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519" r:id="rId8"/>
    <p:sldId id="543" r:id="rId9"/>
    <p:sldId id="554" r:id="rId10"/>
    <p:sldId id="555" r:id="rId11"/>
    <p:sldId id="545" r:id="rId12"/>
    <p:sldId id="546" r:id="rId13"/>
    <p:sldId id="548" r:id="rId14"/>
    <p:sldId id="557" r:id="rId15"/>
    <p:sldId id="549" r:id="rId16"/>
    <p:sldId id="558" r:id="rId17"/>
    <p:sldId id="559" r:id="rId18"/>
    <p:sldId id="550" r:id="rId19"/>
    <p:sldId id="560" r:id="rId20"/>
    <p:sldId id="551" r:id="rId21"/>
    <p:sldId id="561" r:id="rId22"/>
    <p:sldId id="552" r:id="rId23"/>
    <p:sldId id="562" r:id="rId24"/>
    <p:sldId id="553" r:id="rId25"/>
    <p:sldId id="259" r:id="rId26"/>
    <p:sldId id="535" r:id="rId2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A0F65-959E-45CE-0C44-1D2162F0667F}" v="1" dt="2024-02-02T18:48:31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Castanheta" userId="47c1c2ed-0231-4d31-a6dd-05975b1edcb8" providerId="ADAL" clId="{70505D7F-05BD-4976-832E-BD7877CD55E0}"/>
    <pc:docChg chg="undo custSel addSld delSld modSld">
      <pc:chgData name="Hugo Castanheta" userId="47c1c2ed-0231-4d31-a6dd-05975b1edcb8" providerId="ADAL" clId="{70505D7F-05BD-4976-832E-BD7877CD55E0}" dt="2023-10-03T15:40:31.418" v="754" actId="1037"/>
      <pc:docMkLst>
        <pc:docMk/>
      </pc:docMkLst>
      <pc:sldChg chg="addSp delSp modSp mod delAnim">
        <pc:chgData name="Hugo Castanheta" userId="47c1c2ed-0231-4d31-a6dd-05975b1edcb8" providerId="ADAL" clId="{70505D7F-05BD-4976-832E-BD7877CD55E0}" dt="2023-10-03T15:32:07.208" v="359" actId="1037"/>
        <pc:sldMkLst>
          <pc:docMk/>
          <pc:sldMk cId="3646305482" sldId="548"/>
        </pc:sldMkLst>
        <pc:spChg chg="add mod">
          <ac:chgData name="Hugo Castanheta" userId="47c1c2ed-0231-4d31-a6dd-05975b1edcb8" providerId="ADAL" clId="{70505D7F-05BD-4976-832E-BD7877CD55E0}" dt="2023-10-03T15:31:39.382" v="236" actId="1038"/>
          <ac:spMkLst>
            <pc:docMk/>
            <pc:sldMk cId="3646305482" sldId="548"/>
            <ac:spMk id="6" creationId="{C25CC4C7-2381-FCCA-CEF1-4E8E7D629216}"/>
          </ac:spMkLst>
        </pc:spChg>
        <pc:spChg chg="add mod">
          <ac:chgData name="Hugo Castanheta" userId="47c1c2ed-0231-4d31-a6dd-05975b1edcb8" providerId="ADAL" clId="{70505D7F-05BD-4976-832E-BD7877CD55E0}" dt="2023-10-03T15:32:07.208" v="359" actId="1037"/>
          <ac:spMkLst>
            <pc:docMk/>
            <pc:sldMk cId="3646305482" sldId="548"/>
            <ac:spMk id="7" creationId="{01D64F61-1A52-97F2-CD10-8D11F6C9B3D4}"/>
          </ac:spMkLst>
        </pc:spChg>
        <pc:grpChg chg="mod">
          <ac:chgData name="Hugo Castanheta" userId="47c1c2ed-0231-4d31-a6dd-05975b1edcb8" providerId="ADAL" clId="{70505D7F-05BD-4976-832E-BD7877CD55E0}" dt="2023-10-03T15:29:16.107" v="8" actId="1076"/>
          <ac:grpSpMkLst>
            <pc:docMk/>
            <pc:sldMk cId="3646305482" sldId="548"/>
            <ac:grpSpMk id="13" creationId="{DE0C1253-CA7D-E07F-990E-EE15E03F8B5F}"/>
          </ac:grpSpMkLst>
        </pc:grpChg>
        <pc:grpChg chg="del mod">
          <ac:chgData name="Hugo Castanheta" userId="47c1c2ed-0231-4d31-a6dd-05975b1edcb8" providerId="ADAL" clId="{70505D7F-05BD-4976-832E-BD7877CD55E0}" dt="2023-10-03T15:29:09.283" v="7" actId="478"/>
          <ac:grpSpMkLst>
            <pc:docMk/>
            <pc:sldMk cId="3646305482" sldId="548"/>
            <ac:grpSpMk id="16" creationId="{93CD4EBC-CEC7-0C38-EFFB-318B590C6BCD}"/>
          </ac:grpSpMkLst>
        </pc:grpChg>
      </pc:sldChg>
      <pc:sldChg chg="addSp delSp modSp add del mod addAnim delAnim modAnim">
        <pc:chgData name="Hugo Castanheta" userId="47c1c2ed-0231-4d31-a6dd-05975b1edcb8" providerId="ADAL" clId="{70505D7F-05BD-4976-832E-BD7877CD55E0}" dt="2023-10-03T15:35:23.792" v="439" actId="47"/>
        <pc:sldMkLst>
          <pc:docMk/>
          <pc:sldMk cId="2625162548" sldId="549"/>
        </pc:sldMkLst>
        <pc:spChg chg="add mod">
          <ac:chgData name="Hugo Castanheta" userId="47c1c2ed-0231-4d31-a6dd-05975b1edcb8" providerId="ADAL" clId="{70505D7F-05BD-4976-832E-BD7877CD55E0}" dt="2023-10-03T15:34:36.416" v="424" actId="1037"/>
          <ac:spMkLst>
            <pc:docMk/>
            <pc:sldMk cId="2625162548" sldId="549"/>
            <ac:spMk id="9" creationId="{E9D2E360-A236-1FFE-953F-1620AA1EDB78}"/>
          </ac:spMkLst>
        </pc:spChg>
        <pc:picChg chg="add del">
          <ac:chgData name="Hugo Castanheta" userId="47c1c2ed-0231-4d31-a6dd-05975b1edcb8" providerId="ADAL" clId="{70505D7F-05BD-4976-832E-BD7877CD55E0}" dt="2023-10-03T15:32:51.346" v="367" actId="478"/>
          <ac:picMkLst>
            <pc:docMk/>
            <pc:sldMk cId="2625162548" sldId="549"/>
            <ac:picMk id="6" creationId="{0639180A-4774-8AD2-A9DF-D3A4AF5D132C}"/>
          </ac:picMkLst>
        </pc:picChg>
        <pc:picChg chg="del">
          <ac:chgData name="Hugo Castanheta" userId="47c1c2ed-0231-4d31-a6dd-05975b1edcb8" providerId="ADAL" clId="{70505D7F-05BD-4976-832E-BD7877CD55E0}" dt="2023-10-03T15:32:55.774" v="369" actId="478"/>
          <ac:picMkLst>
            <pc:docMk/>
            <pc:sldMk cId="2625162548" sldId="549"/>
            <ac:picMk id="7" creationId="{CA53DDE1-C927-68DF-5DBE-5219D7B6D394}"/>
          </ac:picMkLst>
        </pc:picChg>
        <pc:picChg chg="del">
          <ac:chgData name="Hugo Castanheta" userId="47c1c2ed-0231-4d31-a6dd-05975b1edcb8" providerId="ADAL" clId="{70505D7F-05BD-4976-832E-BD7877CD55E0}" dt="2023-10-03T15:32:43.520" v="365" actId="478"/>
          <ac:picMkLst>
            <pc:docMk/>
            <pc:sldMk cId="2625162548" sldId="549"/>
            <ac:picMk id="8" creationId="{969379B8-18D9-107F-8F24-9A44E0E7692E}"/>
          </ac:picMkLst>
        </pc:picChg>
      </pc:sldChg>
      <pc:sldChg chg="addSp delSp modSp mod delAnim">
        <pc:chgData name="Hugo Castanheta" userId="47c1c2ed-0231-4d31-a6dd-05975b1edcb8" providerId="ADAL" clId="{70505D7F-05BD-4976-832E-BD7877CD55E0}" dt="2023-10-03T15:37:41.244" v="484" actId="14100"/>
        <pc:sldMkLst>
          <pc:docMk/>
          <pc:sldMk cId="2406326295" sldId="550"/>
        </pc:sldMkLst>
        <pc:spChg chg="add mod">
          <ac:chgData name="Hugo Castanheta" userId="47c1c2ed-0231-4d31-a6dd-05975b1edcb8" providerId="ADAL" clId="{70505D7F-05BD-4976-832E-BD7877CD55E0}" dt="2023-10-03T15:37:41.244" v="484" actId="14100"/>
          <ac:spMkLst>
            <pc:docMk/>
            <pc:sldMk cId="2406326295" sldId="550"/>
            <ac:spMk id="6" creationId="{2250C528-C94E-9D8A-02D7-2466E3C7827E}"/>
          </ac:spMkLst>
        </pc:spChg>
        <pc:spChg chg="del">
          <ac:chgData name="Hugo Castanheta" userId="47c1c2ed-0231-4d31-a6dd-05975b1edcb8" providerId="ADAL" clId="{70505D7F-05BD-4976-832E-BD7877CD55E0}" dt="2023-10-03T15:36:03.899" v="445" actId="478"/>
          <ac:spMkLst>
            <pc:docMk/>
            <pc:sldMk cId="2406326295" sldId="550"/>
            <ac:spMk id="11" creationId="{D1D9432A-D33F-B3D4-516E-CF7BBFC4EE4F}"/>
          </ac:spMkLst>
        </pc:spChg>
        <pc:spChg chg="del">
          <ac:chgData name="Hugo Castanheta" userId="47c1c2ed-0231-4d31-a6dd-05975b1edcb8" providerId="ADAL" clId="{70505D7F-05BD-4976-832E-BD7877CD55E0}" dt="2023-10-03T15:36:06.313" v="446" actId="478"/>
          <ac:spMkLst>
            <pc:docMk/>
            <pc:sldMk cId="2406326295" sldId="550"/>
            <ac:spMk id="12" creationId="{F54A1841-F77A-6C43-626C-2BBBAC992803}"/>
          </ac:spMkLst>
        </pc:spChg>
        <pc:picChg chg="del">
          <ac:chgData name="Hugo Castanheta" userId="47c1c2ed-0231-4d31-a6dd-05975b1edcb8" providerId="ADAL" clId="{70505D7F-05BD-4976-832E-BD7877CD55E0}" dt="2023-10-03T15:36:02.106" v="444" actId="478"/>
          <ac:picMkLst>
            <pc:docMk/>
            <pc:sldMk cId="2406326295" sldId="550"/>
            <ac:picMk id="10" creationId="{762D0F26-BEFC-1812-8EB6-90C6FEB42FB8}"/>
          </ac:picMkLst>
        </pc:picChg>
      </pc:sldChg>
      <pc:sldChg chg="addSp delSp modSp mod delAnim modAnim">
        <pc:chgData name="Hugo Castanheta" userId="47c1c2ed-0231-4d31-a6dd-05975b1edcb8" providerId="ADAL" clId="{70505D7F-05BD-4976-832E-BD7877CD55E0}" dt="2023-10-03T15:38:15.376" v="544" actId="1038"/>
        <pc:sldMkLst>
          <pc:docMk/>
          <pc:sldMk cId="3770280191" sldId="551"/>
        </pc:sldMkLst>
        <pc:spChg chg="add mod">
          <ac:chgData name="Hugo Castanheta" userId="47c1c2ed-0231-4d31-a6dd-05975b1edcb8" providerId="ADAL" clId="{70505D7F-05BD-4976-832E-BD7877CD55E0}" dt="2023-10-03T15:38:15.376" v="544" actId="1038"/>
          <ac:spMkLst>
            <pc:docMk/>
            <pc:sldMk cId="3770280191" sldId="551"/>
            <ac:spMk id="8" creationId="{23FE1B90-9962-8E30-5B9A-D37D257940CD}"/>
          </ac:spMkLst>
        </pc:spChg>
        <pc:picChg chg="mod">
          <ac:chgData name="Hugo Castanheta" userId="47c1c2ed-0231-4d31-a6dd-05975b1edcb8" providerId="ADAL" clId="{70505D7F-05BD-4976-832E-BD7877CD55E0}" dt="2023-10-03T15:38:05.123" v="489" actId="1076"/>
          <ac:picMkLst>
            <pc:docMk/>
            <pc:sldMk cId="3770280191" sldId="551"/>
            <ac:picMk id="6" creationId="{243F5512-66FB-4302-64C5-6A01EB1A1A1D}"/>
          </ac:picMkLst>
        </pc:picChg>
        <pc:picChg chg="del mod">
          <ac:chgData name="Hugo Castanheta" userId="47c1c2ed-0231-4d31-a6dd-05975b1edcb8" providerId="ADAL" clId="{70505D7F-05BD-4976-832E-BD7877CD55E0}" dt="2023-10-03T15:37:58.843" v="486" actId="478"/>
          <ac:picMkLst>
            <pc:docMk/>
            <pc:sldMk cId="3770280191" sldId="551"/>
            <ac:picMk id="7" creationId="{68866BAE-E0C7-F9BE-239A-0C09565EA16F}"/>
          </ac:picMkLst>
        </pc:picChg>
      </pc:sldChg>
      <pc:sldChg chg="addSp delSp modSp mod delAnim">
        <pc:chgData name="Hugo Castanheta" userId="47c1c2ed-0231-4d31-a6dd-05975b1edcb8" providerId="ADAL" clId="{70505D7F-05BD-4976-832E-BD7877CD55E0}" dt="2023-10-03T15:39:50.386" v="595" actId="1036"/>
        <pc:sldMkLst>
          <pc:docMk/>
          <pc:sldMk cId="4103249673" sldId="552"/>
        </pc:sldMkLst>
        <pc:spChg chg="add mod">
          <ac:chgData name="Hugo Castanheta" userId="47c1c2ed-0231-4d31-a6dd-05975b1edcb8" providerId="ADAL" clId="{70505D7F-05BD-4976-832E-BD7877CD55E0}" dt="2023-10-03T15:39:50.386" v="595" actId="1036"/>
          <ac:spMkLst>
            <pc:docMk/>
            <pc:sldMk cId="4103249673" sldId="552"/>
            <ac:spMk id="6" creationId="{EC816BDF-A652-BF81-1712-0E4750E27A73}"/>
          </ac:spMkLst>
        </pc:spChg>
        <pc:picChg chg="del mod">
          <ac:chgData name="Hugo Castanheta" userId="47c1c2ed-0231-4d31-a6dd-05975b1edcb8" providerId="ADAL" clId="{70505D7F-05BD-4976-832E-BD7877CD55E0}" dt="2023-10-03T15:39:35.731" v="585" actId="478"/>
          <ac:picMkLst>
            <pc:docMk/>
            <pc:sldMk cId="4103249673" sldId="552"/>
            <ac:picMk id="16" creationId="{09C3FEE2-53C5-046B-C10E-A53B1CB786E5}"/>
          </ac:picMkLst>
        </pc:picChg>
      </pc:sldChg>
      <pc:sldChg chg="addSp modSp mod">
        <pc:chgData name="Hugo Castanheta" userId="47c1c2ed-0231-4d31-a6dd-05975b1edcb8" providerId="ADAL" clId="{70505D7F-05BD-4976-832E-BD7877CD55E0}" dt="2023-10-03T15:40:31.418" v="754" actId="1037"/>
        <pc:sldMkLst>
          <pc:docMk/>
          <pc:sldMk cId="2891113595" sldId="553"/>
        </pc:sldMkLst>
        <pc:spChg chg="add mod">
          <ac:chgData name="Hugo Castanheta" userId="47c1c2ed-0231-4d31-a6dd-05975b1edcb8" providerId="ADAL" clId="{70505D7F-05BD-4976-832E-BD7877CD55E0}" dt="2023-10-03T15:40:31.418" v="754" actId="1037"/>
          <ac:spMkLst>
            <pc:docMk/>
            <pc:sldMk cId="2891113595" sldId="553"/>
            <ac:spMk id="7" creationId="{78753025-2E8B-BA5E-E2A0-BD788F5CD6E5}"/>
          </ac:spMkLst>
        </pc:spChg>
      </pc:sldChg>
      <pc:sldChg chg="delSp mod delAnim">
        <pc:chgData name="Hugo Castanheta" userId="47c1c2ed-0231-4d31-a6dd-05975b1edcb8" providerId="ADAL" clId="{70505D7F-05BD-4976-832E-BD7877CD55E0}" dt="2023-10-03T15:28:26.215" v="1" actId="478"/>
        <pc:sldMkLst>
          <pc:docMk/>
          <pc:sldMk cId="1253459890" sldId="554"/>
        </pc:sldMkLst>
        <pc:grpChg chg="del">
          <ac:chgData name="Hugo Castanheta" userId="47c1c2ed-0231-4d31-a6dd-05975b1edcb8" providerId="ADAL" clId="{70505D7F-05BD-4976-832E-BD7877CD55E0}" dt="2023-10-03T15:28:26.215" v="1" actId="478"/>
          <ac:grpSpMkLst>
            <pc:docMk/>
            <pc:sldMk cId="1253459890" sldId="554"/>
            <ac:grpSpMk id="17" creationId="{33F6DBC5-08BE-E09E-FADA-505BB02E3846}"/>
          </ac:grpSpMkLst>
        </pc:grpChg>
      </pc:sldChg>
      <pc:sldChg chg="delSp modSp add mod modAnim">
        <pc:chgData name="Hugo Castanheta" userId="47c1c2ed-0231-4d31-a6dd-05975b1edcb8" providerId="ADAL" clId="{70505D7F-05BD-4976-832E-BD7877CD55E0}" dt="2023-10-03T15:28:37.552" v="4" actId="1076"/>
        <pc:sldMkLst>
          <pc:docMk/>
          <pc:sldMk cId="1530851972" sldId="555"/>
        </pc:sldMkLst>
        <pc:grpChg chg="del">
          <ac:chgData name="Hugo Castanheta" userId="47c1c2ed-0231-4d31-a6dd-05975b1edcb8" providerId="ADAL" clId="{70505D7F-05BD-4976-832E-BD7877CD55E0}" dt="2023-10-03T15:28:32.445" v="2" actId="478"/>
          <ac:grpSpMkLst>
            <pc:docMk/>
            <pc:sldMk cId="1530851972" sldId="555"/>
            <ac:grpSpMk id="15" creationId="{2DB5A976-165F-EFE3-8831-E2632F256C13}"/>
          </ac:grpSpMkLst>
        </pc:grpChg>
        <pc:grpChg chg="mod">
          <ac:chgData name="Hugo Castanheta" userId="47c1c2ed-0231-4d31-a6dd-05975b1edcb8" providerId="ADAL" clId="{70505D7F-05BD-4976-832E-BD7877CD55E0}" dt="2023-10-03T15:28:37.552" v="4" actId="1076"/>
          <ac:grpSpMkLst>
            <pc:docMk/>
            <pc:sldMk cId="1530851972" sldId="555"/>
            <ac:grpSpMk id="17" creationId="{33F6DBC5-08BE-E09E-FADA-505BB02E3846}"/>
          </ac:grpSpMkLst>
        </pc:grpChg>
      </pc:sldChg>
      <pc:sldChg chg="add del">
        <pc:chgData name="Hugo Castanheta" userId="47c1c2ed-0231-4d31-a6dd-05975b1edcb8" providerId="ADAL" clId="{70505D7F-05BD-4976-832E-BD7877CD55E0}" dt="2023-10-03T15:32:30.393" v="360" actId="47"/>
        <pc:sldMkLst>
          <pc:docMk/>
          <pc:sldMk cId="1619718264" sldId="556"/>
        </pc:sldMkLst>
      </pc:sldChg>
      <pc:sldChg chg="addSp delSp modSp add mod delAnim">
        <pc:chgData name="Hugo Castanheta" userId="47c1c2ed-0231-4d31-a6dd-05975b1edcb8" providerId="ADAL" clId="{70505D7F-05BD-4976-832E-BD7877CD55E0}" dt="2023-10-03T15:30:48.358" v="113" actId="1038"/>
        <pc:sldMkLst>
          <pc:docMk/>
          <pc:sldMk cId="550005035" sldId="557"/>
        </pc:sldMkLst>
        <pc:spChg chg="add mod">
          <ac:chgData name="Hugo Castanheta" userId="47c1c2ed-0231-4d31-a6dd-05975b1edcb8" providerId="ADAL" clId="{70505D7F-05BD-4976-832E-BD7877CD55E0}" dt="2023-10-03T15:30:29.641" v="73" actId="1035"/>
          <ac:spMkLst>
            <pc:docMk/>
            <pc:sldMk cId="550005035" sldId="557"/>
            <ac:spMk id="6" creationId="{B2727141-D779-70A5-357A-41E835CD4272}"/>
          </ac:spMkLst>
        </pc:spChg>
        <pc:spChg chg="add mod">
          <ac:chgData name="Hugo Castanheta" userId="47c1c2ed-0231-4d31-a6dd-05975b1edcb8" providerId="ADAL" clId="{70505D7F-05BD-4976-832E-BD7877CD55E0}" dt="2023-10-03T15:30:48.358" v="113" actId="1038"/>
          <ac:spMkLst>
            <pc:docMk/>
            <pc:sldMk cId="550005035" sldId="557"/>
            <ac:spMk id="7" creationId="{588D078F-5922-CE5C-4EDA-9973FDFD5965}"/>
          </ac:spMkLst>
        </pc:spChg>
        <pc:spChg chg="del topLvl">
          <ac:chgData name="Hugo Castanheta" userId="47c1c2ed-0231-4d31-a6dd-05975b1edcb8" providerId="ADAL" clId="{70505D7F-05BD-4976-832E-BD7877CD55E0}" dt="2023-10-03T15:29:27.500" v="10" actId="478"/>
          <ac:spMkLst>
            <pc:docMk/>
            <pc:sldMk cId="550005035" sldId="557"/>
            <ac:spMk id="14" creationId="{9EE6915B-2EEA-D4A3-1942-77EADAE66803}"/>
          </ac:spMkLst>
        </pc:spChg>
        <pc:grpChg chg="del">
          <ac:chgData name="Hugo Castanheta" userId="47c1c2ed-0231-4d31-a6dd-05975b1edcb8" providerId="ADAL" clId="{70505D7F-05BD-4976-832E-BD7877CD55E0}" dt="2023-10-03T15:29:31.883" v="11" actId="478"/>
          <ac:grpSpMkLst>
            <pc:docMk/>
            <pc:sldMk cId="550005035" sldId="557"/>
            <ac:grpSpMk id="13" creationId="{DE0C1253-CA7D-E07F-990E-EE15E03F8B5F}"/>
          </ac:grpSpMkLst>
        </pc:grpChg>
        <pc:grpChg chg="del">
          <ac:chgData name="Hugo Castanheta" userId="47c1c2ed-0231-4d31-a6dd-05975b1edcb8" providerId="ADAL" clId="{70505D7F-05BD-4976-832E-BD7877CD55E0}" dt="2023-10-03T15:29:27.500" v="10" actId="478"/>
          <ac:grpSpMkLst>
            <pc:docMk/>
            <pc:sldMk cId="550005035" sldId="557"/>
            <ac:grpSpMk id="16" creationId="{93CD4EBC-CEC7-0C38-EFFB-318B590C6BCD}"/>
          </ac:grpSpMkLst>
        </pc:grpChg>
        <pc:picChg chg="topLvl">
          <ac:chgData name="Hugo Castanheta" userId="47c1c2ed-0231-4d31-a6dd-05975b1edcb8" providerId="ADAL" clId="{70505D7F-05BD-4976-832E-BD7877CD55E0}" dt="2023-10-03T15:29:27.500" v="10" actId="478"/>
          <ac:picMkLst>
            <pc:docMk/>
            <pc:sldMk cId="550005035" sldId="557"/>
            <ac:picMk id="11" creationId="{3B70ED2D-D4E5-F2DE-2DFE-8DAB4BBFF7F7}"/>
          </ac:picMkLst>
        </pc:picChg>
      </pc:sldChg>
      <pc:sldChg chg="addSp delSp modSp add del mod delAnim modAnim">
        <pc:chgData name="Hugo Castanheta" userId="47c1c2ed-0231-4d31-a6dd-05975b1edcb8" providerId="ADAL" clId="{70505D7F-05BD-4976-832E-BD7877CD55E0}" dt="2023-10-03T15:35:25.055" v="440" actId="47"/>
        <pc:sldMkLst>
          <pc:docMk/>
          <pc:sldMk cId="4077373140" sldId="558"/>
        </pc:sldMkLst>
        <pc:spChg chg="add mod">
          <ac:chgData name="Hugo Castanheta" userId="47c1c2ed-0231-4d31-a6dd-05975b1edcb8" providerId="ADAL" clId="{70505D7F-05BD-4976-832E-BD7877CD55E0}" dt="2023-10-03T15:34:43.627" v="425"/>
          <ac:spMkLst>
            <pc:docMk/>
            <pc:sldMk cId="4077373140" sldId="558"/>
            <ac:spMk id="9" creationId="{30902D73-862D-8893-E601-A586FBB2BE0D}"/>
          </ac:spMkLst>
        </pc:spChg>
        <pc:picChg chg="mod">
          <ac:chgData name="Hugo Castanheta" userId="47c1c2ed-0231-4d31-a6dd-05975b1edcb8" providerId="ADAL" clId="{70505D7F-05BD-4976-832E-BD7877CD55E0}" dt="2023-10-03T15:33:57.097" v="381" actId="1076"/>
          <ac:picMkLst>
            <pc:docMk/>
            <pc:sldMk cId="4077373140" sldId="558"/>
            <ac:picMk id="6" creationId="{0639180A-4774-8AD2-A9DF-D3A4AF5D132C}"/>
          </ac:picMkLst>
        </pc:picChg>
        <pc:picChg chg="mod">
          <ac:chgData name="Hugo Castanheta" userId="47c1c2ed-0231-4d31-a6dd-05975b1edcb8" providerId="ADAL" clId="{70505D7F-05BD-4976-832E-BD7877CD55E0}" dt="2023-10-03T15:33:57.532" v="382" actId="1076"/>
          <ac:picMkLst>
            <pc:docMk/>
            <pc:sldMk cId="4077373140" sldId="558"/>
            <ac:picMk id="7" creationId="{CA53DDE1-C927-68DF-5DBE-5219D7B6D394}"/>
          </ac:picMkLst>
        </pc:picChg>
        <pc:picChg chg="del">
          <ac:chgData name="Hugo Castanheta" userId="47c1c2ed-0231-4d31-a6dd-05975b1edcb8" providerId="ADAL" clId="{70505D7F-05BD-4976-832E-BD7877CD55E0}" dt="2023-10-03T15:33:06.146" v="371" actId="478"/>
          <ac:picMkLst>
            <pc:docMk/>
            <pc:sldMk cId="4077373140" sldId="558"/>
            <ac:picMk id="8" creationId="{969379B8-18D9-107F-8F24-9A44E0E7692E}"/>
          </ac:picMkLst>
        </pc:picChg>
      </pc:sldChg>
      <pc:sldChg chg="addSp delSp modSp add del mod addAnim delAnim modAnim">
        <pc:chgData name="Hugo Castanheta" userId="47c1c2ed-0231-4d31-a6dd-05975b1edcb8" providerId="ADAL" clId="{70505D7F-05BD-4976-832E-BD7877CD55E0}" dt="2023-10-03T15:35:27.003" v="441" actId="47"/>
        <pc:sldMkLst>
          <pc:docMk/>
          <pc:sldMk cId="1958963577" sldId="559"/>
        </pc:sldMkLst>
        <pc:spChg chg="add mod">
          <ac:chgData name="Hugo Castanheta" userId="47c1c2ed-0231-4d31-a6dd-05975b1edcb8" providerId="ADAL" clId="{70505D7F-05BD-4976-832E-BD7877CD55E0}" dt="2023-10-03T15:34:52.521" v="434" actId="1036"/>
          <ac:spMkLst>
            <pc:docMk/>
            <pc:sldMk cId="1958963577" sldId="559"/>
            <ac:spMk id="9" creationId="{E9289DD2-136B-0575-2656-0C64D6650EB8}"/>
          </ac:spMkLst>
        </pc:spChg>
        <pc:picChg chg="del">
          <ac:chgData name="Hugo Castanheta" userId="47c1c2ed-0231-4d31-a6dd-05975b1edcb8" providerId="ADAL" clId="{70505D7F-05BD-4976-832E-BD7877CD55E0}" dt="2023-10-03T15:33:36.018" v="376" actId="478"/>
          <ac:picMkLst>
            <pc:docMk/>
            <pc:sldMk cId="1958963577" sldId="559"/>
            <ac:picMk id="6" creationId="{0639180A-4774-8AD2-A9DF-D3A4AF5D132C}"/>
          </ac:picMkLst>
        </pc:picChg>
        <pc:picChg chg="add del">
          <ac:chgData name="Hugo Castanheta" userId="47c1c2ed-0231-4d31-a6dd-05975b1edcb8" providerId="ADAL" clId="{70505D7F-05BD-4976-832E-BD7877CD55E0}" dt="2023-10-03T15:33:34.423" v="375" actId="478"/>
          <ac:picMkLst>
            <pc:docMk/>
            <pc:sldMk cId="1958963577" sldId="559"/>
            <ac:picMk id="8" creationId="{969379B8-18D9-107F-8F24-9A44E0E7692E}"/>
          </ac:picMkLst>
        </pc:picChg>
      </pc:sldChg>
      <pc:sldChg chg="add del">
        <pc:chgData name="Hugo Castanheta" userId="47c1c2ed-0231-4d31-a6dd-05975b1edcb8" providerId="ADAL" clId="{70505D7F-05BD-4976-832E-BD7877CD55E0}" dt="2023-10-03T15:35:34.082" v="442" actId="47"/>
        <pc:sldMkLst>
          <pc:docMk/>
          <pc:sldMk cId="612610885" sldId="560"/>
        </pc:sldMkLst>
      </pc:sldChg>
      <pc:sldChg chg="delSp modSp add mod modAnim">
        <pc:chgData name="Hugo Castanheta" userId="47c1c2ed-0231-4d31-a6dd-05975b1edcb8" providerId="ADAL" clId="{70505D7F-05BD-4976-832E-BD7877CD55E0}" dt="2023-10-03T15:36:59.444" v="454" actId="14100"/>
        <pc:sldMkLst>
          <pc:docMk/>
          <pc:sldMk cId="1637032766" sldId="560"/>
        </pc:sldMkLst>
        <pc:spChg chg="mod">
          <ac:chgData name="Hugo Castanheta" userId="47c1c2ed-0231-4d31-a6dd-05975b1edcb8" providerId="ADAL" clId="{70505D7F-05BD-4976-832E-BD7877CD55E0}" dt="2023-10-03T15:36:59.444" v="454" actId="14100"/>
          <ac:spMkLst>
            <pc:docMk/>
            <pc:sldMk cId="1637032766" sldId="560"/>
            <ac:spMk id="11" creationId="{D1D9432A-D33F-B3D4-516E-CF7BBFC4EE4F}"/>
          </ac:spMkLst>
        </pc:spChg>
        <pc:spChg chg="mod">
          <ac:chgData name="Hugo Castanheta" userId="47c1c2ed-0231-4d31-a6dd-05975b1edcb8" providerId="ADAL" clId="{70505D7F-05BD-4976-832E-BD7877CD55E0}" dt="2023-10-03T15:36:31.510" v="452" actId="1076"/>
          <ac:spMkLst>
            <pc:docMk/>
            <pc:sldMk cId="1637032766" sldId="560"/>
            <ac:spMk id="12" creationId="{F54A1841-F77A-6C43-626C-2BBBAC992803}"/>
          </ac:spMkLst>
        </pc:spChg>
        <pc:picChg chg="del">
          <ac:chgData name="Hugo Castanheta" userId="47c1c2ed-0231-4d31-a6dd-05975b1edcb8" providerId="ADAL" clId="{70505D7F-05BD-4976-832E-BD7877CD55E0}" dt="2023-10-03T15:36:16.436" v="447" actId="478"/>
          <ac:picMkLst>
            <pc:docMk/>
            <pc:sldMk cId="1637032766" sldId="560"/>
            <ac:picMk id="5" creationId="{3A7571C0-4F97-34DC-DA49-84BA9D4B4F10}"/>
          </ac:picMkLst>
        </pc:picChg>
        <pc:picChg chg="mod">
          <ac:chgData name="Hugo Castanheta" userId="47c1c2ed-0231-4d31-a6dd-05975b1edcb8" providerId="ADAL" clId="{70505D7F-05BD-4976-832E-BD7877CD55E0}" dt="2023-10-03T15:36:22.623" v="450" actId="1076"/>
          <ac:picMkLst>
            <pc:docMk/>
            <pc:sldMk cId="1637032766" sldId="560"/>
            <ac:picMk id="10" creationId="{762D0F26-BEFC-1812-8EB6-90C6FEB42FB8}"/>
          </ac:picMkLst>
        </pc:picChg>
      </pc:sldChg>
      <pc:sldChg chg="addSp delSp modSp add mod modAnim">
        <pc:chgData name="Hugo Castanheta" userId="47c1c2ed-0231-4d31-a6dd-05975b1edcb8" providerId="ADAL" clId="{70505D7F-05BD-4976-832E-BD7877CD55E0}" dt="2023-10-03T15:39:12.980" v="577" actId="1038"/>
        <pc:sldMkLst>
          <pc:docMk/>
          <pc:sldMk cId="636069240" sldId="561"/>
        </pc:sldMkLst>
        <pc:spChg chg="add del mod">
          <ac:chgData name="Hugo Castanheta" userId="47c1c2ed-0231-4d31-a6dd-05975b1edcb8" providerId="ADAL" clId="{70505D7F-05BD-4976-832E-BD7877CD55E0}" dt="2023-10-03T15:38:55.983" v="562" actId="478"/>
          <ac:spMkLst>
            <pc:docMk/>
            <pc:sldMk cId="636069240" sldId="561"/>
            <ac:spMk id="8" creationId="{3B17DC04-AE0B-D211-ED26-D6783D836F18}"/>
          </ac:spMkLst>
        </pc:spChg>
        <pc:spChg chg="add mod">
          <ac:chgData name="Hugo Castanheta" userId="47c1c2ed-0231-4d31-a6dd-05975b1edcb8" providerId="ADAL" clId="{70505D7F-05BD-4976-832E-BD7877CD55E0}" dt="2023-10-03T15:38:59.796" v="563"/>
          <ac:spMkLst>
            <pc:docMk/>
            <pc:sldMk cId="636069240" sldId="561"/>
            <ac:spMk id="9" creationId="{7581B572-69EA-C5F8-59A8-4A26B272C41C}"/>
          </ac:spMkLst>
        </pc:spChg>
        <pc:picChg chg="del">
          <ac:chgData name="Hugo Castanheta" userId="47c1c2ed-0231-4d31-a6dd-05975b1edcb8" providerId="ADAL" clId="{70505D7F-05BD-4976-832E-BD7877CD55E0}" dt="2023-10-03T15:38:35.382" v="548" actId="478"/>
          <ac:picMkLst>
            <pc:docMk/>
            <pc:sldMk cId="636069240" sldId="561"/>
            <ac:picMk id="6" creationId="{243F5512-66FB-4302-64C5-6A01EB1A1A1D}"/>
          </ac:picMkLst>
        </pc:picChg>
        <pc:picChg chg="mod">
          <ac:chgData name="Hugo Castanheta" userId="47c1c2ed-0231-4d31-a6dd-05975b1edcb8" providerId="ADAL" clId="{70505D7F-05BD-4976-832E-BD7877CD55E0}" dt="2023-10-03T15:39:12.980" v="577" actId="1038"/>
          <ac:picMkLst>
            <pc:docMk/>
            <pc:sldMk cId="636069240" sldId="561"/>
            <ac:picMk id="7" creationId="{68866BAE-E0C7-F9BE-239A-0C09565EA16F}"/>
          </ac:picMkLst>
        </pc:picChg>
      </pc:sldChg>
      <pc:sldChg chg="add del">
        <pc:chgData name="Hugo Castanheta" userId="47c1c2ed-0231-4d31-a6dd-05975b1edcb8" providerId="ADAL" clId="{70505D7F-05BD-4976-832E-BD7877CD55E0}" dt="2023-10-03T15:35:34.082" v="442" actId="47"/>
        <pc:sldMkLst>
          <pc:docMk/>
          <pc:sldMk cId="3348023493" sldId="561"/>
        </pc:sldMkLst>
      </pc:sldChg>
      <pc:sldChg chg="addSp modSp add modAnim">
        <pc:chgData name="Hugo Castanheta" userId="47c1c2ed-0231-4d31-a6dd-05975b1edcb8" providerId="ADAL" clId="{70505D7F-05BD-4976-832E-BD7877CD55E0}" dt="2023-10-03T15:39:54.435" v="596"/>
        <pc:sldMkLst>
          <pc:docMk/>
          <pc:sldMk cId="397691505" sldId="562"/>
        </pc:sldMkLst>
        <pc:spChg chg="add mod">
          <ac:chgData name="Hugo Castanheta" userId="47c1c2ed-0231-4d31-a6dd-05975b1edcb8" providerId="ADAL" clId="{70505D7F-05BD-4976-832E-BD7877CD55E0}" dt="2023-10-03T15:39:54.435" v="596"/>
          <ac:spMkLst>
            <pc:docMk/>
            <pc:sldMk cId="397691505" sldId="562"/>
            <ac:spMk id="6" creationId="{493E168B-C153-900D-D5AC-FAA83CA5F204}"/>
          </ac:spMkLst>
        </pc:spChg>
      </pc:sldChg>
      <pc:sldChg chg="add del">
        <pc:chgData name="Hugo Castanheta" userId="47c1c2ed-0231-4d31-a6dd-05975b1edcb8" providerId="ADAL" clId="{70505D7F-05BD-4976-832E-BD7877CD55E0}" dt="2023-10-03T15:34:15.538" v="385"/>
        <pc:sldMkLst>
          <pc:docMk/>
          <pc:sldMk cId="4223399802" sldId="562"/>
        </pc:sldMkLst>
      </pc:sldChg>
    </pc:docChg>
  </pc:docChgLst>
  <pc:docChgLst>
    <pc:chgData name="Tiago Miguel Correia Jorge" userId="S::tiago.correia.ext@spms.min-saude.pt::465b0b12-b941-4816-a15a-7fefba3c9457" providerId="AD" clId="Web-{CDE6DBFB-AE0D-19CF-C20E-9BEC3935176E}"/>
    <pc:docChg chg="addSld delSld modSld">
      <pc:chgData name="Tiago Miguel Correia Jorge" userId="S::tiago.correia.ext@spms.min-saude.pt::465b0b12-b941-4816-a15a-7fefba3c9457" providerId="AD" clId="Web-{CDE6DBFB-AE0D-19CF-C20E-9BEC3935176E}" dt="2023-09-29T16:48:20.779" v="89" actId="1076"/>
      <pc:docMkLst>
        <pc:docMk/>
      </pc:docMkLst>
      <pc:sldChg chg="addSp delSp modSp del addAnim delAnim">
        <pc:chgData name="Tiago Miguel Correia Jorge" userId="S::tiago.correia.ext@spms.min-saude.pt::465b0b12-b941-4816-a15a-7fefba3c9457" providerId="AD" clId="Web-{CDE6DBFB-AE0D-19CF-C20E-9BEC3935176E}" dt="2023-09-29T16:47:31.949" v="88"/>
        <pc:sldMkLst>
          <pc:docMk/>
          <pc:sldMk cId="826672841" sldId="544"/>
        </pc:sldMkLst>
        <pc:spChg chg="add del mod topLvl">
          <ac:chgData name="Tiago Miguel Correia Jorge" userId="S::tiago.correia.ext@spms.min-saude.pt::465b0b12-b941-4816-a15a-7fefba3c9457" providerId="AD" clId="Web-{CDE6DBFB-AE0D-19CF-C20E-9BEC3935176E}" dt="2023-09-29T16:30:38.202" v="41"/>
          <ac:spMkLst>
            <pc:docMk/>
            <pc:sldMk cId="826672841" sldId="544"/>
            <ac:spMk id="14" creationId="{D59F7895-3767-0DDA-C989-C7E71124C097}"/>
          </ac:spMkLst>
        </pc:spChg>
        <pc:spChg chg="add del mod topLvl">
          <ac:chgData name="Tiago Miguel Correia Jorge" userId="S::tiago.correia.ext@spms.min-saude.pt::465b0b12-b941-4816-a15a-7fefba3c9457" providerId="AD" clId="Web-{CDE6DBFB-AE0D-19CF-C20E-9BEC3935176E}" dt="2023-09-29T16:30:30.420" v="38"/>
          <ac:spMkLst>
            <pc:docMk/>
            <pc:sldMk cId="826672841" sldId="544"/>
            <ac:spMk id="15" creationId="{D59F7895-3767-0DDA-C989-C7E71124C097}"/>
          </ac:spMkLst>
        </pc:spChg>
        <pc:spChg chg="add del mod topLvl">
          <ac:chgData name="Tiago Miguel Correia Jorge" userId="S::tiago.correia.ext@spms.min-saude.pt::465b0b12-b941-4816-a15a-7fefba3c9457" providerId="AD" clId="Web-{CDE6DBFB-AE0D-19CF-C20E-9BEC3935176E}" dt="2023-09-29T16:30:19.545" v="33"/>
          <ac:spMkLst>
            <pc:docMk/>
            <pc:sldMk cId="826672841" sldId="544"/>
            <ac:spMk id="67" creationId="{B652E155-244A-88D7-900B-0928EB38A504}"/>
          </ac:spMkLst>
        </pc:spChg>
        <pc:grpChg chg="add del mod">
          <ac:chgData name="Tiago Miguel Correia Jorge" userId="S::tiago.correia.ext@spms.min-saude.pt::465b0b12-b941-4816-a15a-7fefba3c9457" providerId="AD" clId="Web-{CDE6DBFB-AE0D-19CF-C20E-9BEC3935176E}" dt="2023-09-29T16:25:33.146" v="8"/>
          <ac:grpSpMkLst>
            <pc:docMk/>
            <pc:sldMk cId="826672841" sldId="544"/>
            <ac:grpSpMk id="16" creationId="{D6A5F990-1CBB-B286-CF5E-92F9CED0C97F}"/>
          </ac:grpSpMkLst>
        </pc:grpChg>
        <pc:grpChg chg="add del mod">
          <ac:chgData name="Tiago Miguel Correia Jorge" userId="S::tiago.correia.ext@spms.min-saude.pt::465b0b12-b941-4816-a15a-7fefba3c9457" providerId="AD" clId="Web-{CDE6DBFB-AE0D-19CF-C20E-9BEC3935176E}" dt="2023-09-29T16:25:54.491" v="12"/>
          <ac:grpSpMkLst>
            <pc:docMk/>
            <pc:sldMk cId="826672841" sldId="544"/>
            <ac:grpSpMk id="29" creationId="{C2218A1A-9E5F-5E57-9FDD-B02166CFFC68}"/>
          </ac:grpSpMkLst>
        </pc:grpChg>
        <pc:grpChg chg="add del mod">
          <ac:chgData name="Tiago Miguel Correia Jorge" userId="S::tiago.correia.ext@spms.min-saude.pt::465b0b12-b941-4816-a15a-7fefba3c9457" providerId="AD" clId="Web-{CDE6DBFB-AE0D-19CF-C20E-9BEC3935176E}" dt="2023-09-29T16:30:25.014" v="36"/>
          <ac:grpSpMkLst>
            <pc:docMk/>
            <pc:sldMk cId="826672841" sldId="544"/>
            <ac:grpSpMk id="54" creationId="{D72229BA-0FC1-BF82-37B2-6C6E163E22A2}"/>
          </ac:grpSpMkLst>
        </pc:grpChg>
        <pc:grpChg chg="add del mod">
          <ac:chgData name="Tiago Miguel Correia Jorge" userId="S::tiago.correia.ext@spms.min-saude.pt::465b0b12-b941-4816-a15a-7fefba3c9457" providerId="AD" clId="Web-{CDE6DBFB-AE0D-19CF-C20E-9BEC3935176E}" dt="2023-09-29T16:30:13.014" v="31"/>
          <ac:grpSpMkLst>
            <pc:docMk/>
            <pc:sldMk cId="826672841" sldId="544"/>
            <ac:grpSpMk id="68" creationId="{520FD99E-7071-A197-DB61-EE745DE2C59F}"/>
          </ac:grpSpMkLst>
        </pc:grpChg>
        <pc:picChg chg="mod topLvl">
          <ac:chgData name="Tiago Miguel Correia Jorge" userId="S::tiago.correia.ext@spms.min-saude.pt::465b0b12-b941-4816-a15a-7fefba3c9457" providerId="AD" clId="Web-{CDE6DBFB-AE0D-19CF-C20E-9BEC3935176E}" dt="2023-09-29T16:43:36.208" v="70" actId="1076"/>
          <ac:picMkLst>
            <pc:docMk/>
            <pc:sldMk cId="826672841" sldId="544"/>
            <ac:picMk id="7" creationId="{B83CD518-381B-D753-B0E0-C790D119884F}"/>
          </ac:picMkLst>
        </pc:picChg>
        <pc:picChg chg="mod topLvl">
          <ac:chgData name="Tiago Miguel Correia Jorge" userId="S::tiago.correia.ext@spms.min-saude.pt::465b0b12-b941-4816-a15a-7fefba3c9457" providerId="AD" clId="Web-{CDE6DBFB-AE0D-19CF-C20E-9BEC3935176E}" dt="2023-09-29T16:44:12.022" v="72" actId="1076"/>
          <ac:picMkLst>
            <pc:docMk/>
            <pc:sldMk cId="826672841" sldId="544"/>
            <ac:picMk id="8" creationId="{EA7CFC22-8AEE-0A39-1088-808CB2169EA6}"/>
          </ac:picMkLst>
        </pc:picChg>
      </pc:sldChg>
      <pc:sldChg chg="addSp modSp add del replId delAnim">
        <pc:chgData name="Tiago Miguel Correia Jorge" userId="S::tiago.correia.ext@spms.min-saude.pt::465b0b12-b941-4816-a15a-7fefba3c9457" providerId="AD" clId="Web-{CDE6DBFB-AE0D-19CF-C20E-9BEC3935176E}" dt="2023-09-29T16:42:19.815" v="67"/>
        <pc:sldMkLst>
          <pc:docMk/>
          <pc:sldMk cId="626369510" sldId="554"/>
        </pc:sldMkLst>
        <pc:spChg chg="add mod">
          <ac:chgData name="Tiago Miguel Correia Jorge" userId="S::tiago.correia.ext@spms.min-saude.pt::465b0b12-b941-4816-a15a-7fefba3c9457" providerId="AD" clId="Web-{CDE6DBFB-AE0D-19CF-C20E-9BEC3935176E}" dt="2023-09-29T16:37:34.042" v="62" actId="14100"/>
          <ac:spMkLst>
            <pc:docMk/>
            <pc:sldMk cId="626369510" sldId="554"/>
            <ac:spMk id="26" creationId="{71E36616-4DD7-D10E-AE79-4F00CCC89876}"/>
          </ac:spMkLst>
        </pc:spChg>
        <pc:spChg chg="add mod">
          <ac:chgData name="Tiago Miguel Correia Jorge" userId="S::tiago.correia.ext@spms.min-saude.pt::465b0b12-b941-4816-a15a-7fefba3c9457" providerId="AD" clId="Web-{CDE6DBFB-AE0D-19CF-C20E-9BEC3935176E}" dt="2023-09-29T16:37:48.636" v="65" actId="14100"/>
          <ac:spMkLst>
            <pc:docMk/>
            <pc:sldMk cId="626369510" sldId="554"/>
            <ac:spMk id="27" creationId="{71E36616-4DD7-D10E-AE79-4F00CCC89876}"/>
          </ac:spMkLst>
        </pc:spChg>
        <pc:grpChg chg="add">
          <ac:chgData name="Tiago Miguel Correia Jorge" userId="S::tiago.correia.ext@spms.min-saude.pt::465b0b12-b941-4816-a15a-7fefba3c9457" providerId="AD" clId="Web-{CDE6DBFB-AE0D-19CF-C20E-9BEC3935176E}" dt="2023-09-29T16:38:34.137" v="66"/>
          <ac:grpSpMkLst>
            <pc:docMk/>
            <pc:sldMk cId="626369510" sldId="554"/>
            <ac:grpSpMk id="34" creationId="{0D3EA92B-03DA-4A1E-80E5-0758546DE14B}"/>
          </ac:grpSpMkLst>
        </pc:grpChg>
        <pc:picChg chg="mod">
          <ac:chgData name="Tiago Miguel Correia Jorge" userId="S::tiago.correia.ext@spms.min-saude.pt::465b0b12-b941-4816-a15a-7fefba3c9457" providerId="AD" clId="Web-{CDE6DBFB-AE0D-19CF-C20E-9BEC3935176E}" dt="2023-09-29T16:36:55.790" v="58" actId="1076"/>
          <ac:picMkLst>
            <pc:docMk/>
            <pc:sldMk cId="626369510" sldId="554"/>
            <ac:picMk id="7" creationId="{B83CD518-381B-D753-B0E0-C790D119884F}"/>
          </ac:picMkLst>
        </pc:picChg>
        <pc:picChg chg="mod">
          <ac:chgData name="Tiago Miguel Correia Jorge" userId="S::tiago.correia.ext@spms.min-saude.pt::465b0b12-b941-4816-a15a-7fefba3c9457" providerId="AD" clId="Web-{CDE6DBFB-AE0D-19CF-C20E-9BEC3935176E}" dt="2023-09-29T16:36:58.322" v="59" actId="1076"/>
          <ac:picMkLst>
            <pc:docMk/>
            <pc:sldMk cId="626369510" sldId="554"/>
            <ac:picMk id="8" creationId="{EA7CFC22-8AEE-0A39-1088-808CB2169EA6}"/>
          </ac:picMkLst>
        </pc:picChg>
      </pc:sldChg>
      <pc:sldChg chg="addSp modSp add replId addAnim delAnim">
        <pc:chgData name="Tiago Miguel Correia Jorge" userId="S::tiago.correia.ext@spms.min-saude.pt::465b0b12-b941-4816-a15a-7fefba3c9457" providerId="AD" clId="Web-{CDE6DBFB-AE0D-19CF-C20E-9BEC3935176E}" dt="2023-09-29T16:48:20.779" v="89" actId="1076"/>
        <pc:sldMkLst>
          <pc:docMk/>
          <pc:sldMk cId="1253459890" sldId="554"/>
        </pc:sldMkLst>
        <pc:spChg chg="add mod">
          <ac:chgData name="Tiago Miguel Correia Jorge" userId="S::tiago.correia.ext@spms.min-saude.pt::465b0b12-b941-4816-a15a-7fefba3c9457" providerId="AD" clId="Web-{CDE6DBFB-AE0D-19CF-C20E-9BEC3935176E}" dt="2023-09-29T16:44:56.507" v="77" actId="1076"/>
          <ac:spMkLst>
            <pc:docMk/>
            <pc:sldMk cId="1253459890" sldId="554"/>
            <ac:spMk id="14" creationId="{D4B1B22D-CEEC-D5FE-C564-607FDA7461E6}"/>
          </ac:spMkLst>
        </pc:spChg>
        <pc:spChg chg="add mod">
          <ac:chgData name="Tiago Miguel Correia Jorge" userId="S::tiago.correia.ext@spms.min-saude.pt::465b0b12-b941-4816-a15a-7fefba3c9457" providerId="AD" clId="Web-{CDE6DBFB-AE0D-19CF-C20E-9BEC3935176E}" dt="2023-09-29T16:45:21.711" v="82" actId="14100"/>
          <ac:spMkLst>
            <pc:docMk/>
            <pc:sldMk cId="1253459890" sldId="554"/>
            <ac:spMk id="16" creationId="{D4B1B22D-CEEC-D5FE-C564-607FDA7461E6}"/>
          </ac:spMkLst>
        </pc:spChg>
        <pc:grpChg chg="add mod">
          <ac:chgData name="Tiago Miguel Correia Jorge" userId="S::tiago.correia.ext@spms.min-saude.pt::465b0b12-b941-4816-a15a-7fefba3c9457" providerId="AD" clId="Web-{CDE6DBFB-AE0D-19CF-C20E-9BEC3935176E}" dt="2023-09-29T16:48:20.779" v="89" actId="1076"/>
          <ac:grpSpMkLst>
            <pc:docMk/>
            <pc:sldMk cId="1253459890" sldId="554"/>
            <ac:grpSpMk id="15" creationId="{2DB5A976-165F-EFE3-8831-E2632F256C13}"/>
          </ac:grpSpMkLst>
        </pc:grpChg>
        <pc:grpChg chg="add mod">
          <ac:chgData name="Tiago Miguel Correia Jorge" userId="S::tiago.correia.ext@spms.min-saude.pt::465b0b12-b941-4816-a15a-7fefba3c9457" providerId="AD" clId="Web-{CDE6DBFB-AE0D-19CF-C20E-9BEC3935176E}" dt="2023-09-29T16:45:31.180" v="85" actId="1076"/>
          <ac:grpSpMkLst>
            <pc:docMk/>
            <pc:sldMk cId="1253459890" sldId="554"/>
            <ac:grpSpMk id="17" creationId="{33F6DBC5-08BE-E09E-FADA-505BB02E3846}"/>
          </ac:grpSpMkLst>
        </pc:grpChg>
      </pc:sldChg>
      <pc:sldChg chg="addSp delSp modSp add del replId delAnim">
        <pc:chgData name="Tiago Miguel Correia Jorge" userId="S::tiago.correia.ext@spms.min-saude.pt::465b0b12-b941-4816-a15a-7fefba3c9457" providerId="AD" clId="Web-{CDE6DBFB-AE0D-19CF-C20E-9BEC3935176E}" dt="2023-09-29T16:36:17.539" v="54"/>
        <pc:sldMkLst>
          <pc:docMk/>
          <pc:sldMk cId="1394318643" sldId="554"/>
        </pc:sldMkLst>
        <pc:spChg chg="add mod">
          <ac:chgData name="Tiago Miguel Correia Jorge" userId="S::tiago.correia.ext@spms.min-saude.pt::465b0b12-b941-4816-a15a-7fefba3c9457" providerId="AD" clId="Web-{CDE6DBFB-AE0D-19CF-C20E-9BEC3935176E}" dt="2023-09-29T16:33:34.832" v="46" actId="14100"/>
          <ac:spMkLst>
            <pc:docMk/>
            <pc:sldMk cId="1394318643" sldId="554"/>
            <ac:spMk id="14" creationId="{36960E77-5D82-9500-7963-FC789D13CACC}"/>
          </ac:spMkLst>
        </pc:spChg>
        <pc:spChg chg="add mod topLvl">
          <ac:chgData name="Tiago Miguel Correia Jorge" userId="S::tiago.correia.ext@spms.min-saude.pt::465b0b12-b941-4816-a15a-7fefba3c9457" providerId="AD" clId="Web-{CDE6DBFB-AE0D-19CF-C20E-9BEC3935176E}" dt="2023-09-29T16:34:16.724" v="52"/>
          <ac:spMkLst>
            <pc:docMk/>
            <pc:sldMk cId="1394318643" sldId="554"/>
            <ac:spMk id="16" creationId="{36960E77-5D82-9500-7963-FC789D13CACC}"/>
          </ac:spMkLst>
        </pc:spChg>
        <pc:grpChg chg="add mod">
          <ac:chgData name="Tiago Miguel Correia Jorge" userId="S::tiago.correia.ext@spms.min-saude.pt::465b0b12-b941-4816-a15a-7fefba3c9457" providerId="AD" clId="Web-{CDE6DBFB-AE0D-19CF-C20E-9BEC3935176E}" dt="2023-09-29T16:34:30.896" v="53" actId="1076"/>
          <ac:grpSpMkLst>
            <pc:docMk/>
            <pc:sldMk cId="1394318643" sldId="554"/>
            <ac:grpSpMk id="15" creationId="{63141231-585B-32A5-05A1-2C6563686524}"/>
          </ac:grpSpMkLst>
        </pc:grpChg>
        <pc:grpChg chg="add del">
          <ac:chgData name="Tiago Miguel Correia Jorge" userId="S::tiago.correia.ext@spms.min-saude.pt::465b0b12-b941-4816-a15a-7fefba3c9457" providerId="AD" clId="Web-{CDE6DBFB-AE0D-19CF-C20E-9BEC3935176E}" dt="2023-09-29T16:34:16.724" v="52"/>
          <ac:grpSpMkLst>
            <pc:docMk/>
            <pc:sldMk cId="1394318643" sldId="554"/>
            <ac:grpSpMk id="17" creationId="{0DF80252-E25D-DB7C-18B9-285A4ACE158A}"/>
          </ac:grpSpMkLst>
        </pc:grpChg>
        <pc:picChg chg="topLvl">
          <ac:chgData name="Tiago Miguel Correia Jorge" userId="S::tiago.correia.ext@spms.min-saude.pt::465b0b12-b941-4816-a15a-7fefba3c9457" providerId="AD" clId="Web-{CDE6DBFB-AE0D-19CF-C20E-9BEC3935176E}" dt="2023-09-29T16:34:16.724" v="52"/>
          <ac:picMkLst>
            <pc:docMk/>
            <pc:sldMk cId="1394318643" sldId="554"/>
            <ac:picMk id="7" creationId="{B83CD518-381B-D753-B0E0-C790D119884F}"/>
          </ac:picMkLst>
        </pc:picChg>
        <pc:picChg chg="mod">
          <ac:chgData name="Tiago Miguel Correia Jorge" userId="S::tiago.correia.ext@spms.min-saude.pt::465b0b12-b941-4816-a15a-7fefba3c9457" providerId="AD" clId="Web-{CDE6DBFB-AE0D-19CF-C20E-9BEC3935176E}" dt="2023-09-29T16:33:20.613" v="43" actId="1076"/>
          <ac:picMkLst>
            <pc:docMk/>
            <pc:sldMk cId="1394318643" sldId="554"/>
            <ac:picMk id="8" creationId="{EA7CFC22-8AEE-0A39-1088-808CB2169EA6}"/>
          </ac:picMkLst>
        </pc:picChg>
      </pc:sldChg>
    </pc:docChg>
  </pc:docChgLst>
  <pc:docChgLst>
    <pc:chgData name="Octávio Mendes" userId="S::octavio.mendes.ext@spms.min-saude.pt::5572afd3-2ef6-4933-9f2e-202698667111" providerId="AD" clId="Web-{00A3CEDC-CE0B-4C73-2B45-63C7A7CAEEF9}"/>
    <pc:docChg chg="modSld">
      <pc:chgData name="Octávio Mendes" userId="S::octavio.mendes.ext@spms.min-saude.pt::5572afd3-2ef6-4933-9f2e-202698667111" providerId="AD" clId="Web-{00A3CEDC-CE0B-4C73-2B45-63C7A7CAEEF9}" dt="2023-04-27T08:45:44.655" v="148" actId="1076"/>
      <pc:docMkLst>
        <pc:docMk/>
      </pc:docMkLst>
      <pc:sldChg chg="modSp">
        <pc:chgData name="Octávio Mendes" userId="S::octavio.mendes.ext@spms.min-saude.pt::5572afd3-2ef6-4933-9f2e-202698667111" providerId="AD" clId="Web-{00A3CEDC-CE0B-4C73-2B45-63C7A7CAEEF9}" dt="2023-04-27T08:21:15.024" v="3" actId="14100"/>
        <pc:sldMkLst>
          <pc:docMk/>
          <pc:sldMk cId="456749570" sldId="531"/>
        </pc:sldMkLst>
        <pc:graphicFrameChg chg="mod">
          <ac:chgData name="Octávio Mendes" userId="S::octavio.mendes.ext@spms.min-saude.pt::5572afd3-2ef6-4933-9f2e-202698667111" providerId="AD" clId="Web-{00A3CEDC-CE0B-4C73-2B45-63C7A7CAEEF9}" dt="2023-04-27T08:21:15.024" v="3" actId="14100"/>
          <ac:graphicFrameMkLst>
            <pc:docMk/>
            <pc:sldMk cId="456749570" sldId="531"/>
            <ac:graphicFrameMk id="10" creationId="{4D55EDE5-9E4E-CE72-0B27-5EFE3A78AA81}"/>
          </ac:graphicFrameMkLst>
        </pc:graphicFrameChg>
      </pc:sldChg>
      <pc:sldChg chg="addSp delSp modSp">
        <pc:chgData name="Octávio Mendes" userId="S::octavio.mendes.ext@spms.min-saude.pt::5572afd3-2ef6-4933-9f2e-202698667111" providerId="AD" clId="Web-{00A3CEDC-CE0B-4C73-2B45-63C7A7CAEEF9}" dt="2023-04-27T08:33:57.504" v="127" actId="1076"/>
        <pc:sldMkLst>
          <pc:docMk/>
          <pc:sldMk cId="3419503624" sldId="532"/>
        </pc:sldMkLst>
        <pc:spChg chg="mod">
          <ac:chgData name="Octávio Mendes" userId="S::octavio.mendes.ext@spms.min-saude.pt::5572afd3-2ef6-4933-9f2e-202698667111" providerId="AD" clId="Web-{00A3CEDC-CE0B-4C73-2B45-63C7A7CAEEF9}" dt="2023-04-27T08:33:38.832" v="122" actId="20577"/>
          <ac:spMkLst>
            <pc:docMk/>
            <pc:sldMk cId="3419503624" sldId="532"/>
            <ac:spMk id="3" creationId="{47438CC7-E7F7-3247-814B-F2B22CA47665}"/>
          </ac:spMkLst>
        </pc:spChg>
        <pc:spChg chg="add del mod">
          <ac:chgData name="Octávio Mendes" userId="S::octavio.mendes.ext@spms.min-saude.pt::5572afd3-2ef6-4933-9f2e-202698667111" providerId="AD" clId="Web-{00A3CEDC-CE0B-4C73-2B45-63C7A7CAEEF9}" dt="2023-04-27T08:27:44.866" v="97"/>
          <ac:spMkLst>
            <pc:docMk/>
            <pc:sldMk cId="3419503624" sldId="532"/>
            <ac:spMk id="586" creationId="{B975EA39-6A11-9AEC-8801-B3F0A45EF718}"/>
          </ac:spMkLst>
        </pc:spChg>
        <pc:spChg chg="add mod">
          <ac:chgData name="Octávio Mendes" userId="S::octavio.mendes.ext@spms.min-saude.pt::5572afd3-2ef6-4933-9f2e-202698667111" providerId="AD" clId="Web-{00A3CEDC-CE0B-4C73-2B45-63C7A7CAEEF9}" dt="2023-04-27T08:29:05.900" v="107" actId="14100"/>
          <ac:spMkLst>
            <pc:docMk/>
            <pc:sldMk cId="3419503624" sldId="532"/>
            <ac:spMk id="587" creationId="{1508FA84-B936-98C8-F456-5C499E09E191}"/>
          </ac:spMkLst>
        </pc:spChg>
        <pc:grpChg chg="add mod">
          <ac:chgData name="Octávio Mendes" userId="S::octavio.mendes.ext@spms.min-saude.pt::5572afd3-2ef6-4933-9f2e-202698667111" providerId="AD" clId="Web-{00A3CEDC-CE0B-4C73-2B45-63C7A7CAEEF9}" dt="2023-04-27T08:33:57.504" v="127" actId="1076"/>
          <ac:grpSpMkLst>
            <pc:docMk/>
            <pc:sldMk cId="3419503624" sldId="532"/>
            <ac:grpSpMk id="588" creationId="{C0B6508D-AEB1-9147-3048-0DA518733B94}"/>
          </ac:grpSpMkLst>
        </pc:grpChg>
        <pc:graphicFrameChg chg="del mod">
          <ac:chgData name="Octávio Mendes" userId="S::octavio.mendes.ext@spms.min-saude.pt::5572afd3-2ef6-4933-9f2e-202698667111" providerId="AD" clId="Web-{00A3CEDC-CE0B-4C73-2B45-63C7A7CAEEF9}" dt="2023-04-27T08:24:54.313" v="71"/>
          <ac:graphicFrameMkLst>
            <pc:docMk/>
            <pc:sldMk cId="3419503624" sldId="532"/>
            <ac:graphicFrameMk id="6" creationId="{96B4E59A-DF14-A1D3-0A2E-C19B411C45A6}"/>
          </ac:graphicFrameMkLst>
        </pc:graphicFrameChg>
        <pc:graphicFrameChg chg="mod">
          <ac:chgData name="Octávio Mendes" userId="S::octavio.mendes.ext@spms.min-saude.pt::5572afd3-2ef6-4933-9f2e-202698667111" providerId="AD" clId="Web-{00A3CEDC-CE0B-4C73-2B45-63C7A7CAEEF9}" dt="2023-04-27T08:33:57.379" v="123" actId="1076"/>
          <ac:graphicFrameMkLst>
            <pc:docMk/>
            <pc:sldMk cId="3419503624" sldId="532"/>
            <ac:graphicFrameMk id="11" creationId="{F632F9B9-E92D-6B3F-9F21-C97E760BE544}"/>
          </ac:graphicFrameMkLst>
        </pc:graphicFrameChg>
        <pc:graphicFrameChg chg="add mod modGraphic">
          <ac:chgData name="Octávio Mendes" userId="S::octavio.mendes.ext@spms.min-saude.pt::5572afd3-2ef6-4933-9f2e-202698667111" providerId="AD" clId="Web-{00A3CEDC-CE0B-4C73-2B45-63C7A7CAEEF9}" dt="2023-04-27T08:33:57.442" v="126" actId="1076"/>
          <ac:graphicFrameMkLst>
            <pc:docMk/>
            <pc:sldMk cId="3419503624" sldId="532"/>
            <ac:graphicFrameMk id="115" creationId="{52B45465-E274-431B-1A72-8225A5E2B317}"/>
          </ac:graphicFrameMkLst>
        </pc:graphicFrameChg>
        <pc:picChg chg="mod">
          <ac:chgData name="Octávio Mendes" userId="S::octavio.mendes.ext@spms.min-saude.pt::5572afd3-2ef6-4933-9f2e-202698667111" providerId="AD" clId="Web-{00A3CEDC-CE0B-4C73-2B45-63C7A7CAEEF9}" dt="2023-04-27T08:25:53.050" v="91" actId="1076"/>
          <ac:picMkLst>
            <pc:docMk/>
            <pc:sldMk cId="3419503624" sldId="532"/>
            <ac:picMk id="7" creationId="{6B2FDA27-9C3A-044D-1065-6E0D7C41AF4A}"/>
          </ac:picMkLst>
        </pc:picChg>
        <pc:picChg chg="mod">
          <ac:chgData name="Octávio Mendes" userId="S::octavio.mendes.ext@spms.min-saude.pt::5572afd3-2ef6-4933-9f2e-202698667111" providerId="AD" clId="Web-{00A3CEDC-CE0B-4C73-2B45-63C7A7CAEEF9}" dt="2023-04-27T08:33:57.395" v="124" actId="1076"/>
          <ac:picMkLst>
            <pc:docMk/>
            <pc:sldMk cId="3419503624" sldId="532"/>
            <ac:picMk id="12" creationId="{1E2943DE-3422-31FA-42F9-0501FDF92D51}"/>
          </ac:picMkLst>
        </pc:picChg>
        <pc:picChg chg="mod">
          <ac:chgData name="Octávio Mendes" userId="S::octavio.mendes.ext@spms.min-saude.pt::5572afd3-2ef6-4933-9f2e-202698667111" providerId="AD" clId="Web-{00A3CEDC-CE0B-4C73-2B45-63C7A7CAEEF9}" dt="2023-04-27T08:33:57.411" v="125" actId="1076"/>
          <ac:picMkLst>
            <pc:docMk/>
            <pc:sldMk cId="3419503624" sldId="532"/>
            <ac:picMk id="13" creationId="{4B658A81-51BD-8C68-3579-35429DB6DB1B}"/>
          </ac:picMkLst>
        </pc:picChg>
      </pc:sldChg>
      <pc:sldChg chg="modSp">
        <pc:chgData name="Octávio Mendes" userId="S::octavio.mendes.ext@spms.min-saude.pt::5572afd3-2ef6-4933-9f2e-202698667111" providerId="AD" clId="Web-{00A3CEDC-CE0B-4C73-2B45-63C7A7CAEEF9}" dt="2023-04-27T08:32:27.376" v="111" actId="1076"/>
        <pc:sldMkLst>
          <pc:docMk/>
          <pc:sldMk cId="513010934" sldId="533"/>
        </pc:sldMkLst>
        <pc:picChg chg="mod">
          <ac:chgData name="Octávio Mendes" userId="S::octavio.mendes.ext@spms.min-saude.pt::5572afd3-2ef6-4933-9f2e-202698667111" providerId="AD" clId="Web-{00A3CEDC-CE0B-4C73-2B45-63C7A7CAEEF9}" dt="2023-04-27T08:32:21.376" v="110" actId="1076"/>
          <ac:picMkLst>
            <pc:docMk/>
            <pc:sldMk cId="513010934" sldId="533"/>
            <ac:picMk id="2" creationId="{AA86B3DC-7D02-69E3-52C4-613C5480AFA2}"/>
          </ac:picMkLst>
        </pc:picChg>
        <pc:picChg chg="mod">
          <ac:chgData name="Octávio Mendes" userId="S::octavio.mendes.ext@spms.min-saude.pt::5572afd3-2ef6-4933-9f2e-202698667111" providerId="AD" clId="Web-{00A3CEDC-CE0B-4C73-2B45-63C7A7CAEEF9}" dt="2023-04-27T08:32:27.376" v="111" actId="1076"/>
          <ac:picMkLst>
            <pc:docMk/>
            <pc:sldMk cId="513010934" sldId="533"/>
            <ac:picMk id="5" creationId="{57B101E5-847F-60FE-762D-0F4F485A19E3}"/>
          </ac:picMkLst>
        </pc:picChg>
      </pc:sldChg>
      <pc:sldChg chg="modSp">
        <pc:chgData name="Octávio Mendes" userId="S::octavio.mendes.ext@spms.min-saude.pt::5572afd3-2ef6-4933-9f2e-202698667111" providerId="AD" clId="Web-{00A3CEDC-CE0B-4C73-2B45-63C7A7CAEEF9}" dt="2023-04-27T08:36:17.447" v="138" actId="1076"/>
        <pc:sldMkLst>
          <pc:docMk/>
          <pc:sldMk cId="1079322248" sldId="534"/>
        </pc:sldMkLst>
        <pc:graphicFrameChg chg="mod">
          <ac:chgData name="Octávio Mendes" userId="S::octavio.mendes.ext@spms.min-saude.pt::5572afd3-2ef6-4933-9f2e-202698667111" providerId="AD" clId="Web-{00A3CEDC-CE0B-4C73-2B45-63C7A7CAEEF9}" dt="2023-04-27T08:36:17.447" v="138" actId="1076"/>
          <ac:graphicFrameMkLst>
            <pc:docMk/>
            <pc:sldMk cId="1079322248" sldId="534"/>
            <ac:graphicFrameMk id="14" creationId="{BFFA0C90-2F60-E85E-3C22-211BBB3B2BDE}"/>
          </ac:graphicFrameMkLst>
        </pc:graphicFrameChg>
        <pc:graphicFrameChg chg="mod">
          <ac:chgData name="Octávio Mendes" userId="S::octavio.mendes.ext@spms.min-saude.pt::5572afd3-2ef6-4933-9f2e-202698667111" providerId="AD" clId="Web-{00A3CEDC-CE0B-4C73-2B45-63C7A7CAEEF9}" dt="2023-04-27T08:36:17.447" v="137" actId="1076"/>
          <ac:graphicFrameMkLst>
            <pc:docMk/>
            <pc:sldMk cId="1079322248" sldId="534"/>
            <ac:graphicFrameMk id="17" creationId="{5859F659-E472-A72A-5F87-9D98F1D1E8E4}"/>
          </ac:graphicFrameMkLst>
        </pc:graphicFrameChg>
      </pc:sldChg>
      <pc:sldChg chg="modSp">
        <pc:chgData name="Octávio Mendes" userId="S::octavio.mendes.ext@spms.min-saude.pt::5572afd3-2ef6-4933-9f2e-202698667111" providerId="AD" clId="Web-{00A3CEDC-CE0B-4C73-2B45-63C7A7CAEEF9}" dt="2023-04-27T08:35:14.320" v="130" actId="14100"/>
        <pc:sldMkLst>
          <pc:docMk/>
          <pc:sldMk cId="2497816245" sldId="536"/>
        </pc:sldMkLst>
        <pc:spChg chg="mod">
          <ac:chgData name="Octávio Mendes" userId="S::octavio.mendes.ext@spms.min-saude.pt::5572afd3-2ef6-4933-9f2e-202698667111" providerId="AD" clId="Web-{00A3CEDC-CE0B-4C73-2B45-63C7A7CAEEF9}" dt="2023-04-27T08:35:06.491" v="128" actId="1076"/>
          <ac:spMkLst>
            <pc:docMk/>
            <pc:sldMk cId="2497816245" sldId="536"/>
            <ac:spMk id="6" creationId="{61397E5E-0D18-B96C-97FE-D4C4CC907293}"/>
          </ac:spMkLst>
        </pc:spChg>
        <pc:picChg chg="mod">
          <ac:chgData name="Octávio Mendes" userId="S::octavio.mendes.ext@spms.min-saude.pt::5572afd3-2ef6-4933-9f2e-202698667111" providerId="AD" clId="Web-{00A3CEDC-CE0B-4C73-2B45-63C7A7CAEEF9}" dt="2023-04-27T08:35:14.320" v="130" actId="14100"/>
          <ac:picMkLst>
            <pc:docMk/>
            <pc:sldMk cId="2497816245" sldId="536"/>
            <ac:picMk id="2050" creationId="{5E1E5D87-5566-C444-CFC8-9D5D069D4DD3}"/>
          </ac:picMkLst>
        </pc:picChg>
      </pc:sldChg>
      <pc:sldChg chg="addSp modSp">
        <pc:chgData name="Octávio Mendes" userId="S::octavio.mendes.ext@spms.min-saude.pt::5572afd3-2ef6-4933-9f2e-202698667111" providerId="AD" clId="Web-{00A3CEDC-CE0B-4C73-2B45-63C7A7CAEEF9}" dt="2023-04-27T08:45:44.655" v="148" actId="1076"/>
        <pc:sldMkLst>
          <pc:docMk/>
          <pc:sldMk cId="1700835857" sldId="538"/>
        </pc:sldMkLst>
        <pc:spChg chg="mod">
          <ac:chgData name="Octávio Mendes" userId="S::octavio.mendes.ext@spms.min-saude.pt::5572afd3-2ef6-4933-9f2e-202698667111" providerId="AD" clId="Web-{00A3CEDC-CE0B-4C73-2B45-63C7A7CAEEF9}" dt="2023-04-27T08:45:08.106" v="141" actId="1076"/>
          <ac:spMkLst>
            <pc:docMk/>
            <pc:sldMk cId="1700835857" sldId="538"/>
            <ac:spMk id="6" creationId="{B02C1E03-895F-D790-0A6C-A60F9D40D04E}"/>
          </ac:spMkLst>
        </pc:spChg>
        <pc:picChg chg="add mod">
          <ac:chgData name="Octávio Mendes" userId="S::octavio.mendes.ext@spms.min-saude.pt::5572afd3-2ef6-4933-9f2e-202698667111" providerId="AD" clId="Web-{00A3CEDC-CE0B-4C73-2B45-63C7A7CAEEF9}" dt="2023-04-27T08:45:44.655" v="148" actId="1076"/>
          <ac:picMkLst>
            <pc:docMk/>
            <pc:sldMk cId="1700835857" sldId="538"/>
            <ac:picMk id="7" creationId="{FF8FDC7B-3155-0D8C-3518-D16ECCBA5BDB}"/>
          </ac:picMkLst>
        </pc:picChg>
      </pc:sldChg>
    </pc:docChg>
  </pc:docChgLst>
  <pc:docChgLst>
    <pc:chgData name="Hugo Castanheta" userId="47c1c2ed-0231-4d31-a6dd-05975b1edcb8" providerId="ADAL" clId="{8E5D3E00-B87D-42D9-9B4A-2C5BD975E895}"/>
    <pc:docChg chg="undo custSel addSld delSld modSld">
      <pc:chgData name="Hugo Castanheta" userId="47c1c2ed-0231-4d31-a6dd-05975b1edcb8" providerId="ADAL" clId="{8E5D3E00-B87D-42D9-9B4A-2C5BD975E895}" dt="2023-04-26T09:15:08.816" v="22"/>
      <pc:docMkLst>
        <pc:docMk/>
      </pc:docMkLst>
      <pc:sldChg chg="addSp delSp modSp mod">
        <pc:chgData name="Hugo Castanheta" userId="47c1c2ed-0231-4d31-a6dd-05975b1edcb8" providerId="ADAL" clId="{8E5D3E00-B87D-42D9-9B4A-2C5BD975E895}" dt="2023-04-26T09:15:08.816" v="22"/>
        <pc:sldMkLst>
          <pc:docMk/>
          <pc:sldMk cId="4029622206" sldId="256"/>
        </pc:sldMkLst>
        <pc:spChg chg="mod">
          <ac:chgData name="Hugo Castanheta" userId="47c1c2ed-0231-4d31-a6dd-05975b1edcb8" providerId="ADAL" clId="{8E5D3E00-B87D-42D9-9B4A-2C5BD975E895}" dt="2023-04-26T09:15:08.816" v="22"/>
          <ac:spMkLst>
            <pc:docMk/>
            <pc:sldMk cId="4029622206" sldId="256"/>
            <ac:spMk id="2" creationId="{F120C551-95D7-CA4D-B63E-28D06E6917C1}"/>
          </ac:spMkLst>
        </pc:spChg>
        <pc:spChg chg="add del mod">
          <ac:chgData name="Hugo Castanheta" userId="47c1c2ed-0231-4d31-a6dd-05975b1edcb8" providerId="ADAL" clId="{8E5D3E00-B87D-42D9-9B4A-2C5BD975E895}" dt="2023-04-26T09:15:08.306" v="18" actId="22"/>
          <ac:spMkLst>
            <pc:docMk/>
            <pc:sldMk cId="4029622206" sldId="256"/>
            <ac:spMk id="5" creationId="{3D3DAD8F-7565-FDB0-1EA4-5691A00E6AC4}"/>
          </ac:spMkLst>
        </pc:spChg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49166147" sldId="34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68718874" sldId="37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348367599" sldId="37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744356944" sldId="37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432961747" sldId="37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269484431" sldId="375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441179361" sldId="376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127267494" sldId="377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603017101" sldId="378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635250257" sldId="379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4072108260" sldId="39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418708018" sldId="40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981046950" sldId="417"/>
        </pc:sldMkLst>
      </pc:sldChg>
      <pc:sldChg chg="modSp add del mod">
        <pc:chgData name="Hugo Castanheta" userId="47c1c2ed-0231-4d31-a6dd-05975b1edcb8" providerId="ADAL" clId="{8E5D3E00-B87D-42D9-9B4A-2C5BD975E895}" dt="2023-04-26T09:15:08.239" v="16"/>
        <pc:sldMkLst>
          <pc:docMk/>
          <pc:sldMk cId="4066373436" sldId="418"/>
        </pc:sldMkLst>
        <pc:spChg chg="mod">
          <ac:chgData name="Hugo Castanheta" userId="47c1c2ed-0231-4d31-a6dd-05975b1edcb8" providerId="ADAL" clId="{8E5D3E00-B87D-42D9-9B4A-2C5BD975E895}" dt="2023-04-26T09:15:08.239" v="16"/>
          <ac:spMkLst>
            <pc:docMk/>
            <pc:sldMk cId="4066373436" sldId="418"/>
            <ac:spMk id="2" creationId="{3F4134C0-8DA0-4A53-A1F7-CB94D600030C}"/>
          </ac:spMkLst>
        </pc:spChg>
      </pc:sldChg>
      <pc:sldChg chg="modSp add del mod">
        <pc:chgData name="Hugo Castanheta" userId="47c1c2ed-0231-4d31-a6dd-05975b1edcb8" providerId="ADAL" clId="{8E5D3E00-B87D-42D9-9B4A-2C5BD975E895}" dt="2023-04-26T09:15:08.239" v="16"/>
        <pc:sldMkLst>
          <pc:docMk/>
          <pc:sldMk cId="2177952011" sldId="419"/>
        </pc:sldMkLst>
        <pc:spChg chg="mod">
          <ac:chgData name="Hugo Castanheta" userId="47c1c2ed-0231-4d31-a6dd-05975b1edcb8" providerId="ADAL" clId="{8E5D3E00-B87D-42D9-9B4A-2C5BD975E895}" dt="2023-04-26T09:15:08.239" v="16"/>
          <ac:spMkLst>
            <pc:docMk/>
            <pc:sldMk cId="2177952011" sldId="419"/>
            <ac:spMk id="11" creationId="{00000000-0000-0000-0000-000000000000}"/>
          </ac:spMkLst>
        </pc:spChg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392142987" sldId="420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72084316" sldId="42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728812905" sldId="42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9412896" sldId="42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098044093" sldId="42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393982909" sldId="425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042764513" sldId="426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775287941" sldId="427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059630692" sldId="428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276316983" sldId="429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4249307056" sldId="430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091552291" sldId="43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121942106" sldId="43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721316217" sldId="43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522052693" sldId="43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30933503" sldId="435"/>
        </pc:sldMkLst>
      </pc:sldChg>
      <pc:sldChg chg="add del">
        <pc:chgData name="Hugo Castanheta" userId="47c1c2ed-0231-4d31-a6dd-05975b1edcb8" providerId="ADAL" clId="{8E5D3E00-B87D-42D9-9B4A-2C5BD975E895}" dt="2023-04-26T09:15:08.205" v="14" actId="2890"/>
        <pc:sldMkLst>
          <pc:docMk/>
          <pc:sldMk cId="2913680068" sldId="436"/>
        </pc:sldMkLst>
      </pc:sldChg>
    </pc:docChg>
  </pc:docChgLst>
  <pc:docChgLst>
    <pc:chgData name="Hugo Castanheta" userId="S::hugo.castanheta.ext@spms.min-saude.pt::47c1c2ed-0231-4d31-a6dd-05975b1edcb8" providerId="AD" clId="Web-{EC741630-38A9-50D0-C15A-D991C3A47FC1}"/>
    <pc:docChg chg="modSld">
      <pc:chgData name="Hugo Castanheta" userId="S::hugo.castanheta.ext@spms.min-saude.pt::47c1c2ed-0231-4d31-a6dd-05975b1edcb8" providerId="AD" clId="Web-{EC741630-38A9-50D0-C15A-D991C3A47FC1}" dt="2024-01-17T08:14:19.435" v="0" actId="1076"/>
      <pc:docMkLst>
        <pc:docMk/>
      </pc:docMkLst>
      <pc:sldChg chg="modSp">
        <pc:chgData name="Hugo Castanheta" userId="S::hugo.castanheta.ext@spms.min-saude.pt::47c1c2ed-0231-4d31-a6dd-05975b1edcb8" providerId="AD" clId="Web-{EC741630-38A9-50D0-C15A-D991C3A47FC1}" dt="2024-01-17T08:14:19.435" v="0" actId="1076"/>
        <pc:sldMkLst>
          <pc:docMk/>
          <pc:sldMk cId="1253459890" sldId="554"/>
        </pc:sldMkLst>
        <pc:grpChg chg="mod">
          <ac:chgData name="Hugo Castanheta" userId="S::hugo.castanheta.ext@spms.min-saude.pt::47c1c2ed-0231-4d31-a6dd-05975b1edcb8" providerId="AD" clId="Web-{EC741630-38A9-50D0-C15A-D991C3A47FC1}" dt="2024-01-17T08:14:19.435" v="0" actId="1076"/>
          <ac:grpSpMkLst>
            <pc:docMk/>
            <pc:sldMk cId="1253459890" sldId="554"/>
            <ac:grpSpMk id="15" creationId="{2DB5A976-165F-EFE3-8831-E2632F256C13}"/>
          </ac:grpSpMkLst>
        </pc:grpChg>
      </pc:sldChg>
    </pc:docChg>
  </pc:docChgLst>
  <pc:docChgLst>
    <pc:chgData name="Sara Maravalhas" userId="S::sara.maravalhas.ext@spms.min-saude.pt::d1930004-9ffb-42b0-9e93-81bbbdd3484f" providerId="AD" clId="Web-{12CA0F65-959E-45CE-0C44-1D2162F0667F}"/>
    <pc:docChg chg="modSld">
      <pc:chgData name="Sara Maravalhas" userId="S::sara.maravalhas.ext@spms.min-saude.pt::d1930004-9ffb-42b0-9e93-81bbbdd3484f" providerId="AD" clId="Web-{12CA0F65-959E-45CE-0C44-1D2162F0667F}" dt="2024-02-02T18:48:31.703" v="0" actId="1076"/>
      <pc:docMkLst>
        <pc:docMk/>
      </pc:docMkLst>
      <pc:sldChg chg="modSp">
        <pc:chgData name="Sara Maravalhas" userId="S::sara.maravalhas.ext@spms.min-saude.pt::d1930004-9ffb-42b0-9e93-81bbbdd3484f" providerId="AD" clId="Web-{12CA0F65-959E-45CE-0C44-1D2162F0667F}" dt="2024-02-02T18:48:31.703" v="0" actId="1076"/>
        <pc:sldMkLst>
          <pc:docMk/>
          <pc:sldMk cId="2891113595" sldId="553"/>
        </pc:sldMkLst>
        <pc:picChg chg="mod">
          <ac:chgData name="Sara Maravalhas" userId="S::sara.maravalhas.ext@spms.min-saude.pt::d1930004-9ffb-42b0-9e93-81bbbdd3484f" providerId="AD" clId="Web-{12CA0F65-959E-45CE-0C44-1D2162F0667F}" dt="2024-02-02T18:48:31.703" v="0" actId="1076"/>
          <ac:picMkLst>
            <pc:docMk/>
            <pc:sldMk cId="2891113595" sldId="553"/>
            <ac:picMk id="2" creationId="{CC179320-FDB8-25DB-7136-C8B3D320B9BF}"/>
          </ac:picMkLst>
        </pc:picChg>
      </pc:sldChg>
    </pc:docChg>
  </pc:docChgLst>
  <pc:docChgLst>
    <pc:chgData name="Sonia Nunes" userId="S::sonia.nunes.ext@spms.min-saude.pt::18fc9053-4b1f-442a-b16a-7b7373a11f0d" providerId="AD" clId="Web-{88FF81A5-668C-2583-5E0C-711F6F19BE25}"/>
    <pc:docChg chg="modSld">
      <pc:chgData name="Sonia Nunes" userId="S::sonia.nunes.ext@spms.min-saude.pt::18fc9053-4b1f-442a-b16a-7b7373a11f0d" providerId="AD" clId="Web-{88FF81A5-668C-2583-5E0C-711F6F19BE25}" dt="2023-05-05T11:01:00.733" v="4"/>
      <pc:docMkLst>
        <pc:docMk/>
      </pc:docMkLst>
      <pc:sldChg chg="modSp">
        <pc:chgData name="Sonia Nunes" userId="S::sonia.nunes.ext@spms.min-saude.pt::18fc9053-4b1f-442a-b16a-7b7373a11f0d" providerId="AD" clId="Web-{88FF81A5-668C-2583-5E0C-711F6F19BE25}" dt="2023-05-05T10:52:28.842" v="0" actId="20577"/>
        <pc:sldMkLst>
          <pc:docMk/>
          <pc:sldMk cId="1279322478" sldId="257"/>
        </pc:sldMkLst>
        <pc:graphicFrameChg chg="modGraphic">
          <ac:chgData name="Sonia Nunes" userId="S::sonia.nunes.ext@spms.min-saude.pt::18fc9053-4b1f-442a-b16a-7b7373a11f0d" providerId="AD" clId="Web-{88FF81A5-668C-2583-5E0C-711F6F19BE25}" dt="2023-05-05T10:52:28.842" v="0" actId="20577"/>
          <ac:graphicFrameMkLst>
            <pc:docMk/>
            <pc:sldMk cId="1279322478" sldId="257"/>
            <ac:graphicFrameMk id="3" creationId="{287A2726-173F-BE64-5E91-BA9E8F2AACBE}"/>
          </ac:graphicFrameMkLst>
        </pc:graphicFrameChg>
      </pc:sldChg>
      <pc:sldChg chg="modSp">
        <pc:chgData name="Sonia Nunes" userId="S::sonia.nunes.ext@spms.min-saude.pt::18fc9053-4b1f-442a-b16a-7b7373a11f0d" providerId="AD" clId="Web-{88FF81A5-668C-2583-5E0C-711F6F19BE25}" dt="2023-05-05T10:59:07.964" v="1" actId="20577"/>
        <pc:sldMkLst>
          <pc:docMk/>
          <pc:sldMk cId="2254855711" sldId="258"/>
        </pc:sldMkLst>
        <pc:spChg chg="mod">
          <ac:chgData name="Sonia Nunes" userId="S::sonia.nunes.ext@spms.min-saude.pt::18fc9053-4b1f-442a-b16a-7b7373a11f0d" providerId="AD" clId="Web-{88FF81A5-668C-2583-5E0C-711F6F19BE25}" dt="2023-05-05T10:59:07.964" v="1" actId="20577"/>
          <ac:spMkLst>
            <pc:docMk/>
            <pc:sldMk cId="2254855711" sldId="258"/>
            <ac:spMk id="9" creationId="{0DB419D4-4AA0-09B5-C084-A4060CC3FD74}"/>
          </ac:spMkLst>
        </pc:spChg>
      </pc:sldChg>
      <pc:sldChg chg="modSp">
        <pc:chgData name="Sonia Nunes" userId="S::sonia.nunes.ext@spms.min-saude.pt::18fc9053-4b1f-442a-b16a-7b7373a11f0d" providerId="AD" clId="Web-{88FF81A5-668C-2583-5E0C-711F6F19BE25}" dt="2023-05-05T11:01:00.733" v="4"/>
        <pc:sldMkLst>
          <pc:docMk/>
          <pc:sldMk cId="1522334421" sldId="545"/>
        </pc:sldMkLst>
        <pc:spChg chg="mod">
          <ac:chgData name="Sonia Nunes" userId="S::sonia.nunes.ext@spms.min-saude.pt::18fc9053-4b1f-442a-b16a-7b7373a11f0d" providerId="AD" clId="Web-{88FF81A5-668C-2583-5E0C-711F6F19BE25}" dt="2023-05-05T11:01:00.733" v="4"/>
          <ac:spMkLst>
            <pc:docMk/>
            <pc:sldMk cId="1522334421" sldId="545"/>
            <ac:spMk id="3" creationId="{47438CC7-E7F7-3247-814B-F2B22CA47665}"/>
          </ac:spMkLst>
        </pc:spChg>
      </pc:sldChg>
    </pc:docChg>
  </pc:docChgLst>
  <pc:docChgLst>
    <pc:chgData name="Hugo Castanheta" userId="47c1c2ed-0231-4d31-a6dd-05975b1edcb8" providerId="ADAL" clId="{21448B71-A4FD-407F-A1F3-391EB5FD0006}"/>
    <pc:docChg chg="modSld">
      <pc:chgData name="Hugo Castanheta" userId="47c1c2ed-0231-4d31-a6dd-05975b1edcb8" providerId="ADAL" clId="{21448B71-A4FD-407F-A1F3-391EB5FD0006}" dt="2023-05-08T16:25:37.609" v="16"/>
      <pc:docMkLst>
        <pc:docMk/>
      </pc:docMkLst>
      <pc:sldChg chg="addSp modSp mod">
        <pc:chgData name="Hugo Castanheta" userId="47c1c2ed-0231-4d31-a6dd-05975b1edcb8" providerId="ADAL" clId="{21448B71-A4FD-407F-A1F3-391EB5FD0006}" dt="2023-05-08T16:23:49.441" v="3" actId="20577"/>
        <pc:sldMkLst>
          <pc:docMk/>
          <pc:sldMk cId="2254855711" sldId="258"/>
        </pc:sldMkLst>
        <pc:spChg chg="add mod">
          <ac:chgData name="Hugo Castanheta" userId="47c1c2ed-0231-4d31-a6dd-05975b1edcb8" providerId="ADAL" clId="{21448B71-A4FD-407F-A1F3-391EB5FD0006}" dt="2023-05-08T16:23:49.441" v="3" actId="20577"/>
          <ac:spMkLst>
            <pc:docMk/>
            <pc:sldMk cId="2254855711" sldId="258"/>
            <ac:spMk id="2" creationId="{D3E63574-D6DA-0443-B5E4-DE6288AE23F1}"/>
          </ac:spMkLst>
        </pc:spChg>
      </pc:sldChg>
      <pc:sldChg chg="addSp delSp modSp">
        <pc:chgData name="Hugo Castanheta" userId="47c1c2ed-0231-4d31-a6dd-05975b1edcb8" providerId="ADAL" clId="{21448B71-A4FD-407F-A1F3-391EB5FD0006}" dt="2023-05-08T16:25:37.609" v="16"/>
        <pc:sldMkLst>
          <pc:docMk/>
          <pc:sldMk cId="2406059575" sldId="259"/>
        </pc:sldMkLst>
        <pc:spChg chg="add del mod">
          <ac:chgData name="Hugo Castanheta" userId="47c1c2ed-0231-4d31-a6dd-05975b1edcb8" providerId="ADAL" clId="{21448B71-A4FD-407F-A1F3-391EB5FD0006}" dt="2023-05-08T16:25:37.609" v="16"/>
          <ac:spMkLst>
            <pc:docMk/>
            <pc:sldMk cId="2406059575" sldId="259"/>
            <ac:spMk id="2" creationId="{B41A8549-C2AD-D1CE-F528-5E56CC7945B5}"/>
          </ac:spMkLst>
        </pc:spChg>
      </pc:sldChg>
      <pc:sldChg chg="addSp modSp">
        <pc:chgData name="Hugo Castanheta" userId="47c1c2ed-0231-4d31-a6dd-05975b1edcb8" providerId="ADAL" clId="{21448B71-A4FD-407F-A1F3-391EB5FD0006}" dt="2023-05-08T16:25:21.941" v="4"/>
        <pc:sldMkLst>
          <pc:docMk/>
          <pc:sldMk cId="3291884604" sldId="519"/>
        </pc:sldMkLst>
        <pc:spChg chg="add mod">
          <ac:chgData name="Hugo Castanheta" userId="47c1c2ed-0231-4d31-a6dd-05975b1edcb8" providerId="ADAL" clId="{21448B71-A4FD-407F-A1F3-391EB5FD0006}" dt="2023-05-08T16:25:21.941" v="4"/>
          <ac:spMkLst>
            <pc:docMk/>
            <pc:sldMk cId="3291884604" sldId="519"/>
            <ac:spMk id="2" creationId="{B1A0F347-0316-8EA3-6861-614B552954EB}"/>
          </ac:spMkLst>
        </pc:spChg>
      </pc:sldChg>
      <pc:sldChg chg="addSp modSp">
        <pc:chgData name="Hugo Castanheta" userId="47c1c2ed-0231-4d31-a6dd-05975b1edcb8" providerId="ADAL" clId="{21448B71-A4FD-407F-A1F3-391EB5FD0006}" dt="2023-05-08T16:25:23.010" v="5"/>
        <pc:sldMkLst>
          <pc:docMk/>
          <pc:sldMk cId="629505540" sldId="543"/>
        </pc:sldMkLst>
        <pc:spChg chg="add mod">
          <ac:chgData name="Hugo Castanheta" userId="47c1c2ed-0231-4d31-a6dd-05975b1edcb8" providerId="ADAL" clId="{21448B71-A4FD-407F-A1F3-391EB5FD0006}" dt="2023-05-08T16:25:23.010" v="5"/>
          <ac:spMkLst>
            <pc:docMk/>
            <pc:sldMk cId="629505540" sldId="543"/>
            <ac:spMk id="5" creationId="{E50B3D59-D0FE-7EE0-1732-4176B9E75DAC}"/>
          </ac:spMkLst>
        </pc:spChg>
      </pc:sldChg>
      <pc:sldChg chg="addSp modSp">
        <pc:chgData name="Hugo Castanheta" userId="47c1c2ed-0231-4d31-a6dd-05975b1edcb8" providerId="ADAL" clId="{21448B71-A4FD-407F-A1F3-391EB5FD0006}" dt="2023-05-08T16:25:24.050" v="6"/>
        <pc:sldMkLst>
          <pc:docMk/>
          <pc:sldMk cId="826672841" sldId="544"/>
        </pc:sldMkLst>
        <pc:spChg chg="add mod">
          <ac:chgData name="Hugo Castanheta" userId="47c1c2ed-0231-4d31-a6dd-05975b1edcb8" providerId="ADAL" clId="{21448B71-A4FD-407F-A1F3-391EB5FD0006}" dt="2023-05-08T16:25:24.050" v="6"/>
          <ac:spMkLst>
            <pc:docMk/>
            <pc:sldMk cId="826672841" sldId="544"/>
            <ac:spMk id="2" creationId="{BEBDDBB2-919D-A584-13F0-03051A2BBBC8}"/>
          </ac:spMkLst>
        </pc:spChg>
      </pc:sldChg>
      <pc:sldChg chg="addSp modSp">
        <pc:chgData name="Hugo Castanheta" userId="47c1c2ed-0231-4d31-a6dd-05975b1edcb8" providerId="ADAL" clId="{21448B71-A4FD-407F-A1F3-391EB5FD0006}" dt="2023-05-08T16:25:25.130" v="7"/>
        <pc:sldMkLst>
          <pc:docMk/>
          <pc:sldMk cId="1522334421" sldId="545"/>
        </pc:sldMkLst>
        <pc:spChg chg="add mod">
          <ac:chgData name="Hugo Castanheta" userId="47c1c2ed-0231-4d31-a6dd-05975b1edcb8" providerId="ADAL" clId="{21448B71-A4FD-407F-A1F3-391EB5FD0006}" dt="2023-05-08T16:25:25.130" v="7"/>
          <ac:spMkLst>
            <pc:docMk/>
            <pc:sldMk cId="1522334421" sldId="545"/>
            <ac:spMk id="5" creationId="{3EC84390-1EBB-C145-0825-87CC71DD5966}"/>
          </ac:spMkLst>
        </pc:spChg>
      </pc:sldChg>
      <pc:sldChg chg="addSp modSp">
        <pc:chgData name="Hugo Castanheta" userId="47c1c2ed-0231-4d31-a6dd-05975b1edcb8" providerId="ADAL" clId="{21448B71-A4FD-407F-A1F3-391EB5FD0006}" dt="2023-05-08T16:25:26.209" v="8"/>
        <pc:sldMkLst>
          <pc:docMk/>
          <pc:sldMk cId="2457237847" sldId="546"/>
        </pc:sldMkLst>
        <pc:spChg chg="add mod">
          <ac:chgData name="Hugo Castanheta" userId="47c1c2ed-0231-4d31-a6dd-05975b1edcb8" providerId="ADAL" clId="{21448B71-A4FD-407F-A1F3-391EB5FD0006}" dt="2023-05-08T16:25:26.209" v="8"/>
          <ac:spMkLst>
            <pc:docMk/>
            <pc:sldMk cId="2457237847" sldId="546"/>
            <ac:spMk id="2" creationId="{0094FA08-10E6-6E1E-D379-06941DAA177D}"/>
          </ac:spMkLst>
        </pc:spChg>
      </pc:sldChg>
      <pc:sldChg chg="addSp modSp">
        <pc:chgData name="Hugo Castanheta" userId="47c1c2ed-0231-4d31-a6dd-05975b1edcb8" providerId="ADAL" clId="{21448B71-A4FD-407F-A1F3-391EB5FD0006}" dt="2023-05-08T16:25:27.380" v="9"/>
        <pc:sldMkLst>
          <pc:docMk/>
          <pc:sldMk cId="3646305482" sldId="548"/>
        </pc:sldMkLst>
        <pc:spChg chg="add mod">
          <ac:chgData name="Hugo Castanheta" userId="47c1c2ed-0231-4d31-a6dd-05975b1edcb8" providerId="ADAL" clId="{21448B71-A4FD-407F-A1F3-391EB5FD0006}" dt="2023-05-08T16:25:27.380" v="9"/>
          <ac:spMkLst>
            <pc:docMk/>
            <pc:sldMk cId="3646305482" sldId="548"/>
            <ac:spMk id="2" creationId="{79AC319C-674E-C204-D550-739917F9EE11}"/>
          </ac:spMkLst>
        </pc:spChg>
      </pc:sldChg>
      <pc:sldChg chg="addSp modSp">
        <pc:chgData name="Hugo Castanheta" userId="47c1c2ed-0231-4d31-a6dd-05975b1edcb8" providerId="ADAL" clId="{21448B71-A4FD-407F-A1F3-391EB5FD0006}" dt="2023-05-08T16:25:28.430" v="10"/>
        <pc:sldMkLst>
          <pc:docMk/>
          <pc:sldMk cId="2625162548" sldId="549"/>
        </pc:sldMkLst>
        <pc:spChg chg="add mod">
          <ac:chgData name="Hugo Castanheta" userId="47c1c2ed-0231-4d31-a6dd-05975b1edcb8" providerId="ADAL" clId="{21448B71-A4FD-407F-A1F3-391EB5FD0006}" dt="2023-05-08T16:25:28.430" v="10"/>
          <ac:spMkLst>
            <pc:docMk/>
            <pc:sldMk cId="2625162548" sldId="549"/>
            <ac:spMk id="5" creationId="{7CFB470A-05CB-A19A-7C28-CE26A16370AC}"/>
          </ac:spMkLst>
        </pc:spChg>
      </pc:sldChg>
      <pc:sldChg chg="addSp modSp">
        <pc:chgData name="Hugo Castanheta" userId="47c1c2ed-0231-4d31-a6dd-05975b1edcb8" providerId="ADAL" clId="{21448B71-A4FD-407F-A1F3-391EB5FD0006}" dt="2023-05-08T16:25:30.060" v="11"/>
        <pc:sldMkLst>
          <pc:docMk/>
          <pc:sldMk cId="2406326295" sldId="550"/>
        </pc:sldMkLst>
        <pc:spChg chg="add mod">
          <ac:chgData name="Hugo Castanheta" userId="47c1c2ed-0231-4d31-a6dd-05975b1edcb8" providerId="ADAL" clId="{21448B71-A4FD-407F-A1F3-391EB5FD0006}" dt="2023-05-08T16:25:30.060" v="11"/>
          <ac:spMkLst>
            <pc:docMk/>
            <pc:sldMk cId="2406326295" sldId="550"/>
            <ac:spMk id="2" creationId="{998EEB86-FE76-FCF6-BCBD-6177E0A987C5}"/>
          </ac:spMkLst>
        </pc:spChg>
      </pc:sldChg>
      <pc:sldChg chg="addSp modSp">
        <pc:chgData name="Hugo Castanheta" userId="47c1c2ed-0231-4d31-a6dd-05975b1edcb8" providerId="ADAL" clId="{21448B71-A4FD-407F-A1F3-391EB5FD0006}" dt="2023-05-08T16:25:31.610" v="12"/>
        <pc:sldMkLst>
          <pc:docMk/>
          <pc:sldMk cId="3770280191" sldId="551"/>
        </pc:sldMkLst>
        <pc:spChg chg="add mod">
          <ac:chgData name="Hugo Castanheta" userId="47c1c2ed-0231-4d31-a6dd-05975b1edcb8" providerId="ADAL" clId="{21448B71-A4FD-407F-A1F3-391EB5FD0006}" dt="2023-05-08T16:25:31.610" v="12"/>
          <ac:spMkLst>
            <pc:docMk/>
            <pc:sldMk cId="3770280191" sldId="551"/>
            <ac:spMk id="5" creationId="{CE24B72D-4F85-B914-1DB9-62E4122D0B82}"/>
          </ac:spMkLst>
        </pc:spChg>
      </pc:sldChg>
      <pc:sldChg chg="addSp modSp">
        <pc:chgData name="Hugo Castanheta" userId="47c1c2ed-0231-4d31-a6dd-05975b1edcb8" providerId="ADAL" clId="{21448B71-A4FD-407F-A1F3-391EB5FD0006}" dt="2023-05-08T16:25:33.009" v="13"/>
        <pc:sldMkLst>
          <pc:docMk/>
          <pc:sldMk cId="4103249673" sldId="552"/>
        </pc:sldMkLst>
        <pc:spChg chg="add mod">
          <ac:chgData name="Hugo Castanheta" userId="47c1c2ed-0231-4d31-a6dd-05975b1edcb8" providerId="ADAL" clId="{21448B71-A4FD-407F-A1F3-391EB5FD0006}" dt="2023-05-08T16:25:33.009" v="13"/>
          <ac:spMkLst>
            <pc:docMk/>
            <pc:sldMk cId="4103249673" sldId="552"/>
            <ac:spMk id="2" creationId="{B8D31D00-9A91-4806-6FD2-937C43B70061}"/>
          </ac:spMkLst>
        </pc:spChg>
      </pc:sldChg>
      <pc:sldChg chg="addSp modSp">
        <pc:chgData name="Hugo Castanheta" userId="47c1c2ed-0231-4d31-a6dd-05975b1edcb8" providerId="ADAL" clId="{21448B71-A4FD-407F-A1F3-391EB5FD0006}" dt="2023-05-08T16:25:34.920" v="14"/>
        <pc:sldMkLst>
          <pc:docMk/>
          <pc:sldMk cId="2891113595" sldId="553"/>
        </pc:sldMkLst>
        <pc:spChg chg="add mod">
          <ac:chgData name="Hugo Castanheta" userId="47c1c2ed-0231-4d31-a6dd-05975b1edcb8" providerId="ADAL" clId="{21448B71-A4FD-407F-A1F3-391EB5FD0006}" dt="2023-05-08T16:25:34.920" v="14"/>
          <ac:spMkLst>
            <pc:docMk/>
            <pc:sldMk cId="2891113595" sldId="553"/>
            <ac:spMk id="5" creationId="{A8AC45E2-9DA0-AB39-54EA-FD42828BEC3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326-311E-4496-9618-914D8FA8728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2C02694-0B8A-44D1-B4F6-04810A566E0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2000" b="0" dirty="0"/>
            <a:t>SONHO v2</a:t>
          </a:r>
        </a:p>
      </dgm:t>
    </dgm:pt>
    <dgm:pt modelId="{5A674EF7-6227-4C4A-9DD8-0E789A6F91E4}" type="parTrans" cxnId="{0E7C27F4-87EB-423B-816C-B7C6EC8614E3}">
      <dgm:prSet/>
      <dgm:spPr/>
      <dgm:t>
        <a:bodyPr/>
        <a:lstStyle/>
        <a:p>
          <a:endParaRPr lang="pt-PT" sz="1800"/>
        </a:p>
      </dgm:t>
    </dgm:pt>
    <dgm:pt modelId="{0605D568-4CBE-408F-A512-6683DBACC981}" type="sibTrans" cxnId="{0E7C27F4-87EB-423B-816C-B7C6EC8614E3}">
      <dgm:prSet/>
      <dgm:spPr/>
      <dgm:t>
        <a:bodyPr/>
        <a:lstStyle/>
        <a:p>
          <a:endParaRPr lang="pt-PT" sz="1800"/>
        </a:p>
      </dgm:t>
    </dgm:pt>
    <dgm:pt modelId="{D7536000-146F-4FC2-94BD-706A75615A8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gm:t>
    </dgm:pt>
    <dgm:pt modelId="{5A0E58E0-A037-4DAA-A07F-03ACA538ACD5}" type="parTrans" cxnId="{CF86627D-7869-467D-88D0-6294808255FF}">
      <dgm:prSet/>
      <dgm:spPr/>
      <dgm:t>
        <a:bodyPr/>
        <a:lstStyle/>
        <a:p>
          <a:endParaRPr lang="pt-PT" sz="1800"/>
        </a:p>
      </dgm:t>
    </dgm:pt>
    <dgm:pt modelId="{63C2ECA0-7D50-47B6-B143-41416E3A002E}" type="sibTrans" cxnId="{CF86627D-7869-467D-88D0-6294808255FF}">
      <dgm:prSet/>
      <dgm:spPr/>
      <dgm:t>
        <a:bodyPr/>
        <a:lstStyle/>
        <a:p>
          <a:endParaRPr lang="pt-PT" sz="1800"/>
        </a:p>
      </dgm:t>
    </dgm:pt>
    <dgm:pt modelId="{BB083CFF-1EDE-4C53-A976-9BB8005952CD}">
      <dgm:prSet phldrT="[Texto]" custT="1"/>
      <dgm:spPr/>
      <dgm:t>
        <a:bodyPr/>
        <a:lstStyle/>
        <a:p>
          <a:r>
            <a:rPr lang="pt-PT" sz="1400" dirty="0"/>
            <a:t>Internamento</a:t>
          </a:r>
        </a:p>
      </dgm:t>
    </dgm:pt>
    <dgm:pt modelId="{D94B4C83-7C70-49EE-8D40-B1AF70CEB698}" type="parTrans" cxnId="{31FC9E6B-B87E-43BE-938E-FFE355433417}">
      <dgm:prSet/>
      <dgm:spPr/>
      <dgm:t>
        <a:bodyPr/>
        <a:lstStyle/>
        <a:p>
          <a:endParaRPr lang="pt-PT" sz="1800"/>
        </a:p>
      </dgm:t>
    </dgm:pt>
    <dgm:pt modelId="{D2BD0EA9-ACD5-4F76-87A1-4040451CFC57}" type="sibTrans" cxnId="{31FC9E6B-B87E-43BE-938E-FFE355433417}">
      <dgm:prSet/>
      <dgm:spPr/>
      <dgm:t>
        <a:bodyPr/>
        <a:lstStyle/>
        <a:p>
          <a:endParaRPr lang="pt-PT" sz="1800"/>
        </a:p>
      </dgm:t>
    </dgm:pt>
    <dgm:pt modelId="{F6985F1F-1E75-46CD-A537-683E6F1B6AFB}">
      <dgm:prSet phldrT="[Texto]" custT="1"/>
      <dgm:spPr/>
      <dgm:t>
        <a:bodyPr/>
        <a:lstStyle/>
        <a:p>
          <a:r>
            <a:rPr lang="pt-PT" sz="1400" dirty="0">
              <a:latin typeface="Calibri Light" panose="020F0302020204030204"/>
            </a:rPr>
            <a:t>MCDT</a:t>
          </a:r>
          <a:endParaRPr lang="pt-PT" sz="1400" dirty="0"/>
        </a:p>
      </dgm:t>
    </dgm:pt>
    <dgm:pt modelId="{BCE24D9D-FA64-4E0F-80EE-B3ED773C82F6}" type="parTrans" cxnId="{CBA9ECE9-14A3-4AEE-A53F-93D9E1458625}">
      <dgm:prSet/>
      <dgm:spPr/>
      <dgm:t>
        <a:bodyPr/>
        <a:lstStyle/>
        <a:p>
          <a:endParaRPr lang="pt-PT" sz="1800"/>
        </a:p>
      </dgm:t>
    </dgm:pt>
    <dgm:pt modelId="{00212148-B526-4DCA-B02E-B7EC6E4CD19C}" type="sibTrans" cxnId="{CBA9ECE9-14A3-4AEE-A53F-93D9E1458625}">
      <dgm:prSet/>
      <dgm:spPr/>
      <dgm:t>
        <a:bodyPr/>
        <a:lstStyle/>
        <a:p>
          <a:endParaRPr lang="pt-PT" sz="1800"/>
        </a:p>
      </dgm:t>
    </dgm:pt>
    <dgm:pt modelId="{A77962E1-0305-4801-AEF9-5DFFDCF8D67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 dirty="0"/>
            <a:t>Consulta Externa</a:t>
          </a:r>
        </a:p>
      </dgm:t>
    </dgm:pt>
    <dgm:pt modelId="{08455112-8A41-4E41-B409-8AF2A08CAE4E}" type="parTrans" cxnId="{A2A1E1E7-17A1-400F-9345-187EDBCB2085}">
      <dgm:prSet/>
      <dgm:spPr/>
      <dgm:t>
        <a:bodyPr/>
        <a:lstStyle/>
        <a:p>
          <a:endParaRPr lang="pt-PT" sz="1800"/>
        </a:p>
      </dgm:t>
    </dgm:pt>
    <dgm:pt modelId="{DBDD069F-6D1B-4A80-A7EA-CC68D09C0124}" type="sibTrans" cxnId="{A2A1E1E7-17A1-400F-9345-187EDBCB2085}">
      <dgm:prSet/>
      <dgm:spPr/>
      <dgm:t>
        <a:bodyPr/>
        <a:lstStyle/>
        <a:p>
          <a:endParaRPr lang="pt-PT" sz="1800"/>
        </a:p>
      </dgm:t>
    </dgm:pt>
    <dgm:pt modelId="{2754D9C5-5AEE-45B6-87D1-D943FF7E45F2}">
      <dgm:prSet phldrT="[Texto]" custT="1"/>
      <dgm:spPr/>
      <dgm:t>
        <a:bodyPr/>
        <a:lstStyle/>
        <a:p>
          <a:r>
            <a:rPr lang="pt-PT" sz="1400" dirty="0"/>
            <a:t>Bloco Operatório</a:t>
          </a:r>
        </a:p>
      </dgm:t>
    </dgm:pt>
    <dgm:pt modelId="{BA3F9814-F5BF-4ED1-A917-5E1938821625}" type="parTrans" cxnId="{2E4FFDF3-70E4-48C8-9BD9-6AA96663E770}">
      <dgm:prSet/>
      <dgm:spPr/>
      <dgm:t>
        <a:bodyPr/>
        <a:lstStyle/>
        <a:p>
          <a:endParaRPr lang="pt-PT" sz="1800"/>
        </a:p>
      </dgm:t>
    </dgm:pt>
    <dgm:pt modelId="{AEA010C3-7C68-4DB1-8D18-361A10BDF813}" type="sibTrans" cxnId="{2E4FFDF3-70E4-48C8-9BD9-6AA96663E770}">
      <dgm:prSet/>
      <dgm:spPr/>
      <dgm:t>
        <a:bodyPr/>
        <a:lstStyle/>
        <a:p>
          <a:endParaRPr lang="pt-PT" sz="1800"/>
        </a:p>
      </dgm:t>
    </dgm:pt>
    <dgm:pt modelId="{32AF3EE0-6BD2-4FDA-8A0B-C7CB4159D575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600" b="1" dirty="0"/>
            <a:t>Arquivo</a:t>
          </a:r>
          <a:endParaRPr lang="pt-PT" sz="1400" b="1" dirty="0"/>
        </a:p>
      </dgm:t>
    </dgm:pt>
    <dgm:pt modelId="{2E139007-E3C5-420D-8F6A-06EDD598E42F}" type="parTrans" cxnId="{C97589D1-91B9-49D3-B2BA-EDED0551D765}">
      <dgm:prSet/>
      <dgm:spPr/>
      <dgm:t>
        <a:bodyPr/>
        <a:lstStyle/>
        <a:p>
          <a:endParaRPr lang="pt-PT" sz="1800"/>
        </a:p>
      </dgm:t>
    </dgm:pt>
    <dgm:pt modelId="{421CD556-2A49-4009-91A6-89BB5C57AD5E}" type="sibTrans" cxnId="{C97589D1-91B9-49D3-B2BA-EDED0551D765}">
      <dgm:prSet/>
      <dgm:spPr/>
      <dgm:t>
        <a:bodyPr/>
        <a:lstStyle/>
        <a:p>
          <a:endParaRPr lang="pt-PT" sz="1800"/>
        </a:p>
      </dgm:t>
    </dgm:pt>
    <dgm:pt modelId="{F891E198-A99E-4ACA-BE66-89B3642CBBFA}">
      <dgm:prSet phldrT="[Texto]" custT="1"/>
      <dgm:spPr/>
      <dgm:t>
        <a:bodyPr/>
        <a:lstStyle/>
        <a:p>
          <a:r>
            <a:rPr lang="pt-PT" sz="1400" dirty="0"/>
            <a:t>Cirurgia de  Ambulatório</a:t>
          </a:r>
        </a:p>
      </dgm:t>
    </dgm:pt>
    <dgm:pt modelId="{98506D17-E0B0-4CFB-BB3A-6A0B1000EB21}" type="parTrans" cxnId="{013E5A6D-40F0-465F-B953-8920B3A71626}">
      <dgm:prSet/>
      <dgm:spPr/>
      <dgm:t>
        <a:bodyPr/>
        <a:lstStyle/>
        <a:p>
          <a:endParaRPr lang="pt-PT"/>
        </a:p>
      </dgm:t>
    </dgm:pt>
    <dgm:pt modelId="{3C784B50-DE7A-4AD0-88D3-583B622E0173}" type="sibTrans" cxnId="{013E5A6D-40F0-465F-B953-8920B3A71626}">
      <dgm:prSet/>
      <dgm:spPr/>
      <dgm:t>
        <a:bodyPr/>
        <a:lstStyle/>
        <a:p>
          <a:endParaRPr lang="pt-PT"/>
        </a:p>
      </dgm:t>
    </dgm:pt>
    <dgm:pt modelId="{FC1E0C74-24FC-4F25-B558-F6B55735CF27}">
      <dgm:prSet phldrT="[Texto]" custT="1"/>
      <dgm:spPr/>
      <dgm:t>
        <a:bodyPr/>
        <a:lstStyle/>
        <a:p>
          <a:r>
            <a:rPr lang="pt-PT" sz="1400" dirty="0"/>
            <a:t>Hospital de Dia</a:t>
          </a:r>
        </a:p>
      </dgm:t>
    </dgm:pt>
    <dgm:pt modelId="{8F281A45-5B6C-4535-9DDC-D1D2E4771BBF}" type="parTrans" cxnId="{7CB1E44D-4CB1-411A-A2D6-7016270418DE}">
      <dgm:prSet/>
      <dgm:spPr/>
      <dgm:t>
        <a:bodyPr/>
        <a:lstStyle/>
        <a:p>
          <a:endParaRPr lang="pt-PT"/>
        </a:p>
      </dgm:t>
    </dgm:pt>
    <dgm:pt modelId="{179F655E-9510-4E5C-884A-50ECF07A7F2D}" type="sibTrans" cxnId="{7CB1E44D-4CB1-411A-A2D6-7016270418DE}">
      <dgm:prSet/>
      <dgm:spPr/>
      <dgm:t>
        <a:bodyPr/>
        <a:lstStyle/>
        <a:p>
          <a:endParaRPr lang="pt-PT"/>
        </a:p>
      </dgm:t>
    </dgm:pt>
    <dgm:pt modelId="{CDA71F24-E14E-49C4-87CE-228D4E30B0DB}">
      <dgm:prSet phldrT="[Texto]" custT="1"/>
      <dgm:spPr/>
      <dgm:t>
        <a:bodyPr/>
        <a:lstStyle/>
        <a:p>
          <a:r>
            <a:rPr lang="pt-PT" sz="1400" dirty="0"/>
            <a:t>Outras Funcionalidades</a:t>
          </a:r>
        </a:p>
      </dgm:t>
    </dgm:pt>
    <dgm:pt modelId="{5FA30EBF-DB1F-400E-B3CA-2C205F2DEC8B}" type="parTrans" cxnId="{14F095DA-830D-4484-89CA-81CB2D28F117}">
      <dgm:prSet/>
      <dgm:spPr/>
      <dgm:t>
        <a:bodyPr/>
        <a:lstStyle/>
        <a:p>
          <a:endParaRPr lang="pt-PT"/>
        </a:p>
      </dgm:t>
    </dgm:pt>
    <dgm:pt modelId="{1E7FC4F6-1FF1-43ED-BA91-AD2BE787977F}" type="sibTrans" cxnId="{14F095DA-830D-4484-89CA-81CB2D28F117}">
      <dgm:prSet/>
      <dgm:spPr/>
      <dgm:t>
        <a:bodyPr/>
        <a:lstStyle/>
        <a:p>
          <a:endParaRPr lang="pt-PT"/>
        </a:p>
      </dgm:t>
    </dgm:pt>
    <dgm:pt modelId="{A1BBFBF0-ED48-46F4-8371-EED198E7DFDA}">
      <dgm:prSet phldrT="[Texto]" custT="1"/>
      <dgm:spPr/>
      <dgm:t>
        <a:bodyPr/>
        <a:lstStyle/>
        <a:p>
          <a:r>
            <a:rPr lang="pt-PT" sz="1400" dirty="0"/>
            <a:t>Óbitos</a:t>
          </a:r>
        </a:p>
      </dgm:t>
    </dgm:pt>
    <dgm:pt modelId="{DBB5DCB5-F3C6-4F9E-BD8F-18BE4C3E209C}" type="parTrans" cxnId="{601B28D2-2A9B-40B0-B4C0-B80B1E4DB03F}">
      <dgm:prSet/>
      <dgm:spPr/>
      <dgm:t>
        <a:bodyPr/>
        <a:lstStyle/>
        <a:p>
          <a:endParaRPr lang="pt-PT"/>
        </a:p>
      </dgm:t>
    </dgm:pt>
    <dgm:pt modelId="{27DFC130-23DD-409F-87EC-7DD7FA493D95}" type="sibTrans" cxnId="{601B28D2-2A9B-40B0-B4C0-B80B1E4DB03F}">
      <dgm:prSet/>
      <dgm:spPr/>
      <dgm:t>
        <a:bodyPr/>
        <a:lstStyle/>
        <a:p>
          <a:endParaRPr lang="pt-PT"/>
        </a:p>
      </dgm:t>
    </dgm:pt>
    <dgm:pt modelId="{158A1FF7-7E84-4266-9BF1-E2F045D13FE1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B89FEB3-9B4B-4431-84A7-66D89EB127A7}" type="parTrans" cxnId="{ADA18AE4-A2C3-48B1-B624-CBC367FF046D}">
      <dgm:prSet/>
      <dgm:spPr/>
      <dgm:t>
        <a:bodyPr/>
        <a:lstStyle/>
        <a:p>
          <a:endParaRPr lang="pt-PT"/>
        </a:p>
      </dgm:t>
    </dgm:pt>
    <dgm:pt modelId="{0DBE0098-3DCB-483C-9381-BEB4CBAC3B44}" type="sibTrans" cxnId="{ADA18AE4-A2C3-48B1-B624-CBC367FF046D}">
      <dgm:prSet/>
      <dgm:spPr/>
      <dgm:t>
        <a:bodyPr/>
        <a:lstStyle/>
        <a:p>
          <a:endParaRPr lang="pt-PT"/>
        </a:p>
      </dgm:t>
    </dgm:pt>
    <dgm:pt modelId="{61A895BE-9993-4DE7-B7F6-F1C2D70AB9BD}" type="pres">
      <dgm:prSet presAssocID="{8939D326-311E-4496-9618-914D8FA872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8FBD7E-3631-42A5-B73D-A014A2EEB26C}" type="pres">
      <dgm:prSet presAssocID="{F2C02694-0B8A-44D1-B4F6-04810A566E04}" presName="root1" presStyleCnt="0"/>
      <dgm:spPr/>
    </dgm:pt>
    <dgm:pt modelId="{EA238957-40EE-4D16-B812-9B47310F7E0D}" type="pres">
      <dgm:prSet presAssocID="{F2C02694-0B8A-44D1-B4F6-04810A566E04}" presName="LevelOneTextNode" presStyleLbl="node0" presStyleIdx="0" presStyleCnt="1" custAng="0" custScaleX="90822" custScaleY="195118" custLinFactNeighborY="226">
        <dgm:presLayoutVars>
          <dgm:chPref val="3"/>
        </dgm:presLayoutVars>
      </dgm:prSet>
      <dgm:spPr/>
    </dgm:pt>
    <dgm:pt modelId="{3114285D-E281-4281-ABFA-3089C1571F32}" type="pres">
      <dgm:prSet presAssocID="{F2C02694-0B8A-44D1-B4F6-04810A566E04}" presName="level2hierChild" presStyleCnt="0"/>
      <dgm:spPr/>
    </dgm:pt>
    <dgm:pt modelId="{1E8EFF8A-FBB1-4A08-A9B0-32021A504852}" type="pres">
      <dgm:prSet presAssocID="{5A0E58E0-A037-4DAA-A07F-03ACA538ACD5}" presName="conn2-1" presStyleLbl="parChTrans1D2" presStyleIdx="0" presStyleCnt="11"/>
      <dgm:spPr/>
    </dgm:pt>
    <dgm:pt modelId="{55B14093-519F-467B-A4DA-FA6D3B41A405}" type="pres">
      <dgm:prSet presAssocID="{5A0E58E0-A037-4DAA-A07F-03ACA538ACD5}" presName="connTx" presStyleLbl="parChTrans1D2" presStyleIdx="0" presStyleCnt="11"/>
      <dgm:spPr/>
    </dgm:pt>
    <dgm:pt modelId="{7491F87E-210F-4A78-A33F-BCB230665011}" type="pres">
      <dgm:prSet presAssocID="{D7536000-146F-4FC2-94BD-706A75615A8C}" presName="root2" presStyleCnt="0"/>
      <dgm:spPr/>
    </dgm:pt>
    <dgm:pt modelId="{C3C6DE91-AFB5-49D7-A1D1-A8742B69ED34}" type="pres">
      <dgm:prSet presAssocID="{D7536000-146F-4FC2-94BD-706A75615A8C}" presName="LevelTwoTextNode" presStyleLbl="node2" presStyleIdx="0" presStyleCnt="11" custScaleX="129309" custScaleY="70758">
        <dgm:presLayoutVars>
          <dgm:chPref val="3"/>
        </dgm:presLayoutVars>
      </dgm:prSet>
      <dgm:spPr/>
    </dgm:pt>
    <dgm:pt modelId="{5AD40B7E-766A-43E8-8E04-C38072C98BB7}" type="pres">
      <dgm:prSet presAssocID="{D7536000-146F-4FC2-94BD-706A75615A8C}" presName="level3hierChild" presStyleCnt="0"/>
      <dgm:spPr/>
    </dgm:pt>
    <dgm:pt modelId="{BCC5449C-7026-4CA9-9806-9BD7900AA942}" type="pres">
      <dgm:prSet presAssocID="{DB89FEB3-9B4B-4431-84A7-66D89EB127A7}" presName="conn2-1" presStyleLbl="parChTrans1D2" presStyleIdx="1" presStyleCnt="11"/>
      <dgm:spPr/>
    </dgm:pt>
    <dgm:pt modelId="{EEDBAB88-B240-46E3-A019-82F3B4F6E418}" type="pres">
      <dgm:prSet presAssocID="{DB89FEB3-9B4B-4431-84A7-66D89EB127A7}" presName="connTx" presStyleLbl="parChTrans1D2" presStyleIdx="1" presStyleCnt="11"/>
      <dgm:spPr/>
    </dgm:pt>
    <dgm:pt modelId="{4DC414D2-AEED-4B39-9CCF-24D2EB6EBF57}" type="pres">
      <dgm:prSet presAssocID="{158A1FF7-7E84-4266-9BF1-E2F045D13FE1}" presName="root2" presStyleCnt="0"/>
      <dgm:spPr/>
    </dgm:pt>
    <dgm:pt modelId="{CF57E560-998B-48F5-983D-4F8A3277A8C1}" type="pres">
      <dgm:prSet presAssocID="{158A1FF7-7E84-4266-9BF1-E2F045D13FE1}" presName="LevelTwoTextNode" presStyleLbl="node2" presStyleIdx="1" presStyleCnt="11" custScaleX="129309" custScaleY="70758">
        <dgm:presLayoutVars>
          <dgm:chPref val="3"/>
        </dgm:presLayoutVars>
      </dgm:prSet>
      <dgm:spPr/>
    </dgm:pt>
    <dgm:pt modelId="{0115EC3E-8F3B-4934-8A8F-757CF0493A17}" type="pres">
      <dgm:prSet presAssocID="{158A1FF7-7E84-4266-9BF1-E2F045D13FE1}" presName="level3hierChild" presStyleCnt="0"/>
      <dgm:spPr/>
    </dgm:pt>
    <dgm:pt modelId="{55083B75-8357-4DC3-A7C3-34C5B0F90C4C}" type="pres">
      <dgm:prSet presAssocID="{D94B4C83-7C70-49EE-8D40-B1AF70CEB698}" presName="conn2-1" presStyleLbl="parChTrans1D2" presStyleIdx="2" presStyleCnt="11"/>
      <dgm:spPr/>
    </dgm:pt>
    <dgm:pt modelId="{C6E57F08-9A8D-42C6-BC56-2C502151391B}" type="pres">
      <dgm:prSet presAssocID="{D94B4C83-7C70-49EE-8D40-B1AF70CEB698}" presName="connTx" presStyleLbl="parChTrans1D2" presStyleIdx="2" presStyleCnt="11"/>
      <dgm:spPr/>
    </dgm:pt>
    <dgm:pt modelId="{B577B66B-BB1D-4EC8-BCCA-4A1562CE0E5E}" type="pres">
      <dgm:prSet presAssocID="{BB083CFF-1EDE-4C53-A976-9BB8005952CD}" presName="root2" presStyleCnt="0"/>
      <dgm:spPr/>
    </dgm:pt>
    <dgm:pt modelId="{065ECDA5-F9BE-4E5F-B8D6-C8DBF9D75A91}" type="pres">
      <dgm:prSet presAssocID="{BB083CFF-1EDE-4C53-A976-9BB8005952CD}" presName="LevelTwoTextNode" presStyleLbl="node2" presStyleIdx="2" presStyleCnt="11" custScaleX="129309" custScaleY="70758">
        <dgm:presLayoutVars>
          <dgm:chPref val="3"/>
        </dgm:presLayoutVars>
      </dgm:prSet>
      <dgm:spPr/>
    </dgm:pt>
    <dgm:pt modelId="{74B0C60D-6DA0-43DC-A3A4-70C5C4A363F2}" type="pres">
      <dgm:prSet presAssocID="{BB083CFF-1EDE-4C53-A976-9BB8005952CD}" presName="level3hierChild" presStyleCnt="0"/>
      <dgm:spPr/>
    </dgm:pt>
    <dgm:pt modelId="{10267BEB-869F-4942-A5B9-873BD59097E7}" type="pres">
      <dgm:prSet presAssocID="{BCE24D9D-FA64-4E0F-80EE-B3ED773C82F6}" presName="conn2-1" presStyleLbl="parChTrans1D2" presStyleIdx="3" presStyleCnt="11"/>
      <dgm:spPr/>
    </dgm:pt>
    <dgm:pt modelId="{7B3F7B1F-7467-458C-AD9F-6AE6CB1A326A}" type="pres">
      <dgm:prSet presAssocID="{BCE24D9D-FA64-4E0F-80EE-B3ED773C82F6}" presName="connTx" presStyleLbl="parChTrans1D2" presStyleIdx="3" presStyleCnt="11"/>
      <dgm:spPr/>
    </dgm:pt>
    <dgm:pt modelId="{04526DEE-E933-4197-B782-28BDCF24E42D}" type="pres">
      <dgm:prSet presAssocID="{F6985F1F-1E75-46CD-A537-683E6F1B6AFB}" presName="root2" presStyleCnt="0"/>
      <dgm:spPr/>
    </dgm:pt>
    <dgm:pt modelId="{89D606FB-C136-4F40-8BC0-9EB6BDFE4662}" type="pres">
      <dgm:prSet presAssocID="{F6985F1F-1E75-46CD-A537-683E6F1B6AFB}" presName="LevelTwoTextNode" presStyleLbl="node2" presStyleIdx="3" presStyleCnt="11" custScaleX="129309" custScaleY="70758">
        <dgm:presLayoutVars>
          <dgm:chPref val="3"/>
        </dgm:presLayoutVars>
      </dgm:prSet>
      <dgm:spPr/>
    </dgm:pt>
    <dgm:pt modelId="{C813F5FD-541D-4B88-9FA5-5D22437F6A3D}" type="pres">
      <dgm:prSet presAssocID="{F6985F1F-1E75-46CD-A537-683E6F1B6AFB}" presName="level3hierChild" presStyleCnt="0"/>
      <dgm:spPr/>
    </dgm:pt>
    <dgm:pt modelId="{1E94553A-F9F2-4F99-815E-5A4DEB3F94D4}" type="pres">
      <dgm:prSet presAssocID="{08455112-8A41-4E41-B409-8AF2A08CAE4E}" presName="conn2-1" presStyleLbl="parChTrans1D2" presStyleIdx="4" presStyleCnt="11"/>
      <dgm:spPr/>
    </dgm:pt>
    <dgm:pt modelId="{4B954949-06BB-4605-B842-381CB4A4B9CA}" type="pres">
      <dgm:prSet presAssocID="{08455112-8A41-4E41-B409-8AF2A08CAE4E}" presName="connTx" presStyleLbl="parChTrans1D2" presStyleIdx="4" presStyleCnt="11"/>
      <dgm:spPr/>
    </dgm:pt>
    <dgm:pt modelId="{A961235C-2154-4168-8720-2593AE0D6995}" type="pres">
      <dgm:prSet presAssocID="{A77962E1-0305-4801-AEF9-5DFFDCF8D673}" presName="root2" presStyleCnt="0"/>
      <dgm:spPr/>
    </dgm:pt>
    <dgm:pt modelId="{CA85CF14-C08B-429E-A491-0FA5502D6B97}" type="pres">
      <dgm:prSet presAssocID="{A77962E1-0305-4801-AEF9-5DFFDCF8D673}" presName="LevelTwoTextNode" presStyleLbl="node2" presStyleIdx="4" presStyleCnt="11" custScaleX="129309" custScaleY="70758">
        <dgm:presLayoutVars>
          <dgm:chPref val="3"/>
        </dgm:presLayoutVars>
      </dgm:prSet>
      <dgm:spPr/>
    </dgm:pt>
    <dgm:pt modelId="{2152294B-5B4C-48DC-AD05-667478320BE3}" type="pres">
      <dgm:prSet presAssocID="{A77962E1-0305-4801-AEF9-5DFFDCF8D673}" presName="level3hierChild" presStyleCnt="0"/>
      <dgm:spPr/>
    </dgm:pt>
    <dgm:pt modelId="{3556F937-4EAA-4387-819C-EF9D38940447}" type="pres">
      <dgm:prSet presAssocID="{BA3F9814-F5BF-4ED1-A917-5E1938821625}" presName="conn2-1" presStyleLbl="parChTrans1D2" presStyleIdx="5" presStyleCnt="11"/>
      <dgm:spPr/>
    </dgm:pt>
    <dgm:pt modelId="{2DC444A9-6998-4D65-91F5-7428B079B823}" type="pres">
      <dgm:prSet presAssocID="{BA3F9814-F5BF-4ED1-A917-5E1938821625}" presName="connTx" presStyleLbl="parChTrans1D2" presStyleIdx="5" presStyleCnt="11"/>
      <dgm:spPr/>
    </dgm:pt>
    <dgm:pt modelId="{E965CBD3-D85D-4151-B5CD-952E4A5509B5}" type="pres">
      <dgm:prSet presAssocID="{2754D9C5-5AEE-45B6-87D1-D943FF7E45F2}" presName="root2" presStyleCnt="0"/>
      <dgm:spPr/>
    </dgm:pt>
    <dgm:pt modelId="{20058DB6-0C46-431E-A806-563E6423EACB}" type="pres">
      <dgm:prSet presAssocID="{2754D9C5-5AEE-45B6-87D1-D943FF7E45F2}" presName="LevelTwoTextNode" presStyleLbl="node2" presStyleIdx="5" presStyleCnt="11" custScaleX="129309" custScaleY="70758">
        <dgm:presLayoutVars>
          <dgm:chPref val="3"/>
        </dgm:presLayoutVars>
      </dgm:prSet>
      <dgm:spPr/>
    </dgm:pt>
    <dgm:pt modelId="{EC046E18-8E2D-4073-9897-5BBFC6CE5816}" type="pres">
      <dgm:prSet presAssocID="{2754D9C5-5AEE-45B6-87D1-D943FF7E45F2}" presName="level3hierChild" presStyleCnt="0"/>
      <dgm:spPr/>
    </dgm:pt>
    <dgm:pt modelId="{ADFB6A1B-E23C-4801-A532-031D53304D32}" type="pres">
      <dgm:prSet presAssocID="{98506D17-E0B0-4CFB-BB3A-6A0B1000EB21}" presName="conn2-1" presStyleLbl="parChTrans1D2" presStyleIdx="6" presStyleCnt="11"/>
      <dgm:spPr/>
    </dgm:pt>
    <dgm:pt modelId="{FF761079-4250-4945-9D0B-094FCDA12147}" type="pres">
      <dgm:prSet presAssocID="{98506D17-E0B0-4CFB-BB3A-6A0B1000EB21}" presName="connTx" presStyleLbl="parChTrans1D2" presStyleIdx="6" presStyleCnt="11"/>
      <dgm:spPr/>
    </dgm:pt>
    <dgm:pt modelId="{44793EAA-BA40-4057-96D6-BFE5D8A141B7}" type="pres">
      <dgm:prSet presAssocID="{F891E198-A99E-4ACA-BE66-89B3642CBBFA}" presName="root2" presStyleCnt="0"/>
      <dgm:spPr/>
    </dgm:pt>
    <dgm:pt modelId="{C21319F7-31FF-4481-BEAE-A0714166B2C5}" type="pres">
      <dgm:prSet presAssocID="{F891E198-A99E-4ACA-BE66-89B3642CBBFA}" presName="LevelTwoTextNode" presStyleLbl="node2" presStyleIdx="6" presStyleCnt="11" custScaleX="129309" custScaleY="70758">
        <dgm:presLayoutVars>
          <dgm:chPref val="3"/>
        </dgm:presLayoutVars>
      </dgm:prSet>
      <dgm:spPr/>
    </dgm:pt>
    <dgm:pt modelId="{EBD146B4-182D-48FB-8B2D-B0B205BF47C1}" type="pres">
      <dgm:prSet presAssocID="{F891E198-A99E-4ACA-BE66-89B3642CBBFA}" presName="level3hierChild" presStyleCnt="0"/>
      <dgm:spPr/>
    </dgm:pt>
    <dgm:pt modelId="{4A44A940-A8E4-447A-A80D-043E34C2620C}" type="pres">
      <dgm:prSet presAssocID="{8F281A45-5B6C-4535-9DDC-D1D2E4771BBF}" presName="conn2-1" presStyleLbl="parChTrans1D2" presStyleIdx="7" presStyleCnt="11"/>
      <dgm:spPr/>
    </dgm:pt>
    <dgm:pt modelId="{82361DCE-CBA6-4140-8CF7-50FE9D190C14}" type="pres">
      <dgm:prSet presAssocID="{8F281A45-5B6C-4535-9DDC-D1D2E4771BBF}" presName="connTx" presStyleLbl="parChTrans1D2" presStyleIdx="7" presStyleCnt="11"/>
      <dgm:spPr/>
    </dgm:pt>
    <dgm:pt modelId="{24E2EF90-CE58-426B-8C62-63CC7F1EA64D}" type="pres">
      <dgm:prSet presAssocID="{FC1E0C74-24FC-4F25-B558-F6B55735CF27}" presName="root2" presStyleCnt="0"/>
      <dgm:spPr/>
    </dgm:pt>
    <dgm:pt modelId="{C878CF0F-9D2A-4B78-BC87-398EF56F3CDB}" type="pres">
      <dgm:prSet presAssocID="{FC1E0C74-24FC-4F25-B558-F6B55735CF27}" presName="LevelTwoTextNode" presStyleLbl="node2" presStyleIdx="7" presStyleCnt="11" custScaleX="129309" custScaleY="70758">
        <dgm:presLayoutVars>
          <dgm:chPref val="3"/>
        </dgm:presLayoutVars>
      </dgm:prSet>
      <dgm:spPr/>
    </dgm:pt>
    <dgm:pt modelId="{FEC70CC7-AD93-4766-A7D4-ABC77D9C5B03}" type="pres">
      <dgm:prSet presAssocID="{FC1E0C74-24FC-4F25-B558-F6B55735CF27}" presName="level3hierChild" presStyleCnt="0"/>
      <dgm:spPr/>
    </dgm:pt>
    <dgm:pt modelId="{D4B6CD35-272B-4099-AC38-00F0AA874C53}" type="pres">
      <dgm:prSet presAssocID="{2E139007-E3C5-420D-8F6A-06EDD598E42F}" presName="conn2-1" presStyleLbl="parChTrans1D2" presStyleIdx="8" presStyleCnt="11"/>
      <dgm:spPr/>
    </dgm:pt>
    <dgm:pt modelId="{97D53A1B-B586-45F2-886B-00799B965BA1}" type="pres">
      <dgm:prSet presAssocID="{2E139007-E3C5-420D-8F6A-06EDD598E42F}" presName="connTx" presStyleLbl="parChTrans1D2" presStyleIdx="8" presStyleCnt="11"/>
      <dgm:spPr/>
    </dgm:pt>
    <dgm:pt modelId="{1E74637E-C0BB-48B6-A551-8CD40E7472A5}" type="pres">
      <dgm:prSet presAssocID="{32AF3EE0-6BD2-4FDA-8A0B-C7CB4159D575}" presName="root2" presStyleCnt="0"/>
      <dgm:spPr/>
    </dgm:pt>
    <dgm:pt modelId="{D87433C3-6F7F-443C-B981-20D1A091245B}" type="pres">
      <dgm:prSet presAssocID="{32AF3EE0-6BD2-4FDA-8A0B-C7CB4159D575}" presName="LevelTwoTextNode" presStyleLbl="node2" presStyleIdx="8" presStyleCnt="11" custScaleX="129309" custScaleY="70758">
        <dgm:presLayoutVars>
          <dgm:chPref val="3"/>
        </dgm:presLayoutVars>
      </dgm:prSet>
      <dgm:spPr/>
    </dgm:pt>
    <dgm:pt modelId="{36BA0D52-9FF8-4B85-8121-9E97A25F3773}" type="pres">
      <dgm:prSet presAssocID="{32AF3EE0-6BD2-4FDA-8A0B-C7CB4159D575}" presName="level3hierChild" presStyleCnt="0"/>
      <dgm:spPr/>
    </dgm:pt>
    <dgm:pt modelId="{2D9CFFB6-409C-453F-A00B-F88986889D72}" type="pres">
      <dgm:prSet presAssocID="{DBB5DCB5-F3C6-4F9E-BD8F-18BE4C3E209C}" presName="conn2-1" presStyleLbl="parChTrans1D2" presStyleIdx="9" presStyleCnt="11"/>
      <dgm:spPr/>
    </dgm:pt>
    <dgm:pt modelId="{AEE91814-2BB6-4ADB-8E49-9725EDD8C9A4}" type="pres">
      <dgm:prSet presAssocID="{DBB5DCB5-F3C6-4F9E-BD8F-18BE4C3E209C}" presName="connTx" presStyleLbl="parChTrans1D2" presStyleIdx="9" presStyleCnt="11"/>
      <dgm:spPr/>
    </dgm:pt>
    <dgm:pt modelId="{9F6F5539-3B10-497D-B890-9A6821DC23DA}" type="pres">
      <dgm:prSet presAssocID="{A1BBFBF0-ED48-46F4-8371-EED198E7DFDA}" presName="root2" presStyleCnt="0"/>
      <dgm:spPr/>
    </dgm:pt>
    <dgm:pt modelId="{A063554F-E4DA-4A3C-9481-BC610E6A0C1E}" type="pres">
      <dgm:prSet presAssocID="{A1BBFBF0-ED48-46F4-8371-EED198E7DFDA}" presName="LevelTwoTextNode" presStyleLbl="node2" presStyleIdx="9" presStyleCnt="11" custScaleX="129309" custScaleY="70758">
        <dgm:presLayoutVars>
          <dgm:chPref val="3"/>
        </dgm:presLayoutVars>
      </dgm:prSet>
      <dgm:spPr/>
    </dgm:pt>
    <dgm:pt modelId="{8B9002B3-20A4-46B4-AD04-E85E20666A1E}" type="pres">
      <dgm:prSet presAssocID="{A1BBFBF0-ED48-46F4-8371-EED198E7DFDA}" presName="level3hierChild" presStyleCnt="0"/>
      <dgm:spPr/>
    </dgm:pt>
    <dgm:pt modelId="{CA995708-372B-449D-A99B-53E740C156B6}" type="pres">
      <dgm:prSet presAssocID="{5FA30EBF-DB1F-400E-B3CA-2C205F2DEC8B}" presName="conn2-1" presStyleLbl="parChTrans1D2" presStyleIdx="10" presStyleCnt="11"/>
      <dgm:spPr/>
    </dgm:pt>
    <dgm:pt modelId="{2ADB51FB-F626-4BC9-83D2-BE6E94059CAA}" type="pres">
      <dgm:prSet presAssocID="{5FA30EBF-DB1F-400E-B3CA-2C205F2DEC8B}" presName="connTx" presStyleLbl="parChTrans1D2" presStyleIdx="10" presStyleCnt="11"/>
      <dgm:spPr/>
    </dgm:pt>
    <dgm:pt modelId="{DCBB462B-B642-4899-BC7F-423F198CEB08}" type="pres">
      <dgm:prSet presAssocID="{CDA71F24-E14E-49C4-87CE-228D4E30B0DB}" presName="root2" presStyleCnt="0"/>
      <dgm:spPr/>
    </dgm:pt>
    <dgm:pt modelId="{BAC4E829-DC24-474A-9054-39BBB714869C}" type="pres">
      <dgm:prSet presAssocID="{CDA71F24-E14E-49C4-87CE-228D4E30B0DB}" presName="LevelTwoTextNode" presStyleLbl="node2" presStyleIdx="10" presStyleCnt="11" custScaleX="129309" custScaleY="70758">
        <dgm:presLayoutVars>
          <dgm:chPref val="3"/>
        </dgm:presLayoutVars>
      </dgm:prSet>
      <dgm:spPr/>
    </dgm:pt>
    <dgm:pt modelId="{92F5728F-83C6-49AC-91C2-27B8714BBC16}" type="pres">
      <dgm:prSet presAssocID="{CDA71F24-E14E-49C4-87CE-228D4E30B0DB}" presName="level3hierChild" presStyleCnt="0"/>
      <dgm:spPr/>
    </dgm:pt>
  </dgm:ptLst>
  <dgm:cxnLst>
    <dgm:cxn modelId="{311A6103-C25D-4A09-9DC8-EBCABF09F93C}" type="presOf" srcId="{08455112-8A41-4E41-B409-8AF2A08CAE4E}" destId="{4B954949-06BB-4605-B842-381CB4A4B9CA}" srcOrd="1" destOrd="0" presId="urn:microsoft.com/office/officeart/2008/layout/HorizontalMultiLevelHierarchy"/>
    <dgm:cxn modelId="{F852A606-91A0-4E62-97B7-0F439183BB08}" type="presOf" srcId="{DB89FEB3-9B4B-4431-84A7-66D89EB127A7}" destId="{EEDBAB88-B240-46E3-A019-82F3B4F6E418}" srcOrd="1" destOrd="0" presId="urn:microsoft.com/office/officeart/2008/layout/HorizontalMultiLevelHierarchy"/>
    <dgm:cxn modelId="{92829B07-CA80-4B15-A6A4-5C106A339F15}" type="presOf" srcId="{2754D9C5-5AEE-45B6-87D1-D943FF7E45F2}" destId="{20058DB6-0C46-431E-A806-563E6423EACB}" srcOrd="0" destOrd="0" presId="urn:microsoft.com/office/officeart/2008/layout/HorizontalMultiLevelHierarchy"/>
    <dgm:cxn modelId="{99EAAB08-859F-456D-BA03-212DA4E04A55}" type="presOf" srcId="{DBB5DCB5-F3C6-4F9E-BD8F-18BE4C3E209C}" destId="{AEE91814-2BB6-4ADB-8E49-9725EDD8C9A4}" srcOrd="1" destOrd="0" presId="urn:microsoft.com/office/officeart/2008/layout/HorizontalMultiLevelHierarchy"/>
    <dgm:cxn modelId="{B9E56D14-AE4A-424B-AD0B-F5959212D8DE}" type="presOf" srcId="{F6985F1F-1E75-46CD-A537-683E6F1B6AFB}" destId="{89D606FB-C136-4F40-8BC0-9EB6BDFE4662}" srcOrd="0" destOrd="0" presId="urn:microsoft.com/office/officeart/2008/layout/HorizontalMultiLevelHierarchy"/>
    <dgm:cxn modelId="{BBA96117-8131-4A9F-8240-3183D966C5D2}" type="presOf" srcId="{32AF3EE0-6BD2-4FDA-8A0B-C7CB4159D575}" destId="{D87433C3-6F7F-443C-B981-20D1A091245B}" srcOrd="0" destOrd="0" presId="urn:microsoft.com/office/officeart/2008/layout/HorizontalMultiLevelHierarchy"/>
    <dgm:cxn modelId="{7BA35334-B48C-4374-B26C-E5F793619F61}" type="presOf" srcId="{F891E198-A99E-4ACA-BE66-89B3642CBBFA}" destId="{C21319F7-31FF-4481-BEAE-A0714166B2C5}" srcOrd="0" destOrd="0" presId="urn:microsoft.com/office/officeart/2008/layout/HorizontalMultiLevelHierarchy"/>
    <dgm:cxn modelId="{0654223A-DAFB-4D10-A0C1-9ECDF3E04C68}" type="presOf" srcId="{FC1E0C74-24FC-4F25-B558-F6B55735CF27}" destId="{C878CF0F-9D2A-4B78-BC87-398EF56F3CDB}" srcOrd="0" destOrd="0" presId="urn:microsoft.com/office/officeart/2008/layout/HorizontalMultiLevelHierarchy"/>
    <dgm:cxn modelId="{94A97D3E-A8FA-4DA4-A67F-5CE6A23735CC}" type="presOf" srcId="{D94B4C83-7C70-49EE-8D40-B1AF70CEB698}" destId="{55083B75-8357-4DC3-A7C3-34C5B0F90C4C}" srcOrd="0" destOrd="0" presId="urn:microsoft.com/office/officeart/2008/layout/HorizontalMultiLevelHierarchy"/>
    <dgm:cxn modelId="{15B38B41-3F32-4CCB-8A5F-71560B180EC6}" type="presOf" srcId="{CDA71F24-E14E-49C4-87CE-228D4E30B0DB}" destId="{BAC4E829-DC24-474A-9054-39BBB714869C}" srcOrd="0" destOrd="0" presId="urn:microsoft.com/office/officeart/2008/layout/HorizontalMultiLevelHierarchy"/>
    <dgm:cxn modelId="{31FC9E6B-B87E-43BE-938E-FFE355433417}" srcId="{F2C02694-0B8A-44D1-B4F6-04810A566E04}" destId="{BB083CFF-1EDE-4C53-A976-9BB8005952CD}" srcOrd="2" destOrd="0" parTransId="{D94B4C83-7C70-49EE-8D40-B1AF70CEB698}" sibTransId="{D2BD0EA9-ACD5-4F76-87A1-4040451CFC57}"/>
    <dgm:cxn modelId="{013E5A6D-40F0-465F-B953-8920B3A71626}" srcId="{F2C02694-0B8A-44D1-B4F6-04810A566E04}" destId="{F891E198-A99E-4ACA-BE66-89B3642CBBFA}" srcOrd="6" destOrd="0" parTransId="{98506D17-E0B0-4CFB-BB3A-6A0B1000EB21}" sibTransId="{3C784B50-DE7A-4AD0-88D3-583B622E0173}"/>
    <dgm:cxn modelId="{7CB1E44D-4CB1-411A-A2D6-7016270418DE}" srcId="{F2C02694-0B8A-44D1-B4F6-04810A566E04}" destId="{FC1E0C74-24FC-4F25-B558-F6B55735CF27}" srcOrd="7" destOrd="0" parTransId="{8F281A45-5B6C-4535-9DDC-D1D2E4771BBF}" sibTransId="{179F655E-9510-4E5C-884A-50ECF07A7F2D}"/>
    <dgm:cxn modelId="{420EF850-83DA-492B-AE33-71A673C43E32}" type="presOf" srcId="{BCE24D9D-FA64-4E0F-80EE-B3ED773C82F6}" destId="{10267BEB-869F-4942-A5B9-873BD59097E7}" srcOrd="0" destOrd="0" presId="urn:microsoft.com/office/officeart/2008/layout/HorizontalMultiLevelHierarchy"/>
    <dgm:cxn modelId="{95A76756-51B1-4869-A264-4611A1CCDC56}" type="presOf" srcId="{F2C02694-0B8A-44D1-B4F6-04810A566E04}" destId="{EA238957-40EE-4D16-B812-9B47310F7E0D}" srcOrd="0" destOrd="0" presId="urn:microsoft.com/office/officeart/2008/layout/HorizontalMultiLevelHierarchy"/>
    <dgm:cxn modelId="{40565977-CF1D-4124-ACF4-DE2AB6DF4050}" type="presOf" srcId="{5FA30EBF-DB1F-400E-B3CA-2C205F2DEC8B}" destId="{2ADB51FB-F626-4BC9-83D2-BE6E94059CAA}" srcOrd="1" destOrd="0" presId="urn:microsoft.com/office/officeart/2008/layout/HorizontalMultiLevelHierarchy"/>
    <dgm:cxn modelId="{CF86627D-7869-467D-88D0-6294808255FF}" srcId="{F2C02694-0B8A-44D1-B4F6-04810A566E04}" destId="{D7536000-146F-4FC2-94BD-706A75615A8C}" srcOrd="0" destOrd="0" parTransId="{5A0E58E0-A037-4DAA-A07F-03ACA538ACD5}" sibTransId="{63C2ECA0-7D50-47B6-B143-41416E3A002E}"/>
    <dgm:cxn modelId="{68DC107E-9295-43D0-8F4D-C95D6C114A64}" type="presOf" srcId="{BCE24D9D-FA64-4E0F-80EE-B3ED773C82F6}" destId="{7B3F7B1F-7467-458C-AD9F-6AE6CB1A326A}" srcOrd="1" destOrd="0" presId="urn:microsoft.com/office/officeart/2008/layout/HorizontalMultiLevelHierarchy"/>
    <dgm:cxn modelId="{D4ADC97F-7446-448A-9353-9F22E73D3620}" type="presOf" srcId="{DB89FEB3-9B4B-4431-84A7-66D89EB127A7}" destId="{BCC5449C-7026-4CA9-9806-9BD7900AA942}" srcOrd="0" destOrd="0" presId="urn:microsoft.com/office/officeart/2008/layout/HorizontalMultiLevelHierarchy"/>
    <dgm:cxn modelId="{E9E99D86-7D74-4129-B032-8AE75D9BD726}" type="presOf" srcId="{8F281A45-5B6C-4535-9DDC-D1D2E4771BBF}" destId="{4A44A940-A8E4-447A-A80D-043E34C2620C}" srcOrd="0" destOrd="0" presId="urn:microsoft.com/office/officeart/2008/layout/HorizontalMultiLevelHierarchy"/>
    <dgm:cxn modelId="{22E2A78A-515F-42D7-B889-285C112C1020}" type="presOf" srcId="{D7536000-146F-4FC2-94BD-706A75615A8C}" destId="{C3C6DE91-AFB5-49D7-A1D1-A8742B69ED34}" srcOrd="0" destOrd="0" presId="urn:microsoft.com/office/officeart/2008/layout/HorizontalMultiLevelHierarchy"/>
    <dgm:cxn modelId="{E806BF8D-04FD-439C-B9B1-4567AFA0E150}" type="presOf" srcId="{A77962E1-0305-4801-AEF9-5DFFDCF8D673}" destId="{CA85CF14-C08B-429E-A491-0FA5502D6B97}" srcOrd="0" destOrd="0" presId="urn:microsoft.com/office/officeart/2008/layout/HorizontalMultiLevelHierarchy"/>
    <dgm:cxn modelId="{E1E82CA1-0BD9-46DD-B067-2D1DEA2DBD24}" type="presOf" srcId="{8F281A45-5B6C-4535-9DDC-D1D2E4771BBF}" destId="{82361DCE-CBA6-4140-8CF7-50FE9D190C14}" srcOrd="1" destOrd="0" presId="urn:microsoft.com/office/officeart/2008/layout/HorizontalMultiLevelHierarchy"/>
    <dgm:cxn modelId="{67B528A9-C460-4C40-9FB6-7B2B9FD299F1}" type="presOf" srcId="{08455112-8A41-4E41-B409-8AF2A08CAE4E}" destId="{1E94553A-F9F2-4F99-815E-5A4DEB3F94D4}" srcOrd="0" destOrd="0" presId="urn:microsoft.com/office/officeart/2008/layout/HorizontalMultiLevelHierarchy"/>
    <dgm:cxn modelId="{5334B0B2-3261-47F8-8248-80E3F5925901}" type="presOf" srcId="{5A0E58E0-A037-4DAA-A07F-03ACA538ACD5}" destId="{55B14093-519F-467B-A4DA-FA6D3B41A405}" srcOrd="1" destOrd="0" presId="urn:microsoft.com/office/officeart/2008/layout/HorizontalMultiLevelHierarchy"/>
    <dgm:cxn modelId="{1DAE00B7-E29A-411F-B75A-B823CABF65DB}" type="presOf" srcId="{158A1FF7-7E84-4266-9BF1-E2F045D13FE1}" destId="{CF57E560-998B-48F5-983D-4F8A3277A8C1}" srcOrd="0" destOrd="0" presId="urn:microsoft.com/office/officeart/2008/layout/HorizontalMultiLevelHierarchy"/>
    <dgm:cxn modelId="{ADACF7BB-AF77-4DAA-AB81-3D8499AEDCA5}" type="presOf" srcId="{8939D326-311E-4496-9618-914D8FA8728E}" destId="{61A895BE-9993-4DE7-B7F6-F1C2D70AB9BD}" srcOrd="0" destOrd="0" presId="urn:microsoft.com/office/officeart/2008/layout/HorizontalMultiLevelHierarchy"/>
    <dgm:cxn modelId="{0D88E3C1-4A47-4298-8070-EC0CB7160885}" type="presOf" srcId="{98506D17-E0B0-4CFB-BB3A-6A0B1000EB21}" destId="{ADFB6A1B-E23C-4801-A532-031D53304D32}" srcOrd="0" destOrd="0" presId="urn:microsoft.com/office/officeart/2008/layout/HorizontalMultiLevelHierarchy"/>
    <dgm:cxn modelId="{EC56C2C5-D4DA-4A19-B1CE-14E87F8E44A4}" type="presOf" srcId="{2E139007-E3C5-420D-8F6A-06EDD598E42F}" destId="{97D53A1B-B586-45F2-886B-00799B965BA1}" srcOrd="1" destOrd="0" presId="urn:microsoft.com/office/officeart/2008/layout/HorizontalMultiLevelHierarchy"/>
    <dgm:cxn modelId="{22B332C6-CBDB-432A-9AEA-1583B2CEC00A}" type="presOf" srcId="{D94B4C83-7C70-49EE-8D40-B1AF70CEB698}" destId="{C6E57F08-9A8D-42C6-BC56-2C502151391B}" srcOrd="1" destOrd="0" presId="urn:microsoft.com/office/officeart/2008/layout/HorizontalMultiLevelHierarchy"/>
    <dgm:cxn modelId="{C3335ACC-CC58-4DB4-BA63-DE7182B7A3FE}" type="presOf" srcId="{DBB5DCB5-F3C6-4F9E-BD8F-18BE4C3E209C}" destId="{2D9CFFB6-409C-453F-A00B-F88986889D72}" srcOrd="0" destOrd="0" presId="urn:microsoft.com/office/officeart/2008/layout/HorizontalMultiLevelHierarchy"/>
    <dgm:cxn modelId="{562DA8CF-82DB-4C13-B520-779F3C933420}" type="presOf" srcId="{A1BBFBF0-ED48-46F4-8371-EED198E7DFDA}" destId="{A063554F-E4DA-4A3C-9481-BC610E6A0C1E}" srcOrd="0" destOrd="0" presId="urn:microsoft.com/office/officeart/2008/layout/HorizontalMultiLevelHierarchy"/>
    <dgm:cxn modelId="{6E85A7D0-D59A-4D19-83A1-EF963EA86690}" type="presOf" srcId="{98506D17-E0B0-4CFB-BB3A-6A0B1000EB21}" destId="{FF761079-4250-4945-9D0B-094FCDA12147}" srcOrd="1" destOrd="0" presId="urn:microsoft.com/office/officeart/2008/layout/HorizontalMultiLevelHierarchy"/>
    <dgm:cxn modelId="{C97589D1-91B9-49D3-B2BA-EDED0551D765}" srcId="{F2C02694-0B8A-44D1-B4F6-04810A566E04}" destId="{32AF3EE0-6BD2-4FDA-8A0B-C7CB4159D575}" srcOrd="8" destOrd="0" parTransId="{2E139007-E3C5-420D-8F6A-06EDD598E42F}" sibTransId="{421CD556-2A49-4009-91A6-89BB5C57AD5E}"/>
    <dgm:cxn modelId="{601B28D2-2A9B-40B0-B4C0-B80B1E4DB03F}" srcId="{F2C02694-0B8A-44D1-B4F6-04810A566E04}" destId="{A1BBFBF0-ED48-46F4-8371-EED198E7DFDA}" srcOrd="9" destOrd="0" parTransId="{DBB5DCB5-F3C6-4F9E-BD8F-18BE4C3E209C}" sibTransId="{27DFC130-23DD-409F-87EC-7DD7FA493D95}"/>
    <dgm:cxn modelId="{C20A6DD4-1190-4B71-8725-6752000EBEC9}" type="presOf" srcId="{BA3F9814-F5BF-4ED1-A917-5E1938821625}" destId="{3556F937-4EAA-4387-819C-EF9D38940447}" srcOrd="0" destOrd="0" presId="urn:microsoft.com/office/officeart/2008/layout/HorizontalMultiLevelHierarchy"/>
    <dgm:cxn modelId="{108DFCD7-734C-43D3-85A9-C01EC9AF22C0}" type="presOf" srcId="{BA3F9814-F5BF-4ED1-A917-5E1938821625}" destId="{2DC444A9-6998-4D65-91F5-7428B079B823}" srcOrd="1" destOrd="0" presId="urn:microsoft.com/office/officeart/2008/layout/HorizontalMultiLevelHierarchy"/>
    <dgm:cxn modelId="{14F095DA-830D-4484-89CA-81CB2D28F117}" srcId="{F2C02694-0B8A-44D1-B4F6-04810A566E04}" destId="{CDA71F24-E14E-49C4-87CE-228D4E30B0DB}" srcOrd="10" destOrd="0" parTransId="{5FA30EBF-DB1F-400E-B3CA-2C205F2DEC8B}" sibTransId="{1E7FC4F6-1FF1-43ED-BA91-AD2BE787977F}"/>
    <dgm:cxn modelId="{ADA18AE4-A2C3-48B1-B624-CBC367FF046D}" srcId="{F2C02694-0B8A-44D1-B4F6-04810A566E04}" destId="{158A1FF7-7E84-4266-9BF1-E2F045D13FE1}" srcOrd="1" destOrd="0" parTransId="{DB89FEB3-9B4B-4431-84A7-66D89EB127A7}" sibTransId="{0DBE0098-3DCB-483C-9381-BEB4CBAC3B44}"/>
    <dgm:cxn modelId="{A2A1E1E7-17A1-400F-9345-187EDBCB2085}" srcId="{F2C02694-0B8A-44D1-B4F6-04810A566E04}" destId="{A77962E1-0305-4801-AEF9-5DFFDCF8D673}" srcOrd="4" destOrd="0" parTransId="{08455112-8A41-4E41-B409-8AF2A08CAE4E}" sibTransId="{DBDD069F-6D1B-4A80-A7EA-CC68D09C0124}"/>
    <dgm:cxn modelId="{CBA9ECE9-14A3-4AEE-A53F-93D9E1458625}" srcId="{F2C02694-0B8A-44D1-B4F6-04810A566E04}" destId="{F6985F1F-1E75-46CD-A537-683E6F1B6AFB}" srcOrd="3" destOrd="0" parTransId="{BCE24D9D-FA64-4E0F-80EE-B3ED773C82F6}" sibTransId="{00212148-B526-4DCA-B02E-B7EC6E4CD19C}"/>
    <dgm:cxn modelId="{23FFC3F3-9F96-4112-87E4-42CE2913F13F}" type="presOf" srcId="{5FA30EBF-DB1F-400E-B3CA-2C205F2DEC8B}" destId="{CA995708-372B-449D-A99B-53E740C156B6}" srcOrd="0" destOrd="0" presId="urn:microsoft.com/office/officeart/2008/layout/HorizontalMultiLevelHierarchy"/>
    <dgm:cxn modelId="{2E4FFDF3-70E4-48C8-9BD9-6AA96663E770}" srcId="{F2C02694-0B8A-44D1-B4F6-04810A566E04}" destId="{2754D9C5-5AEE-45B6-87D1-D943FF7E45F2}" srcOrd="5" destOrd="0" parTransId="{BA3F9814-F5BF-4ED1-A917-5E1938821625}" sibTransId="{AEA010C3-7C68-4DB1-8D18-361A10BDF813}"/>
    <dgm:cxn modelId="{0E7C27F4-87EB-423B-816C-B7C6EC8614E3}" srcId="{8939D326-311E-4496-9618-914D8FA8728E}" destId="{F2C02694-0B8A-44D1-B4F6-04810A566E04}" srcOrd="0" destOrd="0" parTransId="{5A674EF7-6227-4C4A-9DD8-0E789A6F91E4}" sibTransId="{0605D568-4CBE-408F-A512-6683DBACC981}"/>
    <dgm:cxn modelId="{47CE8AF4-B900-4004-B82D-20E2C985E1B9}" type="presOf" srcId="{5A0E58E0-A037-4DAA-A07F-03ACA538ACD5}" destId="{1E8EFF8A-FBB1-4A08-A9B0-32021A504852}" srcOrd="0" destOrd="0" presId="urn:microsoft.com/office/officeart/2008/layout/HorizontalMultiLevelHierarchy"/>
    <dgm:cxn modelId="{6E7CD0F7-E4A9-4CFD-AB2D-74FD398B7950}" type="presOf" srcId="{2E139007-E3C5-420D-8F6A-06EDD598E42F}" destId="{D4B6CD35-272B-4099-AC38-00F0AA874C53}" srcOrd="0" destOrd="0" presId="urn:microsoft.com/office/officeart/2008/layout/HorizontalMultiLevelHierarchy"/>
    <dgm:cxn modelId="{FA134CFB-65FA-486A-98DF-4CB5C9E44A6A}" type="presOf" srcId="{BB083CFF-1EDE-4C53-A976-9BB8005952CD}" destId="{065ECDA5-F9BE-4E5F-B8D6-C8DBF9D75A91}" srcOrd="0" destOrd="0" presId="urn:microsoft.com/office/officeart/2008/layout/HorizontalMultiLevelHierarchy"/>
    <dgm:cxn modelId="{A8DE9D10-6B9A-47EA-9B36-C3D5F563DCD7}" type="presParOf" srcId="{61A895BE-9993-4DE7-B7F6-F1C2D70AB9BD}" destId="{E58FBD7E-3631-42A5-B73D-A014A2EEB26C}" srcOrd="0" destOrd="0" presId="urn:microsoft.com/office/officeart/2008/layout/HorizontalMultiLevelHierarchy"/>
    <dgm:cxn modelId="{5A1DC1B8-B047-4193-8F71-F48880698F5C}" type="presParOf" srcId="{E58FBD7E-3631-42A5-B73D-A014A2EEB26C}" destId="{EA238957-40EE-4D16-B812-9B47310F7E0D}" srcOrd="0" destOrd="0" presId="urn:microsoft.com/office/officeart/2008/layout/HorizontalMultiLevelHierarchy"/>
    <dgm:cxn modelId="{4DF8A2C0-CE78-4F33-8EFE-0D2E163AB6E6}" type="presParOf" srcId="{E58FBD7E-3631-42A5-B73D-A014A2EEB26C}" destId="{3114285D-E281-4281-ABFA-3089C1571F32}" srcOrd="1" destOrd="0" presId="urn:microsoft.com/office/officeart/2008/layout/HorizontalMultiLevelHierarchy"/>
    <dgm:cxn modelId="{DD69BB72-C48D-44C8-9669-2DC826275557}" type="presParOf" srcId="{3114285D-E281-4281-ABFA-3089C1571F32}" destId="{1E8EFF8A-FBB1-4A08-A9B0-32021A504852}" srcOrd="0" destOrd="0" presId="urn:microsoft.com/office/officeart/2008/layout/HorizontalMultiLevelHierarchy"/>
    <dgm:cxn modelId="{F8D23A13-51D3-4A15-B961-8E6AEC89919D}" type="presParOf" srcId="{1E8EFF8A-FBB1-4A08-A9B0-32021A504852}" destId="{55B14093-519F-467B-A4DA-FA6D3B41A405}" srcOrd="0" destOrd="0" presId="urn:microsoft.com/office/officeart/2008/layout/HorizontalMultiLevelHierarchy"/>
    <dgm:cxn modelId="{EC3EAD1F-D6F4-4C6F-9A5A-D3D8ECB0C75A}" type="presParOf" srcId="{3114285D-E281-4281-ABFA-3089C1571F32}" destId="{7491F87E-210F-4A78-A33F-BCB230665011}" srcOrd="1" destOrd="0" presId="urn:microsoft.com/office/officeart/2008/layout/HorizontalMultiLevelHierarchy"/>
    <dgm:cxn modelId="{BBD116E9-EC5D-4392-8BD0-F3CCA582BBA8}" type="presParOf" srcId="{7491F87E-210F-4A78-A33F-BCB230665011}" destId="{C3C6DE91-AFB5-49D7-A1D1-A8742B69ED34}" srcOrd="0" destOrd="0" presId="urn:microsoft.com/office/officeart/2008/layout/HorizontalMultiLevelHierarchy"/>
    <dgm:cxn modelId="{BAB7E30A-C875-47F9-89FD-0D820029FE31}" type="presParOf" srcId="{7491F87E-210F-4A78-A33F-BCB230665011}" destId="{5AD40B7E-766A-43E8-8E04-C38072C98BB7}" srcOrd="1" destOrd="0" presId="urn:microsoft.com/office/officeart/2008/layout/HorizontalMultiLevelHierarchy"/>
    <dgm:cxn modelId="{E9C53BE1-4515-4366-8E65-93F40558688F}" type="presParOf" srcId="{3114285D-E281-4281-ABFA-3089C1571F32}" destId="{BCC5449C-7026-4CA9-9806-9BD7900AA942}" srcOrd="2" destOrd="0" presId="urn:microsoft.com/office/officeart/2008/layout/HorizontalMultiLevelHierarchy"/>
    <dgm:cxn modelId="{6AED70D8-F923-4E31-B31F-C09249B8E9BA}" type="presParOf" srcId="{BCC5449C-7026-4CA9-9806-9BD7900AA942}" destId="{EEDBAB88-B240-46E3-A019-82F3B4F6E418}" srcOrd="0" destOrd="0" presId="urn:microsoft.com/office/officeart/2008/layout/HorizontalMultiLevelHierarchy"/>
    <dgm:cxn modelId="{3F55E25F-F64E-48C2-9C3C-41EBC975EDD9}" type="presParOf" srcId="{3114285D-E281-4281-ABFA-3089C1571F32}" destId="{4DC414D2-AEED-4B39-9CCF-24D2EB6EBF57}" srcOrd="3" destOrd="0" presId="urn:microsoft.com/office/officeart/2008/layout/HorizontalMultiLevelHierarchy"/>
    <dgm:cxn modelId="{10CEA7E8-0ACF-4974-B547-0F9A90F6BB05}" type="presParOf" srcId="{4DC414D2-AEED-4B39-9CCF-24D2EB6EBF57}" destId="{CF57E560-998B-48F5-983D-4F8A3277A8C1}" srcOrd="0" destOrd="0" presId="urn:microsoft.com/office/officeart/2008/layout/HorizontalMultiLevelHierarchy"/>
    <dgm:cxn modelId="{A1513855-DF77-4BFE-9EFA-49D02E218E00}" type="presParOf" srcId="{4DC414D2-AEED-4B39-9CCF-24D2EB6EBF57}" destId="{0115EC3E-8F3B-4934-8A8F-757CF0493A17}" srcOrd="1" destOrd="0" presId="urn:microsoft.com/office/officeart/2008/layout/HorizontalMultiLevelHierarchy"/>
    <dgm:cxn modelId="{F53C069E-D3D6-48FE-A923-D46165F7FB4F}" type="presParOf" srcId="{3114285D-E281-4281-ABFA-3089C1571F32}" destId="{55083B75-8357-4DC3-A7C3-34C5B0F90C4C}" srcOrd="4" destOrd="0" presId="urn:microsoft.com/office/officeart/2008/layout/HorizontalMultiLevelHierarchy"/>
    <dgm:cxn modelId="{F5B6ED47-E428-483F-87F6-212509875EAA}" type="presParOf" srcId="{55083B75-8357-4DC3-A7C3-34C5B0F90C4C}" destId="{C6E57F08-9A8D-42C6-BC56-2C502151391B}" srcOrd="0" destOrd="0" presId="urn:microsoft.com/office/officeart/2008/layout/HorizontalMultiLevelHierarchy"/>
    <dgm:cxn modelId="{7C9E6EA8-4EF7-4710-AB73-8AC00FA93C17}" type="presParOf" srcId="{3114285D-E281-4281-ABFA-3089C1571F32}" destId="{B577B66B-BB1D-4EC8-BCCA-4A1562CE0E5E}" srcOrd="5" destOrd="0" presId="urn:microsoft.com/office/officeart/2008/layout/HorizontalMultiLevelHierarchy"/>
    <dgm:cxn modelId="{2D5C4CE2-5448-4D2B-8F84-0AD152F1DFCC}" type="presParOf" srcId="{B577B66B-BB1D-4EC8-BCCA-4A1562CE0E5E}" destId="{065ECDA5-F9BE-4E5F-B8D6-C8DBF9D75A91}" srcOrd="0" destOrd="0" presId="urn:microsoft.com/office/officeart/2008/layout/HorizontalMultiLevelHierarchy"/>
    <dgm:cxn modelId="{4EFC2ECF-04D9-4CBD-8F76-AAA2CC2453E1}" type="presParOf" srcId="{B577B66B-BB1D-4EC8-BCCA-4A1562CE0E5E}" destId="{74B0C60D-6DA0-43DC-A3A4-70C5C4A363F2}" srcOrd="1" destOrd="0" presId="urn:microsoft.com/office/officeart/2008/layout/HorizontalMultiLevelHierarchy"/>
    <dgm:cxn modelId="{FD1B2DA9-9026-4A13-982A-9168D008A448}" type="presParOf" srcId="{3114285D-E281-4281-ABFA-3089C1571F32}" destId="{10267BEB-869F-4942-A5B9-873BD59097E7}" srcOrd="6" destOrd="0" presId="urn:microsoft.com/office/officeart/2008/layout/HorizontalMultiLevelHierarchy"/>
    <dgm:cxn modelId="{F7400643-0D3F-4E0D-BA7F-7EDA09A0962A}" type="presParOf" srcId="{10267BEB-869F-4942-A5B9-873BD59097E7}" destId="{7B3F7B1F-7467-458C-AD9F-6AE6CB1A326A}" srcOrd="0" destOrd="0" presId="urn:microsoft.com/office/officeart/2008/layout/HorizontalMultiLevelHierarchy"/>
    <dgm:cxn modelId="{D0189398-F290-49D8-B7DC-96BA9CC5EC53}" type="presParOf" srcId="{3114285D-E281-4281-ABFA-3089C1571F32}" destId="{04526DEE-E933-4197-B782-28BDCF24E42D}" srcOrd="7" destOrd="0" presId="urn:microsoft.com/office/officeart/2008/layout/HorizontalMultiLevelHierarchy"/>
    <dgm:cxn modelId="{C72849A9-4168-45C1-AEEC-5E1165954EEB}" type="presParOf" srcId="{04526DEE-E933-4197-B782-28BDCF24E42D}" destId="{89D606FB-C136-4F40-8BC0-9EB6BDFE4662}" srcOrd="0" destOrd="0" presId="urn:microsoft.com/office/officeart/2008/layout/HorizontalMultiLevelHierarchy"/>
    <dgm:cxn modelId="{AB65330E-01B5-435D-820B-398BA55B6D7F}" type="presParOf" srcId="{04526DEE-E933-4197-B782-28BDCF24E42D}" destId="{C813F5FD-541D-4B88-9FA5-5D22437F6A3D}" srcOrd="1" destOrd="0" presId="urn:microsoft.com/office/officeart/2008/layout/HorizontalMultiLevelHierarchy"/>
    <dgm:cxn modelId="{261779A1-F805-41AC-896E-1B691B390086}" type="presParOf" srcId="{3114285D-E281-4281-ABFA-3089C1571F32}" destId="{1E94553A-F9F2-4F99-815E-5A4DEB3F94D4}" srcOrd="8" destOrd="0" presId="urn:microsoft.com/office/officeart/2008/layout/HorizontalMultiLevelHierarchy"/>
    <dgm:cxn modelId="{CBF9E6DD-1EBF-49BD-B1E4-0BECC9426C14}" type="presParOf" srcId="{1E94553A-F9F2-4F99-815E-5A4DEB3F94D4}" destId="{4B954949-06BB-4605-B842-381CB4A4B9CA}" srcOrd="0" destOrd="0" presId="urn:microsoft.com/office/officeart/2008/layout/HorizontalMultiLevelHierarchy"/>
    <dgm:cxn modelId="{70C5A70C-0847-41CF-9B5C-C326B2E18090}" type="presParOf" srcId="{3114285D-E281-4281-ABFA-3089C1571F32}" destId="{A961235C-2154-4168-8720-2593AE0D6995}" srcOrd="9" destOrd="0" presId="urn:microsoft.com/office/officeart/2008/layout/HorizontalMultiLevelHierarchy"/>
    <dgm:cxn modelId="{8D834B9D-9086-4CA3-9946-7CB25851293C}" type="presParOf" srcId="{A961235C-2154-4168-8720-2593AE0D6995}" destId="{CA85CF14-C08B-429E-A491-0FA5502D6B97}" srcOrd="0" destOrd="0" presId="urn:microsoft.com/office/officeart/2008/layout/HorizontalMultiLevelHierarchy"/>
    <dgm:cxn modelId="{E5D05026-80C1-4293-85AE-EAF2DEC87AB4}" type="presParOf" srcId="{A961235C-2154-4168-8720-2593AE0D6995}" destId="{2152294B-5B4C-48DC-AD05-667478320BE3}" srcOrd="1" destOrd="0" presId="urn:microsoft.com/office/officeart/2008/layout/HorizontalMultiLevelHierarchy"/>
    <dgm:cxn modelId="{FC68E8D7-0ED4-4104-A4A7-46EA9B9B5456}" type="presParOf" srcId="{3114285D-E281-4281-ABFA-3089C1571F32}" destId="{3556F937-4EAA-4387-819C-EF9D38940447}" srcOrd="10" destOrd="0" presId="urn:microsoft.com/office/officeart/2008/layout/HorizontalMultiLevelHierarchy"/>
    <dgm:cxn modelId="{FF0B25D7-5084-4282-A76F-636D07E8657E}" type="presParOf" srcId="{3556F937-4EAA-4387-819C-EF9D38940447}" destId="{2DC444A9-6998-4D65-91F5-7428B079B823}" srcOrd="0" destOrd="0" presId="urn:microsoft.com/office/officeart/2008/layout/HorizontalMultiLevelHierarchy"/>
    <dgm:cxn modelId="{BF3290BA-8216-4870-AEC6-478CB3275994}" type="presParOf" srcId="{3114285D-E281-4281-ABFA-3089C1571F32}" destId="{E965CBD3-D85D-4151-B5CD-952E4A5509B5}" srcOrd="11" destOrd="0" presId="urn:microsoft.com/office/officeart/2008/layout/HorizontalMultiLevelHierarchy"/>
    <dgm:cxn modelId="{2BB22EAA-32B0-41E2-B822-98360B5D9FDB}" type="presParOf" srcId="{E965CBD3-D85D-4151-B5CD-952E4A5509B5}" destId="{20058DB6-0C46-431E-A806-563E6423EACB}" srcOrd="0" destOrd="0" presId="urn:microsoft.com/office/officeart/2008/layout/HorizontalMultiLevelHierarchy"/>
    <dgm:cxn modelId="{BD099A45-39AA-4D24-823E-E22B602FA43B}" type="presParOf" srcId="{E965CBD3-D85D-4151-B5CD-952E4A5509B5}" destId="{EC046E18-8E2D-4073-9897-5BBFC6CE5816}" srcOrd="1" destOrd="0" presId="urn:microsoft.com/office/officeart/2008/layout/HorizontalMultiLevelHierarchy"/>
    <dgm:cxn modelId="{D9A860E9-58D6-4CD2-ACAB-0584813348DB}" type="presParOf" srcId="{3114285D-E281-4281-ABFA-3089C1571F32}" destId="{ADFB6A1B-E23C-4801-A532-031D53304D32}" srcOrd="12" destOrd="0" presId="urn:microsoft.com/office/officeart/2008/layout/HorizontalMultiLevelHierarchy"/>
    <dgm:cxn modelId="{704627A3-4219-4D43-AF4F-4ED26EEC43DA}" type="presParOf" srcId="{ADFB6A1B-E23C-4801-A532-031D53304D32}" destId="{FF761079-4250-4945-9D0B-094FCDA12147}" srcOrd="0" destOrd="0" presId="urn:microsoft.com/office/officeart/2008/layout/HorizontalMultiLevelHierarchy"/>
    <dgm:cxn modelId="{62824768-4967-4677-BB6F-554C0126CA93}" type="presParOf" srcId="{3114285D-E281-4281-ABFA-3089C1571F32}" destId="{44793EAA-BA40-4057-96D6-BFE5D8A141B7}" srcOrd="13" destOrd="0" presId="urn:microsoft.com/office/officeart/2008/layout/HorizontalMultiLevelHierarchy"/>
    <dgm:cxn modelId="{3EEBCA1E-D7EA-4345-B032-6F89FCC9A57B}" type="presParOf" srcId="{44793EAA-BA40-4057-96D6-BFE5D8A141B7}" destId="{C21319F7-31FF-4481-BEAE-A0714166B2C5}" srcOrd="0" destOrd="0" presId="urn:microsoft.com/office/officeart/2008/layout/HorizontalMultiLevelHierarchy"/>
    <dgm:cxn modelId="{C691A2D5-5957-4B7C-8F7C-635684681A1E}" type="presParOf" srcId="{44793EAA-BA40-4057-96D6-BFE5D8A141B7}" destId="{EBD146B4-182D-48FB-8B2D-B0B205BF47C1}" srcOrd="1" destOrd="0" presId="urn:microsoft.com/office/officeart/2008/layout/HorizontalMultiLevelHierarchy"/>
    <dgm:cxn modelId="{1A694940-6098-4B6B-BA31-DD9BF98DF3A9}" type="presParOf" srcId="{3114285D-E281-4281-ABFA-3089C1571F32}" destId="{4A44A940-A8E4-447A-A80D-043E34C2620C}" srcOrd="14" destOrd="0" presId="urn:microsoft.com/office/officeart/2008/layout/HorizontalMultiLevelHierarchy"/>
    <dgm:cxn modelId="{2A8FEE4C-1B81-4848-8892-EEEB497E0DF3}" type="presParOf" srcId="{4A44A940-A8E4-447A-A80D-043E34C2620C}" destId="{82361DCE-CBA6-4140-8CF7-50FE9D190C14}" srcOrd="0" destOrd="0" presId="urn:microsoft.com/office/officeart/2008/layout/HorizontalMultiLevelHierarchy"/>
    <dgm:cxn modelId="{AE123E25-B838-4824-9049-9FD8C7A9CDEB}" type="presParOf" srcId="{3114285D-E281-4281-ABFA-3089C1571F32}" destId="{24E2EF90-CE58-426B-8C62-63CC7F1EA64D}" srcOrd="15" destOrd="0" presId="urn:microsoft.com/office/officeart/2008/layout/HorizontalMultiLevelHierarchy"/>
    <dgm:cxn modelId="{358AFD71-D0BA-46F5-8CB1-5A97D02F1ECA}" type="presParOf" srcId="{24E2EF90-CE58-426B-8C62-63CC7F1EA64D}" destId="{C878CF0F-9D2A-4B78-BC87-398EF56F3CDB}" srcOrd="0" destOrd="0" presId="urn:microsoft.com/office/officeart/2008/layout/HorizontalMultiLevelHierarchy"/>
    <dgm:cxn modelId="{325D26F5-C53D-4C54-AF7A-F4F67FC4B074}" type="presParOf" srcId="{24E2EF90-CE58-426B-8C62-63CC7F1EA64D}" destId="{FEC70CC7-AD93-4766-A7D4-ABC77D9C5B03}" srcOrd="1" destOrd="0" presId="urn:microsoft.com/office/officeart/2008/layout/HorizontalMultiLevelHierarchy"/>
    <dgm:cxn modelId="{0F8DD2CF-4992-4C46-9669-FA645FCB407E}" type="presParOf" srcId="{3114285D-E281-4281-ABFA-3089C1571F32}" destId="{D4B6CD35-272B-4099-AC38-00F0AA874C53}" srcOrd="16" destOrd="0" presId="urn:microsoft.com/office/officeart/2008/layout/HorizontalMultiLevelHierarchy"/>
    <dgm:cxn modelId="{8F18CCDD-20E2-464C-B3A3-ED60CE79613A}" type="presParOf" srcId="{D4B6CD35-272B-4099-AC38-00F0AA874C53}" destId="{97D53A1B-B586-45F2-886B-00799B965BA1}" srcOrd="0" destOrd="0" presId="urn:microsoft.com/office/officeart/2008/layout/HorizontalMultiLevelHierarchy"/>
    <dgm:cxn modelId="{BA82678E-9BC7-452D-80B0-3062005DC87E}" type="presParOf" srcId="{3114285D-E281-4281-ABFA-3089C1571F32}" destId="{1E74637E-C0BB-48B6-A551-8CD40E7472A5}" srcOrd="17" destOrd="0" presId="urn:microsoft.com/office/officeart/2008/layout/HorizontalMultiLevelHierarchy"/>
    <dgm:cxn modelId="{19998AF9-E2C3-4C5A-A908-31236A57977E}" type="presParOf" srcId="{1E74637E-C0BB-48B6-A551-8CD40E7472A5}" destId="{D87433C3-6F7F-443C-B981-20D1A091245B}" srcOrd="0" destOrd="0" presId="urn:microsoft.com/office/officeart/2008/layout/HorizontalMultiLevelHierarchy"/>
    <dgm:cxn modelId="{29C2FF22-DD08-4662-B687-A3B08F27A7F9}" type="presParOf" srcId="{1E74637E-C0BB-48B6-A551-8CD40E7472A5}" destId="{36BA0D52-9FF8-4B85-8121-9E97A25F3773}" srcOrd="1" destOrd="0" presId="urn:microsoft.com/office/officeart/2008/layout/HorizontalMultiLevelHierarchy"/>
    <dgm:cxn modelId="{88650655-0F66-4EAC-B2B1-347B3A32B4FA}" type="presParOf" srcId="{3114285D-E281-4281-ABFA-3089C1571F32}" destId="{2D9CFFB6-409C-453F-A00B-F88986889D72}" srcOrd="18" destOrd="0" presId="urn:microsoft.com/office/officeart/2008/layout/HorizontalMultiLevelHierarchy"/>
    <dgm:cxn modelId="{A1A21919-995E-4218-80C7-F28590F0CCCC}" type="presParOf" srcId="{2D9CFFB6-409C-453F-A00B-F88986889D72}" destId="{AEE91814-2BB6-4ADB-8E49-9725EDD8C9A4}" srcOrd="0" destOrd="0" presId="urn:microsoft.com/office/officeart/2008/layout/HorizontalMultiLevelHierarchy"/>
    <dgm:cxn modelId="{5CA9306D-FBD4-4954-86B0-4C8C6B63144A}" type="presParOf" srcId="{3114285D-E281-4281-ABFA-3089C1571F32}" destId="{9F6F5539-3B10-497D-B890-9A6821DC23DA}" srcOrd="19" destOrd="0" presId="urn:microsoft.com/office/officeart/2008/layout/HorizontalMultiLevelHierarchy"/>
    <dgm:cxn modelId="{865B43DD-5B64-4214-A261-116531CD5666}" type="presParOf" srcId="{9F6F5539-3B10-497D-B890-9A6821DC23DA}" destId="{A063554F-E4DA-4A3C-9481-BC610E6A0C1E}" srcOrd="0" destOrd="0" presId="urn:microsoft.com/office/officeart/2008/layout/HorizontalMultiLevelHierarchy"/>
    <dgm:cxn modelId="{AC1F4E57-C2FA-4AE0-BB54-848B3F3F3E14}" type="presParOf" srcId="{9F6F5539-3B10-497D-B890-9A6821DC23DA}" destId="{8B9002B3-20A4-46B4-AD04-E85E20666A1E}" srcOrd="1" destOrd="0" presId="urn:microsoft.com/office/officeart/2008/layout/HorizontalMultiLevelHierarchy"/>
    <dgm:cxn modelId="{FC116C42-6C10-47CC-B289-5A689C52597B}" type="presParOf" srcId="{3114285D-E281-4281-ABFA-3089C1571F32}" destId="{CA995708-372B-449D-A99B-53E740C156B6}" srcOrd="20" destOrd="0" presId="urn:microsoft.com/office/officeart/2008/layout/HorizontalMultiLevelHierarchy"/>
    <dgm:cxn modelId="{53541FB7-0BBA-4EF9-AAC7-B9361FBA3260}" type="presParOf" srcId="{CA995708-372B-449D-A99B-53E740C156B6}" destId="{2ADB51FB-F626-4BC9-83D2-BE6E94059CAA}" srcOrd="0" destOrd="0" presId="urn:microsoft.com/office/officeart/2008/layout/HorizontalMultiLevelHierarchy"/>
    <dgm:cxn modelId="{390DB403-7EFE-4637-AFF9-BDF20CF0E500}" type="presParOf" srcId="{3114285D-E281-4281-ABFA-3089C1571F32}" destId="{DCBB462B-B642-4899-BC7F-423F198CEB08}" srcOrd="21" destOrd="0" presId="urn:microsoft.com/office/officeart/2008/layout/HorizontalMultiLevelHierarchy"/>
    <dgm:cxn modelId="{5C34802D-577F-4B24-B66C-2820D443273C}" type="presParOf" srcId="{DCBB462B-B642-4899-BC7F-423F198CEB08}" destId="{BAC4E829-DC24-474A-9054-39BBB714869C}" srcOrd="0" destOrd="0" presId="urn:microsoft.com/office/officeart/2008/layout/HorizontalMultiLevelHierarchy"/>
    <dgm:cxn modelId="{0C36CB9C-0550-40B6-8AAC-FC9C8370357B}" type="presParOf" srcId="{DCBB462B-B642-4899-BC7F-423F198CEB08}" destId="{92F5728F-83C6-49AC-91C2-27B8714BB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CAE900-DD38-45EC-9BA5-05349A2CCA0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125DF7A6-BDAD-4FA5-A411-27CA5CCF9C16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 dirty="0"/>
            <a:t>Ecrã Gestão de Entrada/Saída de Processos</a:t>
          </a:r>
        </a:p>
      </dgm:t>
    </dgm:pt>
    <dgm:pt modelId="{9DFE5420-2625-44FE-A3FA-141740D94174}" type="parTrans" cxnId="{BCD9938E-C592-4171-80A3-7140879C0C52}">
      <dgm:prSet/>
      <dgm:spPr/>
      <dgm:t>
        <a:bodyPr/>
        <a:lstStyle/>
        <a:p>
          <a:endParaRPr lang="pt-PT"/>
        </a:p>
      </dgm:t>
    </dgm:pt>
    <dgm:pt modelId="{06C51B8B-AAB1-4DE0-9851-8C83761BE14C}" type="sibTrans" cxnId="{BCD9938E-C592-4171-80A3-7140879C0C52}">
      <dgm:prSet/>
      <dgm:spPr/>
      <dgm:t>
        <a:bodyPr/>
        <a:lstStyle/>
        <a:p>
          <a:endParaRPr lang="pt-PT"/>
        </a:p>
      </dgm:t>
    </dgm:pt>
    <dgm:pt modelId="{0E86AD4E-DE46-4BE7-9AB7-2202F3C4C122}">
      <dgm:prSet phldrT="[Text]"/>
      <dgm:spPr/>
      <dgm:t>
        <a:bodyPr/>
        <a:lstStyle/>
        <a:p>
          <a:r>
            <a:rPr lang="pt-PT" dirty="0"/>
            <a:t>Possível dar a saída de processos</a:t>
          </a:r>
        </a:p>
      </dgm:t>
    </dgm:pt>
    <dgm:pt modelId="{6D971714-F7C8-4787-A8DC-E945B41B24B4}" type="parTrans" cxnId="{4EF9CBD5-2089-492F-AD81-79771ECFC7F1}">
      <dgm:prSet/>
      <dgm:spPr/>
      <dgm:t>
        <a:bodyPr/>
        <a:lstStyle/>
        <a:p>
          <a:endParaRPr lang="pt-PT"/>
        </a:p>
      </dgm:t>
    </dgm:pt>
    <dgm:pt modelId="{6A4925B8-789C-4FAC-9804-EC73F517AABE}" type="sibTrans" cxnId="{4EF9CBD5-2089-492F-AD81-79771ECFC7F1}">
      <dgm:prSet/>
      <dgm:spPr/>
      <dgm:t>
        <a:bodyPr/>
        <a:lstStyle/>
        <a:p>
          <a:endParaRPr lang="pt-PT"/>
        </a:p>
      </dgm:t>
    </dgm:pt>
    <dgm:pt modelId="{01CAF10B-9DFF-4FEF-88BE-BD611A708354}">
      <dgm:prSet phldrT="[Text]"/>
      <dgm:spPr>
        <a:solidFill>
          <a:schemeClr val="accent2"/>
        </a:solidFill>
      </dgm:spPr>
      <dgm:t>
        <a:bodyPr/>
        <a:lstStyle/>
        <a:p>
          <a:r>
            <a:rPr lang="pt-PT" dirty="0"/>
            <a:t>Escolher utente</a:t>
          </a:r>
        </a:p>
      </dgm:t>
    </dgm:pt>
    <dgm:pt modelId="{5045F475-4220-4E8B-879A-11BB1FAF952D}" type="parTrans" cxnId="{8FB244BD-5A51-4848-B2EC-A83146F57F28}">
      <dgm:prSet/>
      <dgm:spPr/>
      <dgm:t>
        <a:bodyPr/>
        <a:lstStyle/>
        <a:p>
          <a:endParaRPr lang="pt-PT"/>
        </a:p>
      </dgm:t>
    </dgm:pt>
    <dgm:pt modelId="{A5ACECD4-173E-4555-A6CB-0B68C225D01A}" type="sibTrans" cxnId="{8FB244BD-5A51-4848-B2EC-A83146F57F28}">
      <dgm:prSet/>
      <dgm:spPr/>
      <dgm:t>
        <a:bodyPr/>
        <a:lstStyle/>
        <a:p>
          <a:endParaRPr lang="pt-PT"/>
        </a:p>
      </dgm:t>
    </dgm:pt>
    <dgm:pt modelId="{58AF290B-E766-48C0-98BF-E99C02B7E3A0}">
      <dgm:prSet phldrT="[Text]"/>
      <dgm:spPr/>
      <dgm:t>
        <a:bodyPr/>
        <a:lstStyle/>
        <a:p>
          <a:r>
            <a:rPr lang="pt-PT" dirty="0"/>
            <a:t>Possível pesquisar o utente em causa</a:t>
          </a:r>
        </a:p>
      </dgm:t>
    </dgm:pt>
    <dgm:pt modelId="{AFB44CBC-24C9-44C6-A81B-5F8C22A6FA19}" type="parTrans" cxnId="{7ABA1B13-E644-442A-9746-6A5D78F891F5}">
      <dgm:prSet/>
      <dgm:spPr/>
      <dgm:t>
        <a:bodyPr/>
        <a:lstStyle/>
        <a:p>
          <a:endParaRPr lang="pt-PT"/>
        </a:p>
      </dgm:t>
    </dgm:pt>
    <dgm:pt modelId="{F5776ABD-3C91-4D80-9430-1469717BA532}" type="sibTrans" cxnId="{7ABA1B13-E644-442A-9746-6A5D78F891F5}">
      <dgm:prSet/>
      <dgm:spPr/>
      <dgm:t>
        <a:bodyPr/>
        <a:lstStyle/>
        <a:p>
          <a:endParaRPr lang="pt-PT"/>
        </a:p>
      </dgm:t>
    </dgm:pt>
    <dgm:pt modelId="{B5D47E0D-77CA-4E0A-B164-0A8181EB41D2}">
      <dgm:prSet phldrT="[Text]"/>
      <dgm:spPr>
        <a:solidFill>
          <a:schemeClr val="accent6"/>
        </a:solidFill>
      </dgm:spPr>
      <dgm:t>
        <a:bodyPr/>
        <a:lstStyle/>
        <a:p>
          <a:r>
            <a:rPr lang="pt-PT" dirty="0"/>
            <a:t>Separador Saída de Processos</a:t>
          </a:r>
        </a:p>
      </dgm:t>
    </dgm:pt>
    <dgm:pt modelId="{4D3C1302-2109-41AD-8132-1918EB58CF61}" type="parTrans" cxnId="{B68972A1-ADF6-4161-A9AD-2138033193E0}">
      <dgm:prSet/>
      <dgm:spPr/>
      <dgm:t>
        <a:bodyPr/>
        <a:lstStyle/>
        <a:p>
          <a:endParaRPr lang="pt-PT"/>
        </a:p>
      </dgm:t>
    </dgm:pt>
    <dgm:pt modelId="{3C707DCF-E594-415F-8854-2FE5E250EE3D}" type="sibTrans" cxnId="{B68972A1-ADF6-4161-A9AD-2138033193E0}">
      <dgm:prSet/>
      <dgm:spPr/>
      <dgm:t>
        <a:bodyPr/>
        <a:lstStyle/>
        <a:p>
          <a:endParaRPr lang="pt-PT"/>
        </a:p>
      </dgm:t>
    </dgm:pt>
    <dgm:pt modelId="{8F7E242E-21BD-476F-BA0D-AF0D25665B1D}">
      <dgm:prSet phldrT="[Text]"/>
      <dgm:spPr/>
      <dgm:t>
        <a:bodyPr/>
        <a:lstStyle/>
        <a:p>
          <a:r>
            <a:rPr lang="pt-PT" dirty="0"/>
            <a:t>Possível preencher manualmente os campos Tipo </a:t>
          </a:r>
          <a:r>
            <a:rPr lang="pt-PT" dirty="0" err="1"/>
            <a:t>Req</a:t>
          </a:r>
          <a:r>
            <a:rPr lang="pt-PT" dirty="0"/>
            <a:t>., Motivo e </a:t>
          </a:r>
          <a:r>
            <a:rPr lang="pt-PT" dirty="0" err="1"/>
            <a:t>Requisit</a:t>
          </a:r>
          <a:r>
            <a:rPr lang="pt-PT" dirty="0"/>
            <a:t>.</a:t>
          </a:r>
        </a:p>
      </dgm:t>
    </dgm:pt>
    <dgm:pt modelId="{6A54B508-5616-4D6C-8685-DCDF936324AA}" type="parTrans" cxnId="{EBA089FC-6563-47EA-9D26-95292DE9479E}">
      <dgm:prSet/>
      <dgm:spPr/>
      <dgm:t>
        <a:bodyPr/>
        <a:lstStyle/>
        <a:p>
          <a:endParaRPr lang="pt-PT"/>
        </a:p>
      </dgm:t>
    </dgm:pt>
    <dgm:pt modelId="{D79A7253-1573-4E78-B4AE-B6F15F71B408}" type="sibTrans" cxnId="{EBA089FC-6563-47EA-9D26-95292DE9479E}">
      <dgm:prSet/>
      <dgm:spPr/>
      <dgm:t>
        <a:bodyPr/>
        <a:lstStyle/>
        <a:p>
          <a:endParaRPr lang="pt-PT"/>
        </a:p>
      </dgm:t>
    </dgm:pt>
    <dgm:pt modelId="{BAB4537B-7494-4882-996B-B3353861940C}">
      <dgm:prSet phldrT="[Text]"/>
      <dgm:spPr/>
      <dgm:t>
        <a:bodyPr/>
        <a:lstStyle/>
        <a:p>
          <a:r>
            <a:rPr lang="pt-PT" dirty="0"/>
            <a:t>Botão Episódios agendados associa a um episódio existente e preenche automaticamente</a:t>
          </a:r>
        </a:p>
      </dgm:t>
    </dgm:pt>
    <dgm:pt modelId="{F1EFFA18-B1C6-4DAB-A92C-675FBE8A6002}" type="parTrans" cxnId="{7595D6A5-8635-496E-9989-520620F22198}">
      <dgm:prSet/>
      <dgm:spPr/>
      <dgm:t>
        <a:bodyPr/>
        <a:lstStyle/>
        <a:p>
          <a:endParaRPr lang="pt-PT"/>
        </a:p>
      </dgm:t>
    </dgm:pt>
    <dgm:pt modelId="{77127B64-1686-40E6-ADFC-B5B3442E0C25}" type="sibTrans" cxnId="{7595D6A5-8635-496E-9989-520620F22198}">
      <dgm:prSet/>
      <dgm:spPr/>
      <dgm:t>
        <a:bodyPr/>
        <a:lstStyle/>
        <a:p>
          <a:endParaRPr lang="pt-PT"/>
        </a:p>
      </dgm:t>
    </dgm:pt>
    <dgm:pt modelId="{F598C671-3D3E-405A-8351-755608D6F82A}">
      <dgm:prSet phldrT="[Text]"/>
      <dgm:spPr>
        <a:solidFill>
          <a:schemeClr val="accent5"/>
        </a:solidFill>
      </dgm:spPr>
      <dgm:t>
        <a:bodyPr/>
        <a:lstStyle/>
        <a:p>
          <a:r>
            <a:rPr lang="pt-PT"/>
            <a:t>Botão Ok</a:t>
          </a:r>
        </a:p>
      </dgm:t>
    </dgm:pt>
    <dgm:pt modelId="{05EB41E4-8823-49B5-B03C-DE5EB10CB31A}" type="parTrans" cxnId="{EC47AF4B-1924-47D0-8D81-21D218527089}">
      <dgm:prSet/>
      <dgm:spPr/>
      <dgm:t>
        <a:bodyPr/>
        <a:lstStyle/>
        <a:p>
          <a:endParaRPr lang="pt-PT"/>
        </a:p>
      </dgm:t>
    </dgm:pt>
    <dgm:pt modelId="{60438EA8-D2EA-4089-BF84-DAB5F0F4D72B}" type="sibTrans" cxnId="{EC47AF4B-1924-47D0-8D81-21D218527089}">
      <dgm:prSet/>
      <dgm:spPr/>
      <dgm:t>
        <a:bodyPr/>
        <a:lstStyle/>
        <a:p>
          <a:endParaRPr lang="pt-PT"/>
        </a:p>
      </dgm:t>
    </dgm:pt>
    <dgm:pt modelId="{29205F99-B064-4C6B-92BA-B339134C8B00}">
      <dgm:prSet phldrT="[Text]"/>
      <dgm:spPr/>
      <dgm:t>
        <a:bodyPr/>
        <a:lstStyle/>
        <a:p>
          <a:r>
            <a:rPr lang="pt-PT"/>
            <a:t>É dada a saída do processo</a:t>
          </a:r>
        </a:p>
      </dgm:t>
    </dgm:pt>
    <dgm:pt modelId="{2BB5760D-F4E8-48A0-88F7-FF922EC29F08}" type="parTrans" cxnId="{EBFC4F31-95BE-4AC4-81F0-739D6BD3DA8C}">
      <dgm:prSet/>
      <dgm:spPr/>
      <dgm:t>
        <a:bodyPr/>
        <a:lstStyle/>
        <a:p>
          <a:endParaRPr lang="pt-PT"/>
        </a:p>
      </dgm:t>
    </dgm:pt>
    <dgm:pt modelId="{9D1EEBA7-0465-491B-A6FF-5EF4A4C3DE9C}" type="sibTrans" cxnId="{EBFC4F31-95BE-4AC4-81F0-739D6BD3DA8C}">
      <dgm:prSet/>
      <dgm:spPr/>
      <dgm:t>
        <a:bodyPr/>
        <a:lstStyle/>
        <a:p>
          <a:endParaRPr lang="pt-PT"/>
        </a:p>
      </dgm:t>
    </dgm:pt>
    <dgm:pt modelId="{FC01B751-3504-4355-9DC2-CE75E07E1ACB}">
      <dgm:prSet phldrT="[Text]"/>
      <dgm:spPr/>
      <dgm:t>
        <a:bodyPr/>
        <a:lstStyle/>
        <a:p>
          <a:r>
            <a:rPr lang="pt-PT"/>
            <a:t>Mensagem “O Processo encontra-se requisitado”</a:t>
          </a:r>
        </a:p>
      </dgm:t>
    </dgm:pt>
    <dgm:pt modelId="{7998DB80-5CE3-4403-82B2-670FD1C84524}" type="parTrans" cxnId="{594B275E-5E0C-4BB0-A187-D491F83AE174}">
      <dgm:prSet/>
      <dgm:spPr/>
      <dgm:t>
        <a:bodyPr/>
        <a:lstStyle/>
        <a:p>
          <a:endParaRPr lang="pt-PT"/>
        </a:p>
      </dgm:t>
    </dgm:pt>
    <dgm:pt modelId="{C6B6D598-E718-4C72-B694-EEAFFC52B121}" type="sibTrans" cxnId="{594B275E-5E0C-4BB0-A187-D491F83AE174}">
      <dgm:prSet/>
      <dgm:spPr/>
      <dgm:t>
        <a:bodyPr/>
        <a:lstStyle/>
        <a:p>
          <a:endParaRPr lang="pt-PT"/>
        </a:p>
      </dgm:t>
    </dgm:pt>
    <dgm:pt modelId="{A499AA2C-1B7F-4113-B1AE-F99BFA410A7C}" type="pres">
      <dgm:prSet presAssocID="{17CAE900-DD38-45EC-9BA5-05349A2CCA09}" presName="linear" presStyleCnt="0">
        <dgm:presLayoutVars>
          <dgm:animLvl val="lvl"/>
          <dgm:resizeHandles val="exact"/>
        </dgm:presLayoutVars>
      </dgm:prSet>
      <dgm:spPr/>
    </dgm:pt>
    <dgm:pt modelId="{81875AB4-F425-4A8B-B39C-598519499B47}" type="pres">
      <dgm:prSet presAssocID="{125DF7A6-BDAD-4FA5-A411-27CA5CCF9C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A91E44-5F79-4123-B289-D6828B6F18C4}" type="pres">
      <dgm:prSet presAssocID="{125DF7A6-BDAD-4FA5-A411-27CA5CCF9C16}" presName="childText" presStyleLbl="revTx" presStyleIdx="0" presStyleCnt="4">
        <dgm:presLayoutVars>
          <dgm:bulletEnabled val="1"/>
        </dgm:presLayoutVars>
      </dgm:prSet>
      <dgm:spPr/>
    </dgm:pt>
    <dgm:pt modelId="{F59A2BF8-472F-4D56-8564-7FEC22219340}" type="pres">
      <dgm:prSet presAssocID="{01CAF10B-9DFF-4FEF-88BE-BD611A7083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55FB33-CD1D-41F2-8D85-C31CA9B02EB3}" type="pres">
      <dgm:prSet presAssocID="{01CAF10B-9DFF-4FEF-88BE-BD611A708354}" presName="childText" presStyleLbl="revTx" presStyleIdx="1" presStyleCnt="4">
        <dgm:presLayoutVars>
          <dgm:bulletEnabled val="1"/>
        </dgm:presLayoutVars>
      </dgm:prSet>
      <dgm:spPr/>
    </dgm:pt>
    <dgm:pt modelId="{FFE0AB4F-4E50-4879-A405-CEA7D7376299}" type="pres">
      <dgm:prSet presAssocID="{B5D47E0D-77CA-4E0A-B164-0A8181EB41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CFCA31-513A-4FEE-93EB-09A243A15BB9}" type="pres">
      <dgm:prSet presAssocID="{B5D47E0D-77CA-4E0A-B164-0A8181EB41D2}" presName="childText" presStyleLbl="revTx" presStyleIdx="2" presStyleCnt="4">
        <dgm:presLayoutVars>
          <dgm:bulletEnabled val="1"/>
        </dgm:presLayoutVars>
      </dgm:prSet>
      <dgm:spPr/>
    </dgm:pt>
    <dgm:pt modelId="{D06878DD-6C5A-483B-BFA5-BC9C0A313FA1}" type="pres">
      <dgm:prSet presAssocID="{F598C671-3D3E-405A-8351-755608D6F82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48D1534-D87A-4BA8-B270-54768F62B265}" type="pres">
      <dgm:prSet presAssocID="{F598C671-3D3E-405A-8351-755608D6F82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ABA1B13-E644-442A-9746-6A5D78F891F5}" srcId="{01CAF10B-9DFF-4FEF-88BE-BD611A708354}" destId="{58AF290B-E766-48C0-98BF-E99C02B7E3A0}" srcOrd="0" destOrd="0" parTransId="{AFB44CBC-24C9-44C6-A81B-5F8C22A6FA19}" sibTransId="{F5776ABD-3C91-4D80-9430-1469717BA532}"/>
    <dgm:cxn modelId="{690A6513-565C-4307-B4D2-6C0BBD33F03F}" type="presOf" srcId="{01CAF10B-9DFF-4FEF-88BE-BD611A708354}" destId="{F59A2BF8-472F-4D56-8564-7FEC22219340}" srcOrd="0" destOrd="0" presId="urn:microsoft.com/office/officeart/2005/8/layout/vList2"/>
    <dgm:cxn modelId="{EBFC4F31-95BE-4AC4-81F0-739D6BD3DA8C}" srcId="{F598C671-3D3E-405A-8351-755608D6F82A}" destId="{29205F99-B064-4C6B-92BA-B339134C8B00}" srcOrd="0" destOrd="0" parTransId="{2BB5760D-F4E8-48A0-88F7-FF922EC29F08}" sibTransId="{9D1EEBA7-0465-491B-A6FF-5EF4A4C3DE9C}"/>
    <dgm:cxn modelId="{594B275E-5E0C-4BB0-A187-D491F83AE174}" srcId="{F598C671-3D3E-405A-8351-755608D6F82A}" destId="{FC01B751-3504-4355-9DC2-CE75E07E1ACB}" srcOrd="1" destOrd="0" parTransId="{7998DB80-5CE3-4403-82B2-670FD1C84524}" sibTransId="{C6B6D598-E718-4C72-B694-EEAFFC52B121}"/>
    <dgm:cxn modelId="{312CD445-AB1A-43CA-824F-33156661DE19}" type="presOf" srcId="{125DF7A6-BDAD-4FA5-A411-27CA5CCF9C16}" destId="{81875AB4-F425-4A8B-B39C-598519499B47}" srcOrd="0" destOrd="0" presId="urn:microsoft.com/office/officeart/2005/8/layout/vList2"/>
    <dgm:cxn modelId="{4EB89D49-3D71-4CA8-9682-1A6EB2E2F252}" type="presOf" srcId="{BAB4537B-7494-4882-996B-B3353861940C}" destId="{D7CFCA31-513A-4FEE-93EB-09A243A15BB9}" srcOrd="0" destOrd="1" presId="urn:microsoft.com/office/officeart/2005/8/layout/vList2"/>
    <dgm:cxn modelId="{EC47AF4B-1924-47D0-8D81-21D218527089}" srcId="{17CAE900-DD38-45EC-9BA5-05349A2CCA09}" destId="{F598C671-3D3E-405A-8351-755608D6F82A}" srcOrd="3" destOrd="0" parTransId="{05EB41E4-8823-49B5-B03C-DE5EB10CB31A}" sibTransId="{60438EA8-D2EA-4089-BF84-DAB5F0F4D72B}"/>
    <dgm:cxn modelId="{BCD9938E-C592-4171-80A3-7140879C0C52}" srcId="{17CAE900-DD38-45EC-9BA5-05349A2CCA09}" destId="{125DF7A6-BDAD-4FA5-A411-27CA5CCF9C16}" srcOrd="0" destOrd="0" parTransId="{9DFE5420-2625-44FE-A3FA-141740D94174}" sibTransId="{06C51B8B-AAB1-4DE0-9851-8C83761BE14C}"/>
    <dgm:cxn modelId="{D7CFC995-D697-48E3-9A8A-36F398F5C828}" type="presOf" srcId="{58AF290B-E766-48C0-98BF-E99C02B7E3A0}" destId="{6B55FB33-CD1D-41F2-8D85-C31CA9B02EB3}" srcOrd="0" destOrd="0" presId="urn:microsoft.com/office/officeart/2005/8/layout/vList2"/>
    <dgm:cxn modelId="{D594319D-2E96-4EA8-821A-DE4E05020472}" type="presOf" srcId="{17CAE900-DD38-45EC-9BA5-05349A2CCA09}" destId="{A499AA2C-1B7F-4113-B1AE-F99BFA410A7C}" srcOrd="0" destOrd="0" presId="urn:microsoft.com/office/officeart/2005/8/layout/vList2"/>
    <dgm:cxn modelId="{B68972A1-ADF6-4161-A9AD-2138033193E0}" srcId="{17CAE900-DD38-45EC-9BA5-05349A2CCA09}" destId="{B5D47E0D-77CA-4E0A-B164-0A8181EB41D2}" srcOrd="2" destOrd="0" parTransId="{4D3C1302-2109-41AD-8132-1918EB58CF61}" sibTransId="{3C707DCF-E594-415F-8854-2FE5E250EE3D}"/>
    <dgm:cxn modelId="{7595D6A5-8635-496E-9989-520620F22198}" srcId="{B5D47E0D-77CA-4E0A-B164-0A8181EB41D2}" destId="{BAB4537B-7494-4882-996B-B3353861940C}" srcOrd="1" destOrd="0" parTransId="{F1EFFA18-B1C6-4DAB-A92C-675FBE8A6002}" sibTransId="{77127B64-1686-40E6-ADFC-B5B3442E0C25}"/>
    <dgm:cxn modelId="{6C5F76AD-1B34-46DF-AF48-4515157A2A2E}" type="presOf" srcId="{B5D47E0D-77CA-4E0A-B164-0A8181EB41D2}" destId="{FFE0AB4F-4E50-4879-A405-CEA7D7376299}" srcOrd="0" destOrd="0" presId="urn:microsoft.com/office/officeart/2005/8/layout/vList2"/>
    <dgm:cxn modelId="{846994AE-0680-4908-B024-484C1167110E}" type="presOf" srcId="{FC01B751-3504-4355-9DC2-CE75E07E1ACB}" destId="{C48D1534-D87A-4BA8-B270-54768F62B265}" srcOrd="0" destOrd="1" presId="urn:microsoft.com/office/officeart/2005/8/layout/vList2"/>
    <dgm:cxn modelId="{099803B8-1F52-4CD9-9277-42983A608C22}" type="presOf" srcId="{8F7E242E-21BD-476F-BA0D-AF0D25665B1D}" destId="{D7CFCA31-513A-4FEE-93EB-09A243A15BB9}" srcOrd="0" destOrd="0" presId="urn:microsoft.com/office/officeart/2005/8/layout/vList2"/>
    <dgm:cxn modelId="{8FB244BD-5A51-4848-B2EC-A83146F57F28}" srcId="{17CAE900-DD38-45EC-9BA5-05349A2CCA09}" destId="{01CAF10B-9DFF-4FEF-88BE-BD611A708354}" srcOrd="1" destOrd="0" parTransId="{5045F475-4220-4E8B-879A-11BB1FAF952D}" sibTransId="{A5ACECD4-173E-4555-A6CB-0B68C225D01A}"/>
    <dgm:cxn modelId="{4EF9CBD5-2089-492F-AD81-79771ECFC7F1}" srcId="{125DF7A6-BDAD-4FA5-A411-27CA5CCF9C16}" destId="{0E86AD4E-DE46-4BE7-9AB7-2202F3C4C122}" srcOrd="0" destOrd="0" parTransId="{6D971714-F7C8-4787-A8DC-E945B41B24B4}" sibTransId="{6A4925B8-789C-4FAC-9804-EC73F517AABE}"/>
    <dgm:cxn modelId="{EE88E2E6-E7B4-421A-8AD6-72AD36CAFD80}" type="presOf" srcId="{29205F99-B064-4C6B-92BA-B339134C8B00}" destId="{C48D1534-D87A-4BA8-B270-54768F62B265}" srcOrd="0" destOrd="0" presId="urn:microsoft.com/office/officeart/2005/8/layout/vList2"/>
    <dgm:cxn modelId="{61DCC5EA-F50E-4DDA-8C01-5EA0B5A294DE}" type="presOf" srcId="{0E86AD4E-DE46-4BE7-9AB7-2202F3C4C122}" destId="{BFA91E44-5F79-4123-B289-D6828B6F18C4}" srcOrd="0" destOrd="0" presId="urn:microsoft.com/office/officeart/2005/8/layout/vList2"/>
    <dgm:cxn modelId="{EBA089FC-6563-47EA-9D26-95292DE9479E}" srcId="{B5D47E0D-77CA-4E0A-B164-0A8181EB41D2}" destId="{8F7E242E-21BD-476F-BA0D-AF0D25665B1D}" srcOrd="0" destOrd="0" parTransId="{6A54B508-5616-4D6C-8685-DCDF936324AA}" sibTransId="{D79A7253-1573-4E78-B4AE-B6F15F71B408}"/>
    <dgm:cxn modelId="{B69490FC-0593-40FF-9C7C-C118FF81BCF0}" type="presOf" srcId="{F598C671-3D3E-405A-8351-755608D6F82A}" destId="{D06878DD-6C5A-483B-BFA5-BC9C0A313FA1}" srcOrd="0" destOrd="0" presId="urn:microsoft.com/office/officeart/2005/8/layout/vList2"/>
    <dgm:cxn modelId="{7FA982FD-7527-4FC4-9BBD-7275316CEC7E}" type="presParOf" srcId="{A499AA2C-1B7F-4113-B1AE-F99BFA410A7C}" destId="{81875AB4-F425-4A8B-B39C-598519499B47}" srcOrd="0" destOrd="0" presId="urn:microsoft.com/office/officeart/2005/8/layout/vList2"/>
    <dgm:cxn modelId="{D95EFB0D-1503-409F-A5C8-3C3CE89ECA32}" type="presParOf" srcId="{A499AA2C-1B7F-4113-B1AE-F99BFA410A7C}" destId="{BFA91E44-5F79-4123-B289-D6828B6F18C4}" srcOrd="1" destOrd="0" presId="urn:microsoft.com/office/officeart/2005/8/layout/vList2"/>
    <dgm:cxn modelId="{96C351EF-DD0A-40AC-8BD9-3F5BF59BF722}" type="presParOf" srcId="{A499AA2C-1B7F-4113-B1AE-F99BFA410A7C}" destId="{F59A2BF8-472F-4D56-8564-7FEC22219340}" srcOrd="2" destOrd="0" presId="urn:microsoft.com/office/officeart/2005/8/layout/vList2"/>
    <dgm:cxn modelId="{135D6A93-B2FE-42E7-B5EF-F14F7896E93A}" type="presParOf" srcId="{A499AA2C-1B7F-4113-B1AE-F99BFA410A7C}" destId="{6B55FB33-CD1D-41F2-8D85-C31CA9B02EB3}" srcOrd="3" destOrd="0" presId="urn:microsoft.com/office/officeart/2005/8/layout/vList2"/>
    <dgm:cxn modelId="{12458263-EB6F-4C1C-B196-AD1C299712B2}" type="presParOf" srcId="{A499AA2C-1B7F-4113-B1AE-F99BFA410A7C}" destId="{FFE0AB4F-4E50-4879-A405-CEA7D7376299}" srcOrd="4" destOrd="0" presId="urn:microsoft.com/office/officeart/2005/8/layout/vList2"/>
    <dgm:cxn modelId="{FB27F9D0-FB3B-468A-9F0C-EE0E4FA60753}" type="presParOf" srcId="{A499AA2C-1B7F-4113-B1AE-F99BFA410A7C}" destId="{D7CFCA31-513A-4FEE-93EB-09A243A15BB9}" srcOrd="5" destOrd="0" presId="urn:microsoft.com/office/officeart/2005/8/layout/vList2"/>
    <dgm:cxn modelId="{CED41370-E096-4383-829D-14D467708B69}" type="presParOf" srcId="{A499AA2C-1B7F-4113-B1AE-F99BFA410A7C}" destId="{D06878DD-6C5A-483B-BFA5-BC9C0A313FA1}" srcOrd="6" destOrd="0" presId="urn:microsoft.com/office/officeart/2005/8/layout/vList2"/>
    <dgm:cxn modelId="{DEE774A2-55F7-44B0-95F5-5F682C3FBEFA}" type="presParOf" srcId="{A499AA2C-1B7F-4113-B1AE-F99BFA410A7C}" destId="{C48D1534-D87A-4BA8-B270-54768F62B26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CAE900-DD38-45EC-9BA5-05349A2CCA0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125DF7A6-BDAD-4FA5-A411-27CA5CCF9C16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 dirty="0"/>
            <a:t>Ecrã Gestão de Entrada/Saída de Processos</a:t>
          </a:r>
        </a:p>
      </dgm:t>
    </dgm:pt>
    <dgm:pt modelId="{9DFE5420-2625-44FE-A3FA-141740D94174}" type="parTrans" cxnId="{BCD9938E-C592-4171-80A3-7140879C0C52}">
      <dgm:prSet/>
      <dgm:spPr/>
      <dgm:t>
        <a:bodyPr/>
        <a:lstStyle/>
        <a:p>
          <a:endParaRPr lang="pt-PT"/>
        </a:p>
      </dgm:t>
    </dgm:pt>
    <dgm:pt modelId="{06C51B8B-AAB1-4DE0-9851-8C83761BE14C}" type="sibTrans" cxnId="{BCD9938E-C592-4171-80A3-7140879C0C52}">
      <dgm:prSet/>
      <dgm:spPr/>
      <dgm:t>
        <a:bodyPr/>
        <a:lstStyle/>
        <a:p>
          <a:endParaRPr lang="pt-PT"/>
        </a:p>
      </dgm:t>
    </dgm:pt>
    <dgm:pt modelId="{0E86AD4E-DE46-4BE7-9AB7-2202F3C4C122}">
      <dgm:prSet phldrT="[Text]"/>
      <dgm:spPr/>
      <dgm:t>
        <a:bodyPr/>
        <a:lstStyle/>
        <a:p>
          <a:r>
            <a:rPr lang="pt-PT" dirty="0"/>
            <a:t>Possível dar a saída de processos</a:t>
          </a:r>
        </a:p>
      </dgm:t>
    </dgm:pt>
    <dgm:pt modelId="{6D971714-F7C8-4787-A8DC-E945B41B24B4}" type="parTrans" cxnId="{4EF9CBD5-2089-492F-AD81-79771ECFC7F1}">
      <dgm:prSet/>
      <dgm:spPr/>
      <dgm:t>
        <a:bodyPr/>
        <a:lstStyle/>
        <a:p>
          <a:endParaRPr lang="pt-PT"/>
        </a:p>
      </dgm:t>
    </dgm:pt>
    <dgm:pt modelId="{6A4925B8-789C-4FAC-9804-EC73F517AABE}" type="sibTrans" cxnId="{4EF9CBD5-2089-492F-AD81-79771ECFC7F1}">
      <dgm:prSet/>
      <dgm:spPr/>
      <dgm:t>
        <a:bodyPr/>
        <a:lstStyle/>
        <a:p>
          <a:endParaRPr lang="pt-PT"/>
        </a:p>
      </dgm:t>
    </dgm:pt>
    <dgm:pt modelId="{01CAF10B-9DFF-4FEF-88BE-BD611A708354}">
      <dgm:prSet phldrT="[Text]"/>
      <dgm:spPr>
        <a:solidFill>
          <a:schemeClr val="accent2"/>
        </a:solidFill>
      </dgm:spPr>
      <dgm:t>
        <a:bodyPr/>
        <a:lstStyle/>
        <a:p>
          <a:r>
            <a:rPr lang="pt-PT" dirty="0"/>
            <a:t>Escolher utente</a:t>
          </a:r>
        </a:p>
      </dgm:t>
    </dgm:pt>
    <dgm:pt modelId="{5045F475-4220-4E8B-879A-11BB1FAF952D}" type="parTrans" cxnId="{8FB244BD-5A51-4848-B2EC-A83146F57F28}">
      <dgm:prSet/>
      <dgm:spPr/>
      <dgm:t>
        <a:bodyPr/>
        <a:lstStyle/>
        <a:p>
          <a:endParaRPr lang="pt-PT"/>
        </a:p>
      </dgm:t>
    </dgm:pt>
    <dgm:pt modelId="{A5ACECD4-173E-4555-A6CB-0B68C225D01A}" type="sibTrans" cxnId="{8FB244BD-5A51-4848-B2EC-A83146F57F28}">
      <dgm:prSet/>
      <dgm:spPr/>
      <dgm:t>
        <a:bodyPr/>
        <a:lstStyle/>
        <a:p>
          <a:endParaRPr lang="pt-PT"/>
        </a:p>
      </dgm:t>
    </dgm:pt>
    <dgm:pt modelId="{58AF290B-E766-48C0-98BF-E99C02B7E3A0}">
      <dgm:prSet phldrT="[Text]"/>
      <dgm:spPr/>
      <dgm:t>
        <a:bodyPr/>
        <a:lstStyle/>
        <a:p>
          <a:r>
            <a:rPr lang="pt-PT" dirty="0"/>
            <a:t>Possível pesquisar o utente em causa</a:t>
          </a:r>
        </a:p>
      </dgm:t>
    </dgm:pt>
    <dgm:pt modelId="{AFB44CBC-24C9-44C6-A81B-5F8C22A6FA19}" type="parTrans" cxnId="{7ABA1B13-E644-442A-9746-6A5D78F891F5}">
      <dgm:prSet/>
      <dgm:spPr/>
      <dgm:t>
        <a:bodyPr/>
        <a:lstStyle/>
        <a:p>
          <a:endParaRPr lang="pt-PT"/>
        </a:p>
      </dgm:t>
    </dgm:pt>
    <dgm:pt modelId="{F5776ABD-3C91-4D80-9430-1469717BA532}" type="sibTrans" cxnId="{7ABA1B13-E644-442A-9746-6A5D78F891F5}">
      <dgm:prSet/>
      <dgm:spPr/>
      <dgm:t>
        <a:bodyPr/>
        <a:lstStyle/>
        <a:p>
          <a:endParaRPr lang="pt-PT"/>
        </a:p>
      </dgm:t>
    </dgm:pt>
    <dgm:pt modelId="{B5D47E0D-77CA-4E0A-B164-0A8181EB41D2}">
      <dgm:prSet phldrT="[Text]"/>
      <dgm:spPr>
        <a:solidFill>
          <a:schemeClr val="accent6"/>
        </a:solidFill>
      </dgm:spPr>
      <dgm:t>
        <a:bodyPr/>
        <a:lstStyle/>
        <a:p>
          <a:r>
            <a:rPr lang="pt-PT" dirty="0"/>
            <a:t>Separador Saída de Processos</a:t>
          </a:r>
        </a:p>
      </dgm:t>
    </dgm:pt>
    <dgm:pt modelId="{4D3C1302-2109-41AD-8132-1918EB58CF61}" type="parTrans" cxnId="{B68972A1-ADF6-4161-A9AD-2138033193E0}">
      <dgm:prSet/>
      <dgm:spPr/>
      <dgm:t>
        <a:bodyPr/>
        <a:lstStyle/>
        <a:p>
          <a:endParaRPr lang="pt-PT"/>
        </a:p>
      </dgm:t>
    </dgm:pt>
    <dgm:pt modelId="{3C707DCF-E594-415F-8854-2FE5E250EE3D}" type="sibTrans" cxnId="{B68972A1-ADF6-4161-A9AD-2138033193E0}">
      <dgm:prSet/>
      <dgm:spPr/>
      <dgm:t>
        <a:bodyPr/>
        <a:lstStyle/>
        <a:p>
          <a:endParaRPr lang="pt-PT"/>
        </a:p>
      </dgm:t>
    </dgm:pt>
    <dgm:pt modelId="{8F7E242E-21BD-476F-BA0D-AF0D25665B1D}">
      <dgm:prSet phldrT="[Text]"/>
      <dgm:spPr/>
      <dgm:t>
        <a:bodyPr/>
        <a:lstStyle/>
        <a:p>
          <a:r>
            <a:rPr lang="pt-PT" dirty="0"/>
            <a:t>Possível preencher manualmente os campos Tipo </a:t>
          </a:r>
          <a:r>
            <a:rPr lang="pt-PT" dirty="0" err="1"/>
            <a:t>Req</a:t>
          </a:r>
          <a:r>
            <a:rPr lang="pt-PT" dirty="0"/>
            <a:t>., Motivo e </a:t>
          </a:r>
          <a:r>
            <a:rPr lang="pt-PT" dirty="0" err="1"/>
            <a:t>Requisit</a:t>
          </a:r>
          <a:r>
            <a:rPr lang="pt-PT" dirty="0"/>
            <a:t>.</a:t>
          </a:r>
        </a:p>
      </dgm:t>
    </dgm:pt>
    <dgm:pt modelId="{6A54B508-5616-4D6C-8685-DCDF936324AA}" type="parTrans" cxnId="{EBA089FC-6563-47EA-9D26-95292DE9479E}">
      <dgm:prSet/>
      <dgm:spPr/>
      <dgm:t>
        <a:bodyPr/>
        <a:lstStyle/>
        <a:p>
          <a:endParaRPr lang="pt-PT"/>
        </a:p>
      </dgm:t>
    </dgm:pt>
    <dgm:pt modelId="{D79A7253-1573-4E78-B4AE-B6F15F71B408}" type="sibTrans" cxnId="{EBA089FC-6563-47EA-9D26-95292DE9479E}">
      <dgm:prSet/>
      <dgm:spPr/>
      <dgm:t>
        <a:bodyPr/>
        <a:lstStyle/>
        <a:p>
          <a:endParaRPr lang="pt-PT"/>
        </a:p>
      </dgm:t>
    </dgm:pt>
    <dgm:pt modelId="{BAB4537B-7494-4882-996B-B3353861940C}">
      <dgm:prSet phldrT="[Text]"/>
      <dgm:spPr/>
      <dgm:t>
        <a:bodyPr/>
        <a:lstStyle/>
        <a:p>
          <a:r>
            <a:rPr lang="pt-PT" dirty="0"/>
            <a:t>Botão Episódios agendados associa a um episódio existente e preenche automaticamente</a:t>
          </a:r>
        </a:p>
      </dgm:t>
    </dgm:pt>
    <dgm:pt modelId="{F1EFFA18-B1C6-4DAB-A92C-675FBE8A6002}" type="parTrans" cxnId="{7595D6A5-8635-496E-9989-520620F22198}">
      <dgm:prSet/>
      <dgm:spPr/>
      <dgm:t>
        <a:bodyPr/>
        <a:lstStyle/>
        <a:p>
          <a:endParaRPr lang="pt-PT"/>
        </a:p>
      </dgm:t>
    </dgm:pt>
    <dgm:pt modelId="{77127B64-1686-40E6-ADFC-B5B3442E0C25}" type="sibTrans" cxnId="{7595D6A5-8635-496E-9989-520620F22198}">
      <dgm:prSet/>
      <dgm:spPr/>
      <dgm:t>
        <a:bodyPr/>
        <a:lstStyle/>
        <a:p>
          <a:endParaRPr lang="pt-PT"/>
        </a:p>
      </dgm:t>
    </dgm:pt>
    <dgm:pt modelId="{F598C671-3D3E-405A-8351-755608D6F82A}">
      <dgm:prSet phldrT="[Text]"/>
      <dgm:spPr>
        <a:solidFill>
          <a:schemeClr val="accent5"/>
        </a:solidFill>
      </dgm:spPr>
      <dgm:t>
        <a:bodyPr/>
        <a:lstStyle/>
        <a:p>
          <a:r>
            <a:rPr lang="pt-PT"/>
            <a:t>Botão Ok</a:t>
          </a:r>
        </a:p>
      </dgm:t>
    </dgm:pt>
    <dgm:pt modelId="{05EB41E4-8823-49B5-B03C-DE5EB10CB31A}" type="parTrans" cxnId="{EC47AF4B-1924-47D0-8D81-21D218527089}">
      <dgm:prSet/>
      <dgm:spPr/>
      <dgm:t>
        <a:bodyPr/>
        <a:lstStyle/>
        <a:p>
          <a:endParaRPr lang="pt-PT"/>
        </a:p>
      </dgm:t>
    </dgm:pt>
    <dgm:pt modelId="{60438EA8-D2EA-4089-BF84-DAB5F0F4D72B}" type="sibTrans" cxnId="{EC47AF4B-1924-47D0-8D81-21D218527089}">
      <dgm:prSet/>
      <dgm:spPr/>
      <dgm:t>
        <a:bodyPr/>
        <a:lstStyle/>
        <a:p>
          <a:endParaRPr lang="pt-PT"/>
        </a:p>
      </dgm:t>
    </dgm:pt>
    <dgm:pt modelId="{29205F99-B064-4C6B-92BA-B339134C8B00}">
      <dgm:prSet phldrT="[Text]"/>
      <dgm:spPr/>
      <dgm:t>
        <a:bodyPr/>
        <a:lstStyle/>
        <a:p>
          <a:r>
            <a:rPr lang="pt-PT"/>
            <a:t>É dada a saída do processo</a:t>
          </a:r>
        </a:p>
      </dgm:t>
    </dgm:pt>
    <dgm:pt modelId="{2BB5760D-F4E8-48A0-88F7-FF922EC29F08}" type="parTrans" cxnId="{EBFC4F31-95BE-4AC4-81F0-739D6BD3DA8C}">
      <dgm:prSet/>
      <dgm:spPr/>
      <dgm:t>
        <a:bodyPr/>
        <a:lstStyle/>
        <a:p>
          <a:endParaRPr lang="pt-PT"/>
        </a:p>
      </dgm:t>
    </dgm:pt>
    <dgm:pt modelId="{9D1EEBA7-0465-491B-A6FF-5EF4A4C3DE9C}" type="sibTrans" cxnId="{EBFC4F31-95BE-4AC4-81F0-739D6BD3DA8C}">
      <dgm:prSet/>
      <dgm:spPr/>
      <dgm:t>
        <a:bodyPr/>
        <a:lstStyle/>
        <a:p>
          <a:endParaRPr lang="pt-PT"/>
        </a:p>
      </dgm:t>
    </dgm:pt>
    <dgm:pt modelId="{FC01B751-3504-4355-9DC2-CE75E07E1ACB}">
      <dgm:prSet phldrT="[Text]"/>
      <dgm:spPr/>
      <dgm:t>
        <a:bodyPr/>
        <a:lstStyle/>
        <a:p>
          <a:r>
            <a:rPr lang="pt-PT"/>
            <a:t>Mensagem “O Processo encontra-se requisitado”</a:t>
          </a:r>
        </a:p>
      </dgm:t>
    </dgm:pt>
    <dgm:pt modelId="{7998DB80-5CE3-4403-82B2-670FD1C84524}" type="parTrans" cxnId="{594B275E-5E0C-4BB0-A187-D491F83AE174}">
      <dgm:prSet/>
      <dgm:spPr/>
      <dgm:t>
        <a:bodyPr/>
        <a:lstStyle/>
        <a:p>
          <a:endParaRPr lang="pt-PT"/>
        </a:p>
      </dgm:t>
    </dgm:pt>
    <dgm:pt modelId="{C6B6D598-E718-4C72-B694-EEAFFC52B121}" type="sibTrans" cxnId="{594B275E-5E0C-4BB0-A187-D491F83AE174}">
      <dgm:prSet/>
      <dgm:spPr/>
      <dgm:t>
        <a:bodyPr/>
        <a:lstStyle/>
        <a:p>
          <a:endParaRPr lang="pt-PT"/>
        </a:p>
      </dgm:t>
    </dgm:pt>
    <dgm:pt modelId="{A499AA2C-1B7F-4113-B1AE-F99BFA410A7C}" type="pres">
      <dgm:prSet presAssocID="{17CAE900-DD38-45EC-9BA5-05349A2CCA09}" presName="linear" presStyleCnt="0">
        <dgm:presLayoutVars>
          <dgm:animLvl val="lvl"/>
          <dgm:resizeHandles val="exact"/>
        </dgm:presLayoutVars>
      </dgm:prSet>
      <dgm:spPr/>
    </dgm:pt>
    <dgm:pt modelId="{81875AB4-F425-4A8B-B39C-598519499B47}" type="pres">
      <dgm:prSet presAssocID="{125DF7A6-BDAD-4FA5-A411-27CA5CCF9C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A91E44-5F79-4123-B289-D6828B6F18C4}" type="pres">
      <dgm:prSet presAssocID="{125DF7A6-BDAD-4FA5-A411-27CA5CCF9C16}" presName="childText" presStyleLbl="revTx" presStyleIdx="0" presStyleCnt="4">
        <dgm:presLayoutVars>
          <dgm:bulletEnabled val="1"/>
        </dgm:presLayoutVars>
      </dgm:prSet>
      <dgm:spPr/>
    </dgm:pt>
    <dgm:pt modelId="{F59A2BF8-472F-4D56-8564-7FEC22219340}" type="pres">
      <dgm:prSet presAssocID="{01CAF10B-9DFF-4FEF-88BE-BD611A7083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55FB33-CD1D-41F2-8D85-C31CA9B02EB3}" type="pres">
      <dgm:prSet presAssocID="{01CAF10B-9DFF-4FEF-88BE-BD611A708354}" presName="childText" presStyleLbl="revTx" presStyleIdx="1" presStyleCnt="4">
        <dgm:presLayoutVars>
          <dgm:bulletEnabled val="1"/>
        </dgm:presLayoutVars>
      </dgm:prSet>
      <dgm:spPr/>
    </dgm:pt>
    <dgm:pt modelId="{FFE0AB4F-4E50-4879-A405-CEA7D7376299}" type="pres">
      <dgm:prSet presAssocID="{B5D47E0D-77CA-4E0A-B164-0A8181EB41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CFCA31-513A-4FEE-93EB-09A243A15BB9}" type="pres">
      <dgm:prSet presAssocID="{B5D47E0D-77CA-4E0A-B164-0A8181EB41D2}" presName="childText" presStyleLbl="revTx" presStyleIdx="2" presStyleCnt="4">
        <dgm:presLayoutVars>
          <dgm:bulletEnabled val="1"/>
        </dgm:presLayoutVars>
      </dgm:prSet>
      <dgm:spPr/>
    </dgm:pt>
    <dgm:pt modelId="{D06878DD-6C5A-483B-BFA5-BC9C0A313FA1}" type="pres">
      <dgm:prSet presAssocID="{F598C671-3D3E-405A-8351-755608D6F82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48D1534-D87A-4BA8-B270-54768F62B265}" type="pres">
      <dgm:prSet presAssocID="{F598C671-3D3E-405A-8351-755608D6F82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ABA1B13-E644-442A-9746-6A5D78F891F5}" srcId="{01CAF10B-9DFF-4FEF-88BE-BD611A708354}" destId="{58AF290B-E766-48C0-98BF-E99C02B7E3A0}" srcOrd="0" destOrd="0" parTransId="{AFB44CBC-24C9-44C6-A81B-5F8C22A6FA19}" sibTransId="{F5776ABD-3C91-4D80-9430-1469717BA532}"/>
    <dgm:cxn modelId="{690A6513-565C-4307-B4D2-6C0BBD33F03F}" type="presOf" srcId="{01CAF10B-9DFF-4FEF-88BE-BD611A708354}" destId="{F59A2BF8-472F-4D56-8564-7FEC22219340}" srcOrd="0" destOrd="0" presId="urn:microsoft.com/office/officeart/2005/8/layout/vList2"/>
    <dgm:cxn modelId="{EBFC4F31-95BE-4AC4-81F0-739D6BD3DA8C}" srcId="{F598C671-3D3E-405A-8351-755608D6F82A}" destId="{29205F99-B064-4C6B-92BA-B339134C8B00}" srcOrd="0" destOrd="0" parTransId="{2BB5760D-F4E8-48A0-88F7-FF922EC29F08}" sibTransId="{9D1EEBA7-0465-491B-A6FF-5EF4A4C3DE9C}"/>
    <dgm:cxn modelId="{594B275E-5E0C-4BB0-A187-D491F83AE174}" srcId="{F598C671-3D3E-405A-8351-755608D6F82A}" destId="{FC01B751-3504-4355-9DC2-CE75E07E1ACB}" srcOrd="1" destOrd="0" parTransId="{7998DB80-5CE3-4403-82B2-670FD1C84524}" sibTransId="{C6B6D598-E718-4C72-B694-EEAFFC52B121}"/>
    <dgm:cxn modelId="{312CD445-AB1A-43CA-824F-33156661DE19}" type="presOf" srcId="{125DF7A6-BDAD-4FA5-A411-27CA5CCF9C16}" destId="{81875AB4-F425-4A8B-B39C-598519499B47}" srcOrd="0" destOrd="0" presId="urn:microsoft.com/office/officeart/2005/8/layout/vList2"/>
    <dgm:cxn modelId="{4EB89D49-3D71-4CA8-9682-1A6EB2E2F252}" type="presOf" srcId="{BAB4537B-7494-4882-996B-B3353861940C}" destId="{D7CFCA31-513A-4FEE-93EB-09A243A15BB9}" srcOrd="0" destOrd="1" presId="urn:microsoft.com/office/officeart/2005/8/layout/vList2"/>
    <dgm:cxn modelId="{EC47AF4B-1924-47D0-8D81-21D218527089}" srcId="{17CAE900-DD38-45EC-9BA5-05349A2CCA09}" destId="{F598C671-3D3E-405A-8351-755608D6F82A}" srcOrd="3" destOrd="0" parTransId="{05EB41E4-8823-49B5-B03C-DE5EB10CB31A}" sibTransId="{60438EA8-D2EA-4089-BF84-DAB5F0F4D72B}"/>
    <dgm:cxn modelId="{BCD9938E-C592-4171-80A3-7140879C0C52}" srcId="{17CAE900-DD38-45EC-9BA5-05349A2CCA09}" destId="{125DF7A6-BDAD-4FA5-A411-27CA5CCF9C16}" srcOrd="0" destOrd="0" parTransId="{9DFE5420-2625-44FE-A3FA-141740D94174}" sibTransId="{06C51B8B-AAB1-4DE0-9851-8C83761BE14C}"/>
    <dgm:cxn modelId="{D7CFC995-D697-48E3-9A8A-36F398F5C828}" type="presOf" srcId="{58AF290B-E766-48C0-98BF-E99C02B7E3A0}" destId="{6B55FB33-CD1D-41F2-8D85-C31CA9B02EB3}" srcOrd="0" destOrd="0" presId="urn:microsoft.com/office/officeart/2005/8/layout/vList2"/>
    <dgm:cxn modelId="{D594319D-2E96-4EA8-821A-DE4E05020472}" type="presOf" srcId="{17CAE900-DD38-45EC-9BA5-05349A2CCA09}" destId="{A499AA2C-1B7F-4113-B1AE-F99BFA410A7C}" srcOrd="0" destOrd="0" presId="urn:microsoft.com/office/officeart/2005/8/layout/vList2"/>
    <dgm:cxn modelId="{B68972A1-ADF6-4161-A9AD-2138033193E0}" srcId="{17CAE900-DD38-45EC-9BA5-05349A2CCA09}" destId="{B5D47E0D-77CA-4E0A-B164-0A8181EB41D2}" srcOrd="2" destOrd="0" parTransId="{4D3C1302-2109-41AD-8132-1918EB58CF61}" sibTransId="{3C707DCF-E594-415F-8854-2FE5E250EE3D}"/>
    <dgm:cxn modelId="{7595D6A5-8635-496E-9989-520620F22198}" srcId="{B5D47E0D-77CA-4E0A-B164-0A8181EB41D2}" destId="{BAB4537B-7494-4882-996B-B3353861940C}" srcOrd="1" destOrd="0" parTransId="{F1EFFA18-B1C6-4DAB-A92C-675FBE8A6002}" sibTransId="{77127B64-1686-40E6-ADFC-B5B3442E0C25}"/>
    <dgm:cxn modelId="{6C5F76AD-1B34-46DF-AF48-4515157A2A2E}" type="presOf" srcId="{B5D47E0D-77CA-4E0A-B164-0A8181EB41D2}" destId="{FFE0AB4F-4E50-4879-A405-CEA7D7376299}" srcOrd="0" destOrd="0" presId="urn:microsoft.com/office/officeart/2005/8/layout/vList2"/>
    <dgm:cxn modelId="{846994AE-0680-4908-B024-484C1167110E}" type="presOf" srcId="{FC01B751-3504-4355-9DC2-CE75E07E1ACB}" destId="{C48D1534-D87A-4BA8-B270-54768F62B265}" srcOrd="0" destOrd="1" presId="urn:microsoft.com/office/officeart/2005/8/layout/vList2"/>
    <dgm:cxn modelId="{099803B8-1F52-4CD9-9277-42983A608C22}" type="presOf" srcId="{8F7E242E-21BD-476F-BA0D-AF0D25665B1D}" destId="{D7CFCA31-513A-4FEE-93EB-09A243A15BB9}" srcOrd="0" destOrd="0" presId="urn:microsoft.com/office/officeart/2005/8/layout/vList2"/>
    <dgm:cxn modelId="{8FB244BD-5A51-4848-B2EC-A83146F57F28}" srcId="{17CAE900-DD38-45EC-9BA5-05349A2CCA09}" destId="{01CAF10B-9DFF-4FEF-88BE-BD611A708354}" srcOrd="1" destOrd="0" parTransId="{5045F475-4220-4E8B-879A-11BB1FAF952D}" sibTransId="{A5ACECD4-173E-4555-A6CB-0B68C225D01A}"/>
    <dgm:cxn modelId="{4EF9CBD5-2089-492F-AD81-79771ECFC7F1}" srcId="{125DF7A6-BDAD-4FA5-A411-27CA5CCF9C16}" destId="{0E86AD4E-DE46-4BE7-9AB7-2202F3C4C122}" srcOrd="0" destOrd="0" parTransId="{6D971714-F7C8-4787-A8DC-E945B41B24B4}" sibTransId="{6A4925B8-789C-4FAC-9804-EC73F517AABE}"/>
    <dgm:cxn modelId="{EE88E2E6-E7B4-421A-8AD6-72AD36CAFD80}" type="presOf" srcId="{29205F99-B064-4C6B-92BA-B339134C8B00}" destId="{C48D1534-D87A-4BA8-B270-54768F62B265}" srcOrd="0" destOrd="0" presId="urn:microsoft.com/office/officeart/2005/8/layout/vList2"/>
    <dgm:cxn modelId="{61DCC5EA-F50E-4DDA-8C01-5EA0B5A294DE}" type="presOf" srcId="{0E86AD4E-DE46-4BE7-9AB7-2202F3C4C122}" destId="{BFA91E44-5F79-4123-B289-D6828B6F18C4}" srcOrd="0" destOrd="0" presId="urn:microsoft.com/office/officeart/2005/8/layout/vList2"/>
    <dgm:cxn modelId="{EBA089FC-6563-47EA-9D26-95292DE9479E}" srcId="{B5D47E0D-77CA-4E0A-B164-0A8181EB41D2}" destId="{8F7E242E-21BD-476F-BA0D-AF0D25665B1D}" srcOrd="0" destOrd="0" parTransId="{6A54B508-5616-4D6C-8685-DCDF936324AA}" sibTransId="{D79A7253-1573-4E78-B4AE-B6F15F71B408}"/>
    <dgm:cxn modelId="{B69490FC-0593-40FF-9C7C-C118FF81BCF0}" type="presOf" srcId="{F598C671-3D3E-405A-8351-755608D6F82A}" destId="{D06878DD-6C5A-483B-BFA5-BC9C0A313FA1}" srcOrd="0" destOrd="0" presId="urn:microsoft.com/office/officeart/2005/8/layout/vList2"/>
    <dgm:cxn modelId="{7FA982FD-7527-4FC4-9BBD-7275316CEC7E}" type="presParOf" srcId="{A499AA2C-1B7F-4113-B1AE-F99BFA410A7C}" destId="{81875AB4-F425-4A8B-B39C-598519499B47}" srcOrd="0" destOrd="0" presId="urn:microsoft.com/office/officeart/2005/8/layout/vList2"/>
    <dgm:cxn modelId="{D95EFB0D-1503-409F-A5C8-3C3CE89ECA32}" type="presParOf" srcId="{A499AA2C-1B7F-4113-B1AE-F99BFA410A7C}" destId="{BFA91E44-5F79-4123-B289-D6828B6F18C4}" srcOrd="1" destOrd="0" presId="urn:microsoft.com/office/officeart/2005/8/layout/vList2"/>
    <dgm:cxn modelId="{96C351EF-DD0A-40AC-8BD9-3F5BF59BF722}" type="presParOf" srcId="{A499AA2C-1B7F-4113-B1AE-F99BFA410A7C}" destId="{F59A2BF8-472F-4D56-8564-7FEC22219340}" srcOrd="2" destOrd="0" presId="urn:microsoft.com/office/officeart/2005/8/layout/vList2"/>
    <dgm:cxn modelId="{135D6A93-B2FE-42E7-B5EF-F14F7896E93A}" type="presParOf" srcId="{A499AA2C-1B7F-4113-B1AE-F99BFA410A7C}" destId="{6B55FB33-CD1D-41F2-8D85-C31CA9B02EB3}" srcOrd="3" destOrd="0" presId="urn:microsoft.com/office/officeart/2005/8/layout/vList2"/>
    <dgm:cxn modelId="{12458263-EB6F-4C1C-B196-AD1C299712B2}" type="presParOf" srcId="{A499AA2C-1B7F-4113-B1AE-F99BFA410A7C}" destId="{FFE0AB4F-4E50-4879-A405-CEA7D7376299}" srcOrd="4" destOrd="0" presId="urn:microsoft.com/office/officeart/2005/8/layout/vList2"/>
    <dgm:cxn modelId="{FB27F9D0-FB3B-468A-9F0C-EE0E4FA60753}" type="presParOf" srcId="{A499AA2C-1B7F-4113-B1AE-F99BFA410A7C}" destId="{D7CFCA31-513A-4FEE-93EB-09A243A15BB9}" srcOrd="5" destOrd="0" presId="urn:microsoft.com/office/officeart/2005/8/layout/vList2"/>
    <dgm:cxn modelId="{CED41370-E096-4383-829D-14D467708B69}" type="presParOf" srcId="{A499AA2C-1B7F-4113-B1AE-F99BFA410A7C}" destId="{D06878DD-6C5A-483B-BFA5-BC9C0A313FA1}" srcOrd="6" destOrd="0" presId="urn:microsoft.com/office/officeart/2005/8/layout/vList2"/>
    <dgm:cxn modelId="{DEE774A2-55F7-44B0-95F5-5F682C3FBEFA}" type="presParOf" srcId="{A499AA2C-1B7F-4113-B1AE-F99BFA410A7C}" destId="{C48D1534-D87A-4BA8-B270-54768F62B26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983151-828F-44A6-A36C-5CFAFBC21630}" type="doc">
      <dgm:prSet loTypeId="urn:microsoft.com/office/officeart/2009/layout/CircleArrowProcess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939B3CA-E153-4BB3-9E59-C8481FB91034}">
      <dgm:prSet phldrT="[Texto]" custT="1"/>
      <dgm:spPr/>
      <dgm:t>
        <a:bodyPr/>
        <a:lstStyle/>
        <a:p>
          <a:r>
            <a:rPr lang="pt-PT" sz="1600" dirty="0"/>
            <a:t>Gestão de entradas/saídas</a:t>
          </a:r>
        </a:p>
      </dgm:t>
    </dgm:pt>
    <dgm:pt modelId="{E8668678-59EF-4C4F-87E3-F49388B5405F}" type="parTrans" cxnId="{7D9BE74B-5BC2-449F-B735-61766BAC129B}">
      <dgm:prSet/>
      <dgm:spPr/>
      <dgm:t>
        <a:bodyPr/>
        <a:lstStyle/>
        <a:p>
          <a:endParaRPr lang="pt-PT"/>
        </a:p>
      </dgm:t>
    </dgm:pt>
    <dgm:pt modelId="{19DFB433-152B-4FDA-B723-741F84DF315F}" type="sibTrans" cxnId="{7D9BE74B-5BC2-449F-B735-61766BAC129B}">
      <dgm:prSet/>
      <dgm:spPr/>
      <dgm:t>
        <a:bodyPr/>
        <a:lstStyle/>
        <a:p>
          <a:endParaRPr lang="pt-PT"/>
        </a:p>
      </dgm:t>
    </dgm:pt>
    <dgm:pt modelId="{90DAD8C6-E173-447E-B807-61E9F3109B40}">
      <dgm:prSet phldrT="[Texto]" custT="1"/>
      <dgm:spPr/>
      <dgm:t>
        <a:bodyPr/>
        <a:lstStyle/>
        <a:p>
          <a:r>
            <a:rPr lang="pt-PT" sz="1600" dirty="0"/>
            <a:t>Separador de saída de processo</a:t>
          </a:r>
        </a:p>
      </dgm:t>
    </dgm:pt>
    <dgm:pt modelId="{62D2AF03-DAB7-4C46-AE71-8B3EADF86D0C}" type="parTrans" cxnId="{297F4B3A-BA90-4757-94CA-CB81F11A140F}">
      <dgm:prSet/>
      <dgm:spPr/>
      <dgm:t>
        <a:bodyPr/>
        <a:lstStyle/>
        <a:p>
          <a:endParaRPr lang="pt-PT"/>
        </a:p>
      </dgm:t>
    </dgm:pt>
    <dgm:pt modelId="{B355EAB3-B8DF-46C1-BE3A-D63DC85C8F9D}" type="sibTrans" cxnId="{297F4B3A-BA90-4757-94CA-CB81F11A140F}">
      <dgm:prSet/>
      <dgm:spPr/>
      <dgm:t>
        <a:bodyPr/>
        <a:lstStyle/>
        <a:p>
          <a:endParaRPr lang="pt-PT"/>
        </a:p>
      </dgm:t>
    </dgm:pt>
    <dgm:pt modelId="{040F5FAC-79E9-4E0D-97BE-FDEC6A2F1060}">
      <dgm:prSet phldrT="[Texto]" custT="1"/>
      <dgm:spPr/>
      <dgm:t>
        <a:bodyPr/>
        <a:lstStyle/>
        <a:p>
          <a:r>
            <a:rPr lang="pt-PT" sz="1600" dirty="0"/>
            <a:t>Preencher Dados a Copiar</a:t>
          </a:r>
        </a:p>
      </dgm:t>
    </dgm:pt>
    <dgm:pt modelId="{08992310-F2EE-4369-9285-816F05794720}" type="parTrans" cxnId="{960CAA1F-A311-4F2F-9872-4A5B6F299D4B}">
      <dgm:prSet/>
      <dgm:spPr/>
      <dgm:t>
        <a:bodyPr/>
        <a:lstStyle/>
        <a:p>
          <a:endParaRPr lang="pt-PT"/>
        </a:p>
      </dgm:t>
    </dgm:pt>
    <dgm:pt modelId="{D44F4F70-B2D3-45D1-B097-8975C5799552}" type="sibTrans" cxnId="{960CAA1F-A311-4F2F-9872-4A5B6F299D4B}">
      <dgm:prSet/>
      <dgm:spPr/>
      <dgm:t>
        <a:bodyPr/>
        <a:lstStyle/>
        <a:p>
          <a:endParaRPr lang="pt-PT"/>
        </a:p>
      </dgm:t>
    </dgm:pt>
    <dgm:pt modelId="{BA51438A-10B7-4C78-9300-08C74407C098}" type="pres">
      <dgm:prSet presAssocID="{03983151-828F-44A6-A36C-5CFAFBC2163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910909A-21A4-400A-9355-FB5B925E1EDE}" type="pres">
      <dgm:prSet presAssocID="{D939B3CA-E153-4BB3-9E59-C8481FB91034}" presName="Accent1" presStyleCnt="0"/>
      <dgm:spPr/>
    </dgm:pt>
    <dgm:pt modelId="{17C8B729-3823-4922-B368-8A64CF1A1D45}" type="pres">
      <dgm:prSet presAssocID="{D939B3CA-E153-4BB3-9E59-C8481FB91034}" presName="Accent" presStyleLbl="node1" presStyleIdx="0" presStyleCnt="3"/>
      <dgm:spPr/>
    </dgm:pt>
    <dgm:pt modelId="{3E0D480A-46E8-4767-90CA-E34521A5169E}" type="pres">
      <dgm:prSet presAssocID="{D939B3CA-E153-4BB3-9E59-C8481FB91034}" presName="Parent1" presStyleLbl="revTx" presStyleIdx="0" presStyleCnt="3" custScaleX="130119" custLinFactNeighborX="-5154" custLinFactNeighborY="-10314">
        <dgm:presLayoutVars>
          <dgm:chMax val="1"/>
          <dgm:chPref val="1"/>
          <dgm:bulletEnabled val="1"/>
        </dgm:presLayoutVars>
      </dgm:prSet>
      <dgm:spPr/>
    </dgm:pt>
    <dgm:pt modelId="{A99FB807-3E1E-4835-B1AC-B716566291C2}" type="pres">
      <dgm:prSet presAssocID="{90DAD8C6-E173-447E-B807-61E9F3109B40}" presName="Accent2" presStyleCnt="0"/>
      <dgm:spPr/>
    </dgm:pt>
    <dgm:pt modelId="{63ED432B-FE94-4B96-A807-21F01E289B18}" type="pres">
      <dgm:prSet presAssocID="{90DAD8C6-E173-447E-B807-61E9F3109B40}" presName="Accent" presStyleLbl="node1" presStyleIdx="1" presStyleCnt="3"/>
      <dgm:spPr/>
    </dgm:pt>
    <dgm:pt modelId="{E55DDFB5-7F7B-433E-A6D2-640D339EC926}" type="pres">
      <dgm:prSet presAssocID="{90DAD8C6-E173-447E-B807-61E9F3109B4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C7AE940-2FEB-4324-B71B-A7D76FFB5345}" type="pres">
      <dgm:prSet presAssocID="{040F5FAC-79E9-4E0D-97BE-FDEC6A2F1060}" presName="Accent3" presStyleCnt="0"/>
      <dgm:spPr/>
    </dgm:pt>
    <dgm:pt modelId="{3E22616A-66BC-4089-9A41-ED84E2B3F884}" type="pres">
      <dgm:prSet presAssocID="{040F5FAC-79E9-4E0D-97BE-FDEC6A2F1060}" presName="Accent" presStyleLbl="node1" presStyleIdx="2" presStyleCnt="3"/>
      <dgm:spPr/>
    </dgm:pt>
    <dgm:pt modelId="{4500DBFE-C829-4BE4-BDBE-D5FDEBB3433A}" type="pres">
      <dgm:prSet presAssocID="{040F5FAC-79E9-4E0D-97BE-FDEC6A2F106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60CAA1F-A311-4F2F-9872-4A5B6F299D4B}" srcId="{03983151-828F-44A6-A36C-5CFAFBC21630}" destId="{040F5FAC-79E9-4E0D-97BE-FDEC6A2F1060}" srcOrd="2" destOrd="0" parTransId="{08992310-F2EE-4369-9285-816F05794720}" sibTransId="{D44F4F70-B2D3-45D1-B097-8975C5799552}"/>
    <dgm:cxn modelId="{297F4B3A-BA90-4757-94CA-CB81F11A140F}" srcId="{03983151-828F-44A6-A36C-5CFAFBC21630}" destId="{90DAD8C6-E173-447E-B807-61E9F3109B40}" srcOrd="1" destOrd="0" parTransId="{62D2AF03-DAB7-4C46-AE71-8B3EADF86D0C}" sibTransId="{B355EAB3-B8DF-46C1-BE3A-D63DC85C8F9D}"/>
    <dgm:cxn modelId="{7D9BE74B-5BC2-449F-B735-61766BAC129B}" srcId="{03983151-828F-44A6-A36C-5CFAFBC21630}" destId="{D939B3CA-E153-4BB3-9E59-C8481FB91034}" srcOrd="0" destOrd="0" parTransId="{E8668678-59EF-4C4F-87E3-F49388B5405F}" sibTransId="{19DFB433-152B-4FDA-B723-741F84DF315F}"/>
    <dgm:cxn modelId="{BE51E47F-8696-4CFB-93DB-C0ADA3CAAF20}" type="presOf" srcId="{040F5FAC-79E9-4E0D-97BE-FDEC6A2F1060}" destId="{4500DBFE-C829-4BE4-BDBE-D5FDEBB3433A}" srcOrd="0" destOrd="0" presId="urn:microsoft.com/office/officeart/2009/layout/CircleArrowProcess"/>
    <dgm:cxn modelId="{E94D88D5-5026-4091-ABD9-AAFCEF11D9F8}" type="presOf" srcId="{90DAD8C6-E173-447E-B807-61E9F3109B40}" destId="{E55DDFB5-7F7B-433E-A6D2-640D339EC926}" srcOrd="0" destOrd="0" presId="urn:microsoft.com/office/officeart/2009/layout/CircleArrowProcess"/>
    <dgm:cxn modelId="{963F09D6-5E40-4F20-8E23-7090578A1F9E}" type="presOf" srcId="{D939B3CA-E153-4BB3-9E59-C8481FB91034}" destId="{3E0D480A-46E8-4767-90CA-E34521A5169E}" srcOrd="0" destOrd="0" presId="urn:microsoft.com/office/officeart/2009/layout/CircleArrowProcess"/>
    <dgm:cxn modelId="{9ED77EEC-2743-473D-9567-EA8D0F7B57FB}" type="presOf" srcId="{03983151-828F-44A6-A36C-5CFAFBC21630}" destId="{BA51438A-10B7-4C78-9300-08C74407C098}" srcOrd="0" destOrd="0" presId="urn:microsoft.com/office/officeart/2009/layout/CircleArrowProcess"/>
    <dgm:cxn modelId="{8D75E506-B26E-4DE0-94E2-21E7165FAD04}" type="presParOf" srcId="{BA51438A-10B7-4C78-9300-08C74407C098}" destId="{5910909A-21A4-400A-9355-FB5B925E1EDE}" srcOrd="0" destOrd="0" presId="urn:microsoft.com/office/officeart/2009/layout/CircleArrowProcess"/>
    <dgm:cxn modelId="{8CCB0561-BAC9-442B-BA17-7881DA270519}" type="presParOf" srcId="{5910909A-21A4-400A-9355-FB5B925E1EDE}" destId="{17C8B729-3823-4922-B368-8A64CF1A1D45}" srcOrd="0" destOrd="0" presId="urn:microsoft.com/office/officeart/2009/layout/CircleArrowProcess"/>
    <dgm:cxn modelId="{0DD60F94-DA15-4866-9370-41574408FF14}" type="presParOf" srcId="{BA51438A-10B7-4C78-9300-08C74407C098}" destId="{3E0D480A-46E8-4767-90CA-E34521A5169E}" srcOrd="1" destOrd="0" presId="urn:microsoft.com/office/officeart/2009/layout/CircleArrowProcess"/>
    <dgm:cxn modelId="{4C12040B-6BD5-40E6-9ADF-B47FD2CBF974}" type="presParOf" srcId="{BA51438A-10B7-4C78-9300-08C74407C098}" destId="{A99FB807-3E1E-4835-B1AC-B716566291C2}" srcOrd="2" destOrd="0" presId="urn:microsoft.com/office/officeart/2009/layout/CircleArrowProcess"/>
    <dgm:cxn modelId="{4F91E960-0C3D-40ED-AF8C-59BAC49A1021}" type="presParOf" srcId="{A99FB807-3E1E-4835-B1AC-B716566291C2}" destId="{63ED432B-FE94-4B96-A807-21F01E289B18}" srcOrd="0" destOrd="0" presId="urn:microsoft.com/office/officeart/2009/layout/CircleArrowProcess"/>
    <dgm:cxn modelId="{217655C3-9F5D-4B8C-890B-0493B2DDF385}" type="presParOf" srcId="{BA51438A-10B7-4C78-9300-08C74407C098}" destId="{E55DDFB5-7F7B-433E-A6D2-640D339EC926}" srcOrd="3" destOrd="0" presId="urn:microsoft.com/office/officeart/2009/layout/CircleArrowProcess"/>
    <dgm:cxn modelId="{7F4A1AFD-901C-42BC-9DE6-C59F0BADB1D5}" type="presParOf" srcId="{BA51438A-10B7-4C78-9300-08C74407C098}" destId="{9C7AE940-2FEB-4324-B71B-A7D76FFB5345}" srcOrd="4" destOrd="0" presId="urn:microsoft.com/office/officeart/2009/layout/CircleArrowProcess"/>
    <dgm:cxn modelId="{C08ABD66-5D8B-4765-AD62-A30119D815A4}" type="presParOf" srcId="{9C7AE940-2FEB-4324-B71B-A7D76FFB5345}" destId="{3E22616A-66BC-4089-9A41-ED84E2B3F884}" srcOrd="0" destOrd="0" presId="urn:microsoft.com/office/officeart/2009/layout/CircleArrowProcess"/>
    <dgm:cxn modelId="{F0D1743F-B35E-430F-A4F4-686BD4AC134E}" type="presParOf" srcId="{BA51438A-10B7-4C78-9300-08C74407C098}" destId="{4500DBFE-C829-4BE4-BDBE-D5FDEBB3433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983151-828F-44A6-A36C-5CFAFBC21630}" type="doc">
      <dgm:prSet loTypeId="urn:microsoft.com/office/officeart/2009/layout/CircleArrowProcess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939B3CA-E153-4BB3-9E59-C8481FB91034}">
      <dgm:prSet phldrT="[Texto]" custT="1"/>
      <dgm:spPr/>
      <dgm:t>
        <a:bodyPr/>
        <a:lstStyle/>
        <a:p>
          <a:r>
            <a:rPr lang="pt-PT" sz="1600" dirty="0"/>
            <a:t>Gestão de entradas/saídas</a:t>
          </a:r>
        </a:p>
      </dgm:t>
    </dgm:pt>
    <dgm:pt modelId="{E8668678-59EF-4C4F-87E3-F49388B5405F}" type="parTrans" cxnId="{7D9BE74B-5BC2-449F-B735-61766BAC129B}">
      <dgm:prSet/>
      <dgm:spPr/>
      <dgm:t>
        <a:bodyPr/>
        <a:lstStyle/>
        <a:p>
          <a:endParaRPr lang="pt-PT"/>
        </a:p>
      </dgm:t>
    </dgm:pt>
    <dgm:pt modelId="{19DFB433-152B-4FDA-B723-741F84DF315F}" type="sibTrans" cxnId="{7D9BE74B-5BC2-449F-B735-61766BAC129B}">
      <dgm:prSet/>
      <dgm:spPr/>
      <dgm:t>
        <a:bodyPr/>
        <a:lstStyle/>
        <a:p>
          <a:endParaRPr lang="pt-PT"/>
        </a:p>
      </dgm:t>
    </dgm:pt>
    <dgm:pt modelId="{90DAD8C6-E173-447E-B807-61E9F3109B40}">
      <dgm:prSet phldrT="[Texto]" custT="1"/>
      <dgm:spPr/>
      <dgm:t>
        <a:bodyPr/>
        <a:lstStyle/>
        <a:p>
          <a:r>
            <a:rPr lang="pt-PT" sz="1600" dirty="0"/>
            <a:t>Separador de saída de processo</a:t>
          </a:r>
        </a:p>
      </dgm:t>
    </dgm:pt>
    <dgm:pt modelId="{62D2AF03-DAB7-4C46-AE71-8B3EADF86D0C}" type="parTrans" cxnId="{297F4B3A-BA90-4757-94CA-CB81F11A140F}">
      <dgm:prSet/>
      <dgm:spPr/>
      <dgm:t>
        <a:bodyPr/>
        <a:lstStyle/>
        <a:p>
          <a:endParaRPr lang="pt-PT"/>
        </a:p>
      </dgm:t>
    </dgm:pt>
    <dgm:pt modelId="{B355EAB3-B8DF-46C1-BE3A-D63DC85C8F9D}" type="sibTrans" cxnId="{297F4B3A-BA90-4757-94CA-CB81F11A140F}">
      <dgm:prSet/>
      <dgm:spPr/>
      <dgm:t>
        <a:bodyPr/>
        <a:lstStyle/>
        <a:p>
          <a:endParaRPr lang="pt-PT"/>
        </a:p>
      </dgm:t>
    </dgm:pt>
    <dgm:pt modelId="{040F5FAC-79E9-4E0D-97BE-FDEC6A2F1060}">
      <dgm:prSet phldrT="[Texto]" custT="1"/>
      <dgm:spPr/>
      <dgm:t>
        <a:bodyPr/>
        <a:lstStyle/>
        <a:p>
          <a:r>
            <a:rPr lang="pt-PT" sz="1600" dirty="0"/>
            <a:t>Preencher Dados a Copiar</a:t>
          </a:r>
        </a:p>
      </dgm:t>
    </dgm:pt>
    <dgm:pt modelId="{08992310-F2EE-4369-9285-816F05794720}" type="parTrans" cxnId="{960CAA1F-A311-4F2F-9872-4A5B6F299D4B}">
      <dgm:prSet/>
      <dgm:spPr/>
      <dgm:t>
        <a:bodyPr/>
        <a:lstStyle/>
        <a:p>
          <a:endParaRPr lang="pt-PT"/>
        </a:p>
      </dgm:t>
    </dgm:pt>
    <dgm:pt modelId="{D44F4F70-B2D3-45D1-B097-8975C5799552}" type="sibTrans" cxnId="{960CAA1F-A311-4F2F-9872-4A5B6F299D4B}">
      <dgm:prSet/>
      <dgm:spPr/>
      <dgm:t>
        <a:bodyPr/>
        <a:lstStyle/>
        <a:p>
          <a:endParaRPr lang="pt-PT"/>
        </a:p>
      </dgm:t>
    </dgm:pt>
    <dgm:pt modelId="{BA51438A-10B7-4C78-9300-08C74407C098}" type="pres">
      <dgm:prSet presAssocID="{03983151-828F-44A6-A36C-5CFAFBC2163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910909A-21A4-400A-9355-FB5B925E1EDE}" type="pres">
      <dgm:prSet presAssocID="{D939B3CA-E153-4BB3-9E59-C8481FB91034}" presName="Accent1" presStyleCnt="0"/>
      <dgm:spPr/>
    </dgm:pt>
    <dgm:pt modelId="{17C8B729-3823-4922-B368-8A64CF1A1D45}" type="pres">
      <dgm:prSet presAssocID="{D939B3CA-E153-4BB3-9E59-C8481FB91034}" presName="Accent" presStyleLbl="node1" presStyleIdx="0" presStyleCnt="3"/>
      <dgm:spPr/>
    </dgm:pt>
    <dgm:pt modelId="{3E0D480A-46E8-4767-90CA-E34521A5169E}" type="pres">
      <dgm:prSet presAssocID="{D939B3CA-E153-4BB3-9E59-C8481FB91034}" presName="Parent1" presStyleLbl="revTx" presStyleIdx="0" presStyleCnt="3" custScaleX="130119" custLinFactNeighborX="-5154" custLinFactNeighborY="-10314">
        <dgm:presLayoutVars>
          <dgm:chMax val="1"/>
          <dgm:chPref val="1"/>
          <dgm:bulletEnabled val="1"/>
        </dgm:presLayoutVars>
      </dgm:prSet>
      <dgm:spPr/>
    </dgm:pt>
    <dgm:pt modelId="{A99FB807-3E1E-4835-B1AC-B716566291C2}" type="pres">
      <dgm:prSet presAssocID="{90DAD8C6-E173-447E-B807-61E9F3109B40}" presName="Accent2" presStyleCnt="0"/>
      <dgm:spPr/>
    </dgm:pt>
    <dgm:pt modelId="{63ED432B-FE94-4B96-A807-21F01E289B18}" type="pres">
      <dgm:prSet presAssocID="{90DAD8C6-E173-447E-B807-61E9F3109B40}" presName="Accent" presStyleLbl="node1" presStyleIdx="1" presStyleCnt="3"/>
      <dgm:spPr/>
    </dgm:pt>
    <dgm:pt modelId="{E55DDFB5-7F7B-433E-A6D2-640D339EC926}" type="pres">
      <dgm:prSet presAssocID="{90DAD8C6-E173-447E-B807-61E9F3109B4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C7AE940-2FEB-4324-B71B-A7D76FFB5345}" type="pres">
      <dgm:prSet presAssocID="{040F5FAC-79E9-4E0D-97BE-FDEC6A2F1060}" presName="Accent3" presStyleCnt="0"/>
      <dgm:spPr/>
    </dgm:pt>
    <dgm:pt modelId="{3E22616A-66BC-4089-9A41-ED84E2B3F884}" type="pres">
      <dgm:prSet presAssocID="{040F5FAC-79E9-4E0D-97BE-FDEC6A2F1060}" presName="Accent" presStyleLbl="node1" presStyleIdx="2" presStyleCnt="3"/>
      <dgm:spPr/>
    </dgm:pt>
    <dgm:pt modelId="{4500DBFE-C829-4BE4-BDBE-D5FDEBB3433A}" type="pres">
      <dgm:prSet presAssocID="{040F5FAC-79E9-4E0D-97BE-FDEC6A2F106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60CAA1F-A311-4F2F-9872-4A5B6F299D4B}" srcId="{03983151-828F-44A6-A36C-5CFAFBC21630}" destId="{040F5FAC-79E9-4E0D-97BE-FDEC6A2F1060}" srcOrd="2" destOrd="0" parTransId="{08992310-F2EE-4369-9285-816F05794720}" sibTransId="{D44F4F70-B2D3-45D1-B097-8975C5799552}"/>
    <dgm:cxn modelId="{297F4B3A-BA90-4757-94CA-CB81F11A140F}" srcId="{03983151-828F-44A6-A36C-5CFAFBC21630}" destId="{90DAD8C6-E173-447E-B807-61E9F3109B40}" srcOrd="1" destOrd="0" parTransId="{62D2AF03-DAB7-4C46-AE71-8B3EADF86D0C}" sibTransId="{B355EAB3-B8DF-46C1-BE3A-D63DC85C8F9D}"/>
    <dgm:cxn modelId="{7D9BE74B-5BC2-449F-B735-61766BAC129B}" srcId="{03983151-828F-44A6-A36C-5CFAFBC21630}" destId="{D939B3CA-E153-4BB3-9E59-C8481FB91034}" srcOrd="0" destOrd="0" parTransId="{E8668678-59EF-4C4F-87E3-F49388B5405F}" sibTransId="{19DFB433-152B-4FDA-B723-741F84DF315F}"/>
    <dgm:cxn modelId="{BE51E47F-8696-4CFB-93DB-C0ADA3CAAF20}" type="presOf" srcId="{040F5FAC-79E9-4E0D-97BE-FDEC6A2F1060}" destId="{4500DBFE-C829-4BE4-BDBE-D5FDEBB3433A}" srcOrd="0" destOrd="0" presId="urn:microsoft.com/office/officeart/2009/layout/CircleArrowProcess"/>
    <dgm:cxn modelId="{E94D88D5-5026-4091-ABD9-AAFCEF11D9F8}" type="presOf" srcId="{90DAD8C6-E173-447E-B807-61E9F3109B40}" destId="{E55DDFB5-7F7B-433E-A6D2-640D339EC926}" srcOrd="0" destOrd="0" presId="urn:microsoft.com/office/officeart/2009/layout/CircleArrowProcess"/>
    <dgm:cxn modelId="{963F09D6-5E40-4F20-8E23-7090578A1F9E}" type="presOf" srcId="{D939B3CA-E153-4BB3-9E59-C8481FB91034}" destId="{3E0D480A-46E8-4767-90CA-E34521A5169E}" srcOrd="0" destOrd="0" presId="urn:microsoft.com/office/officeart/2009/layout/CircleArrowProcess"/>
    <dgm:cxn modelId="{9ED77EEC-2743-473D-9567-EA8D0F7B57FB}" type="presOf" srcId="{03983151-828F-44A6-A36C-5CFAFBC21630}" destId="{BA51438A-10B7-4C78-9300-08C74407C098}" srcOrd="0" destOrd="0" presId="urn:microsoft.com/office/officeart/2009/layout/CircleArrowProcess"/>
    <dgm:cxn modelId="{8D75E506-B26E-4DE0-94E2-21E7165FAD04}" type="presParOf" srcId="{BA51438A-10B7-4C78-9300-08C74407C098}" destId="{5910909A-21A4-400A-9355-FB5B925E1EDE}" srcOrd="0" destOrd="0" presId="urn:microsoft.com/office/officeart/2009/layout/CircleArrowProcess"/>
    <dgm:cxn modelId="{8CCB0561-BAC9-442B-BA17-7881DA270519}" type="presParOf" srcId="{5910909A-21A4-400A-9355-FB5B925E1EDE}" destId="{17C8B729-3823-4922-B368-8A64CF1A1D45}" srcOrd="0" destOrd="0" presId="urn:microsoft.com/office/officeart/2009/layout/CircleArrowProcess"/>
    <dgm:cxn modelId="{0DD60F94-DA15-4866-9370-41574408FF14}" type="presParOf" srcId="{BA51438A-10B7-4C78-9300-08C74407C098}" destId="{3E0D480A-46E8-4767-90CA-E34521A5169E}" srcOrd="1" destOrd="0" presId="urn:microsoft.com/office/officeart/2009/layout/CircleArrowProcess"/>
    <dgm:cxn modelId="{4C12040B-6BD5-40E6-9ADF-B47FD2CBF974}" type="presParOf" srcId="{BA51438A-10B7-4C78-9300-08C74407C098}" destId="{A99FB807-3E1E-4835-B1AC-B716566291C2}" srcOrd="2" destOrd="0" presId="urn:microsoft.com/office/officeart/2009/layout/CircleArrowProcess"/>
    <dgm:cxn modelId="{4F91E960-0C3D-40ED-AF8C-59BAC49A1021}" type="presParOf" srcId="{A99FB807-3E1E-4835-B1AC-B716566291C2}" destId="{63ED432B-FE94-4B96-A807-21F01E289B18}" srcOrd="0" destOrd="0" presId="urn:microsoft.com/office/officeart/2009/layout/CircleArrowProcess"/>
    <dgm:cxn modelId="{217655C3-9F5D-4B8C-890B-0493B2DDF385}" type="presParOf" srcId="{BA51438A-10B7-4C78-9300-08C74407C098}" destId="{E55DDFB5-7F7B-433E-A6D2-640D339EC926}" srcOrd="3" destOrd="0" presId="urn:microsoft.com/office/officeart/2009/layout/CircleArrowProcess"/>
    <dgm:cxn modelId="{7F4A1AFD-901C-42BC-9DE6-C59F0BADB1D5}" type="presParOf" srcId="{BA51438A-10B7-4C78-9300-08C74407C098}" destId="{9C7AE940-2FEB-4324-B71B-A7D76FFB5345}" srcOrd="4" destOrd="0" presId="urn:microsoft.com/office/officeart/2009/layout/CircleArrowProcess"/>
    <dgm:cxn modelId="{C08ABD66-5D8B-4765-AD62-A30119D815A4}" type="presParOf" srcId="{9C7AE940-2FEB-4324-B71B-A7D76FFB5345}" destId="{3E22616A-66BC-4089-9A41-ED84E2B3F884}" srcOrd="0" destOrd="0" presId="urn:microsoft.com/office/officeart/2009/layout/CircleArrowProcess"/>
    <dgm:cxn modelId="{F0D1743F-B35E-430F-A4F4-686BD4AC134E}" type="presParOf" srcId="{BA51438A-10B7-4C78-9300-08C74407C098}" destId="{4500DBFE-C829-4BE4-BDBE-D5FDEBB3433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CAE900-DD38-45EC-9BA5-05349A2CCA0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125DF7A6-BDAD-4FA5-A411-27CA5CCF9C16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 dirty="0"/>
            <a:t>Ecrã Gestão de Entrada/Saída de Processos</a:t>
          </a:r>
        </a:p>
      </dgm:t>
    </dgm:pt>
    <dgm:pt modelId="{9DFE5420-2625-44FE-A3FA-141740D94174}" type="parTrans" cxnId="{BCD9938E-C592-4171-80A3-7140879C0C52}">
      <dgm:prSet/>
      <dgm:spPr/>
      <dgm:t>
        <a:bodyPr/>
        <a:lstStyle/>
        <a:p>
          <a:endParaRPr lang="pt-PT"/>
        </a:p>
      </dgm:t>
    </dgm:pt>
    <dgm:pt modelId="{06C51B8B-AAB1-4DE0-9851-8C83761BE14C}" type="sibTrans" cxnId="{BCD9938E-C592-4171-80A3-7140879C0C52}">
      <dgm:prSet/>
      <dgm:spPr/>
      <dgm:t>
        <a:bodyPr/>
        <a:lstStyle/>
        <a:p>
          <a:endParaRPr lang="pt-PT"/>
        </a:p>
      </dgm:t>
    </dgm:pt>
    <dgm:pt modelId="{0E86AD4E-DE46-4BE7-9AB7-2202F3C4C122}">
      <dgm:prSet phldrT="[Text]"/>
      <dgm:spPr/>
      <dgm:t>
        <a:bodyPr/>
        <a:lstStyle/>
        <a:p>
          <a:r>
            <a:rPr lang="pt-PT"/>
            <a:t>Possível dar a entrada de processos</a:t>
          </a:r>
        </a:p>
      </dgm:t>
    </dgm:pt>
    <dgm:pt modelId="{6D971714-F7C8-4787-A8DC-E945B41B24B4}" type="parTrans" cxnId="{4EF9CBD5-2089-492F-AD81-79771ECFC7F1}">
      <dgm:prSet/>
      <dgm:spPr/>
      <dgm:t>
        <a:bodyPr/>
        <a:lstStyle/>
        <a:p>
          <a:endParaRPr lang="pt-PT"/>
        </a:p>
      </dgm:t>
    </dgm:pt>
    <dgm:pt modelId="{6A4925B8-789C-4FAC-9804-EC73F517AABE}" type="sibTrans" cxnId="{4EF9CBD5-2089-492F-AD81-79771ECFC7F1}">
      <dgm:prSet/>
      <dgm:spPr/>
      <dgm:t>
        <a:bodyPr/>
        <a:lstStyle/>
        <a:p>
          <a:endParaRPr lang="pt-PT"/>
        </a:p>
      </dgm:t>
    </dgm:pt>
    <dgm:pt modelId="{01CAF10B-9DFF-4FEF-88BE-BD611A708354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Escolher utente</a:t>
          </a:r>
        </a:p>
      </dgm:t>
    </dgm:pt>
    <dgm:pt modelId="{5045F475-4220-4E8B-879A-11BB1FAF952D}" type="parTrans" cxnId="{8FB244BD-5A51-4848-B2EC-A83146F57F28}">
      <dgm:prSet/>
      <dgm:spPr/>
      <dgm:t>
        <a:bodyPr/>
        <a:lstStyle/>
        <a:p>
          <a:endParaRPr lang="pt-PT"/>
        </a:p>
      </dgm:t>
    </dgm:pt>
    <dgm:pt modelId="{A5ACECD4-173E-4555-A6CB-0B68C225D01A}" type="sibTrans" cxnId="{8FB244BD-5A51-4848-B2EC-A83146F57F28}">
      <dgm:prSet/>
      <dgm:spPr/>
      <dgm:t>
        <a:bodyPr/>
        <a:lstStyle/>
        <a:p>
          <a:endParaRPr lang="pt-PT"/>
        </a:p>
      </dgm:t>
    </dgm:pt>
    <dgm:pt modelId="{58AF290B-E766-48C0-98BF-E99C02B7E3A0}">
      <dgm:prSet phldrT="[Text]"/>
      <dgm:spPr/>
      <dgm:t>
        <a:bodyPr/>
        <a:lstStyle/>
        <a:p>
          <a:r>
            <a:rPr lang="pt-PT"/>
            <a:t>Possível pesquisar o utente em causa</a:t>
          </a:r>
        </a:p>
      </dgm:t>
    </dgm:pt>
    <dgm:pt modelId="{AFB44CBC-24C9-44C6-A81B-5F8C22A6FA19}" type="parTrans" cxnId="{7ABA1B13-E644-442A-9746-6A5D78F891F5}">
      <dgm:prSet/>
      <dgm:spPr/>
      <dgm:t>
        <a:bodyPr/>
        <a:lstStyle/>
        <a:p>
          <a:endParaRPr lang="pt-PT"/>
        </a:p>
      </dgm:t>
    </dgm:pt>
    <dgm:pt modelId="{F5776ABD-3C91-4D80-9430-1469717BA532}" type="sibTrans" cxnId="{7ABA1B13-E644-442A-9746-6A5D78F891F5}">
      <dgm:prSet/>
      <dgm:spPr/>
      <dgm:t>
        <a:bodyPr/>
        <a:lstStyle/>
        <a:p>
          <a:endParaRPr lang="pt-PT"/>
        </a:p>
      </dgm:t>
    </dgm:pt>
    <dgm:pt modelId="{B5D47E0D-77CA-4E0A-B164-0A8181EB41D2}">
      <dgm:prSet phldrT="[Text]"/>
      <dgm:spPr>
        <a:solidFill>
          <a:schemeClr val="accent6"/>
        </a:solidFill>
      </dgm:spPr>
      <dgm:t>
        <a:bodyPr/>
        <a:lstStyle/>
        <a:p>
          <a:r>
            <a:rPr lang="pt-PT" dirty="0"/>
            <a:t>Separador Consulta/Entrada de Processos</a:t>
          </a:r>
        </a:p>
      </dgm:t>
    </dgm:pt>
    <dgm:pt modelId="{4D3C1302-2109-41AD-8132-1918EB58CF61}" type="parTrans" cxnId="{B68972A1-ADF6-4161-A9AD-2138033193E0}">
      <dgm:prSet/>
      <dgm:spPr/>
      <dgm:t>
        <a:bodyPr/>
        <a:lstStyle/>
        <a:p>
          <a:endParaRPr lang="pt-PT"/>
        </a:p>
      </dgm:t>
    </dgm:pt>
    <dgm:pt modelId="{3C707DCF-E594-415F-8854-2FE5E250EE3D}" type="sibTrans" cxnId="{B68972A1-ADF6-4161-A9AD-2138033193E0}">
      <dgm:prSet/>
      <dgm:spPr/>
      <dgm:t>
        <a:bodyPr/>
        <a:lstStyle/>
        <a:p>
          <a:endParaRPr lang="pt-PT"/>
        </a:p>
      </dgm:t>
    </dgm:pt>
    <dgm:pt modelId="{8F7E242E-21BD-476F-BA0D-AF0D25665B1D}">
      <dgm:prSet phldrT="[Text]"/>
      <dgm:spPr/>
      <dgm:t>
        <a:bodyPr/>
        <a:lstStyle/>
        <a:p>
          <a:r>
            <a:rPr lang="pt-PT"/>
            <a:t>Marcar </a:t>
          </a:r>
          <a:r>
            <a:rPr lang="pt-PT" err="1"/>
            <a:t>check</a:t>
          </a:r>
          <a:r>
            <a:rPr lang="pt-PT"/>
            <a:t>-box Entrada e editar data e hora de devolução caso não corresponda à atual</a:t>
          </a:r>
        </a:p>
      </dgm:t>
    </dgm:pt>
    <dgm:pt modelId="{6A54B508-5616-4D6C-8685-DCDF936324AA}" type="parTrans" cxnId="{EBA089FC-6563-47EA-9D26-95292DE9479E}">
      <dgm:prSet/>
      <dgm:spPr/>
      <dgm:t>
        <a:bodyPr/>
        <a:lstStyle/>
        <a:p>
          <a:endParaRPr lang="pt-PT"/>
        </a:p>
      </dgm:t>
    </dgm:pt>
    <dgm:pt modelId="{D79A7253-1573-4E78-B4AE-B6F15F71B408}" type="sibTrans" cxnId="{EBA089FC-6563-47EA-9D26-95292DE9479E}">
      <dgm:prSet/>
      <dgm:spPr/>
      <dgm:t>
        <a:bodyPr/>
        <a:lstStyle/>
        <a:p>
          <a:endParaRPr lang="pt-PT"/>
        </a:p>
      </dgm:t>
    </dgm:pt>
    <dgm:pt modelId="{F598C671-3D3E-405A-8351-755608D6F82A}">
      <dgm:prSet phldrT="[Text]"/>
      <dgm:spPr>
        <a:solidFill>
          <a:schemeClr val="accent5"/>
        </a:solidFill>
      </dgm:spPr>
      <dgm:t>
        <a:bodyPr/>
        <a:lstStyle/>
        <a:p>
          <a:r>
            <a:rPr lang="pt-PT"/>
            <a:t>Botão Ok</a:t>
          </a:r>
        </a:p>
      </dgm:t>
    </dgm:pt>
    <dgm:pt modelId="{05EB41E4-8823-49B5-B03C-DE5EB10CB31A}" type="parTrans" cxnId="{EC47AF4B-1924-47D0-8D81-21D218527089}">
      <dgm:prSet/>
      <dgm:spPr/>
      <dgm:t>
        <a:bodyPr/>
        <a:lstStyle/>
        <a:p>
          <a:endParaRPr lang="pt-PT"/>
        </a:p>
      </dgm:t>
    </dgm:pt>
    <dgm:pt modelId="{60438EA8-D2EA-4089-BF84-DAB5F0F4D72B}" type="sibTrans" cxnId="{EC47AF4B-1924-47D0-8D81-21D218527089}">
      <dgm:prSet/>
      <dgm:spPr/>
      <dgm:t>
        <a:bodyPr/>
        <a:lstStyle/>
        <a:p>
          <a:endParaRPr lang="pt-PT"/>
        </a:p>
      </dgm:t>
    </dgm:pt>
    <dgm:pt modelId="{29205F99-B064-4C6B-92BA-B339134C8B00}">
      <dgm:prSet phldrT="[Text]"/>
      <dgm:spPr/>
      <dgm:t>
        <a:bodyPr/>
        <a:lstStyle/>
        <a:p>
          <a:r>
            <a:rPr lang="pt-PT"/>
            <a:t>É dada a entrada do processo</a:t>
          </a:r>
        </a:p>
      </dgm:t>
    </dgm:pt>
    <dgm:pt modelId="{2BB5760D-F4E8-48A0-88F7-FF922EC29F08}" type="parTrans" cxnId="{EBFC4F31-95BE-4AC4-81F0-739D6BD3DA8C}">
      <dgm:prSet/>
      <dgm:spPr/>
      <dgm:t>
        <a:bodyPr/>
        <a:lstStyle/>
        <a:p>
          <a:endParaRPr lang="pt-PT"/>
        </a:p>
      </dgm:t>
    </dgm:pt>
    <dgm:pt modelId="{9D1EEBA7-0465-491B-A6FF-5EF4A4C3DE9C}" type="sibTrans" cxnId="{EBFC4F31-95BE-4AC4-81F0-739D6BD3DA8C}">
      <dgm:prSet/>
      <dgm:spPr/>
      <dgm:t>
        <a:bodyPr/>
        <a:lstStyle/>
        <a:p>
          <a:endParaRPr lang="pt-PT"/>
        </a:p>
      </dgm:t>
    </dgm:pt>
    <dgm:pt modelId="{FC01B751-3504-4355-9DC2-CE75E07E1ACB}">
      <dgm:prSet phldrT="[Text]"/>
      <dgm:spPr/>
      <dgm:t>
        <a:bodyPr/>
        <a:lstStyle/>
        <a:p>
          <a:r>
            <a:rPr lang="pt-PT"/>
            <a:t>Mensagem “O Processo foi devolvido” </a:t>
          </a:r>
        </a:p>
      </dgm:t>
    </dgm:pt>
    <dgm:pt modelId="{7998DB80-5CE3-4403-82B2-670FD1C84524}" type="parTrans" cxnId="{594B275E-5E0C-4BB0-A187-D491F83AE174}">
      <dgm:prSet/>
      <dgm:spPr/>
      <dgm:t>
        <a:bodyPr/>
        <a:lstStyle/>
        <a:p>
          <a:endParaRPr lang="pt-PT"/>
        </a:p>
      </dgm:t>
    </dgm:pt>
    <dgm:pt modelId="{C6B6D598-E718-4C72-B694-EEAFFC52B121}" type="sibTrans" cxnId="{594B275E-5E0C-4BB0-A187-D491F83AE174}">
      <dgm:prSet/>
      <dgm:spPr/>
      <dgm:t>
        <a:bodyPr/>
        <a:lstStyle/>
        <a:p>
          <a:endParaRPr lang="pt-PT"/>
        </a:p>
      </dgm:t>
    </dgm:pt>
    <dgm:pt modelId="{4C41F1B9-808E-4243-8AC3-682F2778A7DD}">
      <dgm:prSet phldrT="[Text]"/>
      <dgm:spPr/>
      <dgm:t>
        <a:bodyPr/>
        <a:lstStyle/>
        <a:p>
          <a:r>
            <a:rPr lang="pt-PT"/>
            <a:t>Preencher-se sempre os campos Sala Arquivo, Nº Estante e Nº Prateleira</a:t>
          </a:r>
        </a:p>
      </dgm:t>
    </dgm:pt>
    <dgm:pt modelId="{5885C580-135C-4E03-9A1A-B3219D17227B}" type="parTrans" cxnId="{735B60CE-BDF3-4092-98DA-40B501F8C46A}">
      <dgm:prSet/>
      <dgm:spPr/>
      <dgm:t>
        <a:bodyPr/>
        <a:lstStyle/>
        <a:p>
          <a:endParaRPr lang="pt-PT"/>
        </a:p>
      </dgm:t>
    </dgm:pt>
    <dgm:pt modelId="{90B060D5-924E-46FC-BA43-49D16A05B97B}" type="sibTrans" cxnId="{735B60CE-BDF3-4092-98DA-40B501F8C46A}">
      <dgm:prSet/>
      <dgm:spPr/>
      <dgm:t>
        <a:bodyPr/>
        <a:lstStyle/>
        <a:p>
          <a:endParaRPr lang="pt-PT"/>
        </a:p>
      </dgm:t>
    </dgm:pt>
    <dgm:pt modelId="{A499AA2C-1B7F-4113-B1AE-F99BFA410A7C}" type="pres">
      <dgm:prSet presAssocID="{17CAE900-DD38-45EC-9BA5-05349A2CCA09}" presName="linear" presStyleCnt="0">
        <dgm:presLayoutVars>
          <dgm:animLvl val="lvl"/>
          <dgm:resizeHandles val="exact"/>
        </dgm:presLayoutVars>
      </dgm:prSet>
      <dgm:spPr/>
    </dgm:pt>
    <dgm:pt modelId="{81875AB4-F425-4A8B-B39C-598519499B47}" type="pres">
      <dgm:prSet presAssocID="{125DF7A6-BDAD-4FA5-A411-27CA5CCF9C16}" presName="parentText" presStyleLbl="node1" presStyleIdx="0" presStyleCnt="4" custLinFactNeighborX="-8098" custLinFactNeighborY="7421">
        <dgm:presLayoutVars>
          <dgm:chMax val="0"/>
          <dgm:bulletEnabled val="1"/>
        </dgm:presLayoutVars>
      </dgm:prSet>
      <dgm:spPr/>
    </dgm:pt>
    <dgm:pt modelId="{BFA91E44-5F79-4123-B289-D6828B6F18C4}" type="pres">
      <dgm:prSet presAssocID="{125DF7A6-BDAD-4FA5-A411-27CA5CCF9C16}" presName="childText" presStyleLbl="revTx" presStyleIdx="0" presStyleCnt="4">
        <dgm:presLayoutVars>
          <dgm:bulletEnabled val="1"/>
        </dgm:presLayoutVars>
      </dgm:prSet>
      <dgm:spPr/>
    </dgm:pt>
    <dgm:pt modelId="{F59A2BF8-472F-4D56-8564-7FEC22219340}" type="pres">
      <dgm:prSet presAssocID="{01CAF10B-9DFF-4FEF-88BE-BD611A7083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55FB33-CD1D-41F2-8D85-C31CA9B02EB3}" type="pres">
      <dgm:prSet presAssocID="{01CAF10B-9DFF-4FEF-88BE-BD611A708354}" presName="childText" presStyleLbl="revTx" presStyleIdx="1" presStyleCnt="4">
        <dgm:presLayoutVars>
          <dgm:bulletEnabled val="1"/>
        </dgm:presLayoutVars>
      </dgm:prSet>
      <dgm:spPr/>
    </dgm:pt>
    <dgm:pt modelId="{FFE0AB4F-4E50-4879-A405-CEA7D7376299}" type="pres">
      <dgm:prSet presAssocID="{B5D47E0D-77CA-4E0A-B164-0A8181EB41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CFCA31-513A-4FEE-93EB-09A243A15BB9}" type="pres">
      <dgm:prSet presAssocID="{B5D47E0D-77CA-4E0A-B164-0A8181EB41D2}" presName="childText" presStyleLbl="revTx" presStyleIdx="2" presStyleCnt="4">
        <dgm:presLayoutVars>
          <dgm:bulletEnabled val="1"/>
        </dgm:presLayoutVars>
      </dgm:prSet>
      <dgm:spPr/>
    </dgm:pt>
    <dgm:pt modelId="{D06878DD-6C5A-483B-BFA5-BC9C0A313FA1}" type="pres">
      <dgm:prSet presAssocID="{F598C671-3D3E-405A-8351-755608D6F82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48D1534-D87A-4BA8-B270-54768F62B265}" type="pres">
      <dgm:prSet presAssocID="{F598C671-3D3E-405A-8351-755608D6F82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ABA1B13-E644-442A-9746-6A5D78F891F5}" srcId="{01CAF10B-9DFF-4FEF-88BE-BD611A708354}" destId="{58AF290B-E766-48C0-98BF-E99C02B7E3A0}" srcOrd="0" destOrd="0" parTransId="{AFB44CBC-24C9-44C6-A81B-5F8C22A6FA19}" sibTransId="{F5776ABD-3C91-4D80-9430-1469717BA532}"/>
    <dgm:cxn modelId="{C167122B-3052-4F5B-8824-A07B230BFC7D}" type="presOf" srcId="{0E86AD4E-DE46-4BE7-9AB7-2202F3C4C122}" destId="{BFA91E44-5F79-4123-B289-D6828B6F18C4}" srcOrd="0" destOrd="0" presId="urn:microsoft.com/office/officeart/2005/8/layout/vList2"/>
    <dgm:cxn modelId="{EBFC4F31-95BE-4AC4-81F0-739D6BD3DA8C}" srcId="{F598C671-3D3E-405A-8351-755608D6F82A}" destId="{29205F99-B064-4C6B-92BA-B339134C8B00}" srcOrd="0" destOrd="0" parTransId="{2BB5760D-F4E8-48A0-88F7-FF922EC29F08}" sibTransId="{9D1EEBA7-0465-491B-A6FF-5EF4A4C3DE9C}"/>
    <dgm:cxn modelId="{594B275E-5E0C-4BB0-A187-D491F83AE174}" srcId="{F598C671-3D3E-405A-8351-755608D6F82A}" destId="{FC01B751-3504-4355-9DC2-CE75E07E1ACB}" srcOrd="1" destOrd="0" parTransId="{7998DB80-5CE3-4403-82B2-670FD1C84524}" sibTransId="{C6B6D598-E718-4C72-B694-EEAFFC52B121}"/>
    <dgm:cxn modelId="{6AC97346-BAE1-46D4-90A2-ED5F6640AC94}" type="presOf" srcId="{FC01B751-3504-4355-9DC2-CE75E07E1ACB}" destId="{C48D1534-D87A-4BA8-B270-54768F62B265}" srcOrd="0" destOrd="1" presId="urn:microsoft.com/office/officeart/2005/8/layout/vList2"/>
    <dgm:cxn modelId="{EC47AF4B-1924-47D0-8D81-21D218527089}" srcId="{17CAE900-DD38-45EC-9BA5-05349A2CCA09}" destId="{F598C671-3D3E-405A-8351-755608D6F82A}" srcOrd="3" destOrd="0" parTransId="{05EB41E4-8823-49B5-B03C-DE5EB10CB31A}" sibTransId="{60438EA8-D2EA-4089-BF84-DAB5F0F4D72B}"/>
    <dgm:cxn modelId="{73062E4F-C501-4AA3-B662-3AF3A134D9A4}" type="presOf" srcId="{58AF290B-E766-48C0-98BF-E99C02B7E3A0}" destId="{6B55FB33-CD1D-41F2-8D85-C31CA9B02EB3}" srcOrd="0" destOrd="0" presId="urn:microsoft.com/office/officeart/2005/8/layout/vList2"/>
    <dgm:cxn modelId="{2676167B-4D51-408F-8410-2F8B04E15755}" type="presOf" srcId="{125DF7A6-BDAD-4FA5-A411-27CA5CCF9C16}" destId="{81875AB4-F425-4A8B-B39C-598519499B47}" srcOrd="0" destOrd="0" presId="urn:microsoft.com/office/officeart/2005/8/layout/vList2"/>
    <dgm:cxn modelId="{8D80FB83-16CE-419B-A8B4-567C6A144434}" type="presOf" srcId="{4C41F1B9-808E-4243-8AC3-682F2778A7DD}" destId="{D7CFCA31-513A-4FEE-93EB-09A243A15BB9}" srcOrd="0" destOrd="1" presId="urn:microsoft.com/office/officeart/2005/8/layout/vList2"/>
    <dgm:cxn modelId="{62E85D86-6F96-49D2-A34B-54928A1472AD}" type="presOf" srcId="{8F7E242E-21BD-476F-BA0D-AF0D25665B1D}" destId="{D7CFCA31-513A-4FEE-93EB-09A243A15BB9}" srcOrd="0" destOrd="0" presId="urn:microsoft.com/office/officeart/2005/8/layout/vList2"/>
    <dgm:cxn modelId="{BCD9938E-C592-4171-80A3-7140879C0C52}" srcId="{17CAE900-DD38-45EC-9BA5-05349A2CCA09}" destId="{125DF7A6-BDAD-4FA5-A411-27CA5CCF9C16}" srcOrd="0" destOrd="0" parTransId="{9DFE5420-2625-44FE-A3FA-141740D94174}" sibTransId="{06C51B8B-AAB1-4DE0-9851-8C83761BE14C}"/>
    <dgm:cxn modelId="{E925A099-5A40-4F6F-B49D-7509650AD326}" type="presOf" srcId="{01CAF10B-9DFF-4FEF-88BE-BD611A708354}" destId="{F59A2BF8-472F-4D56-8564-7FEC22219340}" srcOrd="0" destOrd="0" presId="urn:microsoft.com/office/officeart/2005/8/layout/vList2"/>
    <dgm:cxn modelId="{0BDB379E-83F2-4277-BA9A-B5061D916495}" type="presOf" srcId="{B5D47E0D-77CA-4E0A-B164-0A8181EB41D2}" destId="{FFE0AB4F-4E50-4879-A405-CEA7D7376299}" srcOrd="0" destOrd="0" presId="urn:microsoft.com/office/officeart/2005/8/layout/vList2"/>
    <dgm:cxn modelId="{B68972A1-ADF6-4161-A9AD-2138033193E0}" srcId="{17CAE900-DD38-45EC-9BA5-05349A2CCA09}" destId="{B5D47E0D-77CA-4E0A-B164-0A8181EB41D2}" srcOrd="2" destOrd="0" parTransId="{4D3C1302-2109-41AD-8132-1918EB58CF61}" sibTransId="{3C707DCF-E594-415F-8854-2FE5E250EE3D}"/>
    <dgm:cxn modelId="{E0BFCFA8-0BC4-4269-BEBD-D84CD40A71EA}" type="presOf" srcId="{F598C671-3D3E-405A-8351-755608D6F82A}" destId="{D06878DD-6C5A-483B-BFA5-BC9C0A313FA1}" srcOrd="0" destOrd="0" presId="urn:microsoft.com/office/officeart/2005/8/layout/vList2"/>
    <dgm:cxn modelId="{8FB244BD-5A51-4848-B2EC-A83146F57F28}" srcId="{17CAE900-DD38-45EC-9BA5-05349A2CCA09}" destId="{01CAF10B-9DFF-4FEF-88BE-BD611A708354}" srcOrd="1" destOrd="0" parTransId="{5045F475-4220-4E8B-879A-11BB1FAF952D}" sibTransId="{A5ACECD4-173E-4555-A6CB-0B68C225D01A}"/>
    <dgm:cxn modelId="{735B60CE-BDF3-4092-98DA-40B501F8C46A}" srcId="{B5D47E0D-77CA-4E0A-B164-0A8181EB41D2}" destId="{4C41F1B9-808E-4243-8AC3-682F2778A7DD}" srcOrd="1" destOrd="0" parTransId="{5885C580-135C-4E03-9A1A-B3219D17227B}" sibTransId="{90B060D5-924E-46FC-BA43-49D16A05B97B}"/>
    <dgm:cxn modelId="{40CC1BD2-6A53-45B2-8715-F508C9447E74}" type="presOf" srcId="{29205F99-B064-4C6B-92BA-B339134C8B00}" destId="{C48D1534-D87A-4BA8-B270-54768F62B265}" srcOrd="0" destOrd="0" presId="urn:microsoft.com/office/officeart/2005/8/layout/vList2"/>
    <dgm:cxn modelId="{4EF9CBD5-2089-492F-AD81-79771ECFC7F1}" srcId="{125DF7A6-BDAD-4FA5-A411-27CA5CCF9C16}" destId="{0E86AD4E-DE46-4BE7-9AB7-2202F3C4C122}" srcOrd="0" destOrd="0" parTransId="{6D971714-F7C8-4787-A8DC-E945B41B24B4}" sibTransId="{6A4925B8-789C-4FAC-9804-EC73F517AABE}"/>
    <dgm:cxn modelId="{EBA089FC-6563-47EA-9D26-95292DE9479E}" srcId="{B5D47E0D-77CA-4E0A-B164-0A8181EB41D2}" destId="{8F7E242E-21BD-476F-BA0D-AF0D25665B1D}" srcOrd="0" destOrd="0" parTransId="{6A54B508-5616-4D6C-8685-DCDF936324AA}" sibTransId="{D79A7253-1573-4E78-B4AE-B6F15F71B408}"/>
    <dgm:cxn modelId="{867720FD-C8F3-4D64-A457-B58F7D1ABA7A}" type="presOf" srcId="{17CAE900-DD38-45EC-9BA5-05349A2CCA09}" destId="{A499AA2C-1B7F-4113-B1AE-F99BFA410A7C}" srcOrd="0" destOrd="0" presId="urn:microsoft.com/office/officeart/2005/8/layout/vList2"/>
    <dgm:cxn modelId="{BD99729B-304D-4238-8FB4-1D8D96417A2F}" type="presParOf" srcId="{A499AA2C-1B7F-4113-B1AE-F99BFA410A7C}" destId="{81875AB4-F425-4A8B-B39C-598519499B47}" srcOrd="0" destOrd="0" presId="urn:microsoft.com/office/officeart/2005/8/layout/vList2"/>
    <dgm:cxn modelId="{4AE82EFE-0896-43EB-941C-A19286C0DA53}" type="presParOf" srcId="{A499AA2C-1B7F-4113-B1AE-F99BFA410A7C}" destId="{BFA91E44-5F79-4123-B289-D6828B6F18C4}" srcOrd="1" destOrd="0" presId="urn:microsoft.com/office/officeart/2005/8/layout/vList2"/>
    <dgm:cxn modelId="{0B2E384D-6EA6-41BC-BE33-BA009285CC2B}" type="presParOf" srcId="{A499AA2C-1B7F-4113-B1AE-F99BFA410A7C}" destId="{F59A2BF8-472F-4D56-8564-7FEC22219340}" srcOrd="2" destOrd="0" presId="urn:microsoft.com/office/officeart/2005/8/layout/vList2"/>
    <dgm:cxn modelId="{A572D8DF-C492-4949-8864-B16ACE9A4E15}" type="presParOf" srcId="{A499AA2C-1B7F-4113-B1AE-F99BFA410A7C}" destId="{6B55FB33-CD1D-41F2-8D85-C31CA9B02EB3}" srcOrd="3" destOrd="0" presId="urn:microsoft.com/office/officeart/2005/8/layout/vList2"/>
    <dgm:cxn modelId="{5EBA2630-7F2F-467C-AFF0-27B456F30C6D}" type="presParOf" srcId="{A499AA2C-1B7F-4113-B1AE-F99BFA410A7C}" destId="{FFE0AB4F-4E50-4879-A405-CEA7D7376299}" srcOrd="4" destOrd="0" presId="urn:microsoft.com/office/officeart/2005/8/layout/vList2"/>
    <dgm:cxn modelId="{E2D75F9C-3C03-4821-9D1A-1D351C9FD227}" type="presParOf" srcId="{A499AA2C-1B7F-4113-B1AE-F99BFA410A7C}" destId="{D7CFCA31-513A-4FEE-93EB-09A243A15BB9}" srcOrd="5" destOrd="0" presId="urn:microsoft.com/office/officeart/2005/8/layout/vList2"/>
    <dgm:cxn modelId="{98E925E0-9CEE-49EF-8318-5B5237910722}" type="presParOf" srcId="{A499AA2C-1B7F-4113-B1AE-F99BFA410A7C}" destId="{D06878DD-6C5A-483B-BFA5-BC9C0A313FA1}" srcOrd="6" destOrd="0" presId="urn:microsoft.com/office/officeart/2005/8/layout/vList2"/>
    <dgm:cxn modelId="{96B0435E-46DE-4C1E-99D1-1555780B5672}" type="presParOf" srcId="{A499AA2C-1B7F-4113-B1AE-F99BFA410A7C}" destId="{C48D1534-D87A-4BA8-B270-54768F62B26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CAE900-DD38-45EC-9BA5-05349A2CCA0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125DF7A6-BDAD-4FA5-A411-27CA5CCF9C16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 dirty="0"/>
            <a:t>Ecrã Gestão de Entrada/Saída de Processos</a:t>
          </a:r>
        </a:p>
      </dgm:t>
    </dgm:pt>
    <dgm:pt modelId="{9DFE5420-2625-44FE-A3FA-141740D94174}" type="parTrans" cxnId="{BCD9938E-C592-4171-80A3-7140879C0C52}">
      <dgm:prSet/>
      <dgm:spPr/>
      <dgm:t>
        <a:bodyPr/>
        <a:lstStyle/>
        <a:p>
          <a:endParaRPr lang="pt-PT"/>
        </a:p>
      </dgm:t>
    </dgm:pt>
    <dgm:pt modelId="{06C51B8B-AAB1-4DE0-9851-8C83761BE14C}" type="sibTrans" cxnId="{BCD9938E-C592-4171-80A3-7140879C0C52}">
      <dgm:prSet/>
      <dgm:spPr/>
      <dgm:t>
        <a:bodyPr/>
        <a:lstStyle/>
        <a:p>
          <a:endParaRPr lang="pt-PT"/>
        </a:p>
      </dgm:t>
    </dgm:pt>
    <dgm:pt modelId="{0E86AD4E-DE46-4BE7-9AB7-2202F3C4C122}">
      <dgm:prSet phldrT="[Text]"/>
      <dgm:spPr/>
      <dgm:t>
        <a:bodyPr/>
        <a:lstStyle/>
        <a:p>
          <a:r>
            <a:rPr lang="pt-PT"/>
            <a:t>Possível dar a entrada de processos</a:t>
          </a:r>
        </a:p>
      </dgm:t>
    </dgm:pt>
    <dgm:pt modelId="{6D971714-F7C8-4787-A8DC-E945B41B24B4}" type="parTrans" cxnId="{4EF9CBD5-2089-492F-AD81-79771ECFC7F1}">
      <dgm:prSet/>
      <dgm:spPr/>
      <dgm:t>
        <a:bodyPr/>
        <a:lstStyle/>
        <a:p>
          <a:endParaRPr lang="pt-PT"/>
        </a:p>
      </dgm:t>
    </dgm:pt>
    <dgm:pt modelId="{6A4925B8-789C-4FAC-9804-EC73F517AABE}" type="sibTrans" cxnId="{4EF9CBD5-2089-492F-AD81-79771ECFC7F1}">
      <dgm:prSet/>
      <dgm:spPr/>
      <dgm:t>
        <a:bodyPr/>
        <a:lstStyle/>
        <a:p>
          <a:endParaRPr lang="pt-PT"/>
        </a:p>
      </dgm:t>
    </dgm:pt>
    <dgm:pt modelId="{01CAF10B-9DFF-4FEF-88BE-BD611A708354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Escolher utente</a:t>
          </a:r>
        </a:p>
      </dgm:t>
    </dgm:pt>
    <dgm:pt modelId="{5045F475-4220-4E8B-879A-11BB1FAF952D}" type="parTrans" cxnId="{8FB244BD-5A51-4848-B2EC-A83146F57F28}">
      <dgm:prSet/>
      <dgm:spPr/>
      <dgm:t>
        <a:bodyPr/>
        <a:lstStyle/>
        <a:p>
          <a:endParaRPr lang="pt-PT"/>
        </a:p>
      </dgm:t>
    </dgm:pt>
    <dgm:pt modelId="{A5ACECD4-173E-4555-A6CB-0B68C225D01A}" type="sibTrans" cxnId="{8FB244BD-5A51-4848-B2EC-A83146F57F28}">
      <dgm:prSet/>
      <dgm:spPr/>
      <dgm:t>
        <a:bodyPr/>
        <a:lstStyle/>
        <a:p>
          <a:endParaRPr lang="pt-PT"/>
        </a:p>
      </dgm:t>
    </dgm:pt>
    <dgm:pt modelId="{58AF290B-E766-48C0-98BF-E99C02B7E3A0}">
      <dgm:prSet phldrT="[Text]"/>
      <dgm:spPr/>
      <dgm:t>
        <a:bodyPr/>
        <a:lstStyle/>
        <a:p>
          <a:r>
            <a:rPr lang="pt-PT"/>
            <a:t>Possível pesquisar o utente em causa</a:t>
          </a:r>
        </a:p>
      </dgm:t>
    </dgm:pt>
    <dgm:pt modelId="{AFB44CBC-24C9-44C6-A81B-5F8C22A6FA19}" type="parTrans" cxnId="{7ABA1B13-E644-442A-9746-6A5D78F891F5}">
      <dgm:prSet/>
      <dgm:spPr/>
      <dgm:t>
        <a:bodyPr/>
        <a:lstStyle/>
        <a:p>
          <a:endParaRPr lang="pt-PT"/>
        </a:p>
      </dgm:t>
    </dgm:pt>
    <dgm:pt modelId="{F5776ABD-3C91-4D80-9430-1469717BA532}" type="sibTrans" cxnId="{7ABA1B13-E644-442A-9746-6A5D78F891F5}">
      <dgm:prSet/>
      <dgm:spPr/>
      <dgm:t>
        <a:bodyPr/>
        <a:lstStyle/>
        <a:p>
          <a:endParaRPr lang="pt-PT"/>
        </a:p>
      </dgm:t>
    </dgm:pt>
    <dgm:pt modelId="{B5D47E0D-77CA-4E0A-B164-0A8181EB41D2}">
      <dgm:prSet phldrT="[Text]"/>
      <dgm:spPr>
        <a:solidFill>
          <a:schemeClr val="accent6"/>
        </a:solidFill>
      </dgm:spPr>
      <dgm:t>
        <a:bodyPr/>
        <a:lstStyle/>
        <a:p>
          <a:r>
            <a:rPr lang="pt-PT" dirty="0"/>
            <a:t>Separador Consulta/Entrada de Processos</a:t>
          </a:r>
        </a:p>
      </dgm:t>
    </dgm:pt>
    <dgm:pt modelId="{4D3C1302-2109-41AD-8132-1918EB58CF61}" type="parTrans" cxnId="{B68972A1-ADF6-4161-A9AD-2138033193E0}">
      <dgm:prSet/>
      <dgm:spPr/>
      <dgm:t>
        <a:bodyPr/>
        <a:lstStyle/>
        <a:p>
          <a:endParaRPr lang="pt-PT"/>
        </a:p>
      </dgm:t>
    </dgm:pt>
    <dgm:pt modelId="{3C707DCF-E594-415F-8854-2FE5E250EE3D}" type="sibTrans" cxnId="{B68972A1-ADF6-4161-A9AD-2138033193E0}">
      <dgm:prSet/>
      <dgm:spPr/>
      <dgm:t>
        <a:bodyPr/>
        <a:lstStyle/>
        <a:p>
          <a:endParaRPr lang="pt-PT"/>
        </a:p>
      </dgm:t>
    </dgm:pt>
    <dgm:pt modelId="{8F7E242E-21BD-476F-BA0D-AF0D25665B1D}">
      <dgm:prSet phldrT="[Text]"/>
      <dgm:spPr/>
      <dgm:t>
        <a:bodyPr/>
        <a:lstStyle/>
        <a:p>
          <a:r>
            <a:rPr lang="pt-PT"/>
            <a:t>Marcar </a:t>
          </a:r>
          <a:r>
            <a:rPr lang="pt-PT" err="1"/>
            <a:t>check</a:t>
          </a:r>
          <a:r>
            <a:rPr lang="pt-PT"/>
            <a:t>-box Entrada e editar data e hora de devolução caso não corresponda à atual</a:t>
          </a:r>
        </a:p>
      </dgm:t>
    </dgm:pt>
    <dgm:pt modelId="{6A54B508-5616-4D6C-8685-DCDF936324AA}" type="parTrans" cxnId="{EBA089FC-6563-47EA-9D26-95292DE9479E}">
      <dgm:prSet/>
      <dgm:spPr/>
      <dgm:t>
        <a:bodyPr/>
        <a:lstStyle/>
        <a:p>
          <a:endParaRPr lang="pt-PT"/>
        </a:p>
      </dgm:t>
    </dgm:pt>
    <dgm:pt modelId="{D79A7253-1573-4E78-B4AE-B6F15F71B408}" type="sibTrans" cxnId="{EBA089FC-6563-47EA-9D26-95292DE9479E}">
      <dgm:prSet/>
      <dgm:spPr/>
      <dgm:t>
        <a:bodyPr/>
        <a:lstStyle/>
        <a:p>
          <a:endParaRPr lang="pt-PT"/>
        </a:p>
      </dgm:t>
    </dgm:pt>
    <dgm:pt modelId="{F598C671-3D3E-405A-8351-755608D6F82A}">
      <dgm:prSet phldrT="[Text]"/>
      <dgm:spPr>
        <a:solidFill>
          <a:schemeClr val="accent5"/>
        </a:solidFill>
      </dgm:spPr>
      <dgm:t>
        <a:bodyPr/>
        <a:lstStyle/>
        <a:p>
          <a:r>
            <a:rPr lang="pt-PT"/>
            <a:t>Botão Ok</a:t>
          </a:r>
        </a:p>
      </dgm:t>
    </dgm:pt>
    <dgm:pt modelId="{05EB41E4-8823-49B5-B03C-DE5EB10CB31A}" type="parTrans" cxnId="{EC47AF4B-1924-47D0-8D81-21D218527089}">
      <dgm:prSet/>
      <dgm:spPr/>
      <dgm:t>
        <a:bodyPr/>
        <a:lstStyle/>
        <a:p>
          <a:endParaRPr lang="pt-PT"/>
        </a:p>
      </dgm:t>
    </dgm:pt>
    <dgm:pt modelId="{60438EA8-D2EA-4089-BF84-DAB5F0F4D72B}" type="sibTrans" cxnId="{EC47AF4B-1924-47D0-8D81-21D218527089}">
      <dgm:prSet/>
      <dgm:spPr/>
      <dgm:t>
        <a:bodyPr/>
        <a:lstStyle/>
        <a:p>
          <a:endParaRPr lang="pt-PT"/>
        </a:p>
      </dgm:t>
    </dgm:pt>
    <dgm:pt modelId="{29205F99-B064-4C6B-92BA-B339134C8B00}">
      <dgm:prSet phldrT="[Text]"/>
      <dgm:spPr/>
      <dgm:t>
        <a:bodyPr/>
        <a:lstStyle/>
        <a:p>
          <a:r>
            <a:rPr lang="pt-PT"/>
            <a:t>É dada a entrada do processo</a:t>
          </a:r>
        </a:p>
      </dgm:t>
    </dgm:pt>
    <dgm:pt modelId="{2BB5760D-F4E8-48A0-88F7-FF922EC29F08}" type="parTrans" cxnId="{EBFC4F31-95BE-4AC4-81F0-739D6BD3DA8C}">
      <dgm:prSet/>
      <dgm:spPr/>
      <dgm:t>
        <a:bodyPr/>
        <a:lstStyle/>
        <a:p>
          <a:endParaRPr lang="pt-PT"/>
        </a:p>
      </dgm:t>
    </dgm:pt>
    <dgm:pt modelId="{9D1EEBA7-0465-491B-A6FF-5EF4A4C3DE9C}" type="sibTrans" cxnId="{EBFC4F31-95BE-4AC4-81F0-739D6BD3DA8C}">
      <dgm:prSet/>
      <dgm:spPr/>
      <dgm:t>
        <a:bodyPr/>
        <a:lstStyle/>
        <a:p>
          <a:endParaRPr lang="pt-PT"/>
        </a:p>
      </dgm:t>
    </dgm:pt>
    <dgm:pt modelId="{FC01B751-3504-4355-9DC2-CE75E07E1ACB}">
      <dgm:prSet phldrT="[Text]"/>
      <dgm:spPr/>
      <dgm:t>
        <a:bodyPr/>
        <a:lstStyle/>
        <a:p>
          <a:r>
            <a:rPr lang="pt-PT"/>
            <a:t>Mensagem “O Processo foi devolvido” </a:t>
          </a:r>
        </a:p>
      </dgm:t>
    </dgm:pt>
    <dgm:pt modelId="{7998DB80-5CE3-4403-82B2-670FD1C84524}" type="parTrans" cxnId="{594B275E-5E0C-4BB0-A187-D491F83AE174}">
      <dgm:prSet/>
      <dgm:spPr/>
      <dgm:t>
        <a:bodyPr/>
        <a:lstStyle/>
        <a:p>
          <a:endParaRPr lang="pt-PT"/>
        </a:p>
      </dgm:t>
    </dgm:pt>
    <dgm:pt modelId="{C6B6D598-E718-4C72-B694-EEAFFC52B121}" type="sibTrans" cxnId="{594B275E-5E0C-4BB0-A187-D491F83AE174}">
      <dgm:prSet/>
      <dgm:spPr/>
      <dgm:t>
        <a:bodyPr/>
        <a:lstStyle/>
        <a:p>
          <a:endParaRPr lang="pt-PT"/>
        </a:p>
      </dgm:t>
    </dgm:pt>
    <dgm:pt modelId="{4C41F1B9-808E-4243-8AC3-682F2778A7DD}">
      <dgm:prSet phldrT="[Text]"/>
      <dgm:spPr/>
      <dgm:t>
        <a:bodyPr/>
        <a:lstStyle/>
        <a:p>
          <a:r>
            <a:rPr lang="pt-PT"/>
            <a:t>Preencher-se sempre os campos Sala Arquivo, Nº Estante e Nº Prateleira</a:t>
          </a:r>
        </a:p>
      </dgm:t>
    </dgm:pt>
    <dgm:pt modelId="{5885C580-135C-4E03-9A1A-B3219D17227B}" type="parTrans" cxnId="{735B60CE-BDF3-4092-98DA-40B501F8C46A}">
      <dgm:prSet/>
      <dgm:spPr/>
      <dgm:t>
        <a:bodyPr/>
        <a:lstStyle/>
        <a:p>
          <a:endParaRPr lang="pt-PT"/>
        </a:p>
      </dgm:t>
    </dgm:pt>
    <dgm:pt modelId="{90B060D5-924E-46FC-BA43-49D16A05B97B}" type="sibTrans" cxnId="{735B60CE-BDF3-4092-98DA-40B501F8C46A}">
      <dgm:prSet/>
      <dgm:spPr/>
      <dgm:t>
        <a:bodyPr/>
        <a:lstStyle/>
        <a:p>
          <a:endParaRPr lang="pt-PT"/>
        </a:p>
      </dgm:t>
    </dgm:pt>
    <dgm:pt modelId="{A499AA2C-1B7F-4113-B1AE-F99BFA410A7C}" type="pres">
      <dgm:prSet presAssocID="{17CAE900-DD38-45EC-9BA5-05349A2CCA09}" presName="linear" presStyleCnt="0">
        <dgm:presLayoutVars>
          <dgm:animLvl val="lvl"/>
          <dgm:resizeHandles val="exact"/>
        </dgm:presLayoutVars>
      </dgm:prSet>
      <dgm:spPr/>
    </dgm:pt>
    <dgm:pt modelId="{81875AB4-F425-4A8B-B39C-598519499B47}" type="pres">
      <dgm:prSet presAssocID="{125DF7A6-BDAD-4FA5-A411-27CA5CCF9C16}" presName="parentText" presStyleLbl="node1" presStyleIdx="0" presStyleCnt="4" custLinFactNeighborX="-8098" custLinFactNeighborY="7421">
        <dgm:presLayoutVars>
          <dgm:chMax val="0"/>
          <dgm:bulletEnabled val="1"/>
        </dgm:presLayoutVars>
      </dgm:prSet>
      <dgm:spPr/>
    </dgm:pt>
    <dgm:pt modelId="{BFA91E44-5F79-4123-B289-D6828B6F18C4}" type="pres">
      <dgm:prSet presAssocID="{125DF7A6-BDAD-4FA5-A411-27CA5CCF9C16}" presName="childText" presStyleLbl="revTx" presStyleIdx="0" presStyleCnt="4">
        <dgm:presLayoutVars>
          <dgm:bulletEnabled val="1"/>
        </dgm:presLayoutVars>
      </dgm:prSet>
      <dgm:spPr/>
    </dgm:pt>
    <dgm:pt modelId="{F59A2BF8-472F-4D56-8564-7FEC22219340}" type="pres">
      <dgm:prSet presAssocID="{01CAF10B-9DFF-4FEF-88BE-BD611A7083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55FB33-CD1D-41F2-8D85-C31CA9B02EB3}" type="pres">
      <dgm:prSet presAssocID="{01CAF10B-9DFF-4FEF-88BE-BD611A708354}" presName="childText" presStyleLbl="revTx" presStyleIdx="1" presStyleCnt="4">
        <dgm:presLayoutVars>
          <dgm:bulletEnabled val="1"/>
        </dgm:presLayoutVars>
      </dgm:prSet>
      <dgm:spPr/>
    </dgm:pt>
    <dgm:pt modelId="{FFE0AB4F-4E50-4879-A405-CEA7D7376299}" type="pres">
      <dgm:prSet presAssocID="{B5D47E0D-77CA-4E0A-B164-0A8181EB41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CFCA31-513A-4FEE-93EB-09A243A15BB9}" type="pres">
      <dgm:prSet presAssocID="{B5D47E0D-77CA-4E0A-B164-0A8181EB41D2}" presName="childText" presStyleLbl="revTx" presStyleIdx="2" presStyleCnt="4">
        <dgm:presLayoutVars>
          <dgm:bulletEnabled val="1"/>
        </dgm:presLayoutVars>
      </dgm:prSet>
      <dgm:spPr/>
    </dgm:pt>
    <dgm:pt modelId="{D06878DD-6C5A-483B-BFA5-BC9C0A313FA1}" type="pres">
      <dgm:prSet presAssocID="{F598C671-3D3E-405A-8351-755608D6F82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48D1534-D87A-4BA8-B270-54768F62B265}" type="pres">
      <dgm:prSet presAssocID="{F598C671-3D3E-405A-8351-755608D6F82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ABA1B13-E644-442A-9746-6A5D78F891F5}" srcId="{01CAF10B-9DFF-4FEF-88BE-BD611A708354}" destId="{58AF290B-E766-48C0-98BF-E99C02B7E3A0}" srcOrd="0" destOrd="0" parTransId="{AFB44CBC-24C9-44C6-A81B-5F8C22A6FA19}" sibTransId="{F5776ABD-3C91-4D80-9430-1469717BA532}"/>
    <dgm:cxn modelId="{C167122B-3052-4F5B-8824-A07B230BFC7D}" type="presOf" srcId="{0E86AD4E-DE46-4BE7-9AB7-2202F3C4C122}" destId="{BFA91E44-5F79-4123-B289-D6828B6F18C4}" srcOrd="0" destOrd="0" presId="urn:microsoft.com/office/officeart/2005/8/layout/vList2"/>
    <dgm:cxn modelId="{EBFC4F31-95BE-4AC4-81F0-739D6BD3DA8C}" srcId="{F598C671-3D3E-405A-8351-755608D6F82A}" destId="{29205F99-B064-4C6B-92BA-B339134C8B00}" srcOrd="0" destOrd="0" parTransId="{2BB5760D-F4E8-48A0-88F7-FF922EC29F08}" sibTransId="{9D1EEBA7-0465-491B-A6FF-5EF4A4C3DE9C}"/>
    <dgm:cxn modelId="{594B275E-5E0C-4BB0-A187-D491F83AE174}" srcId="{F598C671-3D3E-405A-8351-755608D6F82A}" destId="{FC01B751-3504-4355-9DC2-CE75E07E1ACB}" srcOrd="1" destOrd="0" parTransId="{7998DB80-5CE3-4403-82B2-670FD1C84524}" sibTransId="{C6B6D598-E718-4C72-B694-EEAFFC52B121}"/>
    <dgm:cxn modelId="{6AC97346-BAE1-46D4-90A2-ED5F6640AC94}" type="presOf" srcId="{FC01B751-3504-4355-9DC2-CE75E07E1ACB}" destId="{C48D1534-D87A-4BA8-B270-54768F62B265}" srcOrd="0" destOrd="1" presId="urn:microsoft.com/office/officeart/2005/8/layout/vList2"/>
    <dgm:cxn modelId="{EC47AF4B-1924-47D0-8D81-21D218527089}" srcId="{17CAE900-DD38-45EC-9BA5-05349A2CCA09}" destId="{F598C671-3D3E-405A-8351-755608D6F82A}" srcOrd="3" destOrd="0" parTransId="{05EB41E4-8823-49B5-B03C-DE5EB10CB31A}" sibTransId="{60438EA8-D2EA-4089-BF84-DAB5F0F4D72B}"/>
    <dgm:cxn modelId="{73062E4F-C501-4AA3-B662-3AF3A134D9A4}" type="presOf" srcId="{58AF290B-E766-48C0-98BF-E99C02B7E3A0}" destId="{6B55FB33-CD1D-41F2-8D85-C31CA9B02EB3}" srcOrd="0" destOrd="0" presId="urn:microsoft.com/office/officeart/2005/8/layout/vList2"/>
    <dgm:cxn modelId="{2676167B-4D51-408F-8410-2F8B04E15755}" type="presOf" srcId="{125DF7A6-BDAD-4FA5-A411-27CA5CCF9C16}" destId="{81875AB4-F425-4A8B-B39C-598519499B47}" srcOrd="0" destOrd="0" presId="urn:microsoft.com/office/officeart/2005/8/layout/vList2"/>
    <dgm:cxn modelId="{8D80FB83-16CE-419B-A8B4-567C6A144434}" type="presOf" srcId="{4C41F1B9-808E-4243-8AC3-682F2778A7DD}" destId="{D7CFCA31-513A-4FEE-93EB-09A243A15BB9}" srcOrd="0" destOrd="1" presId="urn:microsoft.com/office/officeart/2005/8/layout/vList2"/>
    <dgm:cxn modelId="{62E85D86-6F96-49D2-A34B-54928A1472AD}" type="presOf" srcId="{8F7E242E-21BD-476F-BA0D-AF0D25665B1D}" destId="{D7CFCA31-513A-4FEE-93EB-09A243A15BB9}" srcOrd="0" destOrd="0" presId="urn:microsoft.com/office/officeart/2005/8/layout/vList2"/>
    <dgm:cxn modelId="{BCD9938E-C592-4171-80A3-7140879C0C52}" srcId="{17CAE900-DD38-45EC-9BA5-05349A2CCA09}" destId="{125DF7A6-BDAD-4FA5-A411-27CA5CCF9C16}" srcOrd="0" destOrd="0" parTransId="{9DFE5420-2625-44FE-A3FA-141740D94174}" sibTransId="{06C51B8B-AAB1-4DE0-9851-8C83761BE14C}"/>
    <dgm:cxn modelId="{E925A099-5A40-4F6F-B49D-7509650AD326}" type="presOf" srcId="{01CAF10B-9DFF-4FEF-88BE-BD611A708354}" destId="{F59A2BF8-472F-4D56-8564-7FEC22219340}" srcOrd="0" destOrd="0" presId="urn:microsoft.com/office/officeart/2005/8/layout/vList2"/>
    <dgm:cxn modelId="{0BDB379E-83F2-4277-BA9A-B5061D916495}" type="presOf" srcId="{B5D47E0D-77CA-4E0A-B164-0A8181EB41D2}" destId="{FFE0AB4F-4E50-4879-A405-CEA7D7376299}" srcOrd="0" destOrd="0" presId="urn:microsoft.com/office/officeart/2005/8/layout/vList2"/>
    <dgm:cxn modelId="{B68972A1-ADF6-4161-A9AD-2138033193E0}" srcId="{17CAE900-DD38-45EC-9BA5-05349A2CCA09}" destId="{B5D47E0D-77CA-4E0A-B164-0A8181EB41D2}" srcOrd="2" destOrd="0" parTransId="{4D3C1302-2109-41AD-8132-1918EB58CF61}" sibTransId="{3C707DCF-E594-415F-8854-2FE5E250EE3D}"/>
    <dgm:cxn modelId="{E0BFCFA8-0BC4-4269-BEBD-D84CD40A71EA}" type="presOf" srcId="{F598C671-3D3E-405A-8351-755608D6F82A}" destId="{D06878DD-6C5A-483B-BFA5-BC9C0A313FA1}" srcOrd="0" destOrd="0" presId="urn:microsoft.com/office/officeart/2005/8/layout/vList2"/>
    <dgm:cxn modelId="{8FB244BD-5A51-4848-B2EC-A83146F57F28}" srcId="{17CAE900-DD38-45EC-9BA5-05349A2CCA09}" destId="{01CAF10B-9DFF-4FEF-88BE-BD611A708354}" srcOrd="1" destOrd="0" parTransId="{5045F475-4220-4E8B-879A-11BB1FAF952D}" sibTransId="{A5ACECD4-173E-4555-A6CB-0B68C225D01A}"/>
    <dgm:cxn modelId="{735B60CE-BDF3-4092-98DA-40B501F8C46A}" srcId="{B5D47E0D-77CA-4E0A-B164-0A8181EB41D2}" destId="{4C41F1B9-808E-4243-8AC3-682F2778A7DD}" srcOrd="1" destOrd="0" parTransId="{5885C580-135C-4E03-9A1A-B3219D17227B}" sibTransId="{90B060D5-924E-46FC-BA43-49D16A05B97B}"/>
    <dgm:cxn modelId="{40CC1BD2-6A53-45B2-8715-F508C9447E74}" type="presOf" srcId="{29205F99-B064-4C6B-92BA-B339134C8B00}" destId="{C48D1534-D87A-4BA8-B270-54768F62B265}" srcOrd="0" destOrd="0" presId="urn:microsoft.com/office/officeart/2005/8/layout/vList2"/>
    <dgm:cxn modelId="{4EF9CBD5-2089-492F-AD81-79771ECFC7F1}" srcId="{125DF7A6-BDAD-4FA5-A411-27CA5CCF9C16}" destId="{0E86AD4E-DE46-4BE7-9AB7-2202F3C4C122}" srcOrd="0" destOrd="0" parTransId="{6D971714-F7C8-4787-A8DC-E945B41B24B4}" sibTransId="{6A4925B8-789C-4FAC-9804-EC73F517AABE}"/>
    <dgm:cxn modelId="{EBA089FC-6563-47EA-9D26-95292DE9479E}" srcId="{B5D47E0D-77CA-4E0A-B164-0A8181EB41D2}" destId="{8F7E242E-21BD-476F-BA0D-AF0D25665B1D}" srcOrd="0" destOrd="0" parTransId="{6A54B508-5616-4D6C-8685-DCDF936324AA}" sibTransId="{D79A7253-1573-4E78-B4AE-B6F15F71B408}"/>
    <dgm:cxn modelId="{867720FD-C8F3-4D64-A457-B58F7D1ABA7A}" type="presOf" srcId="{17CAE900-DD38-45EC-9BA5-05349A2CCA09}" destId="{A499AA2C-1B7F-4113-B1AE-F99BFA410A7C}" srcOrd="0" destOrd="0" presId="urn:microsoft.com/office/officeart/2005/8/layout/vList2"/>
    <dgm:cxn modelId="{BD99729B-304D-4238-8FB4-1D8D96417A2F}" type="presParOf" srcId="{A499AA2C-1B7F-4113-B1AE-F99BFA410A7C}" destId="{81875AB4-F425-4A8B-B39C-598519499B47}" srcOrd="0" destOrd="0" presId="urn:microsoft.com/office/officeart/2005/8/layout/vList2"/>
    <dgm:cxn modelId="{4AE82EFE-0896-43EB-941C-A19286C0DA53}" type="presParOf" srcId="{A499AA2C-1B7F-4113-B1AE-F99BFA410A7C}" destId="{BFA91E44-5F79-4123-B289-D6828B6F18C4}" srcOrd="1" destOrd="0" presId="urn:microsoft.com/office/officeart/2005/8/layout/vList2"/>
    <dgm:cxn modelId="{0B2E384D-6EA6-41BC-BE33-BA009285CC2B}" type="presParOf" srcId="{A499AA2C-1B7F-4113-B1AE-F99BFA410A7C}" destId="{F59A2BF8-472F-4D56-8564-7FEC22219340}" srcOrd="2" destOrd="0" presId="urn:microsoft.com/office/officeart/2005/8/layout/vList2"/>
    <dgm:cxn modelId="{A572D8DF-C492-4949-8864-B16ACE9A4E15}" type="presParOf" srcId="{A499AA2C-1B7F-4113-B1AE-F99BFA410A7C}" destId="{6B55FB33-CD1D-41F2-8D85-C31CA9B02EB3}" srcOrd="3" destOrd="0" presId="urn:microsoft.com/office/officeart/2005/8/layout/vList2"/>
    <dgm:cxn modelId="{5EBA2630-7F2F-467C-AFF0-27B456F30C6D}" type="presParOf" srcId="{A499AA2C-1B7F-4113-B1AE-F99BFA410A7C}" destId="{FFE0AB4F-4E50-4879-A405-CEA7D7376299}" srcOrd="4" destOrd="0" presId="urn:microsoft.com/office/officeart/2005/8/layout/vList2"/>
    <dgm:cxn modelId="{E2D75F9C-3C03-4821-9D1A-1D351C9FD227}" type="presParOf" srcId="{A499AA2C-1B7F-4113-B1AE-F99BFA410A7C}" destId="{D7CFCA31-513A-4FEE-93EB-09A243A15BB9}" srcOrd="5" destOrd="0" presId="urn:microsoft.com/office/officeart/2005/8/layout/vList2"/>
    <dgm:cxn modelId="{98E925E0-9CEE-49EF-8318-5B5237910722}" type="presParOf" srcId="{A499AA2C-1B7F-4113-B1AE-F99BFA410A7C}" destId="{D06878DD-6C5A-483B-BFA5-BC9C0A313FA1}" srcOrd="6" destOrd="0" presId="urn:microsoft.com/office/officeart/2005/8/layout/vList2"/>
    <dgm:cxn modelId="{96B0435E-46DE-4C1E-99D1-1555780B5672}" type="presParOf" srcId="{A499AA2C-1B7F-4113-B1AE-F99BFA410A7C}" destId="{C48D1534-D87A-4BA8-B270-54768F62B26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F5D965-7A72-455C-85ED-C38AA3F9E50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0BFB303-6410-46F9-99FF-E5898BA232D0}">
      <dgm:prSet phldrT="[Texto]"/>
      <dgm:spPr>
        <a:solidFill>
          <a:schemeClr val="accent6"/>
        </a:solidFill>
      </dgm:spPr>
      <dgm:t>
        <a:bodyPr/>
        <a:lstStyle/>
        <a:p>
          <a:r>
            <a:rPr lang="pt-PT" sz="1200" dirty="0"/>
            <a:t>Movimentos</a:t>
          </a:r>
        </a:p>
      </dgm:t>
    </dgm:pt>
    <dgm:pt modelId="{D3E80927-D925-4575-BFD4-68ED16826D4E}" type="parTrans" cxnId="{3CA14BAC-0772-42A6-887B-BF1C939E4283}">
      <dgm:prSet/>
      <dgm:spPr/>
      <dgm:t>
        <a:bodyPr/>
        <a:lstStyle/>
        <a:p>
          <a:endParaRPr lang="pt-PT"/>
        </a:p>
      </dgm:t>
    </dgm:pt>
    <dgm:pt modelId="{02C07712-6C82-4A48-9F2F-94B1785AF7DA}" type="sibTrans" cxnId="{3CA14BAC-0772-42A6-887B-BF1C939E4283}">
      <dgm:prSet/>
      <dgm:spPr/>
      <dgm:t>
        <a:bodyPr/>
        <a:lstStyle/>
        <a:p>
          <a:endParaRPr lang="pt-PT"/>
        </a:p>
      </dgm:t>
    </dgm:pt>
    <dgm:pt modelId="{84E7560B-1ABA-4605-8535-8F90F8907AC0}">
      <dgm:prSet phldrT="[Texto]"/>
      <dgm:spPr>
        <a:solidFill>
          <a:schemeClr val="accent6"/>
        </a:solidFill>
      </dgm:spPr>
      <dgm:t>
        <a:bodyPr/>
        <a:lstStyle/>
        <a:p>
          <a:r>
            <a:rPr lang="pt-PT" sz="1200" dirty="0"/>
            <a:t>Histórico</a:t>
          </a:r>
        </a:p>
      </dgm:t>
    </dgm:pt>
    <dgm:pt modelId="{D05A800D-E3BB-4794-9227-7E7D1AC232F7}" type="parTrans" cxnId="{B87D4828-DBFD-4583-AF50-50F873E488F1}">
      <dgm:prSet/>
      <dgm:spPr/>
      <dgm:t>
        <a:bodyPr/>
        <a:lstStyle/>
        <a:p>
          <a:endParaRPr lang="pt-PT"/>
        </a:p>
      </dgm:t>
    </dgm:pt>
    <dgm:pt modelId="{6BE11809-A58B-4E86-A676-F3DFAB9AC21F}" type="sibTrans" cxnId="{B87D4828-DBFD-4583-AF50-50F873E488F1}">
      <dgm:prSet/>
      <dgm:spPr/>
      <dgm:t>
        <a:bodyPr/>
        <a:lstStyle/>
        <a:p>
          <a:endParaRPr lang="pt-PT"/>
        </a:p>
      </dgm:t>
    </dgm:pt>
    <dgm:pt modelId="{805BB2D1-53A9-4517-AA18-E2D85C6CEB08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100" dirty="0"/>
            <a:t>Informação dos movimentos do arquivo sob a forma de tabela</a:t>
          </a:r>
        </a:p>
      </dgm:t>
    </dgm:pt>
    <dgm:pt modelId="{9325B20C-441C-4790-B9FE-B9BB31F2A4F6}" type="parTrans" cxnId="{B052F359-996C-492A-BBA5-DF34FB217195}">
      <dgm:prSet/>
      <dgm:spPr/>
      <dgm:t>
        <a:bodyPr/>
        <a:lstStyle/>
        <a:p>
          <a:endParaRPr lang="pt-PT"/>
        </a:p>
      </dgm:t>
    </dgm:pt>
    <dgm:pt modelId="{DBBDBEFE-AD67-454C-901B-FB4BBA4D034E}" type="sibTrans" cxnId="{B052F359-996C-492A-BBA5-DF34FB217195}">
      <dgm:prSet/>
      <dgm:spPr/>
      <dgm:t>
        <a:bodyPr/>
        <a:lstStyle/>
        <a:p>
          <a:endParaRPr lang="pt-PT"/>
        </a:p>
      </dgm:t>
    </dgm:pt>
    <dgm:pt modelId="{BFF6BAFE-8E83-4B9D-8DB4-746BA6DAC4A5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100" dirty="0"/>
            <a:t>Informação descritiva</a:t>
          </a:r>
        </a:p>
      </dgm:t>
    </dgm:pt>
    <dgm:pt modelId="{42BB0DA7-B556-4546-942B-E0F481F39A84}" type="parTrans" cxnId="{951F6DB4-15C9-48CB-A0DB-31EF7D262FB6}">
      <dgm:prSet/>
      <dgm:spPr/>
      <dgm:t>
        <a:bodyPr/>
        <a:lstStyle/>
        <a:p>
          <a:endParaRPr lang="pt-PT"/>
        </a:p>
      </dgm:t>
    </dgm:pt>
    <dgm:pt modelId="{B0A78AE8-1182-4632-8642-252A6AB77668}" type="sibTrans" cxnId="{951F6DB4-15C9-48CB-A0DB-31EF7D262FB6}">
      <dgm:prSet/>
      <dgm:spPr/>
      <dgm:t>
        <a:bodyPr/>
        <a:lstStyle/>
        <a:p>
          <a:endParaRPr lang="pt-PT"/>
        </a:p>
      </dgm:t>
    </dgm:pt>
    <dgm:pt modelId="{45F8C47C-EC79-4785-A120-B52A3D415E7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100" dirty="0"/>
            <a:t>Mostra também movimentos que não geraram movimento do arquivo (p.e. consultas que não requerem processo)</a:t>
          </a:r>
        </a:p>
      </dgm:t>
    </dgm:pt>
    <dgm:pt modelId="{82E10EFA-61BC-476F-BA3F-60ADC3221286}" type="parTrans" cxnId="{1520B4B9-99D7-415A-8FE6-D678F1B26157}">
      <dgm:prSet/>
      <dgm:spPr/>
      <dgm:t>
        <a:bodyPr/>
        <a:lstStyle/>
        <a:p>
          <a:endParaRPr lang="pt-PT"/>
        </a:p>
      </dgm:t>
    </dgm:pt>
    <dgm:pt modelId="{7360D54D-6B1E-4676-921D-FEBE27593714}" type="sibTrans" cxnId="{1520B4B9-99D7-415A-8FE6-D678F1B26157}">
      <dgm:prSet/>
      <dgm:spPr/>
      <dgm:t>
        <a:bodyPr/>
        <a:lstStyle/>
        <a:p>
          <a:endParaRPr lang="pt-PT"/>
        </a:p>
      </dgm:t>
    </dgm:pt>
    <dgm:pt modelId="{0EF21D53-FA09-4AF6-93EF-B10D0F3A29EE}" type="pres">
      <dgm:prSet presAssocID="{3DF5D965-7A72-455C-85ED-C38AA3F9E504}" presName="diagram" presStyleCnt="0">
        <dgm:presLayoutVars>
          <dgm:dir/>
          <dgm:resizeHandles val="exact"/>
        </dgm:presLayoutVars>
      </dgm:prSet>
      <dgm:spPr/>
    </dgm:pt>
    <dgm:pt modelId="{2FC0388E-CC13-4014-BF34-2DDE921B02D2}" type="pres">
      <dgm:prSet presAssocID="{D0BFB303-6410-46F9-99FF-E5898BA232D0}" presName="node" presStyleLbl="node1" presStyleIdx="0" presStyleCnt="2" custScaleX="101248" custScaleY="81689">
        <dgm:presLayoutVars>
          <dgm:bulletEnabled val="1"/>
        </dgm:presLayoutVars>
      </dgm:prSet>
      <dgm:spPr/>
    </dgm:pt>
    <dgm:pt modelId="{4EBC6EC1-73BD-4FD1-B47F-C8372E3847C1}" type="pres">
      <dgm:prSet presAssocID="{02C07712-6C82-4A48-9F2F-94B1785AF7DA}" presName="sibTrans" presStyleCnt="0"/>
      <dgm:spPr/>
    </dgm:pt>
    <dgm:pt modelId="{96494FA9-7F80-4D57-ADD2-9DE1FDE12658}" type="pres">
      <dgm:prSet presAssocID="{84E7560B-1ABA-4605-8535-8F90F8907AC0}" presName="node" presStyleLbl="node1" presStyleIdx="1" presStyleCnt="2" custScaleY="81689">
        <dgm:presLayoutVars>
          <dgm:bulletEnabled val="1"/>
        </dgm:presLayoutVars>
      </dgm:prSet>
      <dgm:spPr/>
    </dgm:pt>
  </dgm:ptLst>
  <dgm:cxnLst>
    <dgm:cxn modelId="{AFDC9805-7798-4AFD-8AA2-569FB0D0373C}" type="presOf" srcId="{BFF6BAFE-8E83-4B9D-8DB4-746BA6DAC4A5}" destId="{96494FA9-7F80-4D57-ADD2-9DE1FDE12658}" srcOrd="0" destOrd="1" presId="urn:microsoft.com/office/officeart/2005/8/layout/default"/>
    <dgm:cxn modelId="{B87D4828-DBFD-4583-AF50-50F873E488F1}" srcId="{3DF5D965-7A72-455C-85ED-C38AA3F9E504}" destId="{84E7560B-1ABA-4605-8535-8F90F8907AC0}" srcOrd="1" destOrd="0" parTransId="{D05A800D-E3BB-4794-9227-7E7D1AC232F7}" sibTransId="{6BE11809-A58B-4E86-A676-F3DFAB9AC21F}"/>
    <dgm:cxn modelId="{CFCDE64A-C214-4BE6-9848-2083494BCAF2}" type="presOf" srcId="{45F8C47C-EC79-4785-A120-B52A3D415E72}" destId="{96494FA9-7F80-4D57-ADD2-9DE1FDE12658}" srcOrd="0" destOrd="2" presId="urn:microsoft.com/office/officeart/2005/8/layout/default"/>
    <dgm:cxn modelId="{B052F359-996C-492A-BBA5-DF34FB217195}" srcId="{D0BFB303-6410-46F9-99FF-E5898BA232D0}" destId="{805BB2D1-53A9-4517-AA18-E2D85C6CEB08}" srcOrd="0" destOrd="0" parTransId="{9325B20C-441C-4790-B9FE-B9BB31F2A4F6}" sibTransId="{DBBDBEFE-AD67-454C-901B-FB4BBA4D034E}"/>
    <dgm:cxn modelId="{DDEBE77E-C199-4B30-A8FE-59194CFCFE06}" type="presOf" srcId="{3DF5D965-7A72-455C-85ED-C38AA3F9E504}" destId="{0EF21D53-FA09-4AF6-93EF-B10D0F3A29EE}" srcOrd="0" destOrd="0" presId="urn:microsoft.com/office/officeart/2005/8/layout/default"/>
    <dgm:cxn modelId="{86883C98-DC75-4D59-970B-39A2E2A16A50}" type="presOf" srcId="{D0BFB303-6410-46F9-99FF-E5898BA232D0}" destId="{2FC0388E-CC13-4014-BF34-2DDE921B02D2}" srcOrd="0" destOrd="0" presId="urn:microsoft.com/office/officeart/2005/8/layout/default"/>
    <dgm:cxn modelId="{70A6A198-B588-42DA-909D-B82CF07B64FF}" type="presOf" srcId="{805BB2D1-53A9-4517-AA18-E2D85C6CEB08}" destId="{2FC0388E-CC13-4014-BF34-2DDE921B02D2}" srcOrd="0" destOrd="1" presId="urn:microsoft.com/office/officeart/2005/8/layout/default"/>
    <dgm:cxn modelId="{3CA14BAC-0772-42A6-887B-BF1C939E4283}" srcId="{3DF5D965-7A72-455C-85ED-C38AA3F9E504}" destId="{D0BFB303-6410-46F9-99FF-E5898BA232D0}" srcOrd="0" destOrd="0" parTransId="{D3E80927-D925-4575-BFD4-68ED16826D4E}" sibTransId="{02C07712-6C82-4A48-9F2F-94B1785AF7DA}"/>
    <dgm:cxn modelId="{951F6DB4-15C9-48CB-A0DB-31EF7D262FB6}" srcId="{84E7560B-1ABA-4605-8535-8F90F8907AC0}" destId="{BFF6BAFE-8E83-4B9D-8DB4-746BA6DAC4A5}" srcOrd="0" destOrd="0" parTransId="{42BB0DA7-B556-4546-942B-E0F481F39A84}" sibTransId="{B0A78AE8-1182-4632-8642-252A6AB77668}"/>
    <dgm:cxn modelId="{1520B4B9-99D7-415A-8FE6-D678F1B26157}" srcId="{84E7560B-1ABA-4605-8535-8F90F8907AC0}" destId="{45F8C47C-EC79-4785-A120-B52A3D415E72}" srcOrd="1" destOrd="0" parTransId="{82E10EFA-61BC-476F-BA3F-60ADC3221286}" sibTransId="{7360D54D-6B1E-4676-921D-FEBE27593714}"/>
    <dgm:cxn modelId="{15CDB4E3-D77F-49CB-96B8-0714E110C1D6}" type="presOf" srcId="{84E7560B-1ABA-4605-8535-8F90F8907AC0}" destId="{96494FA9-7F80-4D57-ADD2-9DE1FDE12658}" srcOrd="0" destOrd="0" presId="urn:microsoft.com/office/officeart/2005/8/layout/default"/>
    <dgm:cxn modelId="{331B3A04-C646-4860-BAF1-03480EEF2319}" type="presParOf" srcId="{0EF21D53-FA09-4AF6-93EF-B10D0F3A29EE}" destId="{2FC0388E-CC13-4014-BF34-2DDE921B02D2}" srcOrd="0" destOrd="0" presId="urn:microsoft.com/office/officeart/2005/8/layout/default"/>
    <dgm:cxn modelId="{3432510F-63F7-4480-96BB-A73AA9BFECD4}" type="presParOf" srcId="{0EF21D53-FA09-4AF6-93EF-B10D0F3A29EE}" destId="{4EBC6EC1-73BD-4FD1-B47F-C8372E3847C1}" srcOrd="1" destOrd="0" presId="urn:microsoft.com/office/officeart/2005/8/layout/default"/>
    <dgm:cxn modelId="{740F9E18-FD48-4995-A062-8F6BA3E3187B}" type="presParOf" srcId="{0EF21D53-FA09-4AF6-93EF-B10D0F3A29EE}" destId="{96494FA9-7F80-4D57-ADD2-9DE1FDE1265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F5D965-7A72-455C-85ED-C38AA3F9E50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0BFB303-6410-46F9-99FF-E5898BA232D0}">
      <dgm:prSet phldrT="[Texto]"/>
      <dgm:spPr>
        <a:solidFill>
          <a:schemeClr val="accent6"/>
        </a:solidFill>
      </dgm:spPr>
      <dgm:t>
        <a:bodyPr/>
        <a:lstStyle/>
        <a:p>
          <a:r>
            <a:rPr lang="pt-PT" sz="1200" dirty="0"/>
            <a:t>Movimentos</a:t>
          </a:r>
        </a:p>
      </dgm:t>
    </dgm:pt>
    <dgm:pt modelId="{D3E80927-D925-4575-BFD4-68ED16826D4E}" type="parTrans" cxnId="{3CA14BAC-0772-42A6-887B-BF1C939E4283}">
      <dgm:prSet/>
      <dgm:spPr/>
      <dgm:t>
        <a:bodyPr/>
        <a:lstStyle/>
        <a:p>
          <a:endParaRPr lang="pt-PT"/>
        </a:p>
      </dgm:t>
    </dgm:pt>
    <dgm:pt modelId="{02C07712-6C82-4A48-9F2F-94B1785AF7DA}" type="sibTrans" cxnId="{3CA14BAC-0772-42A6-887B-BF1C939E4283}">
      <dgm:prSet/>
      <dgm:spPr/>
      <dgm:t>
        <a:bodyPr/>
        <a:lstStyle/>
        <a:p>
          <a:endParaRPr lang="pt-PT"/>
        </a:p>
      </dgm:t>
    </dgm:pt>
    <dgm:pt modelId="{84E7560B-1ABA-4605-8535-8F90F8907AC0}">
      <dgm:prSet phldrT="[Texto]"/>
      <dgm:spPr>
        <a:solidFill>
          <a:schemeClr val="accent6"/>
        </a:solidFill>
      </dgm:spPr>
      <dgm:t>
        <a:bodyPr/>
        <a:lstStyle/>
        <a:p>
          <a:r>
            <a:rPr lang="pt-PT" sz="1200" dirty="0"/>
            <a:t>Histórico</a:t>
          </a:r>
        </a:p>
      </dgm:t>
    </dgm:pt>
    <dgm:pt modelId="{D05A800D-E3BB-4794-9227-7E7D1AC232F7}" type="parTrans" cxnId="{B87D4828-DBFD-4583-AF50-50F873E488F1}">
      <dgm:prSet/>
      <dgm:spPr/>
      <dgm:t>
        <a:bodyPr/>
        <a:lstStyle/>
        <a:p>
          <a:endParaRPr lang="pt-PT"/>
        </a:p>
      </dgm:t>
    </dgm:pt>
    <dgm:pt modelId="{6BE11809-A58B-4E86-A676-F3DFAB9AC21F}" type="sibTrans" cxnId="{B87D4828-DBFD-4583-AF50-50F873E488F1}">
      <dgm:prSet/>
      <dgm:spPr/>
      <dgm:t>
        <a:bodyPr/>
        <a:lstStyle/>
        <a:p>
          <a:endParaRPr lang="pt-PT"/>
        </a:p>
      </dgm:t>
    </dgm:pt>
    <dgm:pt modelId="{805BB2D1-53A9-4517-AA18-E2D85C6CEB08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100" dirty="0"/>
            <a:t>Informação dos movimentos do arquivo sob a forma de tabela</a:t>
          </a:r>
        </a:p>
      </dgm:t>
    </dgm:pt>
    <dgm:pt modelId="{9325B20C-441C-4790-B9FE-B9BB31F2A4F6}" type="parTrans" cxnId="{B052F359-996C-492A-BBA5-DF34FB217195}">
      <dgm:prSet/>
      <dgm:spPr/>
      <dgm:t>
        <a:bodyPr/>
        <a:lstStyle/>
        <a:p>
          <a:endParaRPr lang="pt-PT"/>
        </a:p>
      </dgm:t>
    </dgm:pt>
    <dgm:pt modelId="{DBBDBEFE-AD67-454C-901B-FB4BBA4D034E}" type="sibTrans" cxnId="{B052F359-996C-492A-BBA5-DF34FB217195}">
      <dgm:prSet/>
      <dgm:spPr/>
      <dgm:t>
        <a:bodyPr/>
        <a:lstStyle/>
        <a:p>
          <a:endParaRPr lang="pt-PT"/>
        </a:p>
      </dgm:t>
    </dgm:pt>
    <dgm:pt modelId="{BFF6BAFE-8E83-4B9D-8DB4-746BA6DAC4A5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100" dirty="0"/>
            <a:t>Informação descritiva</a:t>
          </a:r>
        </a:p>
      </dgm:t>
    </dgm:pt>
    <dgm:pt modelId="{42BB0DA7-B556-4546-942B-E0F481F39A84}" type="parTrans" cxnId="{951F6DB4-15C9-48CB-A0DB-31EF7D262FB6}">
      <dgm:prSet/>
      <dgm:spPr/>
      <dgm:t>
        <a:bodyPr/>
        <a:lstStyle/>
        <a:p>
          <a:endParaRPr lang="pt-PT"/>
        </a:p>
      </dgm:t>
    </dgm:pt>
    <dgm:pt modelId="{B0A78AE8-1182-4632-8642-252A6AB77668}" type="sibTrans" cxnId="{951F6DB4-15C9-48CB-A0DB-31EF7D262FB6}">
      <dgm:prSet/>
      <dgm:spPr/>
      <dgm:t>
        <a:bodyPr/>
        <a:lstStyle/>
        <a:p>
          <a:endParaRPr lang="pt-PT"/>
        </a:p>
      </dgm:t>
    </dgm:pt>
    <dgm:pt modelId="{45F8C47C-EC79-4785-A120-B52A3D415E7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100" dirty="0"/>
            <a:t>Mostra também movimentos que não geraram movimento do arquivo (p.e. consultas que não requerem processo)</a:t>
          </a:r>
        </a:p>
      </dgm:t>
    </dgm:pt>
    <dgm:pt modelId="{82E10EFA-61BC-476F-BA3F-60ADC3221286}" type="parTrans" cxnId="{1520B4B9-99D7-415A-8FE6-D678F1B26157}">
      <dgm:prSet/>
      <dgm:spPr/>
      <dgm:t>
        <a:bodyPr/>
        <a:lstStyle/>
        <a:p>
          <a:endParaRPr lang="pt-PT"/>
        </a:p>
      </dgm:t>
    </dgm:pt>
    <dgm:pt modelId="{7360D54D-6B1E-4676-921D-FEBE27593714}" type="sibTrans" cxnId="{1520B4B9-99D7-415A-8FE6-D678F1B26157}">
      <dgm:prSet/>
      <dgm:spPr/>
      <dgm:t>
        <a:bodyPr/>
        <a:lstStyle/>
        <a:p>
          <a:endParaRPr lang="pt-PT"/>
        </a:p>
      </dgm:t>
    </dgm:pt>
    <dgm:pt modelId="{0EF21D53-FA09-4AF6-93EF-B10D0F3A29EE}" type="pres">
      <dgm:prSet presAssocID="{3DF5D965-7A72-455C-85ED-C38AA3F9E504}" presName="diagram" presStyleCnt="0">
        <dgm:presLayoutVars>
          <dgm:dir/>
          <dgm:resizeHandles val="exact"/>
        </dgm:presLayoutVars>
      </dgm:prSet>
      <dgm:spPr/>
    </dgm:pt>
    <dgm:pt modelId="{2FC0388E-CC13-4014-BF34-2DDE921B02D2}" type="pres">
      <dgm:prSet presAssocID="{D0BFB303-6410-46F9-99FF-E5898BA232D0}" presName="node" presStyleLbl="node1" presStyleIdx="0" presStyleCnt="2" custScaleX="101248" custScaleY="81689">
        <dgm:presLayoutVars>
          <dgm:bulletEnabled val="1"/>
        </dgm:presLayoutVars>
      </dgm:prSet>
      <dgm:spPr/>
    </dgm:pt>
    <dgm:pt modelId="{4EBC6EC1-73BD-4FD1-B47F-C8372E3847C1}" type="pres">
      <dgm:prSet presAssocID="{02C07712-6C82-4A48-9F2F-94B1785AF7DA}" presName="sibTrans" presStyleCnt="0"/>
      <dgm:spPr/>
    </dgm:pt>
    <dgm:pt modelId="{96494FA9-7F80-4D57-ADD2-9DE1FDE12658}" type="pres">
      <dgm:prSet presAssocID="{84E7560B-1ABA-4605-8535-8F90F8907AC0}" presName="node" presStyleLbl="node1" presStyleIdx="1" presStyleCnt="2" custScaleY="81689">
        <dgm:presLayoutVars>
          <dgm:bulletEnabled val="1"/>
        </dgm:presLayoutVars>
      </dgm:prSet>
      <dgm:spPr/>
    </dgm:pt>
  </dgm:ptLst>
  <dgm:cxnLst>
    <dgm:cxn modelId="{AFDC9805-7798-4AFD-8AA2-569FB0D0373C}" type="presOf" srcId="{BFF6BAFE-8E83-4B9D-8DB4-746BA6DAC4A5}" destId="{96494FA9-7F80-4D57-ADD2-9DE1FDE12658}" srcOrd="0" destOrd="1" presId="urn:microsoft.com/office/officeart/2005/8/layout/default"/>
    <dgm:cxn modelId="{B87D4828-DBFD-4583-AF50-50F873E488F1}" srcId="{3DF5D965-7A72-455C-85ED-C38AA3F9E504}" destId="{84E7560B-1ABA-4605-8535-8F90F8907AC0}" srcOrd="1" destOrd="0" parTransId="{D05A800D-E3BB-4794-9227-7E7D1AC232F7}" sibTransId="{6BE11809-A58B-4E86-A676-F3DFAB9AC21F}"/>
    <dgm:cxn modelId="{CFCDE64A-C214-4BE6-9848-2083494BCAF2}" type="presOf" srcId="{45F8C47C-EC79-4785-A120-B52A3D415E72}" destId="{96494FA9-7F80-4D57-ADD2-9DE1FDE12658}" srcOrd="0" destOrd="2" presId="urn:microsoft.com/office/officeart/2005/8/layout/default"/>
    <dgm:cxn modelId="{B052F359-996C-492A-BBA5-DF34FB217195}" srcId="{D0BFB303-6410-46F9-99FF-E5898BA232D0}" destId="{805BB2D1-53A9-4517-AA18-E2D85C6CEB08}" srcOrd="0" destOrd="0" parTransId="{9325B20C-441C-4790-B9FE-B9BB31F2A4F6}" sibTransId="{DBBDBEFE-AD67-454C-901B-FB4BBA4D034E}"/>
    <dgm:cxn modelId="{DDEBE77E-C199-4B30-A8FE-59194CFCFE06}" type="presOf" srcId="{3DF5D965-7A72-455C-85ED-C38AA3F9E504}" destId="{0EF21D53-FA09-4AF6-93EF-B10D0F3A29EE}" srcOrd="0" destOrd="0" presId="urn:microsoft.com/office/officeart/2005/8/layout/default"/>
    <dgm:cxn modelId="{86883C98-DC75-4D59-970B-39A2E2A16A50}" type="presOf" srcId="{D0BFB303-6410-46F9-99FF-E5898BA232D0}" destId="{2FC0388E-CC13-4014-BF34-2DDE921B02D2}" srcOrd="0" destOrd="0" presId="urn:microsoft.com/office/officeart/2005/8/layout/default"/>
    <dgm:cxn modelId="{70A6A198-B588-42DA-909D-B82CF07B64FF}" type="presOf" srcId="{805BB2D1-53A9-4517-AA18-E2D85C6CEB08}" destId="{2FC0388E-CC13-4014-BF34-2DDE921B02D2}" srcOrd="0" destOrd="1" presId="urn:microsoft.com/office/officeart/2005/8/layout/default"/>
    <dgm:cxn modelId="{3CA14BAC-0772-42A6-887B-BF1C939E4283}" srcId="{3DF5D965-7A72-455C-85ED-C38AA3F9E504}" destId="{D0BFB303-6410-46F9-99FF-E5898BA232D0}" srcOrd="0" destOrd="0" parTransId="{D3E80927-D925-4575-BFD4-68ED16826D4E}" sibTransId="{02C07712-6C82-4A48-9F2F-94B1785AF7DA}"/>
    <dgm:cxn modelId="{951F6DB4-15C9-48CB-A0DB-31EF7D262FB6}" srcId="{84E7560B-1ABA-4605-8535-8F90F8907AC0}" destId="{BFF6BAFE-8E83-4B9D-8DB4-746BA6DAC4A5}" srcOrd="0" destOrd="0" parTransId="{42BB0DA7-B556-4546-942B-E0F481F39A84}" sibTransId="{B0A78AE8-1182-4632-8642-252A6AB77668}"/>
    <dgm:cxn modelId="{1520B4B9-99D7-415A-8FE6-D678F1B26157}" srcId="{84E7560B-1ABA-4605-8535-8F90F8907AC0}" destId="{45F8C47C-EC79-4785-A120-B52A3D415E72}" srcOrd="1" destOrd="0" parTransId="{82E10EFA-61BC-476F-BA3F-60ADC3221286}" sibTransId="{7360D54D-6B1E-4676-921D-FEBE27593714}"/>
    <dgm:cxn modelId="{15CDB4E3-D77F-49CB-96B8-0714E110C1D6}" type="presOf" srcId="{84E7560B-1ABA-4605-8535-8F90F8907AC0}" destId="{96494FA9-7F80-4D57-ADD2-9DE1FDE12658}" srcOrd="0" destOrd="0" presId="urn:microsoft.com/office/officeart/2005/8/layout/default"/>
    <dgm:cxn modelId="{331B3A04-C646-4860-BAF1-03480EEF2319}" type="presParOf" srcId="{0EF21D53-FA09-4AF6-93EF-B10D0F3A29EE}" destId="{2FC0388E-CC13-4014-BF34-2DDE921B02D2}" srcOrd="0" destOrd="0" presId="urn:microsoft.com/office/officeart/2005/8/layout/default"/>
    <dgm:cxn modelId="{3432510F-63F7-4480-96BB-A73AA9BFECD4}" type="presParOf" srcId="{0EF21D53-FA09-4AF6-93EF-B10D0F3A29EE}" destId="{4EBC6EC1-73BD-4FD1-B47F-C8372E3847C1}" srcOrd="1" destOrd="0" presId="urn:microsoft.com/office/officeart/2005/8/layout/default"/>
    <dgm:cxn modelId="{740F9E18-FD48-4995-A062-8F6BA3E3187B}" type="presParOf" srcId="{0EF21D53-FA09-4AF6-93EF-B10D0F3A29EE}" destId="{96494FA9-7F80-4D57-ADD2-9DE1FDE1265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AD2FDC-91B6-47E0-916A-F6C2E588D4A1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FC3CDE6-FFE7-42B3-8534-A04A08EE7221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/>
            <a:t>Permite transferir o processo entre arquivos</a:t>
          </a:r>
        </a:p>
      </dgm:t>
    </dgm:pt>
    <dgm:pt modelId="{9C4BDDA4-0EB4-4FF9-9822-BB6B147B01E8}" type="parTrans" cxnId="{D6E85FAC-602B-4DE1-B052-FE257704E0CC}">
      <dgm:prSet/>
      <dgm:spPr/>
      <dgm:t>
        <a:bodyPr/>
        <a:lstStyle/>
        <a:p>
          <a:endParaRPr lang="pt-PT"/>
        </a:p>
      </dgm:t>
    </dgm:pt>
    <dgm:pt modelId="{ADB37002-2C47-46E2-8916-9500BEA96CCD}" type="sibTrans" cxnId="{D6E85FAC-602B-4DE1-B052-FE257704E0CC}">
      <dgm:prSet/>
      <dgm:spPr/>
      <dgm:t>
        <a:bodyPr/>
        <a:lstStyle/>
        <a:p>
          <a:endParaRPr lang="pt-PT"/>
        </a:p>
      </dgm:t>
    </dgm:pt>
    <dgm:pt modelId="{0CBDFC2A-8783-4E40-8ACC-68AF17988BAD}">
      <dgm:prSet phldrT="[Texto]"/>
      <dgm:spPr>
        <a:solidFill>
          <a:schemeClr val="accent2"/>
        </a:solidFill>
      </dgm:spPr>
      <dgm:t>
        <a:bodyPr/>
        <a:lstStyle/>
        <a:p>
          <a:r>
            <a:rPr lang="pt-PT"/>
            <a:t>Arquivo ativo</a:t>
          </a:r>
        </a:p>
      </dgm:t>
    </dgm:pt>
    <dgm:pt modelId="{8D29A58F-58F9-47C2-A4AE-8EA4A5CC3468}" type="parTrans" cxnId="{37C5937C-A00F-4FF3-B804-EAD2BD3DD6BA}">
      <dgm:prSet/>
      <dgm:spPr/>
      <dgm:t>
        <a:bodyPr/>
        <a:lstStyle/>
        <a:p>
          <a:endParaRPr lang="pt-PT"/>
        </a:p>
      </dgm:t>
    </dgm:pt>
    <dgm:pt modelId="{39B7EF06-7264-4390-B1D3-0538BAC0BBF6}" type="sibTrans" cxnId="{37C5937C-A00F-4FF3-B804-EAD2BD3DD6BA}">
      <dgm:prSet/>
      <dgm:spPr/>
      <dgm:t>
        <a:bodyPr/>
        <a:lstStyle/>
        <a:p>
          <a:endParaRPr lang="pt-PT"/>
        </a:p>
      </dgm:t>
    </dgm:pt>
    <dgm:pt modelId="{0CC19918-047E-4E4A-9C0F-D4DA8E038920}">
      <dgm:prSet phldrT="[Texto]"/>
      <dgm:spPr>
        <a:solidFill>
          <a:schemeClr val="accent6"/>
        </a:solidFill>
      </dgm:spPr>
      <dgm:t>
        <a:bodyPr/>
        <a:lstStyle/>
        <a:p>
          <a:r>
            <a:rPr lang="pt-PT"/>
            <a:t>Arquivo inativo</a:t>
          </a:r>
        </a:p>
      </dgm:t>
    </dgm:pt>
    <dgm:pt modelId="{ABE11607-B79C-40B8-8EA3-D41723A52F6F}" type="parTrans" cxnId="{03063689-4FCB-4E19-89D5-025263132E8B}">
      <dgm:prSet/>
      <dgm:spPr/>
      <dgm:t>
        <a:bodyPr/>
        <a:lstStyle/>
        <a:p>
          <a:endParaRPr lang="pt-PT"/>
        </a:p>
      </dgm:t>
    </dgm:pt>
    <dgm:pt modelId="{17F543A4-2BCF-4AFD-B41B-C2281FE8A181}" type="sibTrans" cxnId="{03063689-4FCB-4E19-89D5-025263132E8B}">
      <dgm:prSet/>
      <dgm:spPr/>
      <dgm:t>
        <a:bodyPr/>
        <a:lstStyle/>
        <a:p>
          <a:endParaRPr lang="pt-PT"/>
        </a:p>
      </dgm:t>
    </dgm:pt>
    <dgm:pt modelId="{84E68325-7CFE-4FA3-A034-C3EDF2831F7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Arquivo morto</a:t>
          </a:r>
        </a:p>
      </dgm:t>
    </dgm:pt>
    <dgm:pt modelId="{088B2C23-AB82-4957-817A-EE43A7CA6914}" type="parTrans" cxnId="{572DADDB-3BB4-4A32-B6DC-7208934AFE30}">
      <dgm:prSet/>
      <dgm:spPr/>
      <dgm:t>
        <a:bodyPr/>
        <a:lstStyle/>
        <a:p>
          <a:endParaRPr lang="pt-PT"/>
        </a:p>
      </dgm:t>
    </dgm:pt>
    <dgm:pt modelId="{2A1B66DB-B99B-49A2-AF81-5B3F56ADD473}" type="sibTrans" cxnId="{572DADDB-3BB4-4A32-B6DC-7208934AFE30}">
      <dgm:prSet/>
      <dgm:spPr/>
      <dgm:t>
        <a:bodyPr/>
        <a:lstStyle/>
        <a:p>
          <a:endParaRPr lang="pt-PT"/>
        </a:p>
      </dgm:t>
    </dgm:pt>
    <dgm:pt modelId="{BFA5DD82-3AB2-4520-BF79-95F20C9E187D}" type="pres">
      <dgm:prSet presAssocID="{47AD2FDC-91B6-47E0-916A-F6C2E588D4A1}" presName="diagram" presStyleCnt="0">
        <dgm:presLayoutVars>
          <dgm:dir/>
          <dgm:resizeHandles val="exact"/>
        </dgm:presLayoutVars>
      </dgm:prSet>
      <dgm:spPr/>
    </dgm:pt>
    <dgm:pt modelId="{4116A37D-91AD-474B-A891-13654FBC98C7}" type="pres">
      <dgm:prSet presAssocID="{6FC3CDE6-FFE7-42B3-8534-A04A08EE7221}" presName="node" presStyleLbl="node1" presStyleIdx="0" presStyleCnt="4">
        <dgm:presLayoutVars>
          <dgm:bulletEnabled val="1"/>
        </dgm:presLayoutVars>
      </dgm:prSet>
      <dgm:spPr/>
    </dgm:pt>
    <dgm:pt modelId="{CD1BB4C3-AEB4-4D71-958A-67DB75D9807F}" type="pres">
      <dgm:prSet presAssocID="{ADB37002-2C47-46E2-8916-9500BEA96CCD}" presName="sibTrans" presStyleCnt="0"/>
      <dgm:spPr/>
    </dgm:pt>
    <dgm:pt modelId="{DAD225AC-F7DB-4DE9-9AA8-AE95E480D6FB}" type="pres">
      <dgm:prSet presAssocID="{0CBDFC2A-8783-4E40-8ACC-68AF17988BAD}" presName="node" presStyleLbl="node1" presStyleIdx="1" presStyleCnt="4">
        <dgm:presLayoutVars>
          <dgm:bulletEnabled val="1"/>
        </dgm:presLayoutVars>
      </dgm:prSet>
      <dgm:spPr/>
    </dgm:pt>
    <dgm:pt modelId="{97AC5D00-E640-44AD-A686-BDC47D44924C}" type="pres">
      <dgm:prSet presAssocID="{39B7EF06-7264-4390-B1D3-0538BAC0BBF6}" presName="sibTrans" presStyleCnt="0"/>
      <dgm:spPr/>
    </dgm:pt>
    <dgm:pt modelId="{29711794-C990-485C-905C-A9DFD7DC472B}" type="pres">
      <dgm:prSet presAssocID="{0CC19918-047E-4E4A-9C0F-D4DA8E038920}" presName="node" presStyleLbl="node1" presStyleIdx="2" presStyleCnt="4">
        <dgm:presLayoutVars>
          <dgm:bulletEnabled val="1"/>
        </dgm:presLayoutVars>
      </dgm:prSet>
      <dgm:spPr/>
    </dgm:pt>
    <dgm:pt modelId="{15D84AB8-214A-4588-9A69-32A4649FAFE4}" type="pres">
      <dgm:prSet presAssocID="{17F543A4-2BCF-4AFD-B41B-C2281FE8A181}" presName="sibTrans" presStyleCnt="0"/>
      <dgm:spPr/>
    </dgm:pt>
    <dgm:pt modelId="{933C5607-5343-4DAC-8859-B020C1479D14}" type="pres">
      <dgm:prSet presAssocID="{84E68325-7CFE-4FA3-A034-C3EDF2831F77}" presName="node" presStyleLbl="node1" presStyleIdx="3" presStyleCnt="4">
        <dgm:presLayoutVars>
          <dgm:bulletEnabled val="1"/>
        </dgm:presLayoutVars>
      </dgm:prSet>
      <dgm:spPr/>
    </dgm:pt>
  </dgm:ptLst>
  <dgm:cxnLst>
    <dgm:cxn modelId="{105E1616-D1F4-4796-B221-594C01533958}" type="presOf" srcId="{0CC19918-047E-4E4A-9C0F-D4DA8E038920}" destId="{29711794-C990-485C-905C-A9DFD7DC472B}" srcOrd="0" destOrd="0" presId="urn:microsoft.com/office/officeart/2005/8/layout/default"/>
    <dgm:cxn modelId="{3595BD54-DE00-4A3E-A238-0BC8613E2243}" type="presOf" srcId="{47AD2FDC-91B6-47E0-916A-F6C2E588D4A1}" destId="{BFA5DD82-3AB2-4520-BF79-95F20C9E187D}" srcOrd="0" destOrd="0" presId="urn:microsoft.com/office/officeart/2005/8/layout/default"/>
    <dgm:cxn modelId="{37C5937C-A00F-4FF3-B804-EAD2BD3DD6BA}" srcId="{47AD2FDC-91B6-47E0-916A-F6C2E588D4A1}" destId="{0CBDFC2A-8783-4E40-8ACC-68AF17988BAD}" srcOrd="1" destOrd="0" parTransId="{8D29A58F-58F9-47C2-A4AE-8EA4A5CC3468}" sibTransId="{39B7EF06-7264-4390-B1D3-0538BAC0BBF6}"/>
    <dgm:cxn modelId="{03063689-4FCB-4E19-89D5-025263132E8B}" srcId="{47AD2FDC-91B6-47E0-916A-F6C2E588D4A1}" destId="{0CC19918-047E-4E4A-9C0F-D4DA8E038920}" srcOrd="2" destOrd="0" parTransId="{ABE11607-B79C-40B8-8EA3-D41723A52F6F}" sibTransId="{17F543A4-2BCF-4AFD-B41B-C2281FE8A181}"/>
    <dgm:cxn modelId="{D6E85FAC-602B-4DE1-B052-FE257704E0CC}" srcId="{47AD2FDC-91B6-47E0-916A-F6C2E588D4A1}" destId="{6FC3CDE6-FFE7-42B3-8534-A04A08EE7221}" srcOrd="0" destOrd="0" parTransId="{9C4BDDA4-0EB4-4FF9-9822-BB6B147B01E8}" sibTransId="{ADB37002-2C47-46E2-8916-9500BEA96CCD}"/>
    <dgm:cxn modelId="{B7D5BAB3-6883-4A1D-8F4C-D4F7C297A5D3}" type="presOf" srcId="{6FC3CDE6-FFE7-42B3-8534-A04A08EE7221}" destId="{4116A37D-91AD-474B-A891-13654FBC98C7}" srcOrd="0" destOrd="0" presId="urn:microsoft.com/office/officeart/2005/8/layout/default"/>
    <dgm:cxn modelId="{59838FC5-B123-40F4-89D3-EA3E4FC946AB}" type="presOf" srcId="{0CBDFC2A-8783-4E40-8ACC-68AF17988BAD}" destId="{DAD225AC-F7DB-4DE9-9AA8-AE95E480D6FB}" srcOrd="0" destOrd="0" presId="urn:microsoft.com/office/officeart/2005/8/layout/default"/>
    <dgm:cxn modelId="{5A6ECACB-3B7C-40E6-AF66-ED9491601737}" type="presOf" srcId="{84E68325-7CFE-4FA3-A034-C3EDF2831F77}" destId="{933C5607-5343-4DAC-8859-B020C1479D14}" srcOrd="0" destOrd="0" presId="urn:microsoft.com/office/officeart/2005/8/layout/default"/>
    <dgm:cxn modelId="{572DADDB-3BB4-4A32-B6DC-7208934AFE30}" srcId="{47AD2FDC-91B6-47E0-916A-F6C2E588D4A1}" destId="{84E68325-7CFE-4FA3-A034-C3EDF2831F77}" srcOrd="3" destOrd="0" parTransId="{088B2C23-AB82-4957-817A-EE43A7CA6914}" sibTransId="{2A1B66DB-B99B-49A2-AF81-5B3F56ADD473}"/>
    <dgm:cxn modelId="{2DA2BC55-6C6A-4BB1-BBF8-62F2BC782E16}" type="presParOf" srcId="{BFA5DD82-3AB2-4520-BF79-95F20C9E187D}" destId="{4116A37D-91AD-474B-A891-13654FBC98C7}" srcOrd="0" destOrd="0" presId="urn:microsoft.com/office/officeart/2005/8/layout/default"/>
    <dgm:cxn modelId="{B6FE14CD-6116-4C2B-9BB3-753D9DF3E343}" type="presParOf" srcId="{BFA5DD82-3AB2-4520-BF79-95F20C9E187D}" destId="{CD1BB4C3-AEB4-4D71-958A-67DB75D9807F}" srcOrd="1" destOrd="0" presId="urn:microsoft.com/office/officeart/2005/8/layout/default"/>
    <dgm:cxn modelId="{3FDA1662-995B-4F0B-B62B-58150BECE86F}" type="presParOf" srcId="{BFA5DD82-3AB2-4520-BF79-95F20C9E187D}" destId="{DAD225AC-F7DB-4DE9-9AA8-AE95E480D6FB}" srcOrd="2" destOrd="0" presId="urn:microsoft.com/office/officeart/2005/8/layout/default"/>
    <dgm:cxn modelId="{1225380D-4ADD-4239-B1E0-0F2BB86848B2}" type="presParOf" srcId="{BFA5DD82-3AB2-4520-BF79-95F20C9E187D}" destId="{97AC5D00-E640-44AD-A686-BDC47D44924C}" srcOrd="3" destOrd="0" presId="urn:microsoft.com/office/officeart/2005/8/layout/default"/>
    <dgm:cxn modelId="{4ACE2F29-B600-423D-A5F5-5B19E98433E9}" type="presParOf" srcId="{BFA5DD82-3AB2-4520-BF79-95F20C9E187D}" destId="{29711794-C990-485C-905C-A9DFD7DC472B}" srcOrd="4" destOrd="0" presId="urn:microsoft.com/office/officeart/2005/8/layout/default"/>
    <dgm:cxn modelId="{41810A15-B84B-4AE2-804F-575C08DC90A5}" type="presParOf" srcId="{BFA5DD82-3AB2-4520-BF79-95F20C9E187D}" destId="{15D84AB8-214A-4588-9A69-32A4649FAFE4}" srcOrd="5" destOrd="0" presId="urn:microsoft.com/office/officeart/2005/8/layout/default"/>
    <dgm:cxn modelId="{FBA6C056-8932-40D7-AB4C-8583280DCE4C}" type="presParOf" srcId="{BFA5DD82-3AB2-4520-BF79-95F20C9E187D}" destId="{933C5607-5343-4DAC-8859-B020C1479D1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99857-B17E-49D0-841F-339537D09BD1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5C4F23F5-4D24-46BA-96B5-220ACB04ED34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 dirty="0"/>
            <a:t>Criação de Processo Físico</a:t>
          </a:r>
        </a:p>
      </dgm:t>
    </dgm:pt>
    <dgm:pt modelId="{FEB52F74-5B72-4346-BF59-D1303292083E}" type="parTrans" cxnId="{0F588DC9-6C10-4BFD-AC87-84487D81E241}">
      <dgm:prSet/>
      <dgm:spPr/>
      <dgm:t>
        <a:bodyPr/>
        <a:lstStyle/>
        <a:p>
          <a:endParaRPr lang="pt-PT"/>
        </a:p>
      </dgm:t>
    </dgm:pt>
    <dgm:pt modelId="{45142B75-BFFA-440A-9059-77522D4B5A96}" type="sibTrans" cxnId="{0F588DC9-6C10-4BFD-AC87-84487D81E241}">
      <dgm:prSet/>
      <dgm:spPr/>
      <dgm:t>
        <a:bodyPr/>
        <a:lstStyle/>
        <a:p>
          <a:endParaRPr lang="pt-PT"/>
        </a:p>
      </dgm:t>
    </dgm:pt>
    <dgm:pt modelId="{5C82CE0D-79B3-4B60-9D2F-F47699D2235E}">
      <dgm:prSet phldrT="[Texto]"/>
      <dgm:spPr>
        <a:ln>
          <a:solidFill>
            <a:schemeClr val="accent2"/>
          </a:solidFill>
        </a:ln>
      </dgm:spPr>
      <dgm:t>
        <a:bodyPr/>
        <a:lstStyle/>
        <a:p>
          <a:r>
            <a:rPr lang="pt-PT" dirty="0"/>
            <a:t>A data de criação física é atribuída automaticamente a quando da criação de processo</a:t>
          </a:r>
        </a:p>
      </dgm:t>
    </dgm:pt>
    <dgm:pt modelId="{24A03D17-27CE-4FC0-BC4F-9B2DE80248F5}" type="parTrans" cxnId="{49234953-B860-4B38-86F0-4B46D70A791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0130751B-B3B5-41A2-9C16-CEAD31D27F14}" type="sibTrans" cxnId="{49234953-B860-4B38-86F0-4B46D70A791D}">
      <dgm:prSet/>
      <dgm:spPr/>
      <dgm:t>
        <a:bodyPr/>
        <a:lstStyle/>
        <a:p>
          <a:endParaRPr lang="pt-PT"/>
        </a:p>
      </dgm:t>
    </dgm:pt>
    <dgm:pt modelId="{14E01000-A858-4B5F-9B2A-4521E20152D4}">
      <dgm:prSet phldrT="[Texto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pt-PT" sz="3400" dirty="0"/>
            <a:t> Criação Física Explícita A</a:t>
          </a:r>
          <a:r>
            <a:rPr lang="pt-PT" sz="3400" b="1" dirty="0"/>
            <a:t>tiva</a:t>
          </a:r>
          <a:r>
            <a:rPr lang="pt-PT" sz="3400" dirty="0"/>
            <a:t> (parâmetro 435 = </a:t>
          </a:r>
          <a:r>
            <a:rPr lang="pt-PT" sz="3400" b="1" dirty="0"/>
            <a:t>S</a:t>
          </a:r>
          <a:r>
            <a:rPr lang="pt-PT" sz="3400" dirty="0"/>
            <a:t>)</a:t>
          </a:r>
        </a:p>
      </dgm:t>
    </dgm:pt>
    <dgm:pt modelId="{0283ED09-F532-4ADB-B57F-299733289358}" type="parTrans" cxnId="{776F00A6-0973-4B4F-A28A-2F54C42713E6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pt-PT"/>
        </a:p>
      </dgm:t>
    </dgm:pt>
    <dgm:pt modelId="{6D9D17BD-F3BC-4749-9BC6-112496E865EF}" type="sibTrans" cxnId="{776F00A6-0973-4B4F-A28A-2F54C42713E6}">
      <dgm:prSet/>
      <dgm:spPr/>
      <dgm:t>
        <a:bodyPr/>
        <a:lstStyle/>
        <a:p>
          <a:endParaRPr lang="pt-PT"/>
        </a:p>
      </dgm:t>
    </dgm:pt>
    <dgm:pt modelId="{B19721DB-F8CD-49AD-834C-14CB8DCA3EAE}">
      <dgm:prSet phldrT="[Texto]"/>
      <dgm:spPr>
        <a:ln>
          <a:solidFill>
            <a:schemeClr val="accent2"/>
          </a:solidFill>
        </a:ln>
      </dgm:spPr>
      <dgm:t>
        <a:bodyPr/>
        <a:lstStyle/>
        <a:p>
          <a:r>
            <a:rPr lang="pt-PT" dirty="0"/>
            <a:t>Criação manual via ecrã "Criar Processo"</a:t>
          </a:r>
        </a:p>
      </dgm:t>
    </dgm:pt>
    <dgm:pt modelId="{819F9A7E-DB1D-452A-8D60-75987B469239}" type="parTrans" cxnId="{14AB32AD-2EE9-498A-806B-4757091823B0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DAAD7EEF-D298-4434-B95F-B27F066F0D80}" type="sibTrans" cxnId="{14AB32AD-2EE9-498A-806B-4757091823B0}">
      <dgm:prSet/>
      <dgm:spPr/>
      <dgm:t>
        <a:bodyPr/>
        <a:lstStyle/>
        <a:p>
          <a:endParaRPr lang="pt-PT"/>
        </a:p>
      </dgm:t>
    </dgm:pt>
    <dgm:pt modelId="{ED295B23-62FD-471B-A211-A1F16D6189AB}">
      <dgm:prSet phldrT="[Texto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pt-PT" dirty="0"/>
            <a:t>Criação Física Explícita </a:t>
          </a:r>
          <a:r>
            <a:rPr lang="pt-PT" b="1" dirty="0"/>
            <a:t>Inativa</a:t>
          </a:r>
          <a:r>
            <a:rPr lang="pt-PT" dirty="0"/>
            <a:t> (parâmetro 435 = </a:t>
          </a:r>
          <a:r>
            <a:rPr lang="pt-PT" b="1" dirty="0"/>
            <a:t>N</a:t>
          </a:r>
          <a:r>
            <a:rPr lang="pt-PT" dirty="0"/>
            <a:t>)</a:t>
          </a:r>
        </a:p>
      </dgm:t>
    </dgm:pt>
    <dgm:pt modelId="{1B6E10DE-EE54-4B1A-AC14-883A28E17496}" type="parTrans" cxnId="{02A424B4-7016-42D5-AF4C-2504CA624BC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pt-PT"/>
        </a:p>
      </dgm:t>
    </dgm:pt>
    <dgm:pt modelId="{32620FFE-42B9-44BD-843B-F2030CF26F35}" type="sibTrans" cxnId="{02A424B4-7016-42D5-AF4C-2504CA624BCF}">
      <dgm:prSet/>
      <dgm:spPr/>
      <dgm:t>
        <a:bodyPr/>
        <a:lstStyle/>
        <a:p>
          <a:endParaRPr lang="pt-PT"/>
        </a:p>
      </dgm:t>
    </dgm:pt>
    <dgm:pt modelId="{D39962D0-5D1D-40FD-BB3B-A6A2A809FB92}">
      <dgm:prSet phldrT="[Texto]"/>
      <dgm:spPr>
        <a:ln>
          <a:solidFill>
            <a:schemeClr val="accent2"/>
          </a:solidFill>
        </a:ln>
      </dgm:spPr>
      <dgm:t>
        <a:bodyPr/>
        <a:lstStyle/>
        <a:p>
          <a:r>
            <a:rPr lang="pt-PT" dirty="0"/>
            <a:t>Criação ao dar entrada pela primeira vez no arquivo via ecrã "Gestão de Entrada/Saída de Processos"</a:t>
          </a:r>
        </a:p>
      </dgm:t>
    </dgm:pt>
    <dgm:pt modelId="{CDC5F2FD-AB8E-460A-A3E6-7FA0D96A34EF}" type="parTrans" cxnId="{84A41EB7-0B10-495F-8CE3-CFA6DE37CBAC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FA6F7F2F-0AC6-4259-BF1F-BDEFA51DEA2B}" type="sibTrans" cxnId="{84A41EB7-0B10-495F-8CE3-CFA6DE37CBAC}">
      <dgm:prSet/>
      <dgm:spPr/>
      <dgm:t>
        <a:bodyPr/>
        <a:lstStyle/>
        <a:p>
          <a:endParaRPr lang="pt-PT"/>
        </a:p>
      </dgm:t>
    </dgm:pt>
    <dgm:pt modelId="{8268DF16-E0F1-48CD-BD63-DC0F4A18F7C7}" type="pres">
      <dgm:prSet presAssocID="{EAB99857-B17E-49D0-841F-339537D09B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AFF51A-6A73-43BD-ADD7-DABFED8F82C5}" type="pres">
      <dgm:prSet presAssocID="{5C4F23F5-4D24-46BA-96B5-220ACB04ED34}" presName="hierRoot1" presStyleCnt="0"/>
      <dgm:spPr/>
    </dgm:pt>
    <dgm:pt modelId="{9BD59C7A-DACB-46D1-BC04-3DE73352C61B}" type="pres">
      <dgm:prSet presAssocID="{5C4F23F5-4D24-46BA-96B5-220ACB04ED34}" presName="composite" presStyleCnt="0"/>
      <dgm:spPr/>
    </dgm:pt>
    <dgm:pt modelId="{DB3838F2-B855-4EC5-97F3-BFC9671EC752}" type="pres">
      <dgm:prSet presAssocID="{5C4F23F5-4D24-46BA-96B5-220ACB04ED34}" presName="background" presStyleLbl="node0" presStyleIdx="0" presStyleCnt="1"/>
      <dgm:spPr>
        <a:solidFill>
          <a:schemeClr val="accent6"/>
        </a:solidFill>
      </dgm:spPr>
    </dgm:pt>
    <dgm:pt modelId="{86BEDFB0-EDC4-4A7B-B2EF-6B16F208113F}" type="pres">
      <dgm:prSet presAssocID="{5C4F23F5-4D24-46BA-96B5-220ACB04ED34}" presName="text" presStyleLbl="fgAcc0" presStyleIdx="0" presStyleCnt="1">
        <dgm:presLayoutVars>
          <dgm:chPref val="3"/>
        </dgm:presLayoutVars>
      </dgm:prSet>
      <dgm:spPr/>
    </dgm:pt>
    <dgm:pt modelId="{C30DB362-CF37-45EC-9A4E-59C7473BCB64}" type="pres">
      <dgm:prSet presAssocID="{5C4F23F5-4D24-46BA-96B5-220ACB04ED34}" presName="hierChild2" presStyleCnt="0"/>
      <dgm:spPr/>
    </dgm:pt>
    <dgm:pt modelId="{1D6694E4-B4AC-4AC4-A899-3EB9412285C1}" type="pres">
      <dgm:prSet presAssocID="{1B6E10DE-EE54-4B1A-AC14-883A28E17496}" presName="Name10" presStyleLbl="parChTrans1D2" presStyleIdx="0" presStyleCnt="2"/>
      <dgm:spPr/>
    </dgm:pt>
    <dgm:pt modelId="{2CB52382-2AF6-4BA4-A0D9-98D998FF7B94}" type="pres">
      <dgm:prSet presAssocID="{ED295B23-62FD-471B-A211-A1F16D6189AB}" presName="hierRoot2" presStyleCnt="0"/>
      <dgm:spPr/>
    </dgm:pt>
    <dgm:pt modelId="{22B30093-DA1B-4813-A761-4E43E66E5B4C}" type="pres">
      <dgm:prSet presAssocID="{ED295B23-62FD-471B-A211-A1F16D6189AB}" presName="composite2" presStyleCnt="0"/>
      <dgm:spPr/>
    </dgm:pt>
    <dgm:pt modelId="{19D0A4DC-C945-4CD1-B7AD-76F025AA1590}" type="pres">
      <dgm:prSet presAssocID="{ED295B23-62FD-471B-A211-A1F16D6189AB}" presName="background2" presStyleLbl="node2" presStyleIdx="0" presStyleCnt="2"/>
      <dgm:spPr>
        <a:solidFill>
          <a:schemeClr val="tx1">
            <a:lumMod val="50000"/>
            <a:lumOff val="50000"/>
          </a:schemeClr>
        </a:solidFill>
      </dgm:spPr>
    </dgm:pt>
    <dgm:pt modelId="{8F0B8030-BA9B-4C2F-BEF8-86572F61511F}" type="pres">
      <dgm:prSet presAssocID="{ED295B23-62FD-471B-A211-A1F16D6189AB}" presName="text2" presStyleLbl="fgAcc2" presStyleIdx="0" presStyleCnt="2" custScaleX="114035">
        <dgm:presLayoutVars>
          <dgm:chPref val="3"/>
        </dgm:presLayoutVars>
      </dgm:prSet>
      <dgm:spPr/>
    </dgm:pt>
    <dgm:pt modelId="{62B05A57-DC36-4AB7-9E7A-DBB77E35995F}" type="pres">
      <dgm:prSet presAssocID="{ED295B23-62FD-471B-A211-A1F16D6189AB}" presName="hierChild3" presStyleCnt="0"/>
      <dgm:spPr/>
    </dgm:pt>
    <dgm:pt modelId="{F58A0A52-629D-4397-8591-543F1CE59B5E}" type="pres">
      <dgm:prSet presAssocID="{24A03D17-27CE-4FC0-BC4F-9B2DE80248F5}" presName="Name17" presStyleLbl="parChTrans1D3" presStyleIdx="0" presStyleCnt="3"/>
      <dgm:spPr/>
    </dgm:pt>
    <dgm:pt modelId="{4A26DAB3-904C-4464-B0CE-5A1472A9CFCD}" type="pres">
      <dgm:prSet presAssocID="{5C82CE0D-79B3-4B60-9D2F-F47699D2235E}" presName="hierRoot3" presStyleCnt="0"/>
      <dgm:spPr/>
    </dgm:pt>
    <dgm:pt modelId="{3E094E38-F108-4467-A772-7870B0DC60DB}" type="pres">
      <dgm:prSet presAssocID="{5C82CE0D-79B3-4B60-9D2F-F47699D2235E}" presName="composite3" presStyleCnt="0"/>
      <dgm:spPr/>
    </dgm:pt>
    <dgm:pt modelId="{15C67BCB-8C77-441E-85AD-34FEF0F55495}" type="pres">
      <dgm:prSet presAssocID="{5C82CE0D-79B3-4B60-9D2F-F47699D2235E}" presName="background3" presStyleLbl="node3" presStyleIdx="0" presStyleCnt="3"/>
      <dgm:spPr>
        <a:solidFill>
          <a:schemeClr val="accent2"/>
        </a:solidFill>
      </dgm:spPr>
    </dgm:pt>
    <dgm:pt modelId="{6DDC6DA9-F6D8-4FF6-9A16-4D2E94F796CE}" type="pres">
      <dgm:prSet presAssocID="{5C82CE0D-79B3-4B60-9D2F-F47699D2235E}" presName="text3" presStyleLbl="fgAcc3" presStyleIdx="0" presStyleCnt="3" custScaleX="113110">
        <dgm:presLayoutVars>
          <dgm:chPref val="3"/>
        </dgm:presLayoutVars>
      </dgm:prSet>
      <dgm:spPr/>
    </dgm:pt>
    <dgm:pt modelId="{748D5AFD-98D6-4E6B-8C24-4F97F2B52A98}" type="pres">
      <dgm:prSet presAssocID="{5C82CE0D-79B3-4B60-9D2F-F47699D2235E}" presName="hierChild4" presStyleCnt="0"/>
      <dgm:spPr/>
    </dgm:pt>
    <dgm:pt modelId="{669EB98C-6E07-4F1A-8EF5-0CF60BDA3CC8}" type="pres">
      <dgm:prSet presAssocID="{0283ED09-F532-4ADB-B57F-299733289358}" presName="Name10" presStyleLbl="parChTrans1D2" presStyleIdx="1" presStyleCnt="2"/>
      <dgm:spPr/>
    </dgm:pt>
    <dgm:pt modelId="{1EEAB9EC-824B-43A3-B69A-A93033861288}" type="pres">
      <dgm:prSet presAssocID="{14E01000-A858-4B5F-9B2A-4521E20152D4}" presName="hierRoot2" presStyleCnt="0"/>
      <dgm:spPr/>
    </dgm:pt>
    <dgm:pt modelId="{BD8D6AD5-6169-4FDD-B012-BB93E906521C}" type="pres">
      <dgm:prSet presAssocID="{14E01000-A858-4B5F-9B2A-4521E20152D4}" presName="composite2" presStyleCnt="0"/>
      <dgm:spPr/>
    </dgm:pt>
    <dgm:pt modelId="{713794E7-CC02-46B2-B18E-1887F3B81491}" type="pres">
      <dgm:prSet presAssocID="{14E01000-A858-4B5F-9B2A-4521E20152D4}" presName="background2" presStyleLbl="node2" presStyleIdx="1" presStyleCnt="2"/>
      <dgm:spPr>
        <a:solidFill>
          <a:schemeClr val="tx1">
            <a:lumMod val="50000"/>
            <a:lumOff val="50000"/>
          </a:schemeClr>
        </a:solidFill>
      </dgm:spPr>
    </dgm:pt>
    <dgm:pt modelId="{E6E495E9-8573-443D-BABB-D7FA420562C2}" type="pres">
      <dgm:prSet presAssocID="{14E01000-A858-4B5F-9B2A-4521E20152D4}" presName="text2" presStyleLbl="fgAcc2" presStyleIdx="1" presStyleCnt="2" custScaleX="105335">
        <dgm:presLayoutVars>
          <dgm:chPref val="3"/>
        </dgm:presLayoutVars>
      </dgm:prSet>
      <dgm:spPr/>
    </dgm:pt>
    <dgm:pt modelId="{B17271F8-06B3-4B05-9384-DF2A510607B0}" type="pres">
      <dgm:prSet presAssocID="{14E01000-A858-4B5F-9B2A-4521E20152D4}" presName="hierChild3" presStyleCnt="0"/>
      <dgm:spPr/>
    </dgm:pt>
    <dgm:pt modelId="{ADF2163C-C996-4608-9FE5-DC77A9C5C134}" type="pres">
      <dgm:prSet presAssocID="{819F9A7E-DB1D-452A-8D60-75987B469239}" presName="Name17" presStyleLbl="parChTrans1D3" presStyleIdx="1" presStyleCnt="3"/>
      <dgm:spPr/>
    </dgm:pt>
    <dgm:pt modelId="{DE0391E4-A33F-4302-9BCC-F3E576BBAAF3}" type="pres">
      <dgm:prSet presAssocID="{B19721DB-F8CD-49AD-834C-14CB8DCA3EAE}" presName="hierRoot3" presStyleCnt="0"/>
      <dgm:spPr/>
    </dgm:pt>
    <dgm:pt modelId="{21ED4C3E-10A6-40FA-A02D-0052661EDA05}" type="pres">
      <dgm:prSet presAssocID="{B19721DB-F8CD-49AD-834C-14CB8DCA3EAE}" presName="composite3" presStyleCnt="0"/>
      <dgm:spPr/>
    </dgm:pt>
    <dgm:pt modelId="{DC66174B-51E7-488D-AFB8-3A47E8460996}" type="pres">
      <dgm:prSet presAssocID="{B19721DB-F8CD-49AD-834C-14CB8DCA3EAE}" presName="background3" presStyleLbl="node3" presStyleIdx="1" presStyleCnt="3"/>
      <dgm:spPr>
        <a:solidFill>
          <a:schemeClr val="accent2"/>
        </a:solidFill>
      </dgm:spPr>
    </dgm:pt>
    <dgm:pt modelId="{87A1192C-DC2C-4935-9CFB-DA7071AAB0FE}" type="pres">
      <dgm:prSet presAssocID="{B19721DB-F8CD-49AD-834C-14CB8DCA3EAE}" presName="text3" presStyleLbl="fgAcc3" presStyleIdx="1" presStyleCnt="3">
        <dgm:presLayoutVars>
          <dgm:chPref val="3"/>
        </dgm:presLayoutVars>
      </dgm:prSet>
      <dgm:spPr/>
    </dgm:pt>
    <dgm:pt modelId="{313B3B61-CAC1-473E-8B9A-6948BD69AF2F}" type="pres">
      <dgm:prSet presAssocID="{B19721DB-F8CD-49AD-834C-14CB8DCA3EAE}" presName="hierChild4" presStyleCnt="0"/>
      <dgm:spPr/>
    </dgm:pt>
    <dgm:pt modelId="{51FFEB1D-9822-462E-AC16-73545B95F5F3}" type="pres">
      <dgm:prSet presAssocID="{CDC5F2FD-AB8E-460A-A3E6-7FA0D96A34EF}" presName="Name17" presStyleLbl="parChTrans1D3" presStyleIdx="2" presStyleCnt="3"/>
      <dgm:spPr/>
    </dgm:pt>
    <dgm:pt modelId="{BF7452AB-65A9-4102-8373-6D87A2F7AFAD}" type="pres">
      <dgm:prSet presAssocID="{D39962D0-5D1D-40FD-BB3B-A6A2A809FB92}" presName="hierRoot3" presStyleCnt="0"/>
      <dgm:spPr/>
    </dgm:pt>
    <dgm:pt modelId="{5E439598-6016-43D6-BD9A-9E1476244902}" type="pres">
      <dgm:prSet presAssocID="{D39962D0-5D1D-40FD-BB3B-A6A2A809FB92}" presName="composite3" presStyleCnt="0"/>
      <dgm:spPr/>
    </dgm:pt>
    <dgm:pt modelId="{4FC0B352-CDBD-4838-8511-78B2B012C8E5}" type="pres">
      <dgm:prSet presAssocID="{D39962D0-5D1D-40FD-BB3B-A6A2A809FB92}" presName="background3" presStyleLbl="node3" presStyleIdx="2" presStyleCnt="3"/>
      <dgm:spPr>
        <a:solidFill>
          <a:schemeClr val="accent2"/>
        </a:solidFill>
      </dgm:spPr>
    </dgm:pt>
    <dgm:pt modelId="{2BA3E014-367B-464A-BD19-CE09D3E46CDC}" type="pres">
      <dgm:prSet presAssocID="{D39962D0-5D1D-40FD-BB3B-A6A2A809FB92}" presName="text3" presStyleLbl="fgAcc3" presStyleIdx="2" presStyleCnt="3" custScaleX="117898">
        <dgm:presLayoutVars>
          <dgm:chPref val="3"/>
        </dgm:presLayoutVars>
      </dgm:prSet>
      <dgm:spPr/>
    </dgm:pt>
    <dgm:pt modelId="{1A395560-52E6-4228-A408-59531FF444B6}" type="pres">
      <dgm:prSet presAssocID="{D39962D0-5D1D-40FD-BB3B-A6A2A809FB92}" presName="hierChild4" presStyleCnt="0"/>
      <dgm:spPr/>
    </dgm:pt>
  </dgm:ptLst>
  <dgm:cxnLst>
    <dgm:cxn modelId="{3C20390C-DC2C-4E4A-93B9-3E133DD6F328}" type="presOf" srcId="{5C82CE0D-79B3-4B60-9D2F-F47699D2235E}" destId="{6DDC6DA9-F6D8-4FF6-9A16-4D2E94F796CE}" srcOrd="0" destOrd="0" presId="urn:microsoft.com/office/officeart/2005/8/layout/hierarchy1"/>
    <dgm:cxn modelId="{0A7E0B1B-7853-4327-AFB4-FA07AA1FC1F0}" type="presOf" srcId="{B19721DB-F8CD-49AD-834C-14CB8DCA3EAE}" destId="{87A1192C-DC2C-4935-9CFB-DA7071AAB0FE}" srcOrd="0" destOrd="0" presId="urn:microsoft.com/office/officeart/2005/8/layout/hierarchy1"/>
    <dgm:cxn modelId="{F7795235-65D0-46F5-885E-9C88F2E0C577}" type="presOf" srcId="{14E01000-A858-4B5F-9B2A-4521E20152D4}" destId="{E6E495E9-8573-443D-BABB-D7FA420562C2}" srcOrd="0" destOrd="0" presId="urn:microsoft.com/office/officeart/2005/8/layout/hierarchy1"/>
    <dgm:cxn modelId="{A9FCCF3C-F295-43B0-8360-645E6FEC43FB}" type="presOf" srcId="{CDC5F2FD-AB8E-460A-A3E6-7FA0D96A34EF}" destId="{51FFEB1D-9822-462E-AC16-73545B95F5F3}" srcOrd="0" destOrd="0" presId="urn:microsoft.com/office/officeart/2005/8/layout/hierarchy1"/>
    <dgm:cxn modelId="{8C88DF62-0E19-4879-82D2-713240F6E71F}" type="presOf" srcId="{0283ED09-F532-4ADB-B57F-299733289358}" destId="{669EB98C-6E07-4F1A-8EF5-0CF60BDA3CC8}" srcOrd="0" destOrd="0" presId="urn:microsoft.com/office/officeart/2005/8/layout/hierarchy1"/>
    <dgm:cxn modelId="{59058445-0F2B-4E48-B7F4-7656FDAFD5B9}" type="presOf" srcId="{24A03D17-27CE-4FC0-BC4F-9B2DE80248F5}" destId="{F58A0A52-629D-4397-8591-543F1CE59B5E}" srcOrd="0" destOrd="0" presId="urn:microsoft.com/office/officeart/2005/8/layout/hierarchy1"/>
    <dgm:cxn modelId="{49234953-B860-4B38-86F0-4B46D70A791D}" srcId="{ED295B23-62FD-471B-A211-A1F16D6189AB}" destId="{5C82CE0D-79B3-4B60-9D2F-F47699D2235E}" srcOrd="0" destOrd="0" parTransId="{24A03D17-27CE-4FC0-BC4F-9B2DE80248F5}" sibTransId="{0130751B-B3B5-41A2-9C16-CEAD31D27F14}"/>
    <dgm:cxn modelId="{CFF4747D-BFE2-4E32-A542-86A8D4BA5E47}" type="presOf" srcId="{5C4F23F5-4D24-46BA-96B5-220ACB04ED34}" destId="{86BEDFB0-EDC4-4A7B-B2EF-6B16F208113F}" srcOrd="0" destOrd="0" presId="urn:microsoft.com/office/officeart/2005/8/layout/hierarchy1"/>
    <dgm:cxn modelId="{26B8AD89-BE10-42D2-9DE5-31F986ECFBE0}" type="presOf" srcId="{D39962D0-5D1D-40FD-BB3B-A6A2A809FB92}" destId="{2BA3E014-367B-464A-BD19-CE09D3E46CDC}" srcOrd="0" destOrd="0" presId="urn:microsoft.com/office/officeart/2005/8/layout/hierarchy1"/>
    <dgm:cxn modelId="{779D558B-5DCA-4642-A60E-7A486F4EDB3E}" type="presOf" srcId="{ED295B23-62FD-471B-A211-A1F16D6189AB}" destId="{8F0B8030-BA9B-4C2F-BEF8-86572F61511F}" srcOrd="0" destOrd="0" presId="urn:microsoft.com/office/officeart/2005/8/layout/hierarchy1"/>
    <dgm:cxn modelId="{C78BE493-4A63-493F-9AC5-EF509D8A8FB5}" type="presOf" srcId="{1B6E10DE-EE54-4B1A-AC14-883A28E17496}" destId="{1D6694E4-B4AC-4AC4-A899-3EB9412285C1}" srcOrd="0" destOrd="0" presId="urn:microsoft.com/office/officeart/2005/8/layout/hierarchy1"/>
    <dgm:cxn modelId="{776F00A6-0973-4B4F-A28A-2F54C42713E6}" srcId="{5C4F23F5-4D24-46BA-96B5-220ACB04ED34}" destId="{14E01000-A858-4B5F-9B2A-4521E20152D4}" srcOrd="1" destOrd="0" parTransId="{0283ED09-F532-4ADB-B57F-299733289358}" sibTransId="{6D9D17BD-F3BC-4749-9BC6-112496E865EF}"/>
    <dgm:cxn modelId="{3BDA6EA7-1A90-498C-B8AC-DC5E6AF82454}" type="presOf" srcId="{EAB99857-B17E-49D0-841F-339537D09BD1}" destId="{8268DF16-E0F1-48CD-BD63-DC0F4A18F7C7}" srcOrd="0" destOrd="0" presId="urn:microsoft.com/office/officeart/2005/8/layout/hierarchy1"/>
    <dgm:cxn modelId="{14AB32AD-2EE9-498A-806B-4757091823B0}" srcId="{14E01000-A858-4B5F-9B2A-4521E20152D4}" destId="{B19721DB-F8CD-49AD-834C-14CB8DCA3EAE}" srcOrd="0" destOrd="0" parTransId="{819F9A7E-DB1D-452A-8D60-75987B469239}" sibTransId="{DAAD7EEF-D298-4434-B95F-B27F066F0D80}"/>
    <dgm:cxn modelId="{02A424B4-7016-42D5-AF4C-2504CA624BCF}" srcId="{5C4F23F5-4D24-46BA-96B5-220ACB04ED34}" destId="{ED295B23-62FD-471B-A211-A1F16D6189AB}" srcOrd="0" destOrd="0" parTransId="{1B6E10DE-EE54-4B1A-AC14-883A28E17496}" sibTransId="{32620FFE-42B9-44BD-843B-F2030CF26F35}"/>
    <dgm:cxn modelId="{84A41EB7-0B10-495F-8CE3-CFA6DE37CBAC}" srcId="{14E01000-A858-4B5F-9B2A-4521E20152D4}" destId="{D39962D0-5D1D-40FD-BB3B-A6A2A809FB92}" srcOrd="1" destOrd="0" parTransId="{CDC5F2FD-AB8E-460A-A3E6-7FA0D96A34EF}" sibTransId="{FA6F7F2F-0AC6-4259-BF1F-BDEFA51DEA2B}"/>
    <dgm:cxn modelId="{0F588DC9-6C10-4BFD-AC87-84487D81E241}" srcId="{EAB99857-B17E-49D0-841F-339537D09BD1}" destId="{5C4F23F5-4D24-46BA-96B5-220ACB04ED34}" srcOrd="0" destOrd="0" parTransId="{FEB52F74-5B72-4346-BF59-D1303292083E}" sibTransId="{45142B75-BFFA-440A-9059-77522D4B5A96}"/>
    <dgm:cxn modelId="{4D11B4D0-8862-44BE-AE74-C2B489F1DC96}" type="presOf" srcId="{819F9A7E-DB1D-452A-8D60-75987B469239}" destId="{ADF2163C-C996-4608-9FE5-DC77A9C5C134}" srcOrd="0" destOrd="0" presId="urn:microsoft.com/office/officeart/2005/8/layout/hierarchy1"/>
    <dgm:cxn modelId="{664CB782-D2E0-4EF8-963C-95A78B11E913}" type="presParOf" srcId="{8268DF16-E0F1-48CD-BD63-DC0F4A18F7C7}" destId="{85AFF51A-6A73-43BD-ADD7-DABFED8F82C5}" srcOrd="0" destOrd="0" presId="urn:microsoft.com/office/officeart/2005/8/layout/hierarchy1"/>
    <dgm:cxn modelId="{FA547ADA-2F9B-4836-AF33-55CA84FB30DF}" type="presParOf" srcId="{85AFF51A-6A73-43BD-ADD7-DABFED8F82C5}" destId="{9BD59C7A-DACB-46D1-BC04-3DE73352C61B}" srcOrd="0" destOrd="0" presId="urn:microsoft.com/office/officeart/2005/8/layout/hierarchy1"/>
    <dgm:cxn modelId="{415A7E21-F112-4FE6-8B07-2B66649E43D6}" type="presParOf" srcId="{9BD59C7A-DACB-46D1-BC04-3DE73352C61B}" destId="{DB3838F2-B855-4EC5-97F3-BFC9671EC752}" srcOrd="0" destOrd="0" presId="urn:microsoft.com/office/officeart/2005/8/layout/hierarchy1"/>
    <dgm:cxn modelId="{A70C86D9-C06D-4F2C-A9D4-A3D0507E77F1}" type="presParOf" srcId="{9BD59C7A-DACB-46D1-BC04-3DE73352C61B}" destId="{86BEDFB0-EDC4-4A7B-B2EF-6B16F208113F}" srcOrd="1" destOrd="0" presId="urn:microsoft.com/office/officeart/2005/8/layout/hierarchy1"/>
    <dgm:cxn modelId="{F087853F-C3F2-4DEB-99C7-893E455D9254}" type="presParOf" srcId="{85AFF51A-6A73-43BD-ADD7-DABFED8F82C5}" destId="{C30DB362-CF37-45EC-9A4E-59C7473BCB64}" srcOrd="1" destOrd="0" presId="urn:microsoft.com/office/officeart/2005/8/layout/hierarchy1"/>
    <dgm:cxn modelId="{B82BFD21-708F-4B05-812D-B8BAE125E8F8}" type="presParOf" srcId="{C30DB362-CF37-45EC-9A4E-59C7473BCB64}" destId="{1D6694E4-B4AC-4AC4-A899-3EB9412285C1}" srcOrd="0" destOrd="0" presId="urn:microsoft.com/office/officeart/2005/8/layout/hierarchy1"/>
    <dgm:cxn modelId="{4AFAF9A8-6F6E-40F8-AC84-7F85ABE2FC4B}" type="presParOf" srcId="{C30DB362-CF37-45EC-9A4E-59C7473BCB64}" destId="{2CB52382-2AF6-4BA4-A0D9-98D998FF7B94}" srcOrd="1" destOrd="0" presId="urn:microsoft.com/office/officeart/2005/8/layout/hierarchy1"/>
    <dgm:cxn modelId="{F3E97E21-F2ED-44E4-B936-2C8ADD7F5C15}" type="presParOf" srcId="{2CB52382-2AF6-4BA4-A0D9-98D998FF7B94}" destId="{22B30093-DA1B-4813-A761-4E43E66E5B4C}" srcOrd="0" destOrd="0" presId="urn:microsoft.com/office/officeart/2005/8/layout/hierarchy1"/>
    <dgm:cxn modelId="{AF13A713-5369-49F7-B072-A6611EB64735}" type="presParOf" srcId="{22B30093-DA1B-4813-A761-4E43E66E5B4C}" destId="{19D0A4DC-C945-4CD1-B7AD-76F025AA1590}" srcOrd="0" destOrd="0" presId="urn:microsoft.com/office/officeart/2005/8/layout/hierarchy1"/>
    <dgm:cxn modelId="{8C6A83D0-2DC8-4E3D-B89B-7BA86F38FB57}" type="presParOf" srcId="{22B30093-DA1B-4813-A761-4E43E66E5B4C}" destId="{8F0B8030-BA9B-4C2F-BEF8-86572F61511F}" srcOrd="1" destOrd="0" presId="urn:microsoft.com/office/officeart/2005/8/layout/hierarchy1"/>
    <dgm:cxn modelId="{65486087-8EF3-4C3D-9BE9-C221272CEEAC}" type="presParOf" srcId="{2CB52382-2AF6-4BA4-A0D9-98D998FF7B94}" destId="{62B05A57-DC36-4AB7-9E7A-DBB77E35995F}" srcOrd="1" destOrd="0" presId="urn:microsoft.com/office/officeart/2005/8/layout/hierarchy1"/>
    <dgm:cxn modelId="{4F6F1E9F-733D-4613-88B7-561CC33212FF}" type="presParOf" srcId="{62B05A57-DC36-4AB7-9E7A-DBB77E35995F}" destId="{F58A0A52-629D-4397-8591-543F1CE59B5E}" srcOrd="0" destOrd="0" presId="urn:microsoft.com/office/officeart/2005/8/layout/hierarchy1"/>
    <dgm:cxn modelId="{8769382C-7C0D-4680-886D-9C53300F56DC}" type="presParOf" srcId="{62B05A57-DC36-4AB7-9E7A-DBB77E35995F}" destId="{4A26DAB3-904C-4464-B0CE-5A1472A9CFCD}" srcOrd="1" destOrd="0" presId="urn:microsoft.com/office/officeart/2005/8/layout/hierarchy1"/>
    <dgm:cxn modelId="{304709D0-130C-46D8-A8C9-4A16717FD94D}" type="presParOf" srcId="{4A26DAB3-904C-4464-B0CE-5A1472A9CFCD}" destId="{3E094E38-F108-4467-A772-7870B0DC60DB}" srcOrd="0" destOrd="0" presId="urn:microsoft.com/office/officeart/2005/8/layout/hierarchy1"/>
    <dgm:cxn modelId="{8DB5D57C-9748-4E6E-A168-084F1D1115F9}" type="presParOf" srcId="{3E094E38-F108-4467-A772-7870B0DC60DB}" destId="{15C67BCB-8C77-441E-85AD-34FEF0F55495}" srcOrd="0" destOrd="0" presId="urn:microsoft.com/office/officeart/2005/8/layout/hierarchy1"/>
    <dgm:cxn modelId="{D4E87CC9-88D6-47D4-BB45-AB01AC0C6F48}" type="presParOf" srcId="{3E094E38-F108-4467-A772-7870B0DC60DB}" destId="{6DDC6DA9-F6D8-4FF6-9A16-4D2E94F796CE}" srcOrd="1" destOrd="0" presId="urn:microsoft.com/office/officeart/2005/8/layout/hierarchy1"/>
    <dgm:cxn modelId="{476F6801-C05D-41A9-B794-0EA92C85620F}" type="presParOf" srcId="{4A26DAB3-904C-4464-B0CE-5A1472A9CFCD}" destId="{748D5AFD-98D6-4E6B-8C24-4F97F2B52A98}" srcOrd="1" destOrd="0" presId="urn:microsoft.com/office/officeart/2005/8/layout/hierarchy1"/>
    <dgm:cxn modelId="{872976B3-CCA0-4F03-9768-4A9B291C0C09}" type="presParOf" srcId="{C30DB362-CF37-45EC-9A4E-59C7473BCB64}" destId="{669EB98C-6E07-4F1A-8EF5-0CF60BDA3CC8}" srcOrd="2" destOrd="0" presId="urn:microsoft.com/office/officeart/2005/8/layout/hierarchy1"/>
    <dgm:cxn modelId="{B31CA959-8379-470E-B701-DEF3A462E3B7}" type="presParOf" srcId="{C30DB362-CF37-45EC-9A4E-59C7473BCB64}" destId="{1EEAB9EC-824B-43A3-B69A-A93033861288}" srcOrd="3" destOrd="0" presId="urn:microsoft.com/office/officeart/2005/8/layout/hierarchy1"/>
    <dgm:cxn modelId="{2E1257C2-1877-4F3A-AC7E-881E9262CBF0}" type="presParOf" srcId="{1EEAB9EC-824B-43A3-B69A-A93033861288}" destId="{BD8D6AD5-6169-4FDD-B012-BB93E906521C}" srcOrd="0" destOrd="0" presId="urn:microsoft.com/office/officeart/2005/8/layout/hierarchy1"/>
    <dgm:cxn modelId="{CE10EF98-2FD9-4376-A51D-C4A5A1BE3F66}" type="presParOf" srcId="{BD8D6AD5-6169-4FDD-B012-BB93E906521C}" destId="{713794E7-CC02-46B2-B18E-1887F3B81491}" srcOrd="0" destOrd="0" presId="urn:microsoft.com/office/officeart/2005/8/layout/hierarchy1"/>
    <dgm:cxn modelId="{3407A86D-D81A-4BA3-BE71-4CD46EAFF339}" type="presParOf" srcId="{BD8D6AD5-6169-4FDD-B012-BB93E906521C}" destId="{E6E495E9-8573-443D-BABB-D7FA420562C2}" srcOrd="1" destOrd="0" presId="urn:microsoft.com/office/officeart/2005/8/layout/hierarchy1"/>
    <dgm:cxn modelId="{ADE091F3-3F66-4893-BD2D-12BE316D44A6}" type="presParOf" srcId="{1EEAB9EC-824B-43A3-B69A-A93033861288}" destId="{B17271F8-06B3-4B05-9384-DF2A510607B0}" srcOrd="1" destOrd="0" presId="urn:microsoft.com/office/officeart/2005/8/layout/hierarchy1"/>
    <dgm:cxn modelId="{45FB89C7-F62C-452D-B1CE-559CB52E14CE}" type="presParOf" srcId="{B17271F8-06B3-4B05-9384-DF2A510607B0}" destId="{ADF2163C-C996-4608-9FE5-DC77A9C5C134}" srcOrd="0" destOrd="0" presId="urn:microsoft.com/office/officeart/2005/8/layout/hierarchy1"/>
    <dgm:cxn modelId="{51A81EE8-3A2C-41C9-A558-8CA5A52CF004}" type="presParOf" srcId="{B17271F8-06B3-4B05-9384-DF2A510607B0}" destId="{DE0391E4-A33F-4302-9BCC-F3E576BBAAF3}" srcOrd="1" destOrd="0" presId="urn:microsoft.com/office/officeart/2005/8/layout/hierarchy1"/>
    <dgm:cxn modelId="{8230E7F2-C11D-4FD8-A4E6-F54BD67AAE5C}" type="presParOf" srcId="{DE0391E4-A33F-4302-9BCC-F3E576BBAAF3}" destId="{21ED4C3E-10A6-40FA-A02D-0052661EDA05}" srcOrd="0" destOrd="0" presId="urn:microsoft.com/office/officeart/2005/8/layout/hierarchy1"/>
    <dgm:cxn modelId="{4F5B46BF-908F-4CBC-B6C6-3E19BDFDB1C2}" type="presParOf" srcId="{21ED4C3E-10A6-40FA-A02D-0052661EDA05}" destId="{DC66174B-51E7-488D-AFB8-3A47E8460996}" srcOrd="0" destOrd="0" presId="urn:microsoft.com/office/officeart/2005/8/layout/hierarchy1"/>
    <dgm:cxn modelId="{2439F2F2-C040-4296-B28D-52D340736347}" type="presParOf" srcId="{21ED4C3E-10A6-40FA-A02D-0052661EDA05}" destId="{87A1192C-DC2C-4935-9CFB-DA7071AAB0FE}" srcOrd="1" destOrd="0" presId="urn:microsoft.com/office/officeart/2005/8/layout/hierarchy1"/>
    <dgm:cxn modelId="{1AC02284-55A4-4E81-932E-9BA205D6FDFE}" type="presParOf" srcId="{DE0391E4-A33F-4302-9BCC-F3E576BBAAF3}" destId="{313B3B61-CAC1-473E-8B9A-6948BD69AF2F}" srcOrd="1" destOrd="0" presId="urn:microsoft.com/office/officeart/2005/8/layout/hierarchy1"/>
    <dgm:cxn modelId="{665420F7-41E8-4075-BB49-252B565A86EB}" type="presParOf" srcId="{B17271F8-06B3-4B05-9384-DF2A510607B0}" destId="{51FFEB1D-9822-462E-AC16-73545B95F5F3}" srcOrd="2" destOrd="0" presId="urn:microsoft.com/office/officeart/2005/8/layout/hierarchy1"/>
    <dgm:cxn modelId="{F89080D0-F2A9-4ADC-ABFC-76F018E4085B}" type="presParOf" srcId="{B17271F8-06B3-4B05-9384-DF2A510607B0}" destId="{BF7452AB-65A9-4102-8373-6D87A2F7AFAD}" srcOrd="3" destOrd="0" presId="urn:microsoft.com/office/officeart/2005/8/layout/hierarchy1"/>
    <dgm:cxn modelId="{161A9292-601C-4D55-90D9-7338437D4F95}" type="presParOf" srcId="{BF7452AB-65A9-4102-8373-6D87A2F7AFAD}" destId="{5E439598-6016-43D6-BD9A-9E1476244902}" srcOrd="0" destOrd="0" presId="urn:microsoft.com/office/officeart/2005/8/layout/hierarchy1"/>
    <dgm:cxn modelId="{EFE09471-F20F-43ED-B424-DFD2A90ED133}" type="presParOf" srcId="{5E439598-6016-43D6-BD9A-9E1476244902}" destId="{4FC0B352-CDBD-4838-8511-78B2B012C8E5}" srcOrd="0" destOrd="0" presId="urn:microsoft.com/office/officeart/2005/8/layout/hierarchy1"/>
    <dgm:cxn modelId="{9AB815F8-6B45-42E3-8509-6375185AF009}" type="presParOf" srcId="{5E439598-6016-43D6-BD9A-9E1476244902}" destId="{2BA3E014-367B-464A-BD19-CE09D3E46CDC}" srcOrd="1" destOrd="0" presId="urn:microsoft.com/office/officeart/2005/8/layout/hierarchy1"/>
    <dgm:cxn modelId="{DEC00C81-4C86-4F9D-9347-408D8E825D54}" type="presParOf" srcId="{BF7452AB-65A9-4102-8373-6D87A2F7AFAD}" destId="{1A395560-52E6-4228-A408-59531FF444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5C85C4-A9B8-4387-A17B-09833982FF0A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4E51D6E-A883-415A-9705-EF0D79E1851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PT" sz="3200" dirty="0"/>
            <a:t>Explícita</a:t>
          </a:r>
          <a:endParaRPr lang="pt-PT" sz="3600" dirty="0"/>
        </a:p>
      </dgm:t>
    </dgm:pt>
    <dgm:pt modelId="{CFDCC86C-82B6-4F11-B332-0FC9F3682FB3}" type="parTrans" cxnId="{FDADE377-5EF7-4551-8306-11CE946806D2}">
      <dgm:prSet/>
      <dgm:spPr/>
      <dgm:t>
        <a:bodyPr/>
        <a:lstStyle/>
        <a:p>
          <a:endParaRPr lang="pt-PT"/>
        </a:p>
      </dgm:t>
    </dgm:pt>
    <dgm:pt modelId="{12F75967-94FD-4A1D-A7D0-970EA89C9D28}" type="sibTrans" cxnId="{FDADE377-5EF7-4551-8306-11CE946806D2}">
      <dgm:prSet/>
      <dgm:spPr/>
      <dgm:t>
        <a:bodyPr/>
        <a:lstStyle/>
        <a:p>
          <a:endParaRPr lang="pt-PT"/>
        </a:p>
      </dgm:t>
    </dgm:pt>
    <dgm:pt modelId="{AADB5A02-8DA8-4E2A-A3E5-29EF0243ADD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PT" sz="3200" dirty="0"/>
            <a:t>Não Explícita</a:t>
          </a:r>
        </a:p>
      </dgm:t>
    </dgm:pt>
    <dgm:pt modelId="{BCDA0B37-D647-4CCB-9053-F62BC0E66C0E}" type="parTrans" cxnId="{87094451-0DFE-4BE8-898E-386B06641CE9}">
      <dgm:prSet/>
      <dgm:spPr/>
      <dgm:t>
        <a:bodyPr/>
        <a:lstStyle/>
        <a:p>
          <a:endParaRPr lang="pt-PT"/>
        </a:p>
      </dgm:t>
    </dgm:pt>
    <dgm:pt modelId="{90A9F04C-6A7A-4DF7-B40C-D0E3F7691024}" type="sibTrans" cxnId="{87094451-0DFE-4BE8-898E-386B06641CE9}">
      <dgm:prSet/>
      <dgm:spPr/>
      <dgm:t>
        <a:bodyPr/>
        <a:lstStyle/>
        <a:p>
          <a:endParaRPr lang="pt-PT"/>
        </a:p>
      </dgm:t>
    </dgm:pt>
    <dgm:pt modelId="{45ACF6C7-EB7B-40A4-8801-80DF1333B198}">
      <dgm:prSet phldrT="[Texto]"/>
      <dgm:spPr>
        <a:solidFill>
          <a:schemeClr val="accent6"/>
        </a:solidFill>
      </dgm:spPr>
      <dgm:t>
        <a:bodyPr/>
        <a:lstStyle/>
        <a:p>
          <a:r>
            <a:rPr lang="pt-PT" sz="1300" dirty="0"/>
            <a:t>Manualmente</a:t>
          </a:r>
        </a:p>
      </dgm:t>
    </dgm:pt>
    <dgm:pt modelId="{E5B446AA-F8DD-4CA7-93EC-849BC8164288}" type="parTrans" cxnId="{DE2EE709-872D-4E23-BD7D-48B5A5E5ADA8}">
      <dgm:prSet/>
      <dgm:spPr/>
      <dgm:t>
        <a:bodyPr/>
        <a:lstStyle/>
        <a:p>
          <a:endParaRPr lang="pt-PT"/>
        </a:p>
      </dgm:t>
    </dgm:pt>
    <dgm:pt modelId="{655E85F7-BF38-436D-91D4-E663EF33BCE2}" type="sibTrans" cxnId="{DE2EE709-872D-4E23-BD7D-48B5A5E5ADA8}">
      <dgm:prSet/>
      <dgm:spPr/>
      <dgm:t>
        <a:bodyPr/>
        <a:lstStyle/>
        <a:p>
          <a:endParaRPr lang="pt-PT"/>
        </a:p>
      </dgm:t>
    </dgm:pt>
    <dgm:pt modelId="{9069A31A-586A-4BA8-B281-6D43373B2B3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dirty="0"/>
            <a:t>Ao atribuir um nº de processo ao utente é gerado o movimento de criação de processo físico no arquivo</a:t>
          </a:r>
        </a:p>
      </dgm:t>
    </dgm:pt>
    <dgm:pt modelId="{96EF84A6-6491-4AAD-83CA-3638105E2EB1}" type="parTrans" cxnId="{BA6037AD-0CC5-49FC-B3AB-9C8A2B3644B4}">
      <dgm:prSet/>
      <dgm:spPr/>
      <dgm:t>
        <a:bodyPr/>
        <a:lstStyle/>
        <a:p>
          <a:endParaRPr lang="pt-PT"/>
        </a:p>
      </dgm:t>
    </dgm:pt>
    <dgm:pt modelId="{1738ACF8-276D-4841-B170-D89357A78C46}" type="sibTrans" cxnId="{BA6037AD-0CC5-49FC-B3AB-9C8A2B3644B4}">
      <dgm:prSet/>
      <dgm:spPr/>
      <dgm:t>
        <a:bodyPr/>
        <a:lstStyle/>
        <a:p>
          <a:endParaRPr lang="pt-PT"/>
        </a:p>
      </dgm:t>
    </dgm:pt>
    <dgm:pt modelId="{06FEA72D-3D89-4D46-9EC0-7FC1B4F73E1B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PT" sz="1100" dirty="0"/>
            <a:t>A primeira vez que o processo dá entrada no arquivo, o SONHO v2 pergunta se pretende criar processo</a:t>
          </a:r>
        </a:p>
      </dgm:t>
    </dgm:pt>
    <dgm:pt modelId="{E350ED1F-FC83-44ED-A171-40A25624A4FD}" type="parTrans" cxnId="{FA085149-C0C2-4903-BC5B-53C4E891C59D}">
      <dgm:prSet/>
      <dgm:spPr/>
      <dgm:t>
        <a:bodyPr/>
        <a:lstStyle/>
        <a:p>
          <a:endParaRPr lang="pt-PT"/>
        </a:p>
      </dgm:t>
    </dgm:pt>
    <dgm:pt modelId="{19E220AD-BD77-413D-AC30-1E1EB4238EBF}" type="sibTrans" cxnId="{FA085149-C0C2-4903-BC5B-53C4E891C59D}">
      <dgm:prSet/>
      <dgm:spPr/>
      <dgm:t>
        <a:bodyPr/>
        <a:lstStyle/>
        <a:p>
          <a:endParaRPr lang="pt-PT"/>
        </a:p>
      </dgm:t>
    </dgm:pt>
    <dgm:pt modelId="{704A87BA-AF22-45B3-B7D0-8D93E8214C68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100" dirty="0"/>
            <a:t>O ecrã Criar Processo permite criar manualmente o processo no arquivo</a:t>
          </a:r>
        </a:p>
      </dgm:t>
    </dgm:pt>
    <dgm:pt modelId="{927A7D8A-2F00-4A20-9AE2-3E8396C91F97}" type="parTrans" cxnId="{7EEEEE7B-9B36-40C4-AA15-F74C3546BE1E}">
      <dgm:prSet/>
      <dgm:spPr/>
      <dgm:t>
        <a:bodyPr/>
        <a:lstStyle/>
        <a:p>
          <a:endParaRPr lang="pt-PT"/>
        </a:p>
      </dgm:t>
    </dgm:pt>
    <dgm:pt modelId="{29A672EC-FBAC-4364-A078-9DCEC970F56B}" type="sibTrans" cxnId="{7EEEEE7B-9B36-40C4-AA15-F74C3546BE1E}">
      <dgm:prSet/>
      <dgm:spPr/>
      <dgm:t>
        <a:bodyPr/>
        <a:lstStyle/>
        <a:p>
          <a:endParaRPr lang="pt-PT"/>
        </a:p>
      </dgm:t>
    </dgm:pt>
    <dgm:pt modelId="{E972E67B-0A9D-4601-9276-C75FBE6D360D}">
      <dgm:prSet phldrT="[Texto]"/>
      <dgm:spPr>
        <a:solidFill>
          <a:schemeClr val="accent5"/>
        </a:solidFill>
      </dgm:spPr>
      <dgm:t>
        <a:bodyPr/>
        <a:lstStyle/>
        <a:p>
          <a:r>
            <a:rPr lang="pt-PT" sz="1300" dirty="0"/>
            <a:t>Ao devolver ao arquivo</a:t>
          </a:r>
        </a:p>
      </dgm:t>
    </dgm:pt>
    <dgm:pt modelId="{1B0C98B6-AA9C-4840-A81D-8E10CE4B5CFB}" type="parTrans" cxnId="{AD7CAB21-0214-4814-9DD9-B7EABF264DCE}">
      <dgm:prSet/>
      <dgm:spPr/>
      <dgm:t>
        <a:bodyPr/>
        <a:lstStyle/>
        <a:p>
          <a:endParaRPr lang="pt-PT"/>
        </a:p>
      </dgm:t>
    </dgm:pt>
    <dgm:pt modelId="{FC318D59-9BC6-4980-A184-38BAA40BF284}" type="sibTrans" cxnId="{AD7CAB21-0214-4814-9DD9-B7EABF264DCE}">
      <dgm:prSet/>
      <dgm:spPr/>
      <dgm:t>
        <a:bodyPr/>
        <a:lstStyle/>
        <a:p>
          <a:endParaRPr lang="pt-PT"/>
        </a:p>
      </dgm:t>
    </dgm:pt>
    <dgm:pt modelId="{8CE70407-DF85-436B-803C-1B6138047C87}" type="pres">
      <dgm:prSet presAssocID="{845C85C4-A9B8-4387-A17B-09833982FF0A}" presName="theList" presStyleCnt="0">
        <dgm:presLayoutVars>
          <dgm:dir/>
          <dgm:animLvl val="lvl"/>
          <dgm:resizeHandles val="exact"/>
        </dgm:presLayoutVars>
      </dgm:prSet>
      <dgm:spPr/>
    </dgm:pt>
    <dgm:pt modelId="{0471F851-EEB1-4F10-80D4-2B97FE2147F3}" type="pres">
      <dgm:prSet presAssocID="{64E51D6E-A883-415A-9705-EF0D79E18510}" presName="compNode" presStyleCnt="0"/>
      <dgm:spPr/>
    </dgm:pt>
    <dgm:pt modelId="{8FA6FEA9-B20B-4619-82BA-01073DB6FDE6}" type="pres">
      <dgm:prSet presAssocID="{64E51D6E-A883-415A-9705-EF0D79E18510}" presName="aNode" presStyleLbl="bgShp" presStyleIdx="0" presStyleCnt="2"/>
      <dgm:spPr/>
    </dgm:pt>
    <dgm:pt modelId="{D3A9D4EF-DDB4-4139-A651-E341DD5C5C12}" type="pres">
      <dgm:prSet presAssocID="{64E51D6E-A883-415A-9705-EF0D79E18510}" presName="textNode" presStyleLbl="bgShp" presStyleIdx="0" presStyleCnt="2"/>
      <dgm:spPr/>
    </dgm:pt>
    <dgm:pt modelId="{F8C6C916-59D7-4427-9E98-9AEB54A733A3}" type="pres">
      <dgm:prSet presAssocID="{64E51D6E-A883-415A-9705-EF0D79E18510}" presName="compChildNode" presStyleCnt="0"/>
      <dgm:spPr/>
    </dgm:pt>
    <dgm:pt modelId="{EE86CE8A-67EC-4365-B2C4-CD5D4501639B}" type="pres">
      <dgm:prSet presAssocID="{64E51D6E-A883-415A-9705-EF0D79E18510}" presName="theInnerList" presStyleCnt="0"/>
      <dgm:spPr/>
    </dgm:pt>
    <dgm:pt modelId="{34FEA738-E570-42F5-8873-45B70B251FB2}" type="pres">
      <dgm:prSet presAssocID="{45ACF6C7-EB7B-40A4-8801-80DF1333B198}" presName="childNode" presStyleLbl="node1" presStyleIdx="0" presStyleCnt="3" custLinFactNeighborY="1798">
        <dgm:presLayoutVars>
          <dgm:bulletEnabled val="1"/>
        </dgm:presLayoutVars>
      </dgm:prSet>
      <dgm:spPr/>
    </dgm:pt>
    <dgm:pt modelId="{6E7CF03A-9E60-458C-B879-50DB94D101BD}" type="pres">
      <dgm:prSet presAssocID="{45ACF6C7-EB7B-40A4-8801-80DF1333B198}" presName="aSpace2" presStyleCnt="0"/>
      <dgm:spPr/>
    </dgm:pt>
    <dgm:pt modelId="{09B90469-5A50-4679-BA33-ACEF1B608C3B}" type="pres">
      <dgm:prSet presAssocID="{E972E67B-0A9D-4601-9276-C75FBE6D360D}" presName="childNode" presStyleLbl="node1" presStyleIdx="1" presStyleCnt="3" custScaleY="139907" custLinFactNeighborY="-9219">
        <dgm:presLayoutVars>
          <dgm:bulletEnabled val="1"/>
        </dgm:presLayoutVars>
      </dgm:prSet>
      <dgm:spPr/>
    </dgm:pt>
    <dgm:pt modelId="{585D3AF9-6A1E-449D-911B-AF10A446FEB3}" type="pres">
      <dgm:prSet presAssocID="{64E51D6E-A883-415A-9705-EF0D79E18510}" presName="aSpace" presStyleCnt="0"/>
      <dgm:spPr/>
    </dgm:pt>
    <dgm:pt modelId="{EFED4EB2-8090-41B9-A2BA-B4FE9718B0F6}" type="pres">
      <dgm:prSet presAssocID="{AADB5A02-8DA8-4E2A-A3E5-29EF0243ADDE}" presName="compNode" presStyleCnt="0"/>
      <dgm:spPr/>
    </dgm:pt>
    <dgm:pt modelId="{858B6D0D-3B95-424A-A4D2-0DEAB4C04EEB}" type="pres">
      <dgm:prSet presAssocID="{AADB5A02-8DA8-4E2A-A3E5-29EF0243ADDE}" presName="aNode" presStyleLbl="bgShp" presStyleIdx="1" presStyleCnt="2"/>
      <dgm:spPr/>
    </dgm:pt>
    <dgm:pt modelId="{67B88DDA-5F3A-4DB2-8ECE-61D2A33C05D5}" type="pres">
      <dgm:prSet presAssocID="{AADB5A02-8DA8-4E2A-A3E5-29EF0243ADDE}" presName="textNode" presStyleLbl="bgShp" presStyleIdx="1" presStyleCnt="2"/>
      <dgm:spPr/>
    </dgm:pt>
    <dgm:pt modelId="{F7E710EC-255A-4578-98AB-C34578082AA6}" type="pres">
      <dgm:prSet presAssocID="{AADB5A02-8DA8-4E2A-A3E5-29EF0243ADDE}" presName="compChildNode" presStyleCnt="0"/>
      <dgm:spPr/>
    </dgm:pt>
    <dgm:pt modelId="{99197375-C9DB-463B-ADB1-6DFE5E69D3C4}" type="pres">
      <dgm:prSet presAssocID="{AADB5A02-8DA8-4E2A-A3E5-29EF0243ADDE}" presName="theInnerList" presStyleCnt="0"/>
      <dgm:spPr/>
    </dgm:pt>
    <dgm:pt modelId="{C6C0E2A1-6439-47B7-8CE8-B15A3821088B}" type="pres">
      <dgm:prSet presAssocID="{9069A31A-586A-4BA8-B281-6D43373B2B3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E2EE709-872D-4E23-BD7D-48B5A5E5ADA8}" srcId="{64E51D6E-A883-415A-9705-EF0D79E18510}" destId="{45ACF6C7-EB7B-40A4-8801-80DF1333B198}" srcOrd="0" destOrd="0" parTransId="{E5B446AA-F8DD-4CA7-93EC-849BC8164288}" sibTransId="{655E85F7-BF38-436D-91D4-E663EF33BCE2}"/>
    <dgm:cxn modelId="{4D0F140C-6514-4356-8B89-EE86161AB1B4}" type="presOf" srcId="{64E51D6E-A883-415A-9705-EF0D79E18510}" destId="{D3A9D4EF-DDB4-4139-A651-E341DD5C5C12}" srcOrd="1" destOrd="0" presId="urn:microsoft.com/office/officeart/2005/8/layout/lProcess2"/>
    <dgm:cxn modelId="{AD7CAB21-0214-4814-9DD9-B7EABF264DCE}" srcId="{64E51D6E-A883-415A-9705-EF0D79E18510}" destId="{E972E67B-0A9D-4601-9276-C75FBE6D360D}" srcOrd="1" destOrd="0" parTransId="{1B0C98B6-AA9C-4840-A81D-8E10CE4B5CFB}" sibTransId="{FC318D59-9BC6-4980-A184-38BAA40BF284}"/>
    <dgm:cxn modelId="{4BC90922-382D-45B0-8374-D25230F903F4}" type="presOf" srcId="{704A87BA-AF22-45B3-B7D0-8D93E8214C68}" destId="{34FEA738-E570-42F5-8873-45B70B251FB2}" srcOrd="0" destOrd="1" presId="urn:microsoft.com/office/officeart/2005/8/layout/lProcess2"/>
    <dgm:cxn modelId="{BF987B26-8613-4966-81A2-7F62A165724F}" type="presOf" srcId="{9069A31A-586A-4BA8-B281-6D43373B2B38}" destId="{C6C0E2A1-6439-47B7-8CE8-B15A3821088B}" srcOrd="0" destOrd="0" presId="urn:microsoft.com/office/officeart/2005/8/layout/lProcess2"/>
    <dgm:cxn modelId="{3D074640-9028-4D3D-91AF-0B1A1CA53B2F}" type="presOf" srcId="{45ACF6C7-EB7B-40A4-8801-80DF1333B198}" destId="{34FEA738-E570-42F5-8873-45B70B251FB2}" srcOrd="0" destOrd="0" presId="urn:microsoft.com/office/officeart/2005/8/layout/lProcess2"/>
    <dgm:cxn modelId="{FA085149-C0C2-4903-BC5B-53C4E891C59D}" srcId="{E972E67B-0A9D-4601-9276-C75FBE6D360D}" destId="{06FEA72D-3D89-4D46-9EC0-7FC1B4F73E1B}" srcOrd="0" destOrd="0" parTransId="{E350ED1F-FC83-44ED-A171-40A25624A4FD}" sibTransId="{19E220AD-BD77-413D-AC30-1E1EB4238EBF}"/>
    <dgm:cxn modelId="{87094451-0DFE-4BE8-898E-386B06641CE9}" srcId="{845C85C4-A9B8-4387-A17B-09833982FF0A}" destId="{AADB5A02-8DA8-4E2A-A3E5-29EF0243ADDE}" srcOrd="1" destOrd="0" parTransId="{BCDA0B37-D647-4CCB-9053-F62BC0E66C0E}" sibTransId="{90A9F04C-6A7A-4DF7-B40C-D0E3F7691024}"/>
    <dgm:cxn modelId="{FDADE377-5EF7-4551-8306-11CE946806D2}" srcId="{845C85C4-A9B8-4387-A17B-09833982FF0A}" destId="{64E51D6E-A883-415A-9705-EF0D79E18510}" srcOrd="0" destOrd="0" parTransId="{CFDCC86C-82B6-4F11-B332-0FC9F3682FB3}" sibTransId="{12F75967-94FD-4A1D-A7D0-970EA89C9D28}"/>
    <dgm:cxn modelId="{B120D158-0FA8-40C9-AB98-E32ADFC6CF6B}" type="presOf" srcId="{64E51D6E-A883-415A-9705-EF0D79E18510}" destId="{8FA6FEA9-B20B-4619-82BA-01073DB6FDE6}" srcOrd="0" destOrd="0" presId="urn:microsoft.com/office/officeart/2005/8/layout/lProcess2"/>
    <dgm:cxn modelId="{B66B0C7A-8CA3-43E3-9AB0-E142287EFCDE}" type="presOf" srcId="{E972E67B-0A9D-4601-9276-C75FBE6D360D}" destId="{09B90469-5A50-4679-BA33-ACEF1B608C3B}" srcOrd="0" destOrd="0" presId="urn:microsoft.com/office/officeart/2005/8/layout/lProcess2"/>
    <dgm:cxn modelId="{7EEEEE7B-9B36-40C4-AA15-F74C3546BE1E}" srcId="{45ACF6C7-EB7B-40A4-8801-80DF1333B198}" destId="{704A87BA-AF22-45B3-B7D0-8D93E8214C68}" srcOrd="0" destOrd="0" parTransId="{927A7D8A-2F00-4A20-9AE2-3E8396C91F97}" sibTransId="{29A672EC-FBAC-4364-A078-9DCEC970F56B}"/>
    <dgm:cxn modelId="{981ABB88-019A-4796-97C1-673209096918}" type="presOf" srcId="{06FEA72D-3D89-4D46-9EC0-7FC1B4F73E1B}" destId="{09B90469-5A50-4679-BA33-ACEF1B608C3B}" srcOrd="0" destOrd="1" presId="urn:microsoft.com/office/officeart/2005/8/layout/lProcess2"/>
    <dgm:cxn modelId="{BA6037AD-0CC5-49FC-B3AB-9C8A2B3644B4}" srcId="{AADB5A02-8DA8-4E2A-A3E5-29EF0243ADDE}" destId="{9069A31A-586A-4BA8-B281-6D43373B2B38}" srcOrd="0" destOrd="0" parTransId="{96EF84A6-6491-4AAD-83CA-3638105E2EB1}" sibTransId="{1738ACF8-276D-4841-B170-D89357A78C46}"/>
    <dgm:cxn modelId="{1D113AAE-2A64-4250-91F0-3A23B2FF386F}" type="presOf" srcId="{AADB5A02-8DA8-4E2A-A3E5-29EF0243ADDE}" destId="{67B88DDA-5F3A-4DB2-8ECE-61D2A33C05D5}" srcOrd="1" destOrd="0" presId="urn:microsoft.com/office/officeart/2005/8/layout/lProcess2"/>
    <dgm:cxn modelId="{AE7FD3BD-84A6-41AE-AA18-CD0F3B065F3B}" type="presOf" srcId="{AADB5A02-8DA8-4E2A-A3E5-29EF0243ADDE}" destId="{858B6D0D-3B95-424A-A4D2-0DEAB4C04EEB}" srcOrd="0" destOrd="0" presId="urn:microsoft.com/office/officeart/2005/8/layout/lProcess2"/>
    <dgm:cxn modelId="{04B34AEB-7246-4303-9E6C-97492977FE36}" type="presOf" srcId="{845C85C4-A9B8-4387-A17B-09833982FF0A}" destId="{8CE70407-DF85-436B-803C-1B6138047C87}" srcOrd="0" destOrd="0" presId="urn:microsoft.com/office/officeart/2005/8/layout/lProcess2"/>
    <dgm:cxn modelId="{8732A2A8-4DF7-4956-A4D1-179B668923FF}" type="presParOf" srcId="{8CE70407-DF85-436B-803C-1B6138047C87}" destId="{0471F851-EEB1-4F10-80D4-2B97FE2147F3}" srcOrd="0" destOrd="0" presId="urn:microsoft.com/office/officeart/2005/8/layout/lProcess2"/>
    <dgm:cxn modelId="{3B35AC9B-630E-4C47-BB80-94058905BE9D}" type="presParOf" srcId="{0471F851-EEB1-4F10-80D4-2B97FE2147F3}" destId="{8FA6FEA9-B20B-4619-82BA-01073DB6FDE6}" srcOrd="0" destOrd="0" presId="urn:microsoft.com/office/officeart/2005/8/layout/lProcess2"/>
    <dgm:cxn modelId="{2BC54873-A903-4FC1-8708-B40C1DED6B5A}" type="presParOf" srcId="{0471F851-EEB1-4F10-80D4-2B97FE2147F3}" destId="{D3A9D4EF-DDB4-4139-A651-E341DD5C5C12}" srcOrd="1" destOrd="0" presId="urn:microsoft.com/office/officeart/2005/8/layout/lProcess2"/>
    <dgm:cxn modelId="{C51FA00F-5DA3-4C6A-8463-2DF81DAD4875}" type="presParOf" srcId="{0471F851-EEB1-4F10-80D4-2B97FE2147F3}" destId="{F8C6C916-59D7-4427-9E98-9AEB54A733A3}" srcOrd="2" destOrd="0" presId="urn:microsoft.com/office/officeart/2005/8/layout/lProcess2"/>
    <dgm:cxn modelId="{7F9B7975-948E-4442-BF79-FDAD394C6500}" type="presParOf" srcId="{F8C6C916-59D7-4427-9E98-9AEB54A733A3}" destId="{EE86CE8A-67EC-4365-B2C4-CD5D4501639B}" srcOrd="0" destOrd="0" presId="urn:microsoft.com/office/officeart/2005/8/layout/lProcess2"/>
    <dgm:cxn modelId="{43005F56-84E4-47ED-8F32-1B0B87AADC3E}" type="presParOf" srcId="{EE86CE8A-67EC-4365-B2C4-CD5D4501639B}" destId="{34FEA738-E570-42F5-8873-45B70B251FB2}" srcOrd="0" destOrd="0" presId="urn:microsoft.com/office/officeart/2005/8/layout/lProcess2"/>
    <dgm:cxn modelId="{221464C8-1D7E-4506-8643-AE341CC3E4EA}" type="presParOf" srcId="{EE86CE8A-67EC-4365-B2C4-CD5D4501639B}" destId="{6E7CF03A-9E60-458C-B879-50DB94D101BD}" srcOrd="1" destOrd="0" presId="urn:microsoft.com/office/officeart/2005/8/layout/lProcess2"/>
    <dgm:cxn modelId="{2A7F8349-A010-4A03-94AC-E74EB74F6754}" type="presParOf" srcId="{EE86CE8A-67EC-4365-B2C4-CD5D4501639B}" destId="{09B90469-5A50-4679-BA33-ACEF1B608C3B}" srcOrd="2" destOrd="0" presId="urn:microsoft.com/office/officeart/2005/8/layout/lProcess2"/>
    <dgm:cxn modelId="{5AC1D384-398F-4A69-8CD5-E9CBAD02A78D}" type="presParOf" srcId="{8CE70407-DF85-436B-803C-1B6138047C87}" destId="{585D3AF9-6A1E-449D-911B-AF10A446FEB3}" srcOrd="1" destOrd="0" presId="urn:microsoft.com/office/officeart/2005/8/layout/lProcess2"/>
    <dgm:cxn modelId="{DCE1E81E-BF2B-4061-A62E-5C78F6F389DB}" type="presParOf" srcId="{8CE70407-DF85-436B-803C-1B6138047C87}" destId="{EFED4EB2-8090-41B9-A2BA-B4FE9718B0F6}" srcOrd="2" destOrd="0" presId="urn:microsoft.com/office/officeart/2005/8/layout/lProcess2"/>
    <dgm:cxn modelId="{5DFBD88D-6346-4379-8F89-2B46100B90BE}" type="presParOf" srcId="{EFED4EB2-8090-41B9-A2BA-B4FE9718B0F6}" destId="{858B6D0D-3B95-424A-A4D2-0DEAB4C04EEB}" srcOrd="0" destOrd="0" presId="urn:microsoft.com/office/officeart/2005/8/layout/lProcess2"/>
    <dgm:cxn modelId="{A01D0819-E992-4629-9CC6-192FC4A5EA6E}" type="presParOf" srcId="{EFED4EB2-8090-41B9-A2BA-B4FE9718B0F6}" destId="{67B88DDA-5F3A-4DB2-8ECE-61D2A33C05D5}" srcOrd="1" destOrd="0" presId="urn:microsoft.com/office/officeart/2005/8/layout/lProcess2"/>
    <dgm:cxn modelId="{D67E9D25-3018-4065-A512-213A7E38A71F}" type="presParOf" srcId="{EFED4EB2-8090-41B9-A2BA-B4FE9718B0F6}" destId="{F7E710EC-255A-4578-98AB-C34578082AA6}" srcOrd="2" destOrd="0" presId="urn:microsoft.com/office/officeart/2005/8/layout/lProcess2"/>
    <dgm:cxn modelId="{0B8EE370-520F-430F-93BB-ADB04133C1CC}" type="presParOf" srcId="{F7E710EC-255A-4578-98AB-C34578082AA6}" destId="{99197375-C9DB-463B-ADB1-6DFE5E69D3C4}" srcOrd="0" destOrd="0" presId="urn:microsoft.com/office/officeart/2005/8/layout/lProcess2"/>
    <dgm:cxn modelId="{2AA81CB0-0D0D-4367-9D6A-A123A0EE36EE}" type="presParOf" srcId="{99197375-C9DB-463B-ADB1-6DFE5E69D3C4}" destId="{C6C0E2A1-6439-47B7-8CE8-B15A3821088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5C85C4-A9B8-4387-A17B-09833982FF0A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4E51D6E-A883-415A-9705-EF0D79E1851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PT" sz="3200" dirty="0"/>
            <a:t>Explícita</a:t>
          </a:r>
          <a:endParaRPr lang="pt-PT" sz="3600" dirty="0"/>
        </a:p>
      </dgm:t>
    </dgm:pt>
    <dgm:pt modelId="{CFDCC86C-82B6-4F11-B332-0FC9F3682FB3}" type="parTrans" cxnId="{FDADE377-5EF7-4551-8306-11CE946806D2}">
      <dgm:prSet/>
      <dgm:spPr/>
      <dgm:t>
        <a:bodyPr/>
        <a:lstStyle/>
        <a:p>
          <a:endParaRPr lang="pt-PT"/>
        </a:p>
      </dgm:t>
    </dgm:pt>
    <dgm:pt modelId="{12F75967-94FD-4A1D-A7D0-970EA89C9D28}" type="sibTrans" cxnId="{FDADE377-5EF7-4551-8306-11CE946806D2}">
      <dgm:prSet/>
      <dgm:spPr/>
      <dgm:t>
        <a:bodyPr/>
        <a:lstStyle/>
        <a:p>
          <a:endParaRPr lang="pt-PT"/>
        </a:p>
      </dgm:t>
    </dgm:pt>
    <dgm:pt modelId="{AADB5A02-8DA8-4E2A-A3E5-29EF0243ADD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PT" sz="3200" dirty="0"/>
            <a:t>Não Explícita</a:t>
          </a:r>
        </a:p>
      </dgm:t>
    </dgm:pt>
    <dgm:pt modelId="{BCDA0B37-D647-4CCB-9053-F62BC0E66C0E}" type="parTrans" cxnId="{87094451-0DFE-4BE8-898E-386B06641CE9}">
      <dgm:prSet/>
      <dgm:spPr/>
      <dgm:t>
        <a:bodyPr/>
        <a:lstStyle/>
        <a:p>
          <a:endParaRPr lang="pt-PT"/>
        </a:p>
      </dgm:t>
    </dgm:pt>
    <dgm:pt modelId="{90A9F04C-6A7A-4DF7-B40C-D0E3F7691024}" type="sibTrans" cxnId="{87094451-0DFE-4BE8-898E-386B06641CE9}">
      <dgm:prSet/>
      <dgm:spPr/>
      <dgm:t>
        <a:bodyPr/>
        <a:lstStyle/>
        <a:p>
          <a:endParaRPr lang="pt-PT"/>
        </a:p>
      </dgm:t>
    </dgm:pt>
    <dgm:pt modelId="{45ACF6C7-EB7B-40A4-8801-80DF1333B198}">
      <dgm:prSet phldrT="[Texto]"/>
      <dgm:spPr>
        <a:solidFill>
          <a:schemeClr val="accent6"/>
        </a:solidFill>
      </dgm:spPr>
      <dgm:t>
        <a:bodyPr/>
        <a:lstStyle/>
        <a:p>
          <a:r>
            <a:rPr lang="pt-PT" sz="1300" dirty="0"/>
            <a:t>Manualmente</a:t>
          </a:r>
        </a:p>
      </dgm:t>
    </dgm:pt>
    <dgm:pt modelId="{E5B446AA-F8DD-4CA7-93EC-849BC8164288}" type="parTrans" cxnId="{DE2EE709-872D-4E23-BD7D-48B5A5E5ADA8}">
      <dgm:prSet/>
      <dgm:spPr/>
      <dgm:t>
        <a:bodyPr/>
        <a:lstStyle/>
        <a:p>
          <a:endParaRPr lang="pt-PT"/>
        </a:p>
      </dgm:t>
    </dgm:pt>
    <dgm:pt modelId="{655E85F7-BF38-436D-91D4-E663EF33BCE2}" type="sibTrans" cxnId="{DE2EE709-872D-4E23-BD7D-48B5A5E5ADA8}">
      <dgm:prSet/>
      <dgm:spPr/>
      <dgm:t>
        <a:bodyPr/>
        <a:lstStyle/>
        <a:p>
          <a:endParaRPr lang="pt-PT"/>
        </a:p>
      </dgm:t>
    </dgm:pt>
    <dgm:pt modelId="{9069A31A-586A-4BA8-B281-6D43373B2B3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dirty="0"/>
            <a:t>Ao atribuir um nº de processo ao utente é gerado o movimento de criação de processo físico no arquivo</a:t>
          </a:r>
        </a:p>
      </dgm:t>
    </dgm:pt>
    <dgm:pt modelId="{96EF84A6-6491-4AAD-83CA-3638105E2EB1}" type="parTrans" cxnId="{BA6037AD-0CC5-49FC-B3AB-9C8A2B3644B4}">
      <dgm:prSet/>
      <dgm:spPr/>
      <dgm:t>
        <a:bodyPr/>
        <a:lstStyle/>
        <a:p>
          <a:endParaRPr lang="pt-PT"/>
        </a:p>
      </dgm:t>
    </dgm:pt>
    <dgm:pt modelId="{1738ACF8-276D-4841-B170-D89357A78C46}" type="sibTrans" cxnId="{BA6037AD-0CC5-49FC-B3AB-9C8A2B3644B4}">
      <dgm:prSet/>
      <dgm:spPr/>
      <dgm:t>
        <a:bodyPr/>
        <a:lstStyle/>
        <a:p>
          <a:endParaRPr lang="pt-PT"/>
        </a:p>
      </dgm:t>
    </dgm:pt>
    <dgm:pt modelId="{06FEA72D-3D89-4D46-9EC0-7FC1B4F73E1B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PT" sz="1100" dirty="0"/>
            <a:t>A primeira vez que o processo dá entrada no arquivo, o SONHO v2 pergunta se pretende criar processo</a:t>
          </a:r>
        </a:p>
      </dgm:t>
    </dgm:pt>
    <dgm:pt modelId="{E350ED1F-FC83-44ED-A171-40A25624A4FD}" type="parTrans" cxnId="{FA085149-C0C2-4903-BC5B-53C4E891C59D}">
      <dgm:prSet/>
      <dgm:spPr/>
      <dgm:t>
        <a:bodyPr/>
        <a:lstStyle/>
        <a:p>
          <a:endParaRPr lang="pt-PT"/>
        </a:p>
      </dgm:t>
    </dgm:pt>
    <dgm:pt modelId="{19E220AD-BD77-413D-AC30-1E1EB4238EBF}" type="sibTrans" cxnId="{FA085149-C0C2-4903-BC5B-53C4E891C59D}">
      <dgm:prSet/>
      <dgm:spPr/>
      <dgm:t>
        <a:bodyPr/>
        <a:lstStyle/>
        <a:p>
          <a:endParaRPr lang="pt-PT"/>
        </a:p>
      </dgm:t>
    </dgm:pt>
    <dgm:pt modelId="{704A87BA-AF22-45B3-B7D0-8D93E8214C68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100" dirty="0"/>
            <a:t>O ecrã Criar Processo permite criar manualmente o processo no arquivo</a:t>
          </a:r>
        </a:p>
      </dgm:t>
    </dgm:pt>
    <dgm:pt modelId="{927A7D8A-2F00-4A20-9AE2-3E8396C91F97}" type="parTrans" cxnId="{7EEEEE7B-9B36-40C4-AA15-F74C3546BE1E}">
      <dgm:prSet/>
      <dgm:spPr/>
      <dgm:t>
        <a:bodyPr/>
        <a:lstStyle/>
        <a:p>
          <a:endParaRPr lang="pt-PT"/>
        </a:p>
      </dgm:t>
    </dgm:pt>
    <dgm:pt modelId="{29A672EC-FBAC-4364-A078-9DCEC970F56B}" type="sibTrans" cxnId="{7EEEEE7B-9B36-40C4-AA15-F74C3546BE1E}">
      <dgm:prSet/>
      <dgm:spPr/>
      <dgm:t>
        <a:bodyPr/>
        <a:lstStyle/>
        <a:p>
          <a:endParaRPr lang="pt-PT"/>
        </a:p>
      </dgm:t>
    </dgm:pt>
    <dgm:pt modelId="{E972E67B-0A9D-4601-9276-C75FBE6D360D}">
      <dgm:prSet phldrT="[Texto]"/>
      <dgm:spPr>
        <a:solidFill>
          <a:schemeClr val="accent5"/>
        </a:solidFill>
      </dgm:spPr>
      <dgm:t>
        <a:bodyPr/>
        <a:lstStyle/>
        <a:p>
          <a:r>
            <a:rPr lang="pt-PT" sz="1300" dirty="0"/>
            <a:t>Ao devolver ao arquivo</a:t>
          </a:r>
        </a:p>
      </dgm:t>
    </dgm:pt>
    <dgm:pt modelId="{1B0C98B6-AA9C-4840-A81D-8E10CE4B5CFB}" type="parTrans" cxnId="{AD7CAB21-0214-4814-9DD9-B7EABF264DCE}">
      <dgm:prSet/>
      <dgm:spPr/>
      <dgm:t>
        <a:bodyPr/>
        <a:lstStyle/>
        <a:p>
          <a:endParaRPr lang="pt-PT"/>
        </a:p>
      </dgm:t>
    </dgm:pt>
    <dgm:pt modelId="{FC318D59-9BC6-4980-A184-38BAA40BF284}" type="sibTrans" cxnId="{AD7CAB21-0214-4814-9DD9-B7EABF264DCE}">
      <dgm:prSet/>
      <dgm:spPr/>
      <dgm:t>
        <a:bodyPr/>
        <a:lstStyle/>
        <a:p>
          <a:endParaRPr lang="pt-PT"/>
        </a:p>
      </dgm:t>
    </dgm:pt>
    <dgm:pt modelId="{8CE70407-DF85-436B-803C-1B6138047C87}" type="pres">
      <dgm:prSet presAssocID="{845C85C4-A9B8-4387-A17B-09833982FF0A}" presName="theList" presStyleCnt="0">
        <dgm:presLayoutVars>
          <dgm:dir/>
          <dgm:animLvl val="lvl"/>
          <dgm:resizeHandles val="exact"/>
        </dgm:presLayoutVars>
      </dgm:prSet>
      <dgm:spPr/>
    </dgm:pt>
    <dgm:pt modelId="{0471F851-EEB1-4F10-80D4-2B97FE2147F3}" type="pres">
      <dgm:prSet presAssocID="{64E51D6E-A883-415A-9705-EF0D79E18510}" presName="compNode" presStyleCnt="0"/>
      <dgm:spPr/>
    </dgm:pt>
    <dgm:pt modelId="{8FA6FEA9-B20B-4619-82BA-01073DB6FDE6}" type="pres">
      <dgm:prSet presAssocID="{64E51D6E-A883-415A-9705-EF0D79E18510}" presName="aNode" presStyleLbl="bgShp" presStyleIdx="0" presStyleCnt="2"/>
      <dgm:spPr/>
    </dgm:pt>
    <dgm:pt modelId="{D3A9D4EF-DDB4-4139-A651-E341DD5C5C12}" type="pres">
      <dgm:prSet presAssocID="{64E51D6E-A883-415A-9705-EF0D79E18510}" presName="textNode" presStyleLbl="bgShp" presStyleIdx="0" presStyleCnt="2"/>
      <dgm:spPr/>
    </dgm:pt>
    <dgm:pt modelId="{F8C6C916-59D7-4427-9E98-9AEB54A733A3}" type="pres">
      <dgm:prSet presAssocID="{64E51D6E-A883-415A-9705-EF0D79E18510}" presName="compChildNode" presStyleCnt="0"/>
      <dgm:spPr/>
    </dgm:pt>
    <dgm:pt modelId="{EE86CE8A-67EC-4365-B2C4-CD5D4501639B}" type="pres">
      <dgm:prSet presAssocID="{64E51D6E-A883-415A-9705-EF0D79E18510}" presName="theInnerList" presStyleCnt="0"/>
      <dgm:spPr/>
    </dgm:pt>
    <dgm:pt modelId="{34FEA738-E570-42F5-8873-45B70B251FB2}" type="pres">
      <dgm:prSet presAssocID="{45ACF6C7-EB7B-40A4-8801-80DF1333B198}" presName="childNode" presStyleLbl="node1" presStyleIdx="0" presStyleCnt="3" custLinFactNeighborY="1798">
        <dgm:presLayoutVars>
          <dgm:bulletEnabled val="1"/>
        </dgm:presLayoutVars>
      </dgm:prSet>
      <dgm:spPr/>
    </dgm:pt>
    <dgm:pt modelId="{6E7CF03A-9E60-458C-B879-50DB94D101BD}" type="pres">
      <dgm:prSet presAssocID="{45ACF6C7-EB7B-40A4-8801-80DF1333B198}" presName="aSpace2" presStyleCnt="0"/>
      <dgm:spPr/>
    </dgm:pt>
    <dgm:pt modelId="{09B90469-5A50-4679-BA33-ACEF1B608C3B}" type="pres">
      <dgm:prSet presAssocID="{E972E67B-0A9D-4601-9276-C75FBE6D360D}" presName="childNode" presStyleLbl="node1" presStyleIdx="1" presStyleCnt="3" custScaleY="139907" custLinFactNeighborY="-9219">
        <dgm:presLayoutVars>
          <dgm:bulletEnabled val="1"/>
        </dgm:presLayoutVars>
      </dgm:prSet>
      <dgm:spPr/>
    </dgm:pt>
    <dgm:pt modelId="{585D3AF9-6A1E-449D-911B-AF10A446FEB3}" type="pres">
      <dgm:prSet presAssocID="{64E51D6E-A883-415A-9705-EF0D79E18510}" presName="aSpace" presStyleCnt="0"/>
      <dgm:spPr/>
    </dgm:pt>
    <dgm:pt modelId="{EFED4EB2-8090-41B9-A2BA-B4FE9718B0F6}" type="pres">
      <dgm:prSet presAssocID="{AADB5A02-8DA8-4E2A-A3E5-29EF0243ADDE}" presName="compNode" presStyleCnt="0"/>
      <dgm:spPr/>
    </dgm:pt>
    <dgm:pt modelId="{858B6D0D-3B95-424A-A4D2-0DEAB4C04EEB}" type="pres">
      <dgm:prSet presAssocID="{AADB5A02-8DA8-4E2A-A3E5-29EF0243ADDE}" presName="aNode" presStyleLbl="bgShp" presStyleIdx="1" presStyleCnt="2"/>
      <dgm:spPr/>
    </dgm:pt>
    <dgm:pt modelId="{67B88DDA-5F3A-4DB2-8ECE-61D2A33C05D5}" type="pres">
      <dgm:prSet presAssocID="{AADB5A02-8DA8-4E2A-A3E5-29EF0243ADDE}" presName="textNode" presStyleLbl="bgShp" presStyleIdx="1" presStyleCnt="2"/>
      <dgm:spPr/>
    </dgm:pt>
    <dgm:pt modelId="{F7E710EC-255A-4578-98AB-C34578082AA6}" type="pres">
      <dgm:prSet presAssocID="{AADB5A02-8DA8-4E2A-A3E5-29EF0243ADDE}" presName="compChildNode" presStyleCnt="0"/>
      <dgm:spPr/>
    </dgm:pt>
    <dgm:pt modelId="{99197375-C9DB-463B-ADB1-6DFE5E69D3C4}" type="pres">
      <dgm:prSet presAssocID="{AADB5A02-8DA8-4E2A-A3E5-29EF0243ADDE}" presName="theInnerList" presStyleCnt="0"/>
      <dgm:spPr/>
    </dgm:pt>
    <dgm:pt modelId="{C6C0E2A1-6439-47B7-8CE8-B15A3821088B}" type="pres">
      <dgm:prSet presAssocID="{9069A31A-586A-4BA8-B281-6D43373B2B3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E2EE709-872D-4E23-BD7D-48B5A5E5ADA8}" srcId="{64E51D6E-A883-415A-9705-EF0D79E18510}" destId="{45ACF6C7-EB7B-40A4-8801-80DF1333B198}" srcOrd="0" destOrd="0" parTransId="{E5B446AA-F8DD-4CA7-93EC-849BC8164288}" sibTransId="{655E85F7-BF38-436D-91D4-E663EF33BCE2}"/>
    <dgm:cxn modelId="{4D0F140C-6514-4356-8B89-EE86161AB1B4}" type="presOf" srcId="{64E51D6E-A883-415A-9705-EF0D79E18510}" destId="{D3A9D4EF-DDB4-4139-A651-E341DD5C5C12}" srcOrd="1" destOrd="0" presId="urn:microsoft.com/office/officeart/2005/8/layout/lProcess2"/>
    <dgm:cxn modelId="{AD7CAB21-0214-4814-9DD9-B7EABF264DCE}" srcId="{64E51D6E-A883-415A-9705-EF0D79E18510}" destId="{E972E67B-0A9D-4601-9276-C75FBE6D360D}" srcOrd="1" destOrd="0" parTransId="{1B0C98B6-AA9C-4840-A81D-8E10CE4B5CFB}" sibTransId="{FC318D59-9BC6-4980-A184-38BAA40BF284}"/>
    <dgm:cxn modelId="{4BC90922-382D-45B0-8374-D25230F903F4}" type="presOf" srcId="{704A87BA-AF22-45B3-B7D0-8D93E8214C68}" destId="{34FEA738-E570-42F5-8873-45B70B251FB2}" srcOrd="0" destOrd="1" presId="urn:microsoft.com/office/officeart/2005/8/layout/lProcess2"/>
    <dgm:cxn modelId="{BF987B26-8613-4966-81A2-7F62A165724F}" type="presOf" srcId="{9069A31A-586A-4BA8-B281-6D43373B2B38}" destId="{C6C0E2A1-6439-47B7-8CE8-B15A3821088B}" srcOrd="0" destOrd="0" presId="urn:microsoft.com/office/officeart/2005/8/layout/lProcess2"/>
    <dgm:cxn modelId="{3D074640-9028-4D3D-91AF-0B1A1CA53B2F}" type="presOf" srcId="{45ACF6C7-EB7B-40A4-8801-80DF1333B198}" destId="{34FEA738-E570-42F5-8873-45B70B251FB2}" srcOrd="0" destOrd="0" presId="urn:microsoft.com/office/officeart/2005/8/layout/lProcess2"/>
    <dgm:cxn modelId="{FA085149-C0C2-4903-BC5B-53C4E891C59D}" srcId="{E972E67B-0A9D-4601-9276-C75FBE6D360D}" destId="{06FEA72D-3D89-4D46-9EC0-7FC1B4F73E1B}" srcOrd="0" destOrd="0" parTransId="{E350ED1F-FC83-44ED-A171-40A25624A4FD}" sibTransId="{19E220AD-BD77-413D-AC30-1E1EB4238EBF}"/>
    <dgm:cxn modelId="{87094451-0DFE-4BE8-898E-386B06641CE9}" srcId="{845C85C4-A9B8-4387-A17B-09833982FF0A}" destId="{AADB5A02-8DA8-4E2A-A3E5-29EF0243ADDE}" srcOrd="1" destOrd="0" parTransId="{BCDA0B37-D647-4CCB-9053-F62BC0E66C0E}" sibTransId="{90A9F04C-6A7A-4DF7-B40C-D0E3F7691024}"/>
    <dgm:cxn modelId="{FDADE377-5EF7-4551-8306-11CE946806D2}" srcId="{845C85C4-A9B8-4387-A17B-09833982FF0A}" destId="{64E51D6E-A883-415A-9705-EF0D79E18510}" srcOrd="0" destOrd="0" parTransId="{CFDCC86C-82B6-4F11-B332-0FC9F3682FB3}" sibTransId="{12F75967-94FD-4A1D-A7D0-970EA89C9D28}"/>
    <dgm:cxn modelId="{B120D158-0FA8-40C9-AB98-E32ADFC6CF6B}" type="presOf" srcId="{64E51D6E-A883-415A-9705-EF0D79E18510}" destId="{8FA6FEA9-B20B-4619-82BA-01073DB6FDE6}" srcOrd="0" destOrd="0" presId="urn:microsoft.com/office/officeart/2005/8/layout/lProcess2"/>
    <dgm:cxn modelId="{B66B0C7A-8CA3-43E3-9AB0-E142287EFCDE}" type="presOf" srcId="{E972E67B-0A9D-4601-9276-C75FBE6D360D}" destId="{09B90469-5A50-4679-BA33-ACEF1B608C3B}" srcOrd="0" destOrd="0" presId="urn:microsoft.com/office/officeart/2005/8/layout/lProcess2"/>
    <dgm:cxn modelId="{7EEEEE7B-9B36-40C4-AA15-F74C3546BE1E}" srcId="{45ACF6C7-EB7B-40A4-8801-80DF1333B198}" destId="{704A87BA-AF22-45B3-B7D0-8D93E8214C68}" srcOrd="0" destOrd="0" parTransId="{927A7D8A-2F00-4A20-9AE2-3E8396C91F97}" sibTransId="{29A672EC-FBAC-4364-A078-9DCEC970F56B}"/>
    <dgm:cxn modelId="{981ABB88-019A-4796-97C1-673209096918}" type="presOf" srcId="{06FEA72D-3D89-4D46-9EC0-7FC1B4F73E1B}" destId="{09B90469-5A50-4679-BA33-ACEF1B608C3B}" srcOrd="0" destOrd="1" presId="urn:microsoft.com/office/officeart/2005/8/layout/lProcess2"/>
    <dgm:cxn modelId="{BA6037AD-0CC5-49FC-B3AB-9C8A2B3644B4}" srcId="{AADB5A02-8DA8-4E2A-A3E5-29EF0243ADDE}" destId="{9069A31A-586A-4BA8-B281-6D43373B2B38}" srcOrd="0" destOrd="0" parTransId="{96EF84A6-6491-4AAD-83CA-3638105E2EB1}" sibTransId="{1738ACF8-276D-4841-B170-D89357A78C46}"/>
    <dgm:cxn modelId="{1D113AAE-2A64-4250-91F0-3A23B2FF386F}" type="presOf" srcId="{AADB5A02-8DA8-4E2A-A3E5-29EF0243ADDE}" destId="{67B88DDA-5F3A-4DB2-8ECE-61D2A33C05D5}" srcOrd="1" destOrd="0" presId="urn:microsoft.com/office/officeart/2005/8/layout/lProcess2"/>
    <dgm:cxn modelId="{AE7FD3BD-84A6-41AE-AA18-CD0F3B065F3B}" type="presOf" srcId="{AADB5A02-8DA8-4E2A-A3E5-29EF0243ADDE}" destId="{858B6D0D-3B95-424A-A4D2-0DEAB4C04EEB}" srcOrd="0" destOrd="0" presId="urn:microsoft.com/office/officeart/2005/8/layout/lProcess2"/>
    <dgm:cxn modelId="{04B34AEB-7246-4303-9E6C-97492977FE36}" type="presOf" srcId="{845C85C4-A9B8-4387-A17B-09833982FF0A}" destId="{8CE70407-DF85-436B-803C-1B6138047C87}" srcOrd="0" destOrd="0" presId="urn:microsoft.com/office/officeart/2005/8/layout/lProcess2"/>
    <dgm:cxn modelId="{8732A2A8-4DF7-4956-A4D1-179B668923FF}" type="presParOf" srcId="{8CE70407-DF85-436B-803C-1B6138047C87}" destId="{0471F851-EEB1-4F10-80D4-2B97FE2147F3}" srcOrd="0" destOrd="0" presId="urn:microsoft.com/office/officeart/2005/8/layout/lProcess2"/>
    <dgm:cxn modelId="{3B35AC9B-630E-4C47-BB80-94058905BE9D}" type="presParOf" srcId="{0471F851-EEB1-4F10-80D4-2B97FE2147F3}" destId="{8FA6FEA9-B20B-4619-82BA-01073DB6FDE6}" srcOrd="0" destOrd="0" presId="urn:microsoft.com/office/officeart/2005/8/layout/lProcess2"/>
    <dgm:cxn modelId="{2BC54873-A903-4FC1-8708-B40C1DED6B5A}" type="presParOf" srcId="{0471F851-EEB1-4F10-80D4-2B97FE2147F3}" destId="{D3A9D4EF-DDB4-4139-A651-E341DD5C5C12}" srcOrd="1" destOrd="0" presId="urn:microsoft.com/office/officeart/2005/8/layout/lProcess2"/>
    <dgm:cxn modelId="{C51FA00F-5DA3-4C6A-8463-2DF81DAD4875}" type="presParOf" srcId="{0471F851-EEB1-4F10-80D4-2B97FE2147F3}" destId="{F8C6C916-59D7-4427-9E98-9AEB54A733A3}" srcOrd="2" destOrd="0" presId="urn:microsoft.com/office/officeart/2005/8/layout/lProcess2"/>
    <dgm:cxn modelId="{7F9B7975-948E-4442-BF79-FDAD394C6500}" type="presParOf" srcId="{F8C6C916-59D7-4427-9E98-9AEB54A733A3}" destId="{EE86CE8A-67EC-4365-B2C4-CD5D4501639B}" srcOrd="0" destOrd="0" presId="urn:microsoft.com/office/officeart/2005/8/layout/lProcess2"/>
    <dgm:cxn modelId="{43005F56-84E4-47ED-8F32-1B0B87AADC3E}" type="presParOf" srcId="{EE86CE8A-67EC-4365-B2C4-CD5D4501639B}" destId="{34FEA738-E570-42F5-8873-45B70B251FB2}" srcOrd="0" destOrd="0" presId="urn:microsoft.com/office/officeart/2005/8/layout/lProcess2"/>
    <dgm:cxn modelId="{221464C8-1D7E-4506-8643-AE341CC3E4EA}" type="presParOf" srcId="{EE86CE8A-67EC-4365-B2C4-CD5D4501639B}" destId="{6E7CF03A-9E60-458C-B879-50DB94D101BD}" srcOrd="1" destOrd="0" presId="urn:microsoft.com/office/officeart/2005/8/layout/lProcess2"/>
    <dgm:cxn modelId="{2A7F8349-A010-4A03-94AC-E74EB74F6754}" type="presParOf" srcId="{EE86CE8A-67EC-4365-B2C4-CD5D4501639B}" destId="{09B90469-5A50-4679-BA33-ACEF1B608C3B}" srcOrd="2" destOrd="0" presId="urn:microsoft.com/office/officeart/2005/8/layout/lProcess2"/>
    <dgm:cxn modelId="{5AC1D384-398F-4A69-8CD5-E9CBAD02A78D}" type="presParOf" srcId="{8CE70407-DF85-436B-803C-1B6138047C87}" destId="{585D3AF9-6A1E-449D-911B-AF10A446FEB3}" srcOrd="1" destOrd="0" presId="urn:microsoft.com/office/officeart/2005/8/layout/lProcess2"/>
    <dgm:cxn modelId="{DCE1E81E-BF2B-4061-A62E-5C78F6F389DB}" type="presParOf" srcId="{8CE70407-DF85-436B-803C-1B6138047C87}" destId="{EFED4EB2-8090-41B9-A2BA-B4FE9718B0F6}" srcOrd="2" destOrd="0" presId="urn:microsoft.com/office/officeart/2005/8/layout/lProcess2"/>
    <dgm:cxn modelId="{5DFBD88D-6346-4379-8F89-2B46100B90BE}" type="presParOf" srcId="{EFED4EB2-8090-41B9-A2BA-B4FE9718B0F6}" destId="{858B6D0D-3B95-424A-A4D2-0DEAB4C04EEB}" srcOrd="0" destOrd="0" presId="urn:microsoft.com/office/officeart/2005/8/layout/lProcess2"/>
    <dgm:cxn modelId="{A01D0819-E992-4629-9CC6-192FC4A5EA6E}" type="presParOf" srcId="{EFED4EB2-8090-41B9-A2BA-B4FE9718B0F6}" destId="{67B88DDA-5F3A-4DB2-8ECE-61D2A33C05D5}" srcOrd="1" destOrd="0" presId="urn:microsoft.com/office/officeart/2005/8/layout/lProcess2"/>
    <dgm:cxn modelId="{D67E9D25-3018-4065-A512-213A7E38A71F}" type="presParOf" srcId="{EFED4EB2-8090-41B9-A2BA-B4FE9718B0F6}" destId="{F7E710EC-255A-4578-98AB-C34578082AA6}" srcOrd="2" destOrd="0" presId="urn:microsoft.com/office/officeart/2005/8/layout/lProcess2"/>
    <dgm:cxn modelId="{0B8EE370-520F-430F-93BB-ADB04133C1CC}" type="presParOf" srcId="{F7E710EC-255A-4578-98AB-C34578082AA6}" destId="{99197375-C9DB-463B-ADB1-6DFE5E69D3C4}" srcOrd="0" destOrd="0" presId="urn:microsoft.com/office/officeart/2005/8/layout/lProcess2"/>
    <dgm:cxn modelId="{2AA81CB0-0D0D-4367-9D6A-A123A0EE36EE}" type="presParOf" srcId="{99197375-C9DB-463B-ADB1-6DFE5E69D3C4}" destId="{C6C0E2A1-6439-47B7-8CE8-B15A3821088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E0B6FC-D68F-4788-BC44-0994B03C4762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AE6263F0-6052-42A4-AAF5-3B06A2CE45C7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PT"/>
            <a:t>Requisições ao arquivo</a:t>
          </a:r>
        </a:p>
      </dgm:t>
    </dgm:pt>
    <dgm:pt modelId="{8ED47764-AC93-485C-80B3-7E7306B8CBB0}" type="parTrans" cxnId="{B30F8D2A-C11B-484E-80A8-08638C2D3481}">
      <dgm:prSet/>
      <dgm:spPr/>
      <dgm:t>
        <a:bodyPr/>
        <a:lstStyle/>
        <a:p>
          <a:endParaRPr lang="pt-PT"/>
        </a:p>
      </dgm:t>
    </dgm:pt>
    <dgm:pt modelId="{8975D61F-37D1-450E-BAE4-0D391E7F6914}" type="sibTrans" cxnId="{B30F8D2A-C11B-484E-80A8-08638C2D3481}">
      <dgm:prSet/>
      <dgm:spPr/>
      <dgm:t>
        <a:bodyPr/>
        <a:lstStyle/>
        <a:p>
          <a:endParaRPr lang="pt-PT"/>
        </a:p>
      </dgm:t>
    </dgm:pt>
    <dgm:pt modelId="{73647E53-FC5A-4194-84D1-7B0F447DC283}">
      <dgm:prSet phldrT="[Texto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pt-PT"/>
            <a:t>Manuais</a:t>
          </a:r>
        </a:p>
      </dgm:t>
    </dgm:pt>
    <dgm:pt modelId="{D15AFF34-E6C1-4556-B326-8C845AE7A938}" type="parTrans" cxnId="{84B310E1-4421-48CB-8BDA-92901D398F3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pt-PT"/>
        </a:p>
      </dgm:t>
    </dgm:pt>
    <dgm:pt modelId="{68429B7F-9F7E-47F6-9D4A-10DE6B0D7BA2}" type="sibTrans" cxnId="{84B310E1-4421-48CB-8BDA-92901D398F3F}">
      <dgm:prSet/>
      <dgm:spPr/>
      <dgm:t>
        <a:bodyPr/>
        <a:lstStyle/>
        <a:p>
          <a:endParaRPr lang="pt-PT"/>
        </a:p>
      </dgm:t>
    </dgm:pt>
    <dgm:pt modelId="{E38CD822-C5BB-4D4C-BC3F-C47D1D04E008}">
      <dgm:prSet phldrT="[Texto]"/>
      <dgm:spPr>
        <a:ln>
          <a:solidFill>
            <a:schemeClr val="accent2"/>
          </a:solidFill>
        </a:ln>
      </dgm:spPr>
      <dgm:t>
        <a:bodyPr/>
        <a:lstStyle/>
        <a:p>
          <a:r>
            <a:rPr lang="pt-PT"/>
            <a:t>Identificação do utente</a:t>
          </a:r>
        </a:p>
      </dgm:t>
    </dgm:pt>
    <dgm:pt modelId="{5133CEBC-4C66-4C41-BD4F-D21CECC3B2DE}" type="parTrans" cxnId="{41144E12-1699-418D-8276-C8295173165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1E2B32D8-79AB-4C60-9519-C760474F9EFD}" type="sibTrans" cxnId="{41144E12-1699-418D-8276-C8295173165D}">
      <dgm:prSet/>
      <dgm:spPr/>
      <dgm:t>
        <a:bodyPr/>
        <a:lstStyle/>
        <a:p>
          <a:endParaRPr lang="pt-PT"/>
        </a:p>
      </dgm:t>
    </dgm:pt>
    <dgm:pt modelId="{A9441E94-076E-41F6-8C9A-5F105931FF98}">
      <dgm:prSet phldrT="[Texto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pt-PT"/>
            <a:t>Via episódios agendados</a:t>
          </a:r>
        </a:p>
      </dgm:t>
    </dgm:pt>
    <dgm:pt modelId="{616EC4C9-813B-4572-B482-D823E27E36BE}" type="parTrans" cxnId="{61C20807-28B0-4952-8649-34E606D77A6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pt-PT"/>
        </a:p>
      </dgm:t>
    </dgm:pt>
    <dgm:pt modelId="{A94E3819-328D-47C6-B065-7F67A415B5F8}" type="sibTrans" cxnId="{61C20807-28B0-4952-8649-34E606D77A62}">
      <dgm:prSet/>
      <dgm:spPr/>
      <dgm:t>
        <a:bodyPr/>
        <a:lstStyle/>
        <a:p>
          <a:endParaRPr lang="pt-PT"/>
        </a:p>
      </dgm:t>
    </dgm:pt>
    <dgm:pt modelId="{78666907-4315-425B-BE72-D4619455C385}">
      <dgm:prSet phldrT="[Texto]"/>
      <dgm:spPr>
        <a:ln>
          <a:solidFill>
            <a:schemeClr val="accent2"/>
          </a:solidFill>
        </a:ln>
      </dgm:spPr>
      <dgm:t>
        <a:bodyPr/>
        <a:lstStyle/>
        <a:p>
          <a:r>
            <a:rPr lang="pt-PT"/>
            <a:t>Consultas</a:t>
          </a:r>
        </a:p>
      </dgm:t>
    </dgm:pt>
    <dgm:pt modelId="{114BF27D-4EA1-4159-9152-2CB0CACAECA9}" type="parTrans" cxnId="{8DA538FC-96CD-44E8-9A24-B277F6FD8AE0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E21D5EFD-B22F-4514-B9D8-2EAF7E419AC6}" type="sibTrans" cxnId="{8DA538FC-96CD-44E8-9A24-B277F6FD8AE0}">
      <dgm:prSet/>
      <dgm:spPr/>
      <dgm:t>
        <a:bodyPr/>
        <a:lstStyle/>
        <a:p>
          <a:endParaRPr lang="pt-PT"/>
        </a:p>
      </dgm:t>
    </dgm:pt>
    <dgm:pt modelId="{0C2CEB28-A3AA-46B4-98AE-CD5EF4E41B1C}">
      <dgm:prSet phldrT="[Texto]"/>
      <dgm:spPr>
        <a:ln>
          <a:solidFill>
            <a:schemeClr val="accent2"/>
          </a:solidFill>
        </a:ln>
      </dgm:spPr>
      <dgm:t>
        <a:bodyPr/>
        <a:lstStyle/>
        <a:p>
          <a:r>
            <a:rPr lang="pt-PT"/>
            <a:t>MCDT</a:t>
          </a:r>
        </a:p>
      </dgm:t>
    </dgm:pt>
    <dgm:pt modelId="{1B4E9F60-12DE-4AFE-A0F3-D98382C36182}" type="parTrans" cxnId="{96B44A5D-3FC2-4951-BE6D-D264E6A42F0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B01EAB50-5767-42A1-AD34-33F39A8E5ACD}" type="sibTrans" cxnId="{96B44A5D-3FC2-4951-BE6D-D264E6A42F0D}">
      <dgm:prSet/>
      <dgm:spPr/>
      <dgm:t>
        <a:bodyPr/>
        <a:lstStyle/>
        <a:p>
          <a:endParaRPr lang="pt-PT"/>
        </a:p>
      </dgm:t>
    </dgm:pt>
    <dgm:pt modelId="{C6556F50-1F7D-4AD7-9E72-CCE122ACDFF4}">
      <dgm:prSet phldrT="[Texto]"/>
      <dgm:spPr>
        <a:ln>
          <a:solidFill>
            <a:schemeClr val="accent2"/>
          </a:solidFill>
        </a:ln>
      </dgm:spPr>
      <dgm:t>
        <a:bodyPr/>
        <a:lstStyle/>
        <a:p>
          <a:r>
            <a:rPr lang="pt-PT"/>
            <a:t>Decorrentes de episódio</a:t>
          </a:r>
        </a:p>
      </dgm:t>
    </dgm:pt>
    <dgm:pt modelId="{D6FE67A3-0668-4E42-B174-540C5413F2E8}" type="parTrans" cxnId="{17B7CBDD-5D19-4AE8-8644-72176751752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8912D6C9-3930-4DFD-8D27-8357608A782E}" type="sibTrans" cxnId="{17B7CBDD-5D19-4AE8-8644-721767517524}">
      <dgm:prSet/>
      <dgm:spPr/>
      <dgm:t>
        <a:bodyPr/>
        <a:lstStyle/>
        <a:p>
          <a:endParaRPr lang="pt-PT"/>
        </a:p>
      </dgm:t>
    </dgm:pt>
    <dgm:pt modelId="{269A8703-37E3-493F-A3B2-1D0C4703863B}">
      <dgm:prSet phldrT="[Texto]"/>
      <dgm:spPr>
        <a:ln>
          <a:solidFill>
            <a:schemeClr val="accent2"/>
          </a:solidFill>
        </a:ln>
      </dgm:spPr>
      <dgm:t>
        <a:bodyPr/>
        <a:lstStyle/>
        <a:p>
          <a:r>
            <a:rPr lang="pt-PT"/>
            <a:t>HDI</a:t>
          </a:r>
        </a:p>
      </dgm:t>
    </dgm:pt>
    <dgm:pt modelId="{8A825206-5C1A-4A5A-9F4E-7E9011254417}" type="parTrans" cxnId="{10992DB6-02D7-47F6-98A5-FC4A6F27CA05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DBFFDE3A-4F8F-4709-8FDD-312B6A717B14}" type="sibTrans" cxnId="{10992DB6-02D7-47F6-98A5-FC4A6F27CA05}">
      <dgm:prSet/>
      <dgm:spPr/>
      <dgm:t>
        <a:bodyPr/>
        <a:lstStyle/>
        <a:p>
          <a:endParaRPr lang="pt-PT"/>
        </a:p>
      </dgm:t>
    </dgm:pt>
    <dgm:pt modelId="{357E4A29-91B4-4F38-A713-6BB1B7F7A9D8}" type="pres">
      <dgm:prSet presAssocID="{D9E0B6FC-D68F-4788-BC44-0994B03C47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A68110-9F8C-4EDB-95D0-17489B5C1025}" type="pres">
      <dgm:prSet presAssocID="{AE6263F0-6052-42A4-AAF5-3B06A2CE45C7}" presName="hierRoot1" presStyleCnt="0"/>
      <dgm:spPr/>
    </dgm:pt>
    <dgm:pt modelId="{1608AE96-46E7-4C0B-A51D-2BEB7AE55190}" type="pres">
      <dgm:prSet presAssocID="{AE6263F0-6052-42A4-AAF5-3B06A2CE45C7}" presName="composite" presStyleCnt="0"/>
      <dgm:spPr/>
    </dgm:pt>
    <dgm:pt modelId="{84E70EB4-53D9-42B0-8529-3F4A3126E84A}" type="pres">
      <dgm:prSet presAssocID="{AE6263F0-6052-42A4-AAF5-3B06A2CE45C7}" presName="background" presStyleLbl="node0" presStyleIdx="0" presStyleCnt="1"/>
      <dgm:spPr>
        <a:solidFill>
          <a:schemeClr val="accent6"/>
        </a:solidFill>
      </dgm:spPr>
    </dgm:pt>
    <dgm:pt modelId="{55FB36C2-6BF2-413A-A836-D644C58E58F9}" type="pres">
      <dgm:prSet presAssocID="{AE6263F0-6052-42A4-AAF5-3B06A2CE45C7}" presName="text" presStyleLbl="fgAcc0" presStyleIdx="0" presStyleCnt="1">
        <dgm:presLayoutVars>
          <dgm:chPref val="3"/>
        </dgm:presLayoutVars>
      </dgm:prSet>
      <dgm:spPr/>
    </dgm:pt>
    <dgm:pt modelId="{7C3EDFEA-D503-4A68-A3EF-2AB23DADE5EB}" type="pres">
      <dgm:prSet presAssocID="{AE6263F0-6052-42A4-AAF5-3B06A2CE45C7}" presName="hierChild2" presStyleCnt="0"/>
      <dgm:spPr/>
    </dgm:pt>
    <dgm:pt modelId="{39963245-35BF-4B2B-9DED-5D0F3A420B48}" type="pres">
      <dgm:prSet presAssocID="{D15AFF34-E6C1-4556-B326-8C845AE7A938}" presName="Name10" presStyleLbl="parChTrans1D2" presStyleIdx="0" presStyleCnt="2"/>
      <dgm:spPr/>
    </dgm:pt>
    <dgm:pt modelId="{153C3A19-D049-4E4C-9402-5AE4CBC49D57}" type="pres">
      <dgm:prSet presAssocID="{73647E53-FC5A-4194-84D1-7B0F447DC283}" presName="hierRoot2" presStyleCnt="0"/>
      <dgm:spPr/>
    </dgm:pt>
    <dgm:pt modelId="{50CC75BA-D687-4037-BDC3-CFBAEAFC3370}" type="pres">
      <dgm:prSet presAssocID="{73647E53-FC5A-4194-84D1-7B0F447DC283}" presName="composite2" presStyleCnt="0"/>
      <dgm:spPr/>
    </dgm:pt>
    <dgm:pt modelId="{FBD7E83E-31E3-460F-A3F4-F8ED0AFDD523}" type="pres">
      <dgm:prSet presAssocID="{73647E53-FC5A-4194-84D1-7B0F447DC283}" presName="background2" presStyleLbl="node2" presStyleIdx="0" presStyleCnt="2"/>
      <dgm:spPr>
        <a:solidFill>
          <a:schemeClr val="tx1">
            <a:lumMod val="50000"/>
            <a:lumOff val="50000"/>
          </a:schemeClr>
        </a:solidFill>
      </dgm:spPr>
    </dgm:pt>
    <dgm:pt modelId="{8C65DB83-164E-4D5C-B695-50C7CDEE693D}" type="pres">
      <dgm:prSet presAssocID="{73647E53-FC5A-4194-84D1-7B0F447DC283}" presName="text2" presStyleLbl="fgAcc2" presStyleIdx="0" presStyleCnt="2">
        <dgm:presLayoutVars>
          <dgm:chPref val="3"/>
        </dgm:presLayoutVars>
      </dgm:prSet>
      <dgm:spPr/>
    </dgm:pt>
    <dgm:pt modelId="{ADE9241E-DD70-4B1C-838A-0D8399139243}" type="pres">
      <dgm:prSet presAssocID="{73647E53-FC5A-4194-84D1-7B0F447DC283}" presName="hierChild3" presStyleCnt="0"/>
      <dgm:spPr/>
    </dgm:pt>
    <dgm:pt modelId="{5A086D03-4BA8-4729-938F-1CBC36FD67DB}" type="pres">
      <dgm:prSet presAssocID="{5133CEBC-4C66-4C41-BD4F-D21CECC3B2DE}" presName="Name17" presStyleLbl="parChTrans1D3" presStyleIdx="0" presStyleCnt="5"/>
      <dgm:spPr/>
    </dgm:pt>
    <dgm:pt modelId="{E748EEE8-D7C3-47BA-935A-8A285154E2FD}" type="pres">
      <dgm:prSet presAssocID="{E38CD822-C5BB-4D4C-BC3F-C47D1D04E008}" presName="hierRoot3" presStyleCnt="0"/>
      <dgm:spPr/>
    </dgm:pt>
    <dgm:pt modelId="{118F254E-E4DF-4BD2-B560-98D82DE3A77A}" type="pres">
      <dgm:prSet presAssocID="{E38CD822-C5BB-4D4C-BC3F-C47D1D04E008}" presName="composite3" presStyleCnt="0"/>
      <dgm:spPr/>
    </dgm:pt>
    <dgm:pt modelId="{F7809819-7C43-4434-85FD-5982440FF059}" type="pres">
      <dgm:prSet presAssocID="{E38CD822-C5BB-4D4C-BC3F-C47D1D04E008}" presName="background3" presStyleLbl="node3" presStyleIdx="0" presStyleCnt="5"/>
      <dgm:spPr>
        <a:solidFill>
          <a:schemeClr val="accent2"/>
        </a:solidFill>
      </dgm:spPr>
    </dgm:pt>
    <dgm:pt modelId="{84AEE2E5-56C3-4D26-8E89-51E982CC96DF}" type="pres">
      <dgm:prSet presAssocID="{E38CD822-C5BB-4D4C-BC3F-C47D1D04E008}" presName="text3" presStyleLbl="fgAcc3" presStyleIdx="0" presStyleCnt="5">
        <dgm:presLayoutVars>
          <dgm:chPref val="3"/>
        </dgm:presLayoutVars>
      </dgm:prSet>
      <dgm:spPr/>
    </dgm:pt>
    <dgm:pt modelId="{FD1458DD-7F72-4EF9-9472-72A42C70F466}" type="pres">
      <dgm:prSet presAssocID="{E38CD822-C5BB-4D4C-BC3F-C47D1D04E008}" presName="hierChild4" presStyleCnt="0"/>
      <dgm:spPr/>
    </dgm:pt>
    <dgm:pt modelId="{E141513B-846D-48F9-A256-EDF42EAB9216}" type="pres">
      <dgm:prSet presAssocID="{D6FE67A3-0668-4E42-B174-540C5413F2E8}" presName="Name17" presStyleLbl="parChTrans1D3" presStyleIdx="1" presStyleCnt="5"/>
      <dgm:spPr/>
    </dgm:pt>
    <dgm:pt modelId="{FF4C23E7-E1CF-4C3F-8EC0-90AF2FA683D5}" type="pres">
      <dgm:prSet presAssocID="{C6556F50-1F7D-4AD7-9E72-CCE122ACDFF4}" presName="hierRoot3" presStyleCnt="0"/>
      <dgm:spPr/>
    </dgm:pt>
    <dgm:pt modelId="{36FE6252-2F70-44F2-8615-27403E6F26EA}" type="pres">
      <dgm:prSet presAssocID="{C6556F50-1F7D-4AD7-9E72-CCE122ACDFF4}" presName="composite3" presStyleCnt="0"/>
      <dgm:spPr/>
    </dgm:pt>
    <dgm:pt modelId="{63527824-725B-4E0F-B3FD-EB99B9FBE426}" type="pres">
      <dgm:prSet presAssocID="{C6556F50-1F7D-4AD7-9E72-CCE122ACDFF4}" presName="background3" presStyleLbl="node3" presStyleIdx="1" presStyleCnt="5"/>
      <dgm:spPr>
        <a:solidFill>
          <a:schemeClr val="accent2"/>
        </a:solidFill>
      </dgm:spPr>
    </dgm:pt>
    <dgm:pt modelId="{C7F09350-C5FB-417D-8E86-5711CFDA1757}" type="pres">
      <dgm:prSet presAssocID="{C6556F50-1F7D-4AD7-9E72-CCE122ACDFF4}" presName="text3" presStyleLbl="fgAcc3" presStyleIdx="1" presStyleCnt="5">
        <dgm:presLayoutVars>
          <dgm:chPref val="3"/>
        </dgm:presLayoutVars>
      </dgm:prSet>
      <dgm:spPr/>
    </dgm:pt>
    <dgm:pt modelId="{B16516C0-70B6-4633-9B09-45A45D72AA40}" type="pres">
      <dgm:prSet presAssocID="{C6556F50-1F7D-4AD7-9E72-CCE122ACDFF4}" presName="hierChild4" presStyleCnt="0"/>
      <dgm:spPr/>
    </dgm:pt>
    <dgm:pt modelId="{348082FC-27BA-4035-9F45-1C7660C36F18}" type="pres">
      <dgm:prSet presAssocID="{616EC4C9-813B-4572-B482-D823E27E36BE}" presName="Name10" presStyleLbl="parChTrans1D2" presStyleIdx="1" presStyleCnt="2"/>
      <dgm:spPr/>
    </dgm:pt>
    <dgm:pt modelId="{F8F8C4B2-507F-4343-807C-73A4AE7640A0}" type="pres">
      <dgm:prSet presAssocID="{A9441E94-076E-41F6-8C9A-5F105931FF98}" presName="hierRoot2" presStyleCnt="0"/>
      <dgm:spPr/>
    </dgm:pt>
    <dgm:pt modelId="{D51E5C94-F77D-4FD9-8028-A4AD7EAA2E88}" type="pres">
      <dgm:prSet presAssocID="{A9441E94-076E-41F6-8C9A-5F105931FF98}" presName="composite2" presStyleCnt="0"/>
      <dgm:spPr/>
    </dgm:pt>
    <dgm:pt modelId="{62EE38AA-07C6-4C33-9D1C-9E12C596645A}" type="pres">
      <dgm:prSet presAssocID="{A9441E94-076E-41F6-8C9A-5F105931FF98}" presName="background2" presStyleLbl="node2" presStyleIdx="1" presStyleCnt="2"/>
      <dgm:spPr>
        <a:solidFill>
          <a:schemeClr val="tx1">
            <a:lumMod val="50000"/>
            <a:lumOff val="50000"/>
          </a:schemeClr>
        </a:solidFill>
      </dgm:spPr>
    </dgm:pt>
    <dgm:pt modelId="{0565F0EE-683B-411A-B3C6-68CEB8E8CD1A}" type="pres">
      <dgm:prSet presAssocID="{A9441E94-076E-41F6-8C9A-5F105931FF98}" presName="text2" presStyleLbl="fgAcc2" presStyleIdx="1" presStyleCnt="2">
        <dgm:presLayoutVars>
          <dgm:chPref val="3"/>
        </dgm:presLayoutVars>
      </dgm:prSet>
      <dgm:spPr/>
    </dgm:pt>
    <dgm:pt modelId="{FB0F6FAF-F84F-4049-A114-A477CB59B6ED}" type="pres">
      <dgm:prSet presAssocID="{A9441E94-076E-41F6-8C9A-5F105931FF98}" presName="hierChild3" presStyleCnt="0"/>
      <dgm:spPr/>
    </dgm:pt>
    <dgm:pt modelId="{87623272-0A2F-4FEF-89AD-40138931B652}" type="pres">
      <dgm:prSet presAssocID="{114BF27D-4EA1-4159-9152-2CB0CACAECA9}" presName="Name17" presStyleLbl="parChTrans1D3" presStyleIdx="2" presStyleCnt="5"/>
      <dgm:spPr/>
    </dgm:pt>
    <dgm:pt modelId="{21A21215-4877-471E-B0A6-F66D479C7B95}" type="pres">
      <dgm:prSet presAssocID="{78666907-4315-425B-BE72-D4619455C385}" presName="hierRoot3" presStyleCnt="0"/>
      <dgm:spPr/>
    </dgm:pt>
    <dgm:pt modelId="{67195328-C299-47FB-AE82-FAA7BB5DDB6B}" type="pres">
      <dgm:prSet presAssocID="{78666907-4315-425B-BE72-D4619455C385}" presName="composite3" presStyleCnt="0"/>
      <dgm:spPr/>
    </dgm:pt>
    <dgm:pt modelId="{E5C4DC7D-1D3E-4211-A5A1-4BE0BA9CA360}" type="pres">
      <dgm:prSet presAssocID="{78666907-4315-425B-BE72-D4619455C385}" presName="background3" presStyleLbl="node3" presStyleIdx="2" presStyleCnt="5"/>
      <dgm:spPr>
        <a:solidFill>
          <a:schemeClr val="accent2"/>
        </a:solidFill>
      </dgm:spPr>
    </dgm:pt>
    <dgm:pt modelId="{B91CD30B-DDAA-4670-B584-6776D46F233F}" type="pres">
      <dgm:prSet presAssocID="{78666907-4315-425B-BE72-D4619455C385}" presName="text3" presStyleLbl="fgAcc3" presStyleIdx="2" presStyleCnt="5">
        <dgm:presLayoutVars>
          <dgm:chPref val="3"/>
        </dgm:presLayoutVars>
      </dgm:prSet>
      <dgm:spPr/>
    </dgm:pt>
    <dgm:pt modelId="{2E463091-D075-42C4-8E53-FAE6424AF827}" type="pres">
      <dgm:prSet presAssocID="{78666907-4315-425B-BE72-D4619455C385}" presName="hierChild4" presStyleCnt="0"/>
      <dgm:spPr/>
    </dgm:pt>
    <dgm:pt modelId="{6EC7A63F-AEA4-4D10-B768-E532627C5F2E}" type="pres">
      <dgm:prSet presAssocID="{1B4E9F60-12DE-4AFE-A0F3-D98382C36182}" presName="Name17" presStyleLbl="parChTrans1D3" presStyleIdx="3" presStyleCnt="5"/>
      <dgm:spPr/>
    </dgm:pt>
    <dgm:pt modelId="{2F388815-135F-4D77-A948-53FEE83312F6}" type="pres">
      <dgm:prSet presAssocID="{0C2CEB28-A3AA-46B4-98AE-CD5EF4E41B1C}" presName="hierRoot3" presStyleCnt="0"/>
      <dgm:spPr/>
    </dgm:pt>
    <dgm:pt modelId="{987DC6CC-AF54-47C5-932D-3546366BB711}" type="pres">
      <dgm:prSet presAssocID="{0C2CEB28-A3AA-46B4-98AE-CD5EF4E41B1C}" presName="composite3" presStyleCnt="0"/>
      <dgm:spPr/>
    </dgm:pt>
    <dgm:pt modelId="{DAE9CE55-EF63-41BF-B3B8-63AA85812A6D}" type="pres">
      <dgm:prSet presAssocID="{0C2CEB28-A3AA-46B4-98AE-CD5EF4E41B1C}" presName="background3" presStyleLbl="node3" presStyleIdx="3" presStyleCnt="5"/>
      <dgm:spPr>
        <a:solidFill>
          <a:schemeClr val="accent2"/>
        </a:solidFill>
      </dgm:spPr>
    </dgm:pt>
    <dgm:pt modelId="{472416B0-6D64-4346-952E-A4DA046433FA}" type="pres">
      <dgm:prSet presAssocID="{0C2CEB28-A3AA-46B4-98AE-CD5EF4E41B1C}" presName="text3" presStyleLbl="fgAcc3" presStyleIdx="3" presStyleCnt="5">
        <dgm:presLayoutVars>
          <dgm:chPref val="3"/>
        </dgm:presLayoutVars>
      </dgm:prSet>
      <dgm:spPr/>
    </dgm:pt>
    <dgm:pt modelId="{EF13F1BF-29F0-41F2-9161-E106857D14B0}" type="pres">
      <dgm:prSet presAssocID="{0C2CEB28-A3AA-46B4-98AE-CD5EF4E41B1C}" presName="hierChild4" presStyleCnt="0"/>
      <dgm:spPr/>
    </dgm:pt>
    <dgm:pt modelId="{4E21D2B9-CF9A-4718-8D79-D3BDEDCECB1B}" type="pres">
      <dgm:prSet presAssocID="{8A825206-5C1A-4A5A-9F4E-7E9011254417}" presName="Name17" presStyleLbl="parChTrans1D3" presStyleIdx="4" presStyleCnt="5"/>
      <dgm:spPr/>
    </dgm:pt>
    <dgm:pt modelId="{DAC618C9-DA37-4BE1-BECA-D9A4259694E1}" type="pres">
      <dgm:prSet presAssocID="{269A8703-37E3-493F-A3B2-1D0C4703863B}" presName="hierRoot3" presStyleCnt="0"/>
      <dgm:spPr/>
    </dgm:pt>
    <dgm:pt modelId="{0FD0423D-19AC-4BA2-B12A-65F9043C7720}" type="pres">
      <dgm:prSet presAssocID="{269A8703-37E3-493F-A3B2-1D0C4703863B}" presName="composite3" presStyleCnt="0"/>
      <dgm:spPr/>
    </dgm:pt>
    <dgm:pt modelId="{633EDE7A-D9E8-4497-9B37-DBEFBC3B55A6}" type="pres">
      <dgm:prSet presAssocID="{269A8703-37E3-493F-A3B2-1D0C4703863B}" presName="background3" presStyleLbl="node3" presStyleIdx="4" presStyleCnt="5"/>
      <dgm:spPr>
        <a:solidFill>
          <a:schemeClr val="accent2"/>
        </a:solidFill>
      </dgm:spPr>
    </dgm:pt>
    <dgm:pt modelId="{D0126FBA-68DD-4B32-9472-929FF69CF0B0}" type="pres">
      <dgm:prSet presAssocID="{269A8703-37E3-493F-A3B2-1D0C4703863B}" presName="text3" presStyleLbl="fgAcc3" presStyleIdx="4" presStyleCnt="5">
        <dgm:presLayoutVars>
          <dgm:chPref val="3"/>
        </dgm:presLayoutVars>
      </dgm:prSet>
      <dgm:spPr/>
    </dgm:pt>
    <dgm:pt modelId="{50098212-0258-4BCB-A415-75F44350CCB5}" type="pres">
      <dgm:prSet presAssocID="{269A8703-37E3-493F-A3B2-1D0C4703863B}" presName="hierChild4" presStyleCnt="0"/>
      <dgm:spPr/>
    </dgm:pt>
  </dgm:ptLst>
  <dgm:cxnLst>
    <dgm:cxn modelId="{61C20807-28B0-4952-8649-34E606D77A62}" srcId="{AE6263F0-6052-42A4-AAF5-3B06A2CE45C7}" destId="{A9441E94-076E-41F6-8C9A-5F105931FF98}" srcOrd="1" destOrd="0" parTransId="{616EC4C9-813B-4572-B482-D823E27E36BE}" sibTransId="{A94E3819-328D-47C6-B065-7F67A415B5F8}"/>
    <dgm:cxn modelId="{41144E12-1699-418D-8276-C8295173165D}" srcId="{73647E53-FC5A-4194-84D1-7B0F447DC283}" destId="{E38CD822-C5BB-4D4C-BC3F-C47D1D04E008}" srcOrd="0" destOrd="0" parTransId="{5133CEBC-4C66-4C41-BD4F-D21CECC3B2DE}" sibTransId="{1E2B32D8-79AB-4C60-9519-C760474F9EFD}"/>
    <dgm:cxn modelId="{9FDF781C-1986-4F98-8F56-F9A2AD2CA10E}" type="presOf" srcId="{D9E0B6FC-D68F-4788-BC44-0994B03C4762}" destId="{357E4A29-91B4-4F38-A713-6BB1B7F7A9D8}" srcOrd="0" destOrd="0" presId="urn:microsoft.com/office/officeart/2005/8/layout/hierarchy1"/>
    <dgm:cxn modelId="{9F97A523-E6F2-405D-A0C8-1DA4DC6B5DA9}" type="presOf" srcId="{1B4E9F60-12DE-4AFE-A0F3-D98382C36182}" destId="{6EC7A63F-AEA4-4D10-B768-E532627C5F2E}" srcOrd="0" destOrd="0" presId="urn:microsoft.com/office/officeart/2005/8/layout/hierarchy1"/>
    <dgm:cxn modelId="{B30F8D2A-C11B-484E-80A8-08638C2D3481}" srcId="{D9E0B6FC-D68F-4788-BC44-0994B03C4762}" destId="{AE6263F0-6052-42A4-AAF5-3B06A2CE45C7}" srcOrd="0" destOrd="0" parTransId="{8ED47764-AC93-485C-80B3-7E7306B8CBB0}" sibTransId="{8975D61F-37D1-450E-BAE4-0D391E7F6914}"/>
    <dgm:cxn modelId="{0C09E82B-2FD1-4459-A436-6C27CB41C51E}" type="presOf" srcId="{0C2CEB28-A3AA-46B4-98AE-CD5EF4E41B1C}" destId="{472416B0-6D64-4346-952E-A4DA046433FA}" srcOrd="0" destOrd="0" presId="urn:microsoft.com/office/officeart/2005/8/layout/hierarchy1"/>
    <dgm:cxn modelId="{96B44A5D-3FC2-4951-BE6D-D264E6A42F0D}" srcId="{A9441E94-076E-41F6-8C9A-5F105931FF98}" destId="{0C2CEB28-A3AA-46B4-98AE-CD5EF4E41B1C}" srcOrd="1" destOrd="0" parTransId="{1B4E9F60-12DE-4AFE-A0F3-D98382C36182}" sibTransId="{B01EAB50-5767-42A1-AD34-33F39A8E5ACD}"/>
    <dgm:cxn modelId="{D058CA43-4FE9-4840-B2AA-DAF4C9CB5CFC}" type="presOf" srcId="{AE6263F0-6052-42A4-AAF5-3B06A2CE45C7}" destId="{55FB36C2-6BF2-413A-A836-D644C58E58F9}" srcOrd="0" destOrd="0" presId="urn:microsoft.com/office/officeart/2005/8/layout/hierarchy1"/>
    <dgm:cxn modelId="{266FBE70-789E-4339-8726-C8163652FFB4}" type="presOf" srcId="{D15AFF34-E6C1-4556-B326-8C845AE7A938}" destId="{39963245-35BF-4B2B-9DED-5D0F3A420B48}" srcOrd="0" destOrd="0" presId="urn:microsoft.com/office/officeart/2005/8/layout/hierarchy1"/>
    <dgm:cxn modelId="{DC883382-CAB8-48BE-A7E4-48BEE4B439E2}" type="presOf" srcId="{8A825206-5C1A-4A5A-9F4E-7E9011254417}" destId="{4E21D2B9-CF9A-4718-8D79-D3BDEDCECB1B}" srcOrd="0" destOrd="0" presId="urn:microsoft.com/office/officeart/2005/8/layout/hierarchy1"/>
    <dgm:cxn modelId="{7086E987-BEDC-4D7F-B146-B84AA9216BDF}" type="presOf" srcId="{114BF27D-4EA1-4159-9152-2CB0CACAECA9}" destId="{87623272-0A2F-4FEF-89AD-40138931B652}" srcOrd="0" destOrd="0" presId="urn:microsoft.com/office/officeart/2005/8/layout/hierarchy1"/>
    <dgm:cxn modelId="{296CCF8E-1FBC-4E1E-B6C5-4C78EB56372C}" type="presOf" srcId="{E38CD822-C5BB-4D4C-BC3F-C47D1D04E008}" destId="{84AEE2E5-56C3-4D26-8E89-51E982CC96DF}" srcOrd="0" destOrd="0" presId="urn:microsoft.com/office/officeart/2005/8/layout/hierarchy1"/>
    <dgm:cxn modelId="{C7DB19A6-622F-41F7-AD35-7E4769C2457E}" type="presOf" srcId="{C6556F50-1F7D-4AD7-9E72-CCE122ACDFF4}" destId="{C7F09350-C5FB-417D-8E86-5711CFDA1757}" srcOrd="0" destOrd="0" presId="urn:microsoft.com/office/officeart/2005/8/layout/hierarchy1"/>
    <dgm:cxn modelId="{CE3DDAAA-3583-4689-80D3-54A09D7D0261}" type="presOf" srcId="{A9441E94-076E-41F6-8C9A-5F105931FF98}" destId="{0565F0EE-683B-411A-B3C6-68CEB8E8CD1A}" srcOrd="0" destOrd="0" presId="urn:microsoft.com/office/officeart/2005/8/layout/hierarchy1"/>
    <dgm:cxn modelId="{DE1DABB4-EDA6-4A0E-B451-254B3C9F0C50}" type="presOf" srcId="{78666907-4315-425B-BE72-D4619455C385}" destId="{B91CD30B-DDAA-4670-B584-6776D46F233F}" srcOrd="0" destOrd="0" presId="urn:microsoft.com/office/officeart/2005/8/layout/hierarchy1"/>
    <dgm:cxn modelId="{10992DB6-02D7-47F6-98A5-FC4A6F27CA05}" srcId="{A9441E94-076E-41F6-8C9A-5F105931FF98}" destId="{269A8703-37E3-493F-A3B2-1D0C4703863B}" srcOrd="2" destOrd="0" parTransId="{8A825206-5C1A-4A5A-9F4E-7E9011254417}" sibTransId="{DBFFDE3A-4F8F-4709-8FDD-312B6A717B14}"/>
    <dgm:cxn modelId="{DC2204B7-3DBA-4D1C-9440-D61D2221BE0F}" type="presOf" srcId="{5133CEBC-4C66-4C41-BD4F-D21CECC3B2DE}" destId="{5A086D03-4BA8-4729-938F-1CBC36FD67DB}" srcOrd="0" destOrd="0" presId="urn:microsoft.com/office/officeart/2005/8/layout/hierarchy1"/>
    <dgm:cxn modelId="{2FE6D3C4-A91E-4F49-89AB-5F597411EA1F}" type="presOf" srcId="{269A8703-37E3-493F-A3B2-1D0C4703863B}" destId="{D0126FBA-68DD-4B32-9472-929FF69CF0B0}" srcOrd="0" destOrd="0" presId="urn:microsoft.com/office/officeart/2005/8/layout/hierarchy1"/>
    <dgm:cxn modelId="{01CB9AC9-B74F-4172-BA71-73CDECBB8847}" type="presOf" srcId="{73647E53-FC5A-4194-84D1-7B0F447DC283}" destId="{8C65DB83-164E-4D5C-B695-50C7CDEE693D}" srcOrd="0" destOrd="0" presId="urn:microsoft.com/office/officeart/2005/8/layout/hierarchy1"/>
    <dgm:cxn modelId="{467D59D0-FEDC-475E-845C-ADB9261F9330}" type="presOf" srcId="{616EC4C9-813B-4572-B482-D823E27E36BE}" destId="{348082FC-27BA-4035-9F45-1C7660C36F18}" srcOrd="0" destOrd="0" presId="urn:microsoft.com/office/officeart/2005/8/layout/hierarchy1"/>
    <dgm:cxn modelId="{17B7CBDD-5D19-4AE8-8644-721767517524}" srcId="{73647E53-FC5A-4194-84D1-7B0F447DC283}" destId="{C6556F50-1F7D-4AD7-9E72-CCE122ACDFF4}" srcOrd="1" destOrd="0" parTransId="{D6FE67A3-0668-4E42-B174-540C5413F2E8}" sibTransId="{8912D6C9-3930-4DFD-8D27-8357608A782E}"/>
    <dgm:cxn modelId="{84B310E1-4421-48CB-8BDA-92901D398F3F}" srcId="{AE6263F0-6052-42A4-AAF5-3B06A2CE45C7}" destId="{73647E53-FC5A-4194-84D1-7B0F447DC283}" srcOrd="0" destOrd="0" parTransId="{D15AFF34-E6C1-4556-B326-8C845AE7A938}" sibTransId="{68429B7F-9F7E-47F6-9D4A-10DE6B0D7BA2}"/>
    <dgm:cxn modelId="{107569EE-5729-4909-B06E-F133D689374A}" type="presOf" srcId="{D6FE67A3-0668-4E42-B174-540C5413F2E8}" destId="{E141513B-846D-48F9-A256-EDF42EAB9216}" srcOrd="0" destOrd="0" presId="urn:microsoft.com/office/officeart/2005/8/layout/hierarchy1"/>
    <dgm:cxn modelId="{8DA538FC-96CD-44E8-9A24-B277F6FD8AE0}" srcId="{A9441E94-076E-41F6-8C9A-5F105931FF98}" destId="{78666907-4315-425B-BE72-D4619455C385}" srcOrd="0" destOrd="0" parTransId="{114BF27D-4EA1-4159-9152-2CB0CACAECA9}" sibTransId="{E21D5EFD-B22F-4514-B9D8-2EAF7E419AC6}"/>
    <dgm:cxn modelId="{AD363A49-017D-41EA-9117-BABE338D69CF}" type="presParOf" srcId="{357E4A29-91B4-4F38-A713-6BB1B7F7A9D8}" destId="{49A68110-9F8C-4EDB-95D0-17489B5C1025}" srcOrd="0" destOrd="0" presId="urn:microsoft.com/office/officeart/2005/8/layout/hierarchy1"/>
    <dgm:cxn modelId="{F71741AD-EDCB-465F-A74C-2159174CCD8C}" type="presParOf" srcId="{49A68110-9F8C-4EDB-95D0-17489B5C1025}" destId="{1608AE96-46E7-4C0B-A51D-2BEB7AE55190}" srcOrd="0" destOrd="0" presId="urn:microsoft.com/office/officeart/2005/8/layout/hierarchy1"/>
    <dgm:cxn modelId="{AE4C944A-7F6F-426B-92A2-A8E03C5E27D1}" type="presParOf" srcId="{1608AE96-46E7-4C0B-A51D-2BEB7AE55190}" destId="{84E70EB4-53D9-42B0-8529-3F4A3126E84A}" srcOrd="0" destOrd="0" presId="urn:microsoft.com/office/officeart/2005/8/layout/hierarchy1"/>
    <dgm:cxn modelId="{99D7690E-A146-4C6E-849C-3ED9DB1F0B5C}" type="presParOf" srcId="{1608AE96-46E7-4C0B-A51D-2BEB7AE55190}" destId="{55FB36C2-6BF2-413A-A836-D644C58E58F9}" srcOrd="1" destOrd="0" presId="urn:microsoft.com/office/officeart/2005/8/layout/hierarchy1"/>
    <dgm:cxn modelId="{AC724E90-1012-431C-807B-9DC53DE1F9E7}" type="presParOf" srcId="{49A68110-9F8C-4EDB-95D0-17489B5C1025}" destId="{7C3EDFEA-D503-4A68-A3EF-2AB23DADE5EB}" srcOrd="1" destOrd="0" presId="urn:microsoft.com/office/officeart/2005/8/layout/hierarchy1"/>
    <dgm:cxn modelId="{C330B1BC-DCDA-4510-B73D-835FF2148DD5}" type="presParOf" srcId="{7C3EDFEA-D503-4A68-A3EF-2AB23DADE5EB}" destId="{39963245-35BF-4B2B-9DED-5D0F3A420B48}" srcOrd="0" destOrd="0" presId="urn:microsoft.com/office/officeart/2005/8/layout/hierarchy1"/>
    <dgm:cxn modelId="{D4A85344-5D19-40B4-8591-AB116AE004EE}" type="presParOf" srcId="{7C3EDFEA-D503-4A68-A3EF-2AB23DADE5EB}" destId="{153C3A19-D049-4E4C-9402-5AE4CBC49D57}" srcOrd="1" destOrd="0" presId="urn:microsoft.com/office/officeart/2005/8/layout/hierarchy1"/>
    <dgm:cxn modelId="{6B5C74A4-7C9D-4678-8F12-3E1DD7BB9601}" type="presParOf" srcId="{153C3A19-D049-4E4C-9402-5AE4CBC49D57}" destId="{50CC75BA-D687-4037-BDC3-CFBAEAFC3370}" srcOrd="0" destOrd="0" presId="urn:microsoft.com/office/officeart/2005/8/layout/hierarchy1"/>
    <dgm:cxn modelId="{0EDBAB46-91AC-471E-9564-0B723542B22B}" type="presParOf" srcId="{50CC75BA-D687-4037-BDC3-CFBAEAFC3370}" destId="{FBD7E83E-31E3-460F-A3F4-F8ED0AFDD523}" srcOrd="0" destOrd="0" presId="urn:microsoft.com/office/officeart/2005/8/layout/hierarchy1"/>
    <dgm:cxn modelId="{5A30D516-3AEA-456B-A819-974EAB9E3CF6}" type="presParOf" srcId="{50CC75BA-D687-4037-BDC3-CFBAEAFC3370}" destId="{8C65DB83-164E-4D5C-B695-50C7CDEE693D}" srcOrd="1" destOrd="0" presId="urn:microsoft.com/office/officeart/2005/8/layout/hierarchy1"/>
    <dgm:cxn modelId="{0E1A6E85-0EA7-4E27-93BB-79161981ECD6}" type="presParOf" srcId="{153C3A19-D049-4E4C-9402-5AE4CBC49D57}" destId="{ADE9241E-DD70-4B1C-838A-0D8399139243}" srcOrd="1" destOrd="0" presId="urn:microsoft.com/office/officeart/2005/8/layout/hierarchy1"/>
    <dgm:cxn modelId="{09DC8FBE-98B0-4938-B912-B6B48F4F1D7D}" type="presParOf" srcId="{ADE9241E-DD70-4B1C-838A-0D8399139243}" destId="{5A086D03-4BA8-4729-938F-1CBC36FD67DB}" srcOrd="0" destOrd="0" presId="urn:microsoft.com/office/officeart/2005/8/layout/hierarchy1"/>
    <dgm:cxn modelId="{D979CB50-49E6-4D52-B7C6-BE7C219F9674}" type="presParOf" srcId="{ADE9241E-DD70-4B1C-838A-0D8399139243}" destId="{E748EEE8-D7C3-47BA-935A-8A285154E2FD}" srcOrd="1" destOrd="0" presId="urn:microsoft.com/office/officeart/2005/8/layout/hierarchy1"/>
    <dgm:cxn modelId="{F7E2C793-1350-473D-ABD1-0765F1BE165E}" type="presParOf" srcId="{E748EEE8-D7C3-47BA-935A-8A285154E2FD}" destId="{118F254E-E4DF-4BD2-B560-98D82DE3A77A}" srcOrd="0" destOrd="0" presId="urn:microsoft.com/office/officeart/2005/8/layout/hierarchy1"/>
    <dgm:cxn modelId="{84CEA8FE-3790-458A-9126-55C690F3B056}" type="presParOf" srcId="{118F254E-E4DF-4BD2-B560-98D82DE3A77A}" destId="{F7809819-7C43-4434-85FD-5982440FF059}" srcOrd="0" destOrd="0" presId="urn:microsoft.com/office/officeart/2005/8/layout/hierarchy1"/>
    <dgm:cxn modelId="{24D37704-4D01-4858-9ABE-CE96BB335BF5}" type="presParOf" srcId="{118F254E-E4DF-4BD2-B560-98D82DE3A77A}" destId="{84AEE2E5-56C3-4D26-8E89-51E982CC96DF}" srcOrd="1" destOrd="0" presId="urn:microsoft.com/office/officeart/2005/8/layout/hierarchy1"/>
    <dgm:cxn modelId="{B9F29D8D-A256-4DE9-86DF-E49BFE58319D}" type="presParOf" srcId="{E748EEE8-D7C3-47BA-935A-8A285154E2FD}" destId="{FD1458DD-7F72-4EF9-9472-72A42C70F466}" srcOrd="1" destOrd="0" presId="urn:microsoft.com/office/officeart/2005/8/layout/hierarchy1"/>
    <dgm:cxn modelId="{45154742-E9F0-4ABE-8C7D-8B219B2A712F}" type="presParOf" srcId="{ADE9241E-DD70-4B1C-838A-0D8399139243}" destId="{E141513B-846D-48F9-A256-EDF42EAB9216}" srcOrd="2" destOrd="0" presId="urn:microsoft.com/office/officeart/2005/8/layout/hierarchy1"/>
    <dgm:cxn modelId="{BFE00732-0528-4549-A4EB-CC69581B5875}" type="presParOf" srcId="{ADE9241E-DD70-4B1C-838A-0D8399139243}" destId="{FF4C23E7-E1CF-4C3F-8EC0-90AF2FA683D5}" srcOrd="3" destOrd="0" presId="urn:microsoft.com/office/officeart/2005/8/layout/hierarchy1"/>
    <dgm:cxn modelId="{AA76B9BA-E3FE-4DB6-8663-F8EEF656749E}" type="presParOf" srcId="{FF4C23E7-E1CF-4C3F-8EC0-90AF2FA683D5}" destId="{36FE6252-2F70-44F2-8615-27403E6F26EA}" srcOrd="0" destOrd="0" presId="urn:microsoft.com/office/officeart/2005/8/layout/hierarchy1"/>
    <dgm:cxn modelId="{8BEE4FAD-7EE9-4B50-ABBC-AB77C57861CF}" type="presParOf" srcId="{36FE6252-2F70-44F2-8615-27403E6F26EA}" destId="{63527824-725B-4E0F-B3FD-EB99B9FBE426}" srcOrd="0" destOrd="0" presId="urn:microsoft.com/office/officeart/2005/8/layout/hierarchy1"/>
    <dgm:cxn modelId="{13E3A23C-B53E-4743-9E70-CC2C4F7F3098}" type="presParOf" srcId="{36FE6252-2F70-44F2-8615-27403E6F26EA}" destId="{C7F09350-C5FB-417D-8E86-5711CFDA1757}" srcOrd="1" destOrd="0" presId="urn:microsoft.com/office/officeart/2005/8/layout/hierarchy1"/>
    <dgm:cxn modelId="{C0000F67-3FF5-44DE-A36E-B63DC3FF8B60}" type="presParOf" srcId="{FF4C23E7-E1CF-4C3F-8EC0-90AF2FA683D5}" destId="{B16516C0-70B6-4633-9B09-45A45D72AA40}" srcOrd="1" destOrd="0" presId="urn:microsoft.com/office/officeart/2005/8/layout/hierarchy1"/>
    <dgm:cxn modelId="{04911869-3D8A-4E84-BD3B-51C7FF266639}" type="presParOf" srcId="{7C3EDFEA-D503-4A68-A3EF-2AB23DADE5EB}" destId="{348082FC-27BA-4035-9F45-1C7660C36F18}" srcOrd="2" destOrd="0" presId="urn:microsoft.com/office/officeart/2005/8/layout/hierarchy1"/>
    <dgm:cxn modelId="{858D4B66-7888-4F98-970B-04C8A6997140}" type="presParOf" srcId="{7C3EDFEA-D503-4A68-A3EF-2AB23DADE5EB}" destId="{F8F8C4B2-507F-4343-807C-73A4AE7640A0}" srcOrd="3" destOrd="0" presId="urn:microsoft.com/office/officeart/2005/8/layout/hierarchy1"/>
    <dgm:cxn modelId="{28F18465-42A3-44E4-A79B-C9D8262D4CC0}" type="presParOf" srcId="{F8F8C4B2-507F-4343-807C-73A4AE7640A0}" destId="{D51E5C94-F77D-4FD9-8028-A4AD7EAA2E88}" srcOrd="0" destOrd="0" presId="urn:microsoft.com/office/officeart/2005/8/layout/hierarchy1"/>
    <dgm:cxn modelId="{4A327559-38A0-4797-B374-7C4732FDDFC9}" type="presParOf" srcId="{D51E5C94-F77D-4FD9-8028-A4AD7EAA2E88}" destId="{62EE38AA-07C6-4C33-9D1C-9E12C596645A}" srcOrd="0" destOrd="0" presId="urn:microsoft.com/office/officeart/2005/8/layout/hierarchy1"/>
    <dgm:cxn modelId="{5D41E02F-A98D-41BB-B39D-F978CD1595C9}" type="presParOf" srcId="{D51E5C94-F77D-4FD9-8028-A4AD7EAA2E88}" destId="{0565F0EE-683B-411A-B3C6-68CEB8E8CD1A}" srcOrd="1" destOrd="0" presId="urn:microsoft.com/office/officeart/2005/8/layout/hierarchy1"/>
    <dgm:cxn modelId="{2549E0E6-7310-4FF5-913E-6300B79710EA}" type="presParOf" srcId="{F8F8C4B2-507F-4343-807C-73A4AE7640A0}" destId="{FB0F6FAF-F84F-4049-A114-A477CB59B6ED}" srcOrd="1" destOrd="0" presId="urn:microsoft.com/office/officeart/2005/8/layout/hierarchy1"/>
    <dgm:cxn modelId="{E25B9778-F692-4BF9-97E6-B24252D2FB9B}" type="presParOf" srcId="{FB0F6FAF-F84F-4049-A114-A477CB59B6ED}" destId="{87623272-0A2F-4FEF-89AD-40138931B652}" srcOrd="0" destOrd="0" presId="urn:microsoft.com/office/officeart/2005/8/layout/hierarchy1"/>
    <dgm:cxn modelId="{4E003BC8-597E-4515-A67C-06390F1BB8E9}" type="presParOf" srcId="{FB0F6FAF-F84F-4049-A114-A477CB59B6ED}" destId="{21A21215-4877-471E-B0A6-F66D479C7B95}" srcOrd="1" destOrd="0" presId="urn:microsoft.com/office/officeart/2005/8/layout/hierarchy1"/>
    <dgm:cxn modelId="{5B8319A4-6756-45F1-8089-2CA50BB65461}" type="presParOf" srcId="{21A21215-4877-471E-B0A6-F66D479C7B95}" destId="{67195328-C299-47FB-AE82-FAA7BB5DDB6B}" srcOrd="0" destOrd="0" presId="urn:microsoft.com/office/officeart/2005/8/layout/hierarchy1"/>
    <dgm:cxn modelId="{A082E7DF-857C-4110-92DE-3B15E7228D2F}" type="presParOf" srcId="{67195328-C299-47FB-AE82-FAA7BB5DDB6B}" destId="{E5C4DC7D-1D3E-4211-A5A1-4BE0BA9CA360}" srcOrd="0" destOrd="0" presId="urn:microsoft.com/office/officeart/2005/8/layout/hierarchy1"/>
    <dgm:cxn modelId="{8571E8F1-AE97-4849-939B-4648928431E4}" type="presParOf" srcId="{67195328-C299-47FB-AE82-FAA7BB5DDB6B}" destId="{B91CD30B-DDAA-4670-B584-6776D46F233F}" srcOrd="1" destOrd="0" presId="urn:microsoft.com/office/officeart/2005/8/layout/hierarchy1"/>
    <dgm:cxn modelId="{B812CFF6-67C4-4850-9E1E-513626292F7E}" type="presParOf" srcId="{21A21215-4877-471E-B0A6-F66D479C7B95}" destId="{2E463091-D075-42C4-8E53-FAE6424AF827}" srcOrd="1" destOrd="0" presId="urn:microsoft.com/office/officeart/2005/8/layout/hierarchy1"/>
    <dgm:cxn modelId="{7B9AB68D-B6D1-40FF-9C02-051BE25C9618}" type="presParOf" srcId="{FB0F6FAF-F84F-4049-A114-A477CB59B6ED}" destId="{6EC7A63F-AEA4-4D10-B768-E532627C5F2E}" srcOrd="2" destOrd="0" presId="urn:microsoft.com/office/officeart/2005/8/layout/hierarchy1"/>
    <dgm:cxn modelId="{D10B4DCF-0C1D-4C9C-B9F5-8700F5413307}" type="presParOf" srcId="{FB0F6FAF-F84F-4049-A114-A477CB59B6ED}" destId="{2F388815-135F-4D77-A948-53FEE83312F6}" srcOrd="3" destOrd="0" presId="urn:microsoft.com/office/officeart/2005/8/layout/hierarchy1"/>
    <dgm:cxn modelId="{54050783-DA43-43B3-A1DC-7A1FB02973A8}" type="presParOf" srcId="{2F388815-135F-4D77-A948-53FEE83312F6}" destId="{987DC6CC-AF54-47C5-932D-3546366BB711}" srcOrd="0" destOrd="0" presId="urn:microsoft.com/office/officeart/2005/8/layout/hierarchy1"/>
    <dgm:cxn modelId="{814597D1-A45A-464B-9846-D9FBE64BB6A6}" type="presParOf" srcId="{987DC6CC-AF54-47C5-932D-3546366BB711}" destId="{DAE9CE55-EF63-41BF-B3B8-63AA85812A6D}" srcOrd="0" destOrd="0" presId="urn:microsoft.com/office/officeart/2005/8/layout/hierarchy1"/>
    <dgm:cxn modelId="{8CE8CDD4-298D-4B79-9099-162068496A41}" type="presParOf" srcId="{987DC6CC-AF54-47C5-932D-3546366BB711}" destId="{472416B0-6D64-4346-952E-A4DA046433FA}" srcOrd="1" destOrd="0" presId="urn:microsoft.com/office/officeart/2005/8/layout/hierarchy1"/>
    <dgm:cxn modelId="{5CDDEF1E-E227-49B3-AC76-CBD0CFCFA4AF}" type="presParOf" srcId="{2F388815-135F-4D77-A948-53FEE83312F6}" destId="{EF13F1BF-29F0-41F2-9161-E106857D14B0}" srcOrd="1" destOrd="0" presId="urn:microsoft.com/office/officeart/2005/8/layout/hierarchy1"/>
    <dgm:cxn modelId="{F1A31DD0-C44D-40CE-8B52-6D922051418F}" type="presParOf" srcId="{FB0F6FAF-F84F-4049-A114-A477CB59B6ED}" destId="{4E21D2B9-CF9A-4718-8D79-D3BDEDCECB1B}" srcOrd="4" destOrd="0" presId="urn:microsoft.com/office/officeart/2005/8/layout/hierarchy1"/>
    <dgm:cxn modelId="{849C5999-B285-4E04-A84F-C0E22C604952}" type="presParOf" srcId="{FB0F6FAF-F84F-4049-A114-A477CB59B6ED}" destId="{DAC618C9-DA37-4BE1-BECA-D9A4259694E1}" srcOrd="5" destOrd="0" presId="urn:microsoft.com/office/officeart/2005/8/layout/hierarchy1"/>
    <dgm:cxn modelId="{3A12CE14-4E7F-4A49-8CAE-EC6908B1F946}" type="presParOf" srcId="{DAC618C9-DA37-4BE1-BECA-D9A4259694E1}" destId="{0FD0423D-19AC-4BA2-B12A-65F9043C7720}" srcOrd="0" destOrd="0" presId="urn:microsoft.com/office/officeart/2005/8/layout/hierarchy1"/>
    <dgm:cxn modelId="{AE7A9CA3-263E-430E-84A7-6A8D674B4808}" type="presParOf" srcId="{0FD0423D-19AC-4BA2-B12A-65F9043C7720}" destId="{633EDE7A-D9E8-4497-9B37-DBEFBC3B55A6}" srcOrd="0" destOrd="0" presId="urn:microsoft.com/office/officeart/2005/8/layout/hierarchy1"/>
    <dgm:cxn modelId="{238C1F7C-C7E9-4871-B192-7B7402E56145}" type="presParOf" srcId="{0FD0423D-19AC-4BA2-B12A-65F9043C7720}" destId="{D0126FBA-68DD-4B32-9472-929FF69CF0B0}" srcOrd="1" destOrd="0" presId="urn:microsoft.com/office/officeart/2005/8/layout/hierarchy1"/>
    <dgm:cxn modelId="{163769DF-4CC2-4742-9F99-30AE1C3D80A2}" type="presParOf" srcId="{DAC618C9-DA37-4BE1-BECA-D9A4259694E1}" destId="{50098212-0258-4BCB-A415-75F44350CC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00CF56-BAE3-45C0-BCF2-E4306AF78C87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E5691013-0DA4-48E5-9CD9-32055979E80A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/>
            <a:t>Marcação de episódio que requer processo (CON, LAB, RAD, HDI)</a:t>
          </a:r>
        </a:p>
      </dgm:t>
    </dgm:pt>
    <dgm:pt modelId="{CFCFD9D4-AFFF-4B5B-ABD8-D0ADDD388760}" type="parTrans" cxnId="{AC373404-48EB-4515-8EA9-A5AB7D018DB2}">
      <dgm:prSet/>
      <dgm:spPr/>
      <dgm:t>
        <a:bodyPr/>
        <a:lstStyle/>
        <a:p>
          <a:endParaRPr lang="pt-PT"/>
        </a:p>
      </dgm:t>
    </dgm:pt>
    <dgm:pt modelId="{13FD784C-E5F5-478F-9555-B042742EF6C5}" type="sibTrans" cxnId="{AC373404-48EB-4515-8EA9-A5AB7D018DB2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FC87852B-1D18-4D37-A758-E423EA60B9B7}">
      <dgm:prSet phldrT="[Texto]"/>
      <dgm:spPr>
        <a:solidFill>
          <a:schemeClr val="accent2"/>
        </a:solidFill>
      </dgm:spPr>
      <dgm:t>
        <a:bodyPr/>
        <a:lstStyle/>
        <a:p>
          <a:r>
            <a:rPr lang="pt-PT" dirty="0"/>
            <a:t>Criação das listagens de processos requisitados</a:t>
          </a:r>
        </a:p>
      </dgm:t>
    </dgm:pt>
    <dgm:pt modelId="{5DA65C97-7442-40A3-927C-0082D34601B4}" type="parTrans" cxnId="{6CBD736E-6609-494E-8623-070760BD9F27}">
      <dgm:prSet/>
      <dgm:spPr/>
      <dgm:t>
        <a:bodyPr/>
        <a:lstStyle/>
        <a:p>
          <a:endParaRPr lang="pt-PT"/>
        </a:p>
      </dgm:t>
    </dgm:pt>
    <dgm:pt modelId="{7EB925B5-3591-4AE8-ACEA-C5BDDF9410AC}" type="sibTrans" cxnId="{6CBD736E-6609-494E-8623-070760BD9F27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E0B74AD6-393F-4ACF-B8E1-DE08402F8F49}">
      <dgm:prSet phldrT="[Texto]"/>
      <dgm:spPr>
        <a:solidFill>
          <a:schemeClr val="accent6"/>
        </a:solidFill>
      </dgm:spPr>
      <dgm:t>
        <a:bodyPr/>
        <a:lstStyle/>
        <a:p>
          <a:r>
            <a:rPr lang="pt-PT"/>
            <a:t>Saída dos processos pela Gestão de Entrada/Saída de Processos</a:t>
          </a:r>
        </a:p>
      </dgm:t>
    </dgm:pt>
    <dgm:pt modelId="{BBC1868B-38B1-4DA9-91EF-37ADEF195153}" type="parTrans" cxnId="{52134419-B2B7-42A7-8971-2D4A8FEAB7B7}">
      <dgm:prSet/>
      <dgm:spPr/>
      <dgm:t>
        <a:bodyPr/>
        <a:lstStyle/>
        <a:p>
          <a:endParaRPr lang="pt-PT"/>
        </a:p>
      </dgm:t>
    </dgm:pt>
    <dgm:pt modelId="{0646409D-2462-430C-93AB-9CE622F0DC25}" type="sibTrans" cxnId="{52134419-B2B7-42A7-8971-2D4A8FEAB7B7}">
      <dgm:prSet/>
      <dgm:spPr/>
      <dgm:t>
        <a:bodyPr/>
        <a:lstStyle/>
        <a:p>
          <a:endParaRPr lang="pt-PT"/>
        </a:p>
      </dgm:t>
    </dgm:pt>
    <dgm:pt modelId="{FECCF1FD-9D28-4C3E-9E7A-4A039C73DF1F}" type="pres">
      <dgm:prSet presAssocID="{3700CF56-BAE3-45C0-BCF2-E4306AF78C87}" presName="outerComposite" presStyleCnt="0">
        <dgm:presLayoutVars>
          <dgm:chMax val="5"/>
          <dgm:dir/>
          <dgm:resizeHandles val="exact"/>
        </dgm:presLayoutVars>
      </dgm:prSet>
      <dgm:spPr/>
    </dgm:pt>
    <dgm:pt modelId="{B3B1F87E-9BA9-4A8D-8F2F-1CD2CEC184A5}" type="pres">
      <dgm:prSet presAssocID="{3700CF56-BAE3-45C0-BCF2-E4306AF78C87}" presName="dummyMaxCanvas" presStyleCnt="0">
        <dgm:presLayoutVars/>
      </dgm:prSet>
      <dgm:spPr/>
    </dgm:pt>
    <dgm:pt modelId="{E6314D67-2581-4D90-BBD3-C13B2C1A6E31}" type="pres">
      <dgm:prSet presAssocID="{3700CF56-BAE3-45C0-BCF2-E4306AF78C87}" presName="ThreeNodes_1" presStyleLbl="node1" presStyleIdx="0" presStyleCnt="3">
        <dgm:presLayoutVars>
          <dgm:bulletEnabled val="1"/>
        </dgm:presLayoutVars>
      </dgm:prSet>
      <dgm:spPr/>
    </dgm:pt>
    <dgm:pt modelId="{391D93A0-1776-45B1-8769-BA498DE2DDD5}" type="pres">
      <dgm:prSet presAssocID="{3700CF56-BAE3-45C0-BCF2-E4306AF78C87}" presName="ThreeNodes_2" presStyleLbl="node1" presStyleIdx="1" presStyleCnt="3">
        <dgm:presLayoutVars>
          <dgm:bulletEnabled val="1"/>
        </dgm:presLayoutVars>
      </dgm:prSet>
      <dgm:spPr/>
    </dgm:pt>
    <dgm:pt modelId="{72AFCEE7-A04A-407D-8174-996ADD5B4B66}" type="pres">
      <dgm:prSet presAssocID="{3700CF56-BAE3-45C0-BCF2-E4306AF78C87}" presName="ThreeNodes_3" presStyleLbl="node1" presStyleIdx="2" presStyleCnt="3">
        <dgm:presLayoutVars>
          <dgm:bulletEnabled val="1"/>
        </dgm:presLayoutVars>
      </dgm:prSet>
      <dgm:spPr/>
    </dgm:pt>
    <dgm:pt modelId="{3839B4B7-36C0-4540-B999-279BC5565570}" type="pres">
      <dgm:prSet presAssocID="{3700CF56-BAE3-45C0-BCF2-E4306AF78C87}" presName="ThreeConn_1-2" presStyleLbl="fgAccFollowNode1" presStyleIdx="0" presStyleCnt="2">
        <dgm:presLayoutVars>
          <dgm:bulletEnabled val="1"/>
        </dgm:presLayoutVars>
      </dgm:prSet>
      <dgm:spPr/>
    </dgm:pt>
    <dgm:pt modelId="{C35A1C64-4FAB-42CC-B70B-7947790EBCA9}" type="pres">
      <dgm:prSet presAssocID="{3700CF56-BAE3-45C0-BCF2-E4306AF78C87}" presName="ThreeConn_2-3" presStyleLbl="fgAccFollowNode1" presStyleIdx="1" presStyleCnt="2">
        <dgm:presLayoutVars>
          <dgm:bulletEnabled val="1"/>
        </dgm:presLayoutVars>
      </dgm:prSet>
      <dgm:spPr/>
    </dgm:pt>
    <dgm:pt modelId="{C9D760C6-ABB6-4F6E-B8EF-55362BB9CB55}" type="pres">
      <dgm:prSet presAssocID="{3700CF56-BAE3-45C0-BCF2-E4306AF78C87}" presName="ThreeNodes_1_text" presStyleLbl="node1" presStyleIdx="2" presStyleCnt="3">
        <dgm:presLayoutVars>
          <dgm:bulletEnabled val="1"/>
        </dgm:presLayoutVars>
      </dgm:prSet>
      <dgm:spPr/>
    </dgm:pt>
    <dgm:pt modelId="{91B36ADA-8654-4BE7-A51D-8CE9D94911B3}" type="pres">
      <dgm:prSet presAssocID="{3700CF56-BAE3-45C0-BCF2-E4306AF78C87}" presName="ThreeNodes_2_text" presStyleLbl="node1" presStyleIdx="2" presStyleCnt="3">
        <dgm:presLayoutVars>
          <dgm:bulletEnabled val="1"/>
        </dgm:presLayoutVars>
      </dgm:prSet>
      <dgm:spPr/>
    </dgm:pt>
    <dgm:pt modelId="{01876419-390B-4FF5-9A3D-11D28E1AABB3}" type="pres">
      <dgm:prSet presAssocID="{3700CF56-BAE3-45C0-BCF2-E4306AF78C8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FD9E003-0175-4EB2-844D-4EE3F33D1671}" type="presOf" srcId="{FC87852B-1D18-4D37-A758-E423EA60B9B7}" destId="{391D93A0-1776-45B1-8769-BA498DE2DDD5}" srcOrd="0" destOrd="0" presId="urn:microsoft.com/office/officeart/2005/8/layout/vProcess5"/>
    <dgm:cxn modelId="{AC373404-48EB-4515-8EA9-A5AB7D018DB2}" srcId="{3700CF56-BAE3-45C0-BCF2-E4306AF78C87}" destId="{E5691013-0DA4-48E5-9CD9-32055979E80A}" srcOrd="0" destOrd="0" parTransId="{CFCFD9D4-AFFF-4B5B-ABD8-D0ADDD388760}" sibTransId="{13FD784C-E5F5-478F-9555-B042742EF6C5}"/>
    <dgm:cxn modelId="{52134419-B2B7-42A7-8971-2D4A8FEAB7B7}" srcId="{3700CF56-BAE3-45C0-BCF2-E4306AF78C87}" destId="{E0B74AD6-393F-4ACF-B8E1-DE08402F8F49}" srcOrd="2" destOrd="0" parTransId="{BBC1868B-38B1-4DA9-91EF-37ADEF195153}" sibTransId="{0646409D-2462-430C-93AB-9CE622F0DC25}"/>
    <dgm:cxn modelId="{A494A81D-9FA6-4C85-8F1C-160DF8B8BF42}" type="presOf" srcId="{3700CF56-BAE3-45C0-BCF2-E4306AF78C87}" destId="{FECCF1FD-9D28-4C3E-9E7A-4A039C73DF1F}" srcOrd="0" destOrd="0" presId="urn:microsoft.com/office/officeart/2005/8/layout/vProcess5"/>
    <dgm:cxn modelId="{7A951565-53BF-4FAB-B811-E90FAB6837F0}" type="presOf" srcId="{E0B74AD6-393F-4ACF-B8E1-DE08402F8F49}" destId="{01876419-390B-4FF5-9A3D-11D28E1AABB3}" srcOrd="1" destOrd="0" presId="urn:microsoft.com/office/officeart/2005/8/layout/vProcess5"/>
    <dgm:cxn modelId="{5EB8084A-AF9F-4407-B148-F051FEC3DF26}" type="presOf" srcId="{E5691013-0DA4-48E5-9CD9-32055979E80A}" destId="{C9D760C6-ABB6-4F6E-B8EF-55362BB9CB55}" srcOrd="1" destOrd="0" presId="urn:microsoft.com/office/officeart/2005/8/layout/vProcess5"/>
    <dgm:cxn modelId="{6CBD736E-6609-494E-8623-070760BD9F27}" srcId="{3700CF56-BAE3-45C0-BCF2-E4306AF78C87}" destId="{FC87852B-1D18-4D37-A758-E423EA60B9B7}" srcOrd="1" destOrd="0" parTransId="{5DA65C97-7442-40A3-927C-0082D34601B4}" sibTransId="{7EB925B5-3591-4AE8-ACEA-C5BDDF9410AC}"/>
    <dgm:cxn modelId="{8B129F6E-B972-417E-BE6D-188C4F1936D7}" type="presOf" srcId="{13FD784C-E5F5-478F-9555-B042742EF6C5}" destId="{3839B4B7-36C0-4540-B999-279BC5565570}" srcOrd="0" destOrd="0" presId="urn:microsoft.com/office/officeart/2005/8/layout/vProcess5"/>
    <dgm:cxn modelId="{3620ED73-CB2C-43F8-9B0A-D942287CA709}" type="presOf" srcId="{FC87852B-1D18-4D37-A758-E423EA60B9B7}" destId="{91B36ADA-8654-4BE7-A51D-8CE9D94911B3}" srcOrd="1" destOrd="0" presId="urn:microsoft.com/office/officeart/2005/8/layout/vProcess5"/>
    <dgm:cxn modelId="{5037E579-286E-4D91-B5B7-14BD19ABE3E3}" type="presOf" srcId="{E5691013-0DA4-48E5-9CD9-32055979E80A}" destId="{E6314D67-2581-4D90-BBD3-C13B2C1A6E31}" srcOrd="0" destOrd="0" presId="urn:microsoft.com/office/officeart/2005/8/layout/vProcess5"/>
    <dgm:cxn modelId="{928612AF-DCAC-4230-A8EF-14884352FD09}" type="presOf" srcId="{7EB925B5-3591-4AE8-ACEA-C5BDDF9410AC}" destId="{C35A1C64-4FAB-42CC-B70B-7947790EBCA9}" srcOrd="0" destOrd="0" presId="urn:microsoft.com/office/officeart/2005/8/layout/vProcess5"/>
    <dgm:cxn modelId="{22D739B4-6CC7-446C-A237-8AE3EB85FDD3}" type="presOf" srcId="{E0B74AD6-393F-4ACF-B8E1-DE08402F8F49}" destId="{72AFCEE7-A04A-407D-8174-996ADD5B4B66}" srcOrd="0" destOrd="0" presId="urn:microsoft.com/office/officeart/2005/8/layout/vProcess5"/>
    <dgm:cxn modelId="{380505CD-F532-48D4-A46E-8B6CCFC1C2EA}" type="presParOf" srcId="{FECCF1FD-9D28-4C3E-9E7A-4A039C73DF1F}" destId="{B3B1F87E-9BA9-4A8D-8F2F-1CD2CEC184A5}" srcOrd="0" destOrd="0" presId="urn:microsoft.com/office/officeart/2005/8/layout/vProcess5"/>
    <dgm:cxn modelId="{5A7770E7-1C60-4ED7-80A0-E60DD6915C4B}" type="presParOf" srcId="{FECCF1FD-9D28-4C3E-9E7A-4A039C73DF1F}" destId="{E6314D67-2581-4D90-BBD3-C13B2C1A6E31}" srcOrd="1" destOrd="0" presId="urn:microsoft.com/office/officeart/2005/8/layout/vProcess5"/>
    <dgm:cxn modelId="{58237179-F424-4304-9418-74535BB98302}" type="presParOf" srcId="{FECCF1FD-9D28-4C3E-9E7A-4A039C73DF1F}" destId="{391D93A0-1776-45B1-8769-BA498DE2DDD5}" srcOrd="2" destOrd="0" presId="urn:microsoft.com/office/officeart/2005/8/layout/vProcess5"/>
    <dgm:cxn modelId="{BBFFE8DE-56CB-43CC-8A17-C47342EB3F13}" type="presParOf" srcId="{FECCF1FD-9D28-4C3E-9E7A-4A039C73DF1F}" destId="{72AFCEE7-A04A-407D-8174-996ADD5B4B66}" srcOrd="3" destOrd="0" presId="urn:microsoft.com/office/officeart/2005/8/layout/vProcess5"/>
    <dgm:cxn modelId="{C07153AA-61E6-4429-8F48-C84D5C131C46}" type="presParOf" srcId="{FECCF1FD-9D28-4C3E-9E7A-4A039C73DF1F}" destId="{3839B4B7-36C0-4540-B999-279BC5565570}" srcOrd="4" destOrd="0" presId="urn:microsoft.com/office/officeart/2005/8/layout/vProcess5"/>
    <dgm:cxn modelId="{2C3093B2-48B2-4BA9-A82F-8E73CCEB6348}" type="presParOf" srcId="{FECCF1FD-9D28-4C3E-9E7A-4A039C73DF1F}" destId="{C35A1C64-4FAB-42CC-B70B-7947790EBCA9}" srcOrd="5" destOrd="0" presId="urn:microsoft.com/office/officeart/2005/8/layout/vProcess5"/>
    <dgm:cxn modelId="{3B7A0967-0328-4FCE-958E-DA36BA9F8E98}" type="presParOf" srcId="{FECCF1FD-9D28-4C3E-9E7A-4A039C73DF1F}" destId="{C9D760C6-ABB6-4F6E-B8EF-55362BB9CB55}" srcOrd="6" destOrd="0" presId="urn:microsoft.com/office/officeart/2005/8/layout/vProcess5"/>
    <dgm:cxn modelId="{56E5DF15-8201-42B5-92B0-C803DF6D56C6}" type="presParOf" srcId="{FECCF1FD-9D28-4C3E-9E7A-4A039C73DF1F}" destId="{91B36ADA-8654-4BE7-A51D-8CE9D94911B3}" srcOrd="7" destOrd="0" presId="urn:microsoft.com/office/officeart/2005/8/layout/vProcess5"/>
    <dgm:cxn modelId="{5A229CC7-2F6C-4753-A978-4F8879525B80}" type="presParOf" srcId="{FECCF1FD-9D28-4C3E-9E7A-4A039C73DF1F}" destId="{01876419-390B-4FF5-9A3D-11D28E1AAB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1658D2-BFED-4D94-B2EA-5E9CDDBEC148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BDA49-D09D-41CF-98D9-C25121AB606A}">
      <dgm:prSet phldrT="[Text]" custT="1"/>
      <dgm:spPr/>
      <dgm:t>
        <a:bodyPr/>
        <a:lstStyle/>
        <a:p>
          <a:r>
            <a:rPr lang="pt-PT" sz="1800" dirty="0"/>
            <a:t>Ecrã Lista de Pedidos</a:t>
          </a:r>
        </a:p>
      </dgm:t>
    </dgm:pt>
    <dgm:pt modelId="{EB3A1DF6-B667-4771-BA90-86C5D64FDB40}" type="parTrans" cxnId="{F97F575D-5F5D-4E3D-A6EA-D3DA3875D55E}">
      <dgm:prSet/>
      <dgm:spPr/>
      <dgm:t>
        <a:bodyPr/>
        <a:lstStyle/>
        <a:p>
          <a:endParaRPr lang="pt-PT"/>
        </a:p>
      </dgm:t>
    </dgm:pt>
    <dgm:pt modelId="{9F283FBB-D709-4717-845A-1C490B8B205D}" type="sibTrans" cxnId="{F97F575D-5F5D-4E3D-A6EA-D3DA3875D55E}">
      <dgm:prSet/>
      <dgm:spPr/>
      <dgm:t>
        <a:bodyPr/>
        <a:lstStyle/>
        <a:p>
          <a:endParaRPr lang="pt-PT"/>
        </a:p>
      </dgm:t>
    </dgm:pt>
    <dgm:pt modelId="{BA6CA183-E053-442C-A89B-12A44DACD195}">
      <dgm:prSet phldrT="[Text]"/>
      <dgm:spPr/>
      <dgm:t>
        <a:bodyPr/>
        <a:lstStyle/>
        <a:p>
          <a:r>
            <a:rPr lang="pt-PT" dirty="0"/>
            <a:t>Neste ecrã ficam disponíveis todos os pedidos feitos manualmente</a:t>
          </a:r>
        </a:p>
      </dgm:t>
    </dgm:pt>
    <dgm:pt modelId="{47D5F490-904A-4DE2-81A9-BBD428A38153}" type="parTrans" cxnId="{7DECBABF-202B-4A10-B1FB-D7769BE9980F}">
      <dgm:prSet/>
      <dgm:spPr/>
      <dgm:t>
        <a:bodyPr/>
        <a:lstStyle/>
        <a:p>
          <a:endParaRPr lang="pt-PT"/>
        </a:p>
      </dgm:t>
    </dgm:pt>
    <dgm:pt modelId="{37CB4AE6-252A-4682-AE01-701E617FDDAB}" type="sibTrans" cxnId="{7DECBABF-202B-4A10-B1FB-D7769BE9980F}">
      <dgm:prSet/>
      <dgm:spPr/>
      <dgm:t>
        <a:bodyPr/>
        <a:lstStyle/>
        <a:p>
          <a:endParaRPr lang="pt-PT"/>
        </a:p>
      </dgm:t>
    </dgm:pt>
    <dgm:pt modelId="{078AADC1-A785-4A0B-8FFF-A4B5B84EBC03}">
      <dgm:prSet phldrT="[Text]" custT="1"/>
      <dgm:spPr/>
      <dgm:t>
        <a:bodyPr/>
        <a:lstStyle/>
        <a:p>
          <a:r>
            <a:rPr lang="pt-PT" sz="1800" dirty="0"/>
            <a:t>Botão imprimir</a:t>
          </a:r>
        </a:p>
      </dgm:t>
    </dgm:pt>
    <dgm:pt modelId="{724A42E5-A8D5-4658-9E87-4C589F0F56A9}" type="parTrans" cxnId="{26D96365-9F0F-4FCC-88E4-8F7348A91BF8}">
      <dgm:prSet/>
      <dgm:spPr/>
      <dgm:t>
        <a:bodyPr/>
        <a:lstStyle/>
        <a:p>
          <a:endParaRPr lang="pt-PT"/>
        </a:p>
      </dgm:t>
    </dgm:pt>
    <dgm:pt modelId="{89C2B145-2261-4C03-935E-38A39F3A020B}" type="sibTrans" cxnId="{26D96365-9F0F-4FCC-88E4-8F7348A91BF8}">
      <dgm:prSet/>
      <dgm:spPr/>
      <dgm:t>
        <a:bodyPr/>
        <a:lstStyle/>
        <a:p>
          <a:endParaRPr lang="pt-PT"/>
        </a:p>
      </dgm:t>
    </dgm:pt>
    <dgm:pt modelId="{B983FF60-B6CD-4CCC-8976-1AFBCA73BD4A}">
      <dgm:prSet phldrT="[Text]"/>
      <dgm:spPr/>
      <dgm:t>
        <a:bodyPr/>
        <a:lstStyle/>
        <a:p>
          <a:r>
            <a:rPr lang="pt-PT" dirty="0"/>
            <a:t>Possível imprimir o pedido de requisição, para acompanhar o processo</a:t>
          </a:r>
        </a:p>
      </dgm:t>
    </dgm:pt>
    <dgm:pt modelId="{445E7417-07BC-4E29-A156-2F03FB682428}" type="parTrans" cxnId="{7E6B5B5B-0736-4137-8B84-B654034EC6CD}">
      <dgm:prSet/>
      <dgm:spPr/>
      <dgm:t>
        <a:bodyPr/>
        <a:lstStyle/>
        <a:p>
          <a:endParaRPr lang="pt-PT"/>
        </a:p>
      </dgm:t>
    </dgm:pt>
    <dgm:pt modelId="{06CC4FE5-A80E-4C4F-9474-98128B018C7B}" type="sibTrans" cxnId="{7E6B5B5B-0736-4137-8B84-B654034EC6CD}">
      <dgm:prSet/>
      <dgm:spPr/>
      <dgm:t>
        <a:bodyPr/>
        <a:lstStyle/>
        <a:p>
          <a:endParaRPr lang="pt-PT"/>
        </a:p>
      </dgm:t>
    </dgm:pt>
    <dgm:pt modelId="{28ECA3FD-C697-4ED5-9E99-0A7B50A8B1D2}">
      <dgm:prSet phldrT="[Text]" custT="1"/>
      <dgm:spPr/>
      <dgm:t>
        <a:bodyPr/>
        <a:lstStyle/>
        <a:p>
          <a:r>
            <a:rPr lang="pt-PT" sz="1800" dirty="0"/>
            <a:t>Saída dos processos</a:t>
          </a:r>
        </a:p>
      </dgm:t>
    </dgm:pt>
    <dgm:pt modelId="{2AF79357-AF5F-4D98-8309-BB24DE0D1D60}" type="parTrans" cxnId="{7358952A-2208-4E27-8C92-9613F4CAA2C7}">
      <dgm:prSet/>
      <dgm:spPr/>
      <dgm:t>
        <a:bodyPr/>
        <a:lstStyle/>
        <a:p>
          <a:endParaRPr lang="pt-PT"/>
        </a:p>
      </dgm:t>
    </dgm:pt>
    <dgm:pt modelId="{A1B25969-0023-4B89-9EDA-7DF576F4F90A}" type="sibTrans" cxnId="{7358952A-2208-4E27-8C92-9613F4CAA2C7}">
      <dgm:prSet/>
      <dgm:spPr/>
      <dgm:t>
        <a:bodyPr/>
        <a:lstStyle/>
        <a:p>
          <a:endParaRPr lang="pt-PT"/>
        </a:p>
      </dgm:t>
    </dgm:pt>
    <dgm:pt modelId="{420EA56C-512B-4A1E-AD15-42069352A4DE}">
      <dgm:prSet phldrT="[Text]"/>
      <dgm:spPr/>
      <dgm:t>
        <a:bodyPr/>
        <a:lstStyle/>
        <a:p>
          <a:r>
            <a:rPr lang="pt-PT" dirty="0"/>
            <a:t>A saída é dada através do ecrã Gestão de Entrada/Saída de Processos</a:t>
          </a:r>
        </a:p>
      </dgm:t>
    </dgm:pt>
    <dgm:pt modelId="{C0EF2F12-67CA-421A-B5F7-D442D163A053}" type="parTrans" cxnId="{36786C7D-25CE-461F-9766-7FE70B0684C6}">
      <dgm:prSet/>
      <dgm:spPr/>
      <dgm:t>
        <a:bodyPr/>
        <a:lstStyle/>
        <a:p>
          <a:endParaRPr lang="pt-PT"/>
        </a:p>
      </dgm:t>
    </dgm:pt>
    <dgm:pt modelId="{0B54F819-B8DB-47D2-9CF0-B71DE00E7E24}" type="sibTrans" cxnId="{36786C7D-25CE-461F-9766-7FE70B0684C6}">
      <dgm:prSet/>
      <dgm:spPr/>
      <dgm:t>
        <a:bodyPr/>
        <a:lstStyle/>
        <a:p>
          <a:endParaRPr lang="pt-PT"/>
        </a:p>
      </dgm:t>
    </dgm:pt>
    <dgm:pt modelId="{9394E618-0589-4628-B17D-C50D333E2D2E}" type="pres">
      <dgm:prSet presAssocID="{441658D2-BFED-4D94-B2EA-5E9CDDBEC148}" presName="linear" presStyleCnt="0">
        <dgm:presLayoutVars>
          <dgm:dir/>
          <dgm:animLvl val="lvl"/>
          <dgm:resizeHandles val="exact"/>
        </dgm:presLayoutVars>
      </dgm:prSet>
      <dgm:spPr/>
    </dgm:pt>
    <dgm:pt modelId="{E946380E-B937-4735-A0E2-6CA83DCB4931}" type="pres">
      <dgm:prSet presAssocID="{052BDA49-D09D-41CF-98D9-C25121AB606A}" presName="parentLin" presStyleCnt="0"/>
      <dgm:spPr/>
    </dgm:pt>
    <dgm:pt modelId="{25CB128F-402E-4843-86BC-C2B1FA558BDD}" type="pres">
      <dgm:prSet presAssocID="{052BDA49-D09D-41CF-98D9-C25121AB606A}" presName="parentLeftMargin" presStyleLbl="node1" presStyleIdx="0" presStyleCnt="3"/>
      <dgm:spPr/>
    </dgm:pt>
    <dgm:pt modelId="{2115BE12-5BA6-4779-8357-A5B3B18FDCF3}" type="pres">
      <dgm:prSet presAssocID="{052BDA49-D09D-41CF-98D9-C25121AB60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F7B859-A314-4BFB-907B-1DB38776AF40}" type="pres">
      <dgm:prSet presAssocID="{052BDA49-D09D-41CF-98D9-C25121AB606A}" presName="negativeSpace" presStyleCnt="0"/>
      <dgm:spPr/>
    </dgm:pt>
    <dgm:pt modelId="{2A3723D0-94E4-499E-A3FA-10C94F3F3942}" type="pres">
      <dgm:prSet presAssocID="{052BDA49-D09D-41CF-98D9-C25121AB606A}" presName="childText" presStyleLbl="conFgAcc1" presStyleIdx="0" presStyleCnt="3">
        <dgm:presLayoutVars>
          <dgm:bulletEnabled val="1"/>
        </dgm:presLayoutVars>
      </dgm:prSet>
      <dgm:spPr/>
    </dgm:pt>
    <dgm:pt modelId="{45BBBBB5-A5A0-4021-B317-DD59D97C527A}" type="pres">
      <dgm:prSet presAssocID="{9F283FBB-D709-4717-845A-1C490B8B205D}" presName="spaceBetweenRectangles" presStyleCnt="0"/>
      <dgm:spPr/>
    </dgm:pt>
    <dgm:pt modelId="{F18D7FDB-3BA3-4C1D-979C-CA815DA4A63F}" type="pres">
      <dgm:prSet presAssocID="{078AADC1-A785-4A0B-8FFF-A4B5B84EBC03}" presName="parentLin" presStyleCnt="0"/>
      <dgm:spPr/>
    </dgm:pt>
    <dgm:pt modelId="{C250F27E-61AB-445E-90AB-B4A2B1715B28}" type="pres">
      <dgm:prSet presAssocID="{078AADC1-A785-4A0B-8FFF-A4B5B84EBC03}" presName="parentLeftMargin" presStyleLbl="node1" presStyleIdx="0" presStyleCnt="3"/>
      <dgm:spPr/>
    </dgm:pt>
    <dgm:pt modelId="{75412636-82B6-40F6-BDBF-536B98CA4789}" type="pres">
      <dgm:prSet presAssocID="{078AADC1-A785-4A0B-8FFF-A4B5B84EBC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45F862-08A2-4FBB-BF9D-826D59CC7C51}" type="pres">
      <dgm:prSet presAssocID="{078AADC1-A785-4A0B-8FFF-A4B5B84EBC03}" presName="negativeSpace" presStyleCnt="0"/>
      <dgm:spPr/>
    </dgm:pt>
    <dgm:pt modelId="{0876E3C9-FA08-44AE-A39F-9AE26B3D9167}" type="pres">
      <dgm:prSet presAssocID="{078AADC1-A785-4A0B-8FFF-A4B5B84EBC03}" presName="childText" presStyleLbl="conFgAcc1" presStyleIdx="1" presStyleCnt="3">
        <dgm:presLayoutVars>
          <dgm:bulletEnabled val="1"/>
        </dgm:presLayoutVars>
      </dgm:prSet>
      <dgm:spPr/>
    </dgm:pt>
    <dgm:pt modelId="{D3BCE5E8-84FD-4025-BECD-003DAF73B5E3}" type="pres">
      <dgm:prSet presAssocID="{89C2B145-2261-4C03-935E-38A39F3A020B}" presName="spaceBetweenRectangles" presStyleCnt="0"/>
      <dgm:spPr/>
    </dgm:pt>
    <dgm:pt modelId="{1766E738-7022-407C-86F5-C659418055EF}" type="pres">
      <dgm:prSet presAssocID="{28ECA3FD-C697-4ED5-9E99-0A7B50A8B1D2}" presName="parentLin" presStyleCnt="0"/>
      <dgm:spPr/>
    </dgm:pt>
    <dgm:pt modelId="{BDB784CB-30F7-436E-A132-FE2DE522A078}" type="pres">
      <dgm:prSet presAssocID="{28ECA3FD-C697-4ED5-9E99-0A7B50A8B1D2}" presName="parentLeftMargin" presStyleLbl="node1" presStyleIdx="1" presStyleCnt="3"/>
      <dgm:spPr/>
    </dgm:pt>
    <dgm:pt modelId="{50B30D2D-D036-4BD0-A813-8102A6FE5912}" type="pres">
      <dgm:prSet presAssocID="{28ECA3FD-C697-4ED5-9E99-0A7B50A8B1D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76BEF94-D86E-4679-BF96-D6669099AFCE}" type="pres">
      <dgm:prSet presAssocID="{28ECA3FD-C697-4ED5-9E99-0A7B50A8B1D2}" presName="negativeSpace" presStyleCnt="0"/>
      <dgm:spPr/>
    </dgm:pt>
    <dgm:pt modelId="{8B4DEF53-81F4-4082-A94A-7F2EBDF9D22E}" type="pres">
      <dgm:prSet presAssocID="{28ECA3FD-C697-4ED5-9E99-0A7B50A8B1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58952A-2208-4E27-8C92-9613F4CAA2C7}" srcId="{441658D2-BFED-4D94-B2EA-5E9CDDBEC148}" destId="{28ECA3FD-C697-4ED5-9E99-0A7B50A8B1D2}" srcOrd="2" destOrd="0" parTransId="{2AF79357-AF5F-4D98-8309-BB24DE0D1D60}" sibTransId="{A1B25969-0023-4B89-9EDA-7DF576F4F90A}"/>
    <dgm:cxn modelId="{7E6B5B5B-0736-4137-8B84-B654034EC6CD}" srcId="{078AADC1-A785-4A0B-8FFF-A4B5B84EBC03}" destId="{B983FF60-B6CD-4CCC-8976-1AFBCA73BD4A}" srcOrd="0" destOrd="0" parTransId="{445E7417-07BC-4E29-A156-2F03FB682428}" sibTransId="{06CC4FE5-A80E-4C4F-9474-98128B018C7B}"/>
    <dgm:cxn modelId="{F97F575D-5F5D-4E3D-A6EA-D3DA3875D55E}" srcId="{441658D2-BFED-4D94-B2EA-5E9CDDBEC148}" destId="{052BDA49-D09D-41CF-98D9-C25121AB606A}" srcOrd="0" destOrd="0" parTransId="{EB3A1DF6-B667-4771-BA90-86C5D64FDB40}" sibTransId="{9F283FBB-D709-4717-845A-1C490B8B205D}"/>
    <dgm:cxn modelId="{11192D65-3198-4766-A756-4F9258D6986E}" type="presOf" srcId="{078AADC1-A785-4A0B-8FFF-A4B5B84EBC03}" destId="{75412636-82B6-40F6-BDBF-536B98CA4789}" srcOrd="1" destOrd="0" presId="urn:microsoft.com/office/officeart/2005/8/layout/list1"/>
    <dgm:cxn modelId="{26D96365-9F0F-4FCC-88E4-8F7348A91BF8}" srcId="{441658D2-BFED-4D94-B2EA-5E9CDDBEC148}" destId="{078AADC1-A785-4A0B-8FFF-A4B5B84EBC03}" srcOrd="1" destOrd="0" parTransId="{724A42E5-A8D5-4658-9E87-4C589F0F56A9}" sibTransId="{89C2B145-2261-4C03-935E-38A39F3A020B}"/>
    <dgm:cxn modelId="{5E2C0073-B8DA-47E5-8F89-4F0F2E496CE2}" type="presOf" srcId="{441658D2-BFED-4D94-B2EA-5E9CDDBEC148}" destId="{9394E618-0589-4628-B17D-C50D333E2D2E}" srcOrd="0" destOrd="0" presId="urn:microsoft.com/office/officeart/2005/8/layout/list1"/>
    <dgm:cxn modelId="{36786C7D-25CE-461F-9766-7FE70B0684C6}" srcId="{28ECA3FD-C697-4ED5-9E99-0A7B50A8B1D2}" destId="{420EA56C-512B-4A1E-AD15-42069352A4DE}" srcOrd="0" destOrd="0" parTransId="{C0EF2F12-67CA-421A-B5F7-D442D163A053}" sibTransId="{0B54F819-B8DB-47D2-9CF0-B71DE00E7E24}"/>
    <dgm:cxn modelId="{8A7B9B8A-80AF-4F00-815B-E131B3CF7693}" type="presOf" srcId="{B983FF60-B6CD-4CCC-8976-1AFBCA73BD4A}" destId="{0876E3C9-FA08-44AE-A39F-9AE26B3D9167}" srcOrd="0" destOrd="0" presId="urn:microsoft.com/office/officeart/2005/8/layout/list1"/>
    <dgm:cxn modelId="{D623F3AE-38BD-473D-BC3D-6B2C2C909891}" type="presOf" srcId="{BA6CA183-E053-442C-A89B-12A44DACD195}" destId="{2A3723D0-94E4-499E-A3FA-10C94F3F3942}" srcOrd="0" destOrd="0" presId="urn:microsoft.com/office/officeart/2005/8/layout/list1"/>
    <dgm:cxn modelId="{0DA956B3-7392-4D95-BB3D-54DDBDF53831}" type="presOf" srcId="{052BDA49-D09D-41CF-98D9-C25121AB606A}" destId="{25CB128F-402E-4843-86BC-C2B1FA558BDD}" srcOrd="0" destOrd="0" presId="urn:microsoft.com/office/officeart/2005/8/layout/list1"/>
    <dgm:cxn modelId="{6D7CB8B6-D548-439D-A13A-5EA55A5BDC23}" type="presOf" srcId="{078AADC1-A785-4A0B-8FFF-A4B5B84EBC03}" destId="{C250F27E-61AB-445E-90AB-B4A2B1715B28}" srcOrd="0" destOrd="0" presId="urn:microsoft.com/office/officeart/2005/8/layout/list1"/>
    <dgm:cxn modelId="{7DECBABF-202B-4A10-B1FB-D7769BE9980F}" srcId="{052BDA49-D09D-41CF-98D9-C25121AB606A}" destId="{BA6CA183-E053-442C-A89B-12A44DACD195}" srcOrd="0" destOrd="0" parTransId="{47D5F490-904A-4DE2-81A9-BBD428A38153}" sibTransId="{37CB4AE6-252A-4682-AE01-701E617FDDAB}"/>
    <dgm:cxn modelId="{6D668AC1-5F6E-42EF-A560-CCBB8C0EC442}" type="presOf" srcId="{28ECA3FD-C697-4ED5-9E99-0A7B50A8B1D2}" destId="{50B30D2D-D036-4BD0-A813-8102A6FE5912}" srcOrd="1" destOrd="0" presId="urn:microsoft.com/office/officeart/2005/8/layout/list1"/>
    <dgm:cxn modelId="{543781E9-C66B-47C8-8C94-8DDCDE38D503}" type="presOf" srcId="{420EA56C-512B-4A1E-AD15-42069352A4DE}" destId="{8B4DEF53-81F4-4082-A94A-7F2EBDF9D22E}" srcOrd="0" destOrd="0" presId="urn:microsoft.com/office/officeart/2005/8/layout/list1"/>
    <dgm:cxn modelId="{0DB046EC-EE9A-4332-AF0D-F9CDB9EA487B}" type="presOf" srcId="{052BDA49-D09D-41CF-98D9-C25121AB606A}" destId="{2115BE12-5BA6-4779-8357-A5B3B18FDCF3}" srcOrd="1" destOrd="0" presId="urn:microsoft.com/office/officeart/2005/8/layout/list1"/>
    <dgm:cxn modelId="{1B2DFCFE-5300-48B0-9FE3-43BB6C5353A3}" type="presOf" srcId="{28ECA3FD-C697-4ED5-9E99-0A7B50A8B1D2}" destId="{BDB784CB-30F7-436E-A132-FE2DE522A078}" srcOrd="0" destOrd="0" presId="urn:microsoft.com/office/officeart/2005/8/layout/list1"/>
    <dgm:cxn modelId="{0974750C-5574-4784-91A0-6B1980BD36B4}" type="presParOf" srcId="{9394E618-0589-4628-B17D-C50D333E2D2E}" destId="{E946380E-B937-4735-A0E2-6CA83DCB4931}" srcOrd="0" destOrd="0" presId="urn:microsoft.com/office/officeart/2005/8/layout/list1"/>
    <dgm:cxn modelId="{D8D02C83-23A1-4041-9D3D-BC505ABA0C7D}" type="presParOf" srcId="{E946380E-B937-4735-A0E2-6CA83DCB4931}" destId="{25CB128F-402E-4843-86BC-C2B1FA558BDD}" srcOrd="0" destOrd="0" presId="urn:microsoft.com/office/officeart/2005/8/layout/list1"/>
    <dgm:cxn modelId="{493977D6-17E9-4DD2-B01C-8D6E4FDA0212}" type="presParOf" srcId="{E946380E-B937-4735-A0E2-6CA83DCB4931}" destId="{2115BE12-5BA6-4779-8357-A5B3B18FDCF3}" srcOrd="1" destOrd="0" presId="urn:microsoft.com/office/officeart/2005/8/layout/list1"/>
    <dgm:cxn modelId="{3D6B1D39-E475-443B-8A30-96E52F24A08B}" type="presParOf" srcId="{9394E618-0589-4628-B17D-C50D333E2D2E}" destId="{ACF7B859-A314-4BFB-907B-1DB38776AF40}" srcOrd="1" destOrd="0" presId="urn:microsoft.com/office/officeart/2005/8/layout/list1"/>
    <dgm:cxn modelId="{BD6CD21E-B1EE-4C91-BDAD-9E3AC6065820}" type="presParOf" srcId="{9394E618-0589-4628-B17D-C50D333E2D2E}" destId="{2A3723D0-94E4-499E-A3FA-10C94F3F3942}" srcOrd="2" destOrd="0" presId="urn:microsoft.com/office/officeart/2005/8/layout/list1"/>
    <dgm:cxn modelId="{EA784CC7-400F-4C68-9A4A-2791133B59D4}" type="presParOf" srcId="{9394E618-0589-4628-B17D-C50D333E2D2E}" destId="{45BBBBB5-A5A0-4021-B317-DD59D97C527A}" srcOrd="3" destOrd="0" presId="urn:microsoft.com/office/officeart/2005/8/layout/list1"/>
    <dgm:cxn modelId="{4C8A9ABB-FD97-41EC-8BB2-304DCA1873B2}" type="presParOf" srcId="{9394E618-0589-4628-B17D-C50D333E2D2E}" destId="{F18D7FDB-3BA3-4C1D-979C-CA815DA4A63F}" srcOrd="4" destOrd="0" presId="urn:microsoft.com/office/officeart/2005/8/layout/list1"/>
    <dgm:cxn modelId="{C6536549-6A61-46D6-BDF1-63DB2350F42E}" type="presParOf" srcId="{F18D7FDB-3BA3-4C1D-979C-CA815DA4A63F}" destId="{C250F27E-61AB-445E-90AB-B4A2B1715B28}" srcOrd="0" destOrd="0" presId="urn:microsoft.com/office/officeart/2005/8/layout/list1"/>
    <dgm:cxn modelId="{A9C2A5CE-2028-4A35-A9C9-5167D287A392}" type="presParOf" srcId="{F18D7FDB-3BA3-4C1D-979C-CA815DA4A63F}" destId="{75412636-82B6-40F6-BDBF-536B98CA4789}" srcOrd="1" destOrd="0" presId="urn:microsoft.com/office/officeart/2005/8/layout/list1"/>
    <dgm:cxn modelId="{B329A397-96CF-40AA-B8E4-32CC84B0C94A}" type="presParOf" srcId="{9394E618-0589-4628-B17D-C50D333E2D2E}" destId="{C145F862-08A2-4FBB-BF9D-826D59CC7C51}" srcOrd="5" destOrd="0" presId="urn:microsoft.com/office/officeart/2005/8/layout/list1"/>
    <dgm:cxn modelId="{556C544F-AE90-40F8-BF08-8F9BF5910FF3}" type="presParOf" srcId="{9394E618-0589-4628-B17D-C50D333E2D2E}" destId="{0876E3C9-FA08-44AE-A39F-9AE26B3D9167}" srcOrd="6" destOrd="0" presId="urn:microsoft.com/office/officeart/2005/8/layout/list1"/>
    <dgm:cxn modelId="{4CE61483-69DD-446D-B432-8FC64AD8F806}" type="presParOf" srcId="{9394E618-0589-4628-B17D-C50D333E2D2E}" destId="{D3BCE5E8-84FD-4025-BECD-003DAF73B5E3}" srcOrd="7" destOrd="0" presId="urn:microsoft.com/office/officeart/2005/8/layout/list1"/>
    <dgm:cxn modelId="{6A991897-9A9A-4ADE-A7AF-69EC9DFEC4F9}" type="presParOf" srcId="{9394E618-0589-4628-B17D-C50D333E2D2E}" destId="{1766E738-7022-407C-86F5-C659418055EF}" srcOrd="8" destOrd="0" presId="urn:microsoft.com/office/officeart/2005/8/layout/list1"/>
    <dgm:cxn modelId="{9FA901FB-026C-4153-97FC-F979BED7753F}" type="presParOf" srcId="{1766E738-7022-407C-86F5-C659418055EF}" destId="{BDB784CB-30F7-436E-A132-FE2DE522A078}" srcOrd="0" destOrd="0" presId="urn:microsoft.com/office/officeart/2005/8/layout/list1"/>
    <dgm:cxn modelId="{289EDC3D-5D7A-4C76-9057-419E1991BE05}" type="presParOf" srcId="{1766E738-7022-407C-86F5-C659418055EF}" destId="{50B30D2D-D036-4BD0-A813-8102A6FE5912}" srcOrd="1" destOrd="0" presId="urn:microsoft.com/office/officeart/2005/8/layout/list1"/>
    <dgm:cxn modelId="{2FA7CFC0-0943-4481-A8B1-9CC55DF6D393}" type="presParOf" srcId="{9394E618-0589-4628-B17D-C50D333E2D2E}" destId="{D76BEF94-D86E-4679-BF96-D6669099AFCE}" srcOrd="9" destOrd="0" presId="urn:microsoft.com/office/officeart/2005/8/layout/list1"/>
    <dgm:cxn modelId="{7D1B7419-399B-493F-9AA3-E8B2195369AD}" type="presParOf" srcId="{9394E618-0589-4628-B17D-C50D333E2D2E}" destId="{8B4DEF53-81F4-4082-A94A-7F2EBDF9D2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1658D2-BFED-4D94-B2EA-5E9CDDBEC148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BDA49-D09D-41CF-98D9-C25121AB606A}">
      <dgm:prSet phldrT="[Text]" custT="1"/>
      <dgm:spPr/>
      <dgm:t>
        <a:bodyPr/>
        <a:lstStyle/>
        <a:p>
          <a:r>
            <a:rPr lang="pt-PT" sz="1800" dirty="0"/>
            <a:t>Ecrã Lista de Pedidos</a:t>
          </a:r>
        </a:p>
      </dgm:t>
    </dgm:pt>
    <dgm:pt modelId="{EB3A1DF6-B667-4771-BA90-86C5D64FDB40}" type="parTrans" cxnId="{F97F575D-5F5D-4E3D-A6EA-D3DA3875D55E}">
      <dgm:prSet/>
      <dgm:spPr/>
      <dgm:t>
        <a:bodyPr/>
        <a:lstStyle/>
        <a:p>
          <a:endParaRPr lang="pt-PT"/>
        </a:p>
      </dgm:t>
    </dgm:pt>
    <dgm:pt modelId="{9F283FBB-D709-4717-845A-1C490B8B205D}" type="sibTrans" cxnId="{F97F575D-5F5D-4E3D-A6EA-D3DA3875D55E}">
      <dgm:prSet/>
      <dgm:spPr/>
      <dgm:t>
        <a:bodyPr/>
        <a:lstStyle/>
        <a:p>
          <a:endParaRPr lang="pt-PT"/>
        </a:p>
      </dgm:t>
    </dgm:pt>
    <dgm:pt modelId="{BA6CA183-E053-442C-A89B-12A44DACD195}">
      <dgm:prSet phldrT="[Text]"/>
      <dgm:spPr/>
      <dgm:t>
        <a:bodyPr/>
        <a:lstStyle/>
        <a:p>
          <a:r>
            <a:rPr lang="pt-PT" dirty="0"/>
            <a:t>Neste ecrã ficam disponíveis todos os pedidos feitos manualmente</a:t>
          </a:r>
        </a:p>
      </dgm:t>
    </dgm:pt>
    <dgm:pt modelId="{47D5F490-904A-4DE2-81A9-BBD428A38153}" type="parTrans" cxnId="{7DECBABF-202B-4A10-B1FB-D7769BE9980F}">
      <dgm:prSet/>
      <dgm:spPr/>
      <dgm:t>
        <a:bodyPr/>
        <a:lstStyle/>
        <a:p>
          <a:endParaRPr lang="pt-PT"/>
        </a:p>
      </dgm:t>
    </dgm:pt>
    <dgm:pt modelId="{37CB4AE6-252A-4682-AE01-701E617FDDAB}" type="sibTrans" cxnId="{7DECBABF-202B-4A10-B1FB-D7769BE9980F}">
      <dgm:prSet/>
      <dgm:spPr/>
      <dgm:t>
        <a:bodyPr/>
        <a:lstStyle/>
        <a:p>
          <a:endParaRPr lang="pt-PT"/>
        </a:p>
      </dgm:t>
    </dgm:pt>
    <dgm:pt modelId="{078AADC1-A785-4A0B-8FFF-A4B5B84EBC03}">
      <dgm:prSet phldrT="[Text]" custT="1"/>
      <dgm:spPr/>
      <dgm:t>
        <a:bodyPr/>
        <a:lstStyle/>
        <a:p>
          <a:r>
            <a:rPr lang="pt-PT" sz="1800" dirty="0"/>
            <a:t>Botão imprimir</a:t>
          </a:r>
        </a:p>
      </dgm:t>
    </dgm:pt>
    <dgm:pt modelId="{724A42E5-A8D5-4658-9E87-4C589F0F56A9}" type="parTrans" cxnId="{26D96365-9F0F-4FCC-88E4-8F7348A91BF8}">
      <dgm:prSet/>
      <dgm:spPr/>
      <dgm:t>
        <a:bodyPr/>
        <a:lstStyle/>
        <a:p>
          <a:endParaRPr lang="pt-PT"/>
        </a:p>
      </dgm:t>
    </dgm:pt>
    <dgm:pt modelId="{89C2B145-2261-4C03-935E-38A39F3A020B}" type="sibTrans" cxnId="{26D96365-9F0F-4FCC-88E4-8F7348A91BF8}">
      <dgm:prSet/>
      <dgm:spPr/>
      <dgm:t>
        <a:bodyPr/>
        <a:lstStyle/>
        <a:p>
          <a:endParaRPr lang="pt-PT"/>
        </a:p>
      </dgm:t>
    </dgm:pt>
    <dgm:pt modelId="{B983FF60-B6CD-4CCC-8976-1AFBCA73BD4A}">
      <dgm:prSet phldrT="[Text]"/>
      <dgm:spPr/>
      <dgm:t>
        <a:bodyPr/>
        <a:lstStyle/>
        <a:p>
          <a:r>
            <a:rPr lang="pt-PT" dirty="0"/>
            <a:t>Possível imprimir o pedido de requisição, para acompanhar o processo</a:t>
          </a:r>
        </a:p>
      </dgm:t>
    </dgm:pt>
    <dgm:pt modelId="{445E7417-07BC-4E29-A156-2F03FB682428}" type="parTrans" cxnId="{7E6B5B5B-0736-4137-8B84-B654034EC6CD}">
      <dgm:prSet/>
      <dgm:spPr/>
      <dgm:t>
        <a:bodyPr/>
        <a:lstStyle/>
        <a:p>
          <a:endParaRPr lang="pt-PT"/>
        </a:p>
      </dgm:t>
    </dgm:pt>
    <dgm:pt modelId="{06CC4FE5-A80E-4C4F-9474-98128B018C7B}" type="sibTrans" cxnId="{7E6B5B5B-0736-4137-8B84-B654034EC6CD}">
      <dgm:prSet/>
      <dgm:spPr/>
      <dgm:t>
        <a:bodyPr/>
        <a:lstStyle/>
        <a:p>
          <a:endParaRPr lang="pt-PT"/>
        </a:p>
      </dgm:t>
    </dgm:pt>
    <dgm:pt modelId="{28ECA3FD-C697-4ED5-9E99-0A7B50A8B1D2}">
      <dgm:prSet phldrT="[Text]" custT="1"/>
      <dgm:spPr/>
      <dgm:t>
        <a:bodyPr/>
        <a:lstStyle/>
        <a:p>
          <a:r>
            <a:rPr lang="pt-PT" sz="1800" dirty="0"/>
            <a:t>Saída dos processos</a:t>
          </a:r>
        </a:p>
      </dgm:t>
    </dgm:pt>
    <dgm:pt modelId="{2AF79357-AF5F-4D98-8309-BB24DE0D1D60}" type="parTrans" cxnId="{7358952A-2208-4E27-8C92-9613F4CAA2C7}">
      <dgm:prSet/>
      <dgm:spPr/>
      <dgm:t>
        <a:bodyPr/>
        <a:lstStyle/>
        <a:p>
          <a:endParaRPr lang="pt-PT"/>
        </a:p>
      </dgm:t>
    </dgm:pt>
    <dgm:pt modelId="{A1B25969-0023-4B89-9EDA-7DF576F4F90A}" type="sibTrans" cxnId="{7358952A-2208-4E27-8C92-9613F4CAA2C7}">
      <dgm:prSet/>
      <dgm:spPr/>
      <dgm:t>
        <a:bodyPr/>
        <a:lstStyle/>
        <a:p>
          <a:endParaRPr lang="pt-PT"/>
        </a:p>
      </dgm:t>
    </dgm:pt>
    <dgm:pt modelId="{420EA56C-512B-4A1E-AD15-42069352A4DE}">
      <dgm:prSet phldrT="[Text]"/>
      <dgm:spPr/>
      <dgm:t>
        <a:bodyPr/>
        <a:lstStyle/>
        <a:p>
          <a:r>
            <a:rPr lang="pt-PT" dirty="0"/>
            <a:t>A saída é dada através do ecrã Gestão de Entrada/Saída de Processos</a:t>
          </a:r>
        </a:p>
      </dgm:t>
    </dgm:pt>
    <dgm:pt modelId="{C0EF2F12-67CA-421A-B5F7-D442D163A053}" type="parTrans" cxnId="{36786C7D-25CE-461F-9766-7FE70B0684C6}">
      <dgm:prSet/>
      <dgm:spPr/>
      <dgm:t>
        <a:bodyPr/>
        <a:lstStyle/>
        <a:p>
          <a:endParaRPr lang="pt-PT"/>
        </a:p>
      </dgm:t>
    </dgm:pt>
    <dgm:pt modelId="{0B54F819-B8DB-47D2-9CF0-B71DE00E7E24}" type="sibTrans" cxnId="{36786C7D-25CE-461F-9766-7FE70B0684C6}">
      <dgm:prSet/>
      <dgm:spPr/>
      <dgm:t>
        <a:bodyPr/>
        <a:lstStyle/>
        <a:p>
          <a:endParaRPr lang="pt-PT"/>
        </a:p>
      </dgm:t>
    </dgm:pt>
    <dgm:pt modelId="{9394E618-0589-4628-B17D-C50D333E2D2E}" type="pres">
      <dgm:prSet presAssocID="{441658D2-BFED-4D94-B2EA-5E9CDDBEC148}" presName="linear" presStyleCnt="0">
        <dgm:presLayoutVars>
          <dgm:dir/>
          <dgm:animLvl val="lvl"/>
          <dgm:resizeHandles val="exact"/>
        </dgm:presLayoutVars>
      </dgm:prSet>
      <dgm:spPr/>
    </dgm:pt>
    <dgm:pt modelId="{E946380E-B937-4735-A0E2-6CA83DCB4931}" type="pres">
      <dgm:prSet presAssocID="{052BDA49-D09D-41CF-98D9-C25121AB606A}" presName="parentLin" presStyleCnt="0"/>
      <dgm:spPr/>
    </dgm:pt>
    <dgm:pt modelId="{25CB128F-402E-4843-86BC-C2B1FA558BDD}" type="pres">
      <dgm:prSet presAssocID="{052BDA49-D09D-41CF-98D9-C25121AB606A}" presName="parentLeftMargin" presStyleLbl="node1" presStyleIdx="0" presStyleCnt="3"/>
      <dgm:spPr/>
    </dgm:pt>
    <dgm:pt modelId="{2115BE12-5BA6-4779-8357-A5B3B18FDCF3}" type="pres">
      <dgm:prSet presAssocID="{052BDA49-D09D-41CF-98D9-C25121AB60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F7B859-A314-4BFB-907B-1DB38776AF40}" type="pres">
      <dgm:prSet presAssocID="{052BDA49-D09D-41CF-98D9-C25121AB606A}" presName="negativeSpace" presStyleCnt="0"/>
      <dgm:spPr/>
    </dgm:pt>
    <dgm:pt modelId="{2A3723D0-94E4-499E-A3FA-10C94F3F3942}" type="pres">
      <dgm:prSet presAssocID="{052BDA49-D09D-41CF-98D9-C25121AB606A}" presName="childText" presStyleLbl="conFgAcc1" presStyleIdx="0" presStyleCnt="3">
        <dgm:presLayoutVars>
          <dgm:bulletEnabled val="1"/>
        </dgm:presLayoutVars>
      </dgm:prSet>
      <dgm:spPr/>
    </dgm:pt>
    <dgm:pt modelId="{45BBBBB5-A5A0-4021-B317-DD59D97C527A}" type="pres">
      <dgm:prSet presAssocID="{9F283FBB-D709-4717-845A-1C490B8B205D}" presName="spaceBetweenRectangles" presStyleCnt="0"/>
      <dgm:spPr/>
    </dgm:pt>
    <dgm:pt modelId="{F18D7FDB-3BA3-4C1D-979C-CA815DA4A63F}" type="pres">
      <dgm:prSet presAssocID="{078AADC1-A785-4A0B-8FFF-A4B5B84EBC03}" presName="parentLin" presStyleCnt="0"/>
      <dgm:spPr/>
    </dgm:pt>
    <dgm:pt modelId="{C250F27E-61AB-445E-90AB-B4A2B1715B28}" type="pres">
      <dgm:prSet presAssocID="{078AADC1-A785-4A0B-8FFF-A4B5B84EBC03}" presName="parentLeftMargin" presStyleLbl="node1" presStyleIdx="0" presStyleCnt="3"/>
      <dgm:spPr/>
    </dgm:pt>
    <dgm:pt modelId="{75412636-82B6-40F6-BDBF-536B98CA4789}" type="pres">
      <dgm:prSet presAssocID="{078AADC1-A785-4A0B-8FFF-A4B5B84EBC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45F862-08A2-4FBB-BF9D-826D59CC7C51}" type="pres">
      <dgm:prSet presAssocID="{078AADC1-A785-4A0B-8FFF-A4B5B84EBC03}" presName="negativeSpace" presStyleCnt="0"/>
      <dgm:spPr/>
    </dgm:pt>
    <dgm:pt modelId="{0876E3C9-FA08-44AE-A39F-9AE26B3D9167}" type="pres">
      <dgm:prSet presAssocID="{078AADC1-A785-4A0B-8FFF-A4B5B84EBC03}" presName="childText" presStyleLbl="conFgAcc1" presStyleIdx="1" presStyleCnt="3">
        <dgm:presLayoutVars>
          <dgm:bulletEnabled val="1"/>
        </dgm:presLayoutVars>
      </dgm:prSet>
      <dgm:spPr/>
    </dgm:pt>
    <dgm:pt modelId="{D3BCE5E8-84FD-4025-BECD-003DAF73B5E3}" type="pres">
      <dgm:prSet presAssocID="{89C2B145-2261-4C03-935E-38A39F3A020B}" presName="spaceBetweenRectangles" presStyleCnt="0"/>
      <dgm:spPr/>
    </dgm:pt>
    <dgm:pt modelId="{1766E738-7022-407C-86F5-C659418055EF}" type="pres">
      <dgm:prSet presAssocID="{28ECA3FD-C697-4ED5-9E99-0A7B50A8B1D2}" presName="parentLin" presStyleCnt="0"/>
      <dgm:spPr/>
    </dgm:pt>
    <dgm:pt modelId="{BDB784CB-30F7-436E-A132-FE2DE522A078}" type="pres">
      <dgm:prSet presAssocID="{28ECA3FD-C697-4ED5-9E99-0A7B50A8B1D2}" presName="parentLeftMargin" presStyleLbl="node1" presStyleIdx="1" presStyleCnt="3"/>
      <dgm:spPr/>
    </dgm:pt>
    <dgm:pt modelId="{50B30D2D-D036-4BD0-A813-8102A6FE5912}" type="pres">
      <dgm:prSet presAssocID="{28ECA3FD-C697-4ED5-9E99-0A7B50A8B1D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76BEF94-D86E-4679-BF96-D6669099AFCE}" type="pres">
      <dgm:prSet presAssocID="{28ECA3FD-C697-4ED5-9E99-0A7B50A8B1D2}" presName="negativeSpace" presStyleCnt="0"/>
      <dgm:spPr/>
    </dgm:pt>
    <dgm:pt modelId="{8B4DEF53-81F4-4082-A94A-7F2EBDF9D22E}" type="pres">
      <dgm:prSet presAssocID="{28ECA3FD-C697-4ED5-9E99-0A7B50A8B1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58952A-2208-4E27-8C92-9613F4CAA2C7}" srcId="{441658D2-BFED-4D94-B2EA-5E9CDDBEC148}" destId="{28ECA3FD-C697-4ED5-9E99-0A7B50A8B1D2}" srcOrd="2" destOrd="0" parTransId="{2AF79357-AF5F-4D98-8309-BB24DE0D1D60}" sibTransId="{A1B25969-0023-4B89-9EDA-7DF576F4F90A}"/>
    <dgm:cxn modelId="{7E6B5B5B-0736-4137-8B84-B654034EC6CD}" srcId="{078AADC1-A785-4A0B-8FFF-A4B5B84EBC03}" destId="{B983FF60-B6CD-4CCC-8976-1AFBCA73BD4A}" srcOrd="0" destOrd="0" parTransId="{445E7417-07BC-4E29-A156-2F03FB682428}" sibTransId="{06CC4FE5-A80E-4C4F-9474-98128B018C7B}"/>
    <dgm:cxn modelId="{F97F575D-5F5D-4E3D-A6EA-D3DA3875D55E}" srcId="{441658D2-BFED-4D94-B2EA-5E9CDDBEC148}" destId="{052BDA49-D09D-41CF-98D9-C25121AB606A}" srcOrd="0" destOrd="0" parTransId="{EB3A1DF6-B667-4771-BA90-86C5D64FDB40}" sibTransId="{9F283FBB-D709-4717-845A-1C490B8B205D}"/>
    <dgm:cxn modelId="{11192D65-3198-4766-A756-4F9258D6986E}" type="presOf" srcId="{078AADC1-A785-4A0B-8FFF-A4B5B84EBC03}" destId="{75412636-82B6-40F6-BDBF-536B98CA4789}" srcOrd="1" destOrd="0" presId="urn:microsoft.com/office/officeart/2005/8/layout/list1"/>
    <dgm:cxn modelId="{26D96365-9F0F-4FCC-88E4-8F7348A91BF8}" srcId="{441658D2-BFED-4D94-B2EA-5E9CDDBEC148}" destId="{078AADC1-A785-4A0B-8FFF-A4B5B84EBC03}" srcOrd="1" destOrd="0" parTransId="{724A42E5-A8D5-4658-9E87-4C589F0F56A9}" sibTransId="{89C2B145-2261-4C03-935E-38A39F3A020B}"/>
    <dgm:cxn modelId="{5E2C0073-B8DA-47E5-8F89-4F0F2E496CE2}" type="presOf" srcId="{441658D2-BFED-4D94-B2EA-5E9CDDBEC148}" destId="{9394E618-0589-4628-B17D-C50D333E2D2E}" srcOrd="0" destOrd="0" presId="urn:microsoft.com/office/officeart/2005/8/layout/list1"/>
    <dgm:cxn modelId="{36786C7D-25CE-461F-9766-7FE70B0684C6}" srcId="{28ECA3FD-C697-4ED5-9E99-0A7B50A8B1D2}" destId="{420EA56C-512B-4A1E-AD15-42069352A4DE}" srcOrd="0" destOrd="0" parTransId="{C0EF2F12-67CA-421A-B5F7-D442D163A053}" sibTransId="{0B54F819-B8DB-47D2-9CF0-B71DE00E7E24}"/>
    <dgm:cxn modelId="{8A7B9B8A-80AF-4F00-815B-E131B3CF7693}" type="presOf" srcId="{B983FF60-B6CD-4CCC-8976-1AFBCA73BD4A}" destId="{0876E3C9-FA08-44AE-A39F-9AE26B3D9167}" srcOrd="0" destOrd="0" presId="urn:microsoft.com/office/officeart/2005/8/layout/list1"/>
    <dgm:cxn modelId="{D623F3AE-38BD-473D-BC3D-6B2C2C909891}" type="presOf" srcId="{BA6CA183-E053-442C-A89B-12A44DACD195}" destId="{2A3723D0-94E4-499E-A3FA-10C94F3F3942}" srcOrd="0" destOrd="0" presId="urn:microsoft.com/office/officeart/2005/8/layout/list1"/>
    <dgm:cxn modelId="{0DA956B3-7392-4D95-BB3D-54DDBDF53831}" type="presOf" srcId="{052BDA49-D09D-41CF-98D9-C25121AB606A}" destId="{25CB128F-402E-4843-86BC-C2B1FA558BDD}" srcOrd="0" destOrd="0" presId="urn:microsoft.com/office/officeart/2005/8/layout/list1"/>
    <dgm:cxn modelId="{6D7CB8B6-D548-439D-A13A-5EA55A5BDC23}" type="presOf" srcId="{078AADC1-A785-4A0B-8FFF-A4B5B84EBC03}" destId="{C250F27E-61AB-445E-90AB-B4A2B1715B28}" srcOrd="0" destOrd="0" presId="urn:microsoft.com/office/officeart/2005/8/layout/list1"/>
    <dgm:cxn modelId="{7DECBABF-202B-4A10-B1FB-D7769BE9980F}" srcId="{052BDA49-D09D-41CF-98D9-C25121AB606A}" destId="{BA6CA183-E053-442C-A89B-12A44DACD195}" srcOrd="0" destOrd="0" parTransId="{47D5F490-904A-4DE2-81A9-BBD428A38153}" sibTransId="{37CB4AE6-252A-4682-AE01-701E617FDDAB}"/>
    <dgm:cxn modelId="{6D668AC1-5F6E-42EF-A560-CCBB8C0EC442}" type="presOf" srcId="{28ECA3FD-C697-4ED5-9E99-0A7B50A8B1D2}" destId="{50B30D2D-D036-4BD0-A813-8102A6FE5912}" srcOrd="1" destOrd="0" presId="urn:microsoft.com/office/officeart/2005/8/layout/list1"/>
    <dgm:cxn modelId="{543781E9-C66B-47C8-8C94-8DDCDE38D503}" type="presOf" srcId="{420EA56C-512B-4A1E-AD15-42069352A4DE}" destId="{8B4DEF53-81F4-4082-A94A-7F2EBDF9D22E}" srcOrd="0" destOrd="0" presId="urn:microsoft.com/office/officeart/2005/8/layout/list1"/>
    <dgm:cxn modelId="{0DB046EC-EE9A-4332-AF0D-F9CDB9EA487B}" type="presOf" srcId="{052BDA49-D09D-41CF-98D9-C25121AB606A}" destId="{2115BE12-5BA6-4779-8357-A5B3B18FDCF3}" srcOrd="1" destOrd="0" presId="urn:microsoft.com/office/officeart/2005/8/layout/list1"/>
    <dgm:cxn modelId="{1B2DFCFE-5300-48B0-9FE3-43BB6C5353A3}" type="presOf" srcId="{28ECA3FD-C697-4ED5-9E99-0A7B50A8B1D2}" destId="{BDB784CB-30F7-436E-A132-FE2DE522A078}" srcOrd="0" destOrd="0" presId="urn:microsoft.com/office/officeart/2005/8/layout/list1"/>
    <dgm:cxn modelId="{0974750C-5574-4784-91A0-6B1980BD36B4}" type="presParOf" srcId="{9394E618-0589-4628-B17D-C50D333E2D2E}" destId="{E946380E-B937-4735-A0E2-6CA83DCB4931}" srcOrd="0" destOrd="0" presId="urn:microsoft.com/office/officeart/2005/8/layout/list1"/>
    <dgm:cxn modelId="{D8D02C83-23A1-4041-9D3D-BC505ABA0C7D}" type="presParOf" srcId="{E946380E-B937-4735-A0E2-6CA83DCB4931}" destId="{25CB128F-402E-4843-86BC-C2B1FA558BDD}" srcOrd="0" destOrd="0" presId="urn:microsoft.com/office/officeart/2005/8/layout/list1"/>
    <dgm:cxn modelId="{493977D6-17E9-4DD2-B01C-8D6E4FDA0212}" type="presParOf" srcId="{E946380E-B937-4735-A0E2-6CA83DCB4931}" destId="{2115BE12-5BA6-4779-8357-A5B3B18FDCF3}" srcOrd="1" destOrd="0" presId="urn:microsoft.com/office/officeart/2005/8/layout/list1"/>
    <dgm:cxn modelId="{3D6B1D39-E475-443B-8A30-96E52F24A08B}" type="presParOf" srcId="{9394E618-0589-4628-B17D-C50D333E2D2E}" destId="{ACF7B859-A314-4BFB-907B-1DB38776AF40}" srcOrd="1" destOrd="0" presId="urn:microsoft.com/office/officeart/2005/8/layout/list1"/>
    <dgm:cxn modelId="{BD6CD21E-B1EE-4C91-BDAD-9E3AC6065820}" type="presParOf" srcId="{9394E618-0589-4628-B17D-C50D333E2D2E}" destId="{2A3723D0-94E4-499E-A3FA-10C94F3F3942}" srcOrd="2" destOrd="0" presId="urn:microsoft.com/office/officeart/2005/8/layout/list1"/>
    <dgm:cxn modelId="{EA784CC7-400F-4C68-9A4A-2791133B59D4}" type="presParOf" srcId="{9394E618-0589-4628-B17D-C50D333E2D2E}" destId="{45BBBBB5-A5A0-4021-B317-DD59D97C527A}" srcOrd="3" destOrd="0" presId="urn:microsoft.com/office/officeart/2005/8/layout/list1"/>
    <dgm:cxn modelId="{4C8A9ABB-FD97-41EC-8BB2-304DCA1873B2}" type="presParOf" srcId="{9394E618-0589-4628-B17D-C50D333E2D2E}" destId="{F18D7FDB-3BA3-4C1D-979C-CA815DA4A63F}" srcOrd="4" destOrd="0" presId="urn:microsoft.com/office/officeart/2005/8/layout/list1"/>
    <dgm:cxn modelId="{C6536549-6A61-46D6-BDF1-63DB2350F42E}" type="presParOf" srcId="{F18D7FDB-3BA3-4C1D-979C-CA815DA4A63F}" destId="{C250F27E-61AB-445E-90AB-B4A2B1715B28}" srcOrd="0" destOrd="0" presId="urn:microsoft.com/office/officeart/2005/8/layout/list1"/>
    <dgm:cxn modelId="{A9C2A5CE-2028-4A35-A9C9-5167D287A392}" type="presParOf" srcId="{F18D7FDB-3BA3-4C1D-979C-CA815DA4A63F}" destId="{75412636-82B6-40F6-BDBF-536B98CA4789}" srcOrd="1" destOrd="0" presId="urn:microsoft.com/office/officeart/2005/8/layout/list1"/>
    <dgm:cxn modelId="{B329A397-96CF-40AA-B8E4-32CC84B0C94A}" type="presParOf" srcId="{9394E618-0589-4628-B17D-C50D333E2D2E}" destId="{C145F862-08A2-4FBB-BF9D-826D59CC7C51}" srcOrd="5" destOrd="0" presId="urn:microsoft.com/office/officeart/2005/8/layout/list1"/>
    <dgm:cxn modelId="{556C544F-AE90-40F8-BF08-8F9BF5910FF3}" type="presParOf" srcId="{9394E618-0589-4628-B17D-C50D333E2D2E}" destId="{0876E3C9-FA08-44AE-A39F-9AE26B3D9167}" srcOrd="6" destOrd="0" presId="urn:microsoft.com/office/officeart/2005/8/layout/list1"/>
    <dgm:cxn modelId="{4CE61483-69DD-446D-B432-8FC64AD8F806}" type="presParOf" srcId="{9394E618-0589-4628-B17D-C50D333E2D2E}" destId="{D3BCE5E8-84FD-4025-BECD-003DAF73B5E3}" srcOrd="7" destOrd="0" presId="urn:microsoft.com/office/officeart/2005/8/layout/list1"/>
    <dgm:cxn modelId="{6A991897-9A9A-4ADE-A7AF-69EC9DFEC4F9}" type="presParOf" srcId="{9394E618-0589-4628-B17D-C50D333E2D2E}" destId="{1766E738-7022-407C-86F5-C659418055EF}" srcOrd="8" destOrd="0" presId="urn:microsoft.com/office/officeart/2005/8/layout/list1"/>
    <dgm:cxn modelId="{9FA901FB-026C-4153-97FC-F979BED7753F}" type="presParOf" srcId="{1766E738-7022-407C-86F5-C659418055EF}" destId="{BDB784CB-30F7-436E-A132-FE2DE522A078}" srcOrd="0" destOrd="0" presId="urn:microsoft.com/office/officeart/2005/8/layout/list1"/>
    <dgm:cxn modelId="{289EDC3D-5D7A-4C76-9057-419E1991BE05}" type="presParOf" srcId="{1766E738-7022-407C-86F5-C659418055EF}" destId="{50B30D2D-D036-4BD0-A813-8102A6FE5912}" srcOrd="1" destOrd="0" presId="urn:microsoft.com/office/officeart/2005/8/layout/list1"/>
    <dgm:cxn modelId="{2FA7CFC0-0943-4481-A8B1-9CC55DF6D393}" type="presParOf" srcId="{9394E618-0589-4628-B17D-C50D333E2D2E}" destId="{D76BEF94-D86E-4679-BF96-D6669099AFCE}" srcOrd="9" destOrd="0" presId="urn:microsoft.com/office/officeart/2005/8/layout/list1"/>
    <dgm:cxn modelId="{7D1B7419-399B-493F-9AA3-E8B2195369AD}" type="presParOf" srcId="{9394E618-0589-4628-B17D-C50D333E2D2E}" destId="{8B4DEF53-81F4-4082-A94A-7F2EBDF9D2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CAE900-DD38-45EC-9BA5-05349A2CCA0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125DF7A6-BDAD-4FA5-A411-27CA5CCF9C16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 dirty="0"/>
            <a:t>Ecrã Gestão de Entrada/Saída de Processos</a:t>
          </a:r>
        </a:p>
      </dgm:t>
    </dgm:pt>
    <dgm:pt modelId="{9DFE5420-2625-44FE-A3FA-141740D94174}" type="parTrans" cxnId="{BCD9938E-C592-4171-80A3-7140879C0C52}">
      <dgm:prSet/>
      <dgm:spPr/>
      <dgm:t>
        <a:bodyPr/>
        <a:lstStyle/>
        <a:p>
          <a:endParaRPr lang="pt-PT"/>
        </a:p>
      </dgm:t>
    </dgm:pt>
    <dgm:pt modelId="{06C51B8B-AAB1-4DE0-9851-8C83761BE14C}" type="sibTrans" cxnId="{BCD9938E-C592-4171-80A3-7140879C0C52}">
      <dgm:prSet/>
      <dgm:spPr/>
      <dgm:t>
        <a:bodyPr/>
        <a:lstStyle/>
        <a:p>
          <a:endParaRPr lang="pt-PT"/>
        </a:p>
      </dgm:t>
    </dgm:pt>
    <dgm:pt modelId="{0E86AD4E-DE46-4BE7-9AB7-2202F3C4C122}">
      <dgm:prSet phldrT="[Text]"/>
      <dgm:spPr/>
      <dgm:t>
        <a:bodyPr/>
        <a:lstStyle/>
        <a:p>
          <a:r>
            <a:rPr lang="pt-PT" dirty="0"/>
            <a:t>Possível dar a saída de processos</a:t>
          </a:r>
        </a:p>
      </dgm:t>
    </dgm:pt>
    <dgm:pt modelId="{6D971714-F7C8-4787-A8DC-E945B41B24B4}" type="parTrans" cxnId="{4EF9CBD5-2089-492F-AD81-79771ECFC7F1}">
      <dgm:prSet/>
      <dgm:spPr/>
      <dgm:t>
        <a:bodyPr/>
        <a:lstStyle/>
        <a:p>
          <a:endParaRPr lang="pt-PT"/>
        </a:p>
      </dgm:t>
    </dgm:pt>
    <dgm:pt modelId="{6A4925B8-789C-4FAC-9804-EC73F517AABE}" type="sibTrans" cxnId="{4EF9CBD5-2089-492F-AD81-79771ECFC7F1}">
      <dgm:prSet/>
      <dgm:spPr/>
      <dgm:t>
        <a:bodyPr/>
        <a:lstStyle/>
        <a:p>
          <a:endParaRPr lang="pt-PT"/>
        </a:p>
      </dgm:t>
    </dgm:pt>
    <dgm:pt modelId="{01CAF10B-9DFF-4FEF-88BE-BD611A708354}">
      <dgm:prSet phldrT="[Text]"/>
      <dgm:spPr>
        <a:solidFill>
          <a:schemeClr val="accent2"/>
        </a:solidFill>
      </dgm:spPr>
      <dgm:t>
        <a:bodyPr/>
        <a:lstStyle/>
        <a:p>
          <a:r>
            <a:rPr lang="pt-PT" dirty="0"/>
            <a:t>Escolher utente</a:t>
          </a:r>
        </a:p>
      </dgm:t>
    </dgm:pt>
    <dgm:pt modelId="{5045F475-4220-4E8B-879A-11BB1FAF952D}" type="parTrans" cxnId="{8FB244BD-5A51-4848-B2EC-A83146F57F28}">
      <dgm:prSet/>
      <dgm:spPr/>
      <dgm:t>
        <a:bodyPr/>
        <a:lstStyle/>
        <a:p>
          <a:endParaRPr lang="pt-PT"/>
        </a:p>
      </dgm:t>
    </dgm:pt>
    <dgm:pt modelId="{A5ACECD4-173E-4555-A6CB-0B68C225D01A}" type="sibTrans" cxnId="{8FB244BD-5A51-4848-B2EC-A83146F57F28}">
      <dgm:prSet/>
      <dgm:spPr/>
      <dgm:t>
        <a:bodyPr/>
        <a:lstStyle/>
        <a:p>
          <a:endParaRPr lang="pt-PT"/>
        </a:p>
      </dgm:t>
    </dgm:pt>
    <dgm:pt modelId="{58AF290B-E766-48C0-98BF-E99C02B7E3A0}">
      <dgm:prSet phldrT="[Text]"/>
      <dgm:spPr/>
      <dgm:t>
        <a:bodyPr/>
        <a:lstStyle/>
        <a:p>
          <a:r>
            <a:rPr lang="pt-PT" dirty="0"/>
            <a:t>Possível pesquisar o utente em causa</a:t>
          </a:r>
        </a:p>
      </dgm:t>
    </dgm:pt>
    <dgm:pt modelId="{AFB44CBC-24C9-44C6-A81B-5F8C22A6FA19}" type="parTrans" cxnId="{7ABA1B13-E644-442A-9746-6A5D78F891F5}">
      <dgm:prSet/>
      <dgm:spPr/>
      <dgm:t>
        <a:bodyPr/>
        <a:lstStyle/>
        <a:p>
          <a:endParaRPr lang="pt-PT"/>
        </a:p>
      </dgm:t>
    </dgm:pt>
    <dgm:pt modelId="{F5776ABD-3C91-4D80-9430-1469717BA532}" type="sibTrans" cxnId="{7ABA1B13-E644-442A-9746-6A5D78F891F5}">
      <dgm:prSet/>
      <dgm:spPr/>
      <dgm:t>
        <a:bodyPr/>
        <a:lstStyle/>
        <a:p>
          <a:endParaRPr lang="pt-PT"/>
        </a:p>
      </dgm:t>
    </dgm:pt>
    <dgm:pt modelId="{B5D47E0D-77CA-4E0A-B164-0A8181EB41D2}">
      <dgm:prSet phldrT="[Text]"/>
      <dgm:spPr>
        <a:solidFill>
          <a:schemeClr val="accent6"/>
        </a:solidFill>
      </dgm:spPr>
      <dgm:t>
        <a:bodyPr/>
        <a:lstStyle/>
        <a:p>
          <a:r>
            <a:rPr lang="pt-PT" dirty="0"/>
            <a:t>Separador Saída de Processos</a:t>
          </a:r>
        </a:p>
      </dgm:t>
    </dgm:pt>
    <dgm:pt modelId="{4D3C1302-2109-41AD-8132-1918EB58CF61}" type="parTrans" cxnId="{B68972A1-ADF6-4161-A9AD-2138033193E0}">
      <dgm:prSet/>
      <dgm:spPr/>
      <dgm:t>
        <a:bodyPr/>
        <a:lstStyle/>
        <a:p>
          <a:endParaRPr lang="pt-PT"/>
        </a:p>
      </dgm:t>
    </dgm:pt>
    <dgm:pt modelId="{3C707DCF-E594-415F-8854-2FE5E250EE3D}" type="sibTrans" cxnId="{B68972A1-ADF6-4161-A9AD-2138033193E0}">
      <dgm:prSet/>
      <dgm:spPr/>
      <dgm:t>
        <a:bodyPr/>
        <a:lstStyle/>
        <a:p>
          <a:endParaRPr lang="pt-PT"/>
        </a:p>
      </dgm:t>
    </dgm:pt>
    <dgm:pt modelId="{8F7E242E-21BD-476F-BA0D-AF0D25665B1D}">
      <dgm:prSet phldrT="[Text]"/>
      <dgm:spPr/>
      <dgm:t>
        <a:bodyPr/>
        <a:lstStyle/>
        <a:p>
          <a:r>
            <a:rPr lang="pt-PT" dirty="0"/>
            <a:t>Possível preencher manualmente os campos Tipo </a:t>
          </a:r>
          <a:r>
            <a:rPr lang="pt-PT" dirty="0" err="1"/>
            <a:t>Req</a:t>
          </a:r>
          <a:r>
            <a:rPr lang="pt-PT" dirty="0"/>
            <a:t>., Motivo e </a:t>
          </a:r>
          <a:r>
            <a:rPr lang="pt-PT" dirty="0" err="1"/>
            <a:t>Requisit</a:t>
          </a:r>
          <a:r>
            <a:rPr lang="pt-PT" dirty="0"/>
            <a:t>.</a:t>
          </a:r>
        </a:p>
      </dgm:t>
    </dgm:pt>
    <dgm:pt modelId="{6A54B508-5616-4D6C-8685-DCDF936324AA}" type="parTrans" cxnId="{EBA089FC-6563-47EA-9D26-95292DE9479E}">
      <dgm:prSet/>
      <dgm:spPr/>
      <dgm:t>
        <a:bodyPr/>
        <a:lstStyle/>
        <a:p>
          <a:endParaRPr lang="pt-PT"/>
        </a:p>
      </dgm:t>
    </dgm:pt>
    <dgm:pt modelId="{D79A7253-1573-4E78-B4AE-B6F15F71B408}" type="sibTrans" cxnId="{EBA089FC-6563-47EA-9D26-95292DE9479E}">
      <dgm:prSet/>
      <dgm:spPr/>
      <dgm:t>
        <a:bodyPr/>
        <a:lstStyle/>
        <a:p>
          <a:endParaRPr lang="pt-PT"/>
        </a:p>
      </dgm:t>
    </dgm:pt>
    <dgm:pt modelId="{BAB4537B-7494-4882-996B-B3353861940C}">
      <dgm:prSet phldrT="[Text]"/>
      <dgm:spPr/>
      <dgm:t>
        <a:bodyPr/>
        <a:lstStyle/>
        <a:p>
          <a:r>
            <a:rPr lang="pt-PT" dirty="0"/>
            <a:t>Botão Episódios agendados associa a um episódio existente e preenche automaticamente</a:t>
          </a:r>
        </a:p>
      </dgm:t>
    </dgm:pt>
    <dgm:pt modelId="{F1EFFA18-B1C6-4DAB-A92C-675FBE8A6002}" type="parTrans" cxnId="{7595D6A5-8635-496E-9989-520620F22198}">
      <dgm:prSet/>
      <dgm:spPr/>
      <dgm:t>
        <a:bodyPr/>
        <a:lstStyle/>
        <a:p>
          <a:endParaRPr lang="pt-PT"/>
        </a:p>
      </dgm:t>
    </dgm:pt>
    <dgm:pt modelId="{77127B64-1686-40E6-ADFC-B5B3442E0C25}" type="sibTrans" cxnId="{7595D6A5-8635-496E-9989-520620F22198}">
      <dgm:prSet/>
      <dgm:spPr/>
      <dgm:t>
        <a:bodyPr/>
        <a:lstStyle/>
        <a:p>
          <a:endParaRPr lang="pt-PT"/>
        </a:p>
      </dgm:t>
    </dgm:pt>
    <dgm:pt modelId="{F598C671-3D3E-405A-8351-755608D6F82A}">
      <dgm:prSet phldrT="[Text]"/>
      <dgm:spPr>
        <a:solidFill>
          <a:schemeClr val="accent5"/>
        </a:solidFill>
      </dgm:spPr>
      <dgm:t>
        <a:bodyPr/>
        <a:lstStyle/>
        <a:p>
          <a:r>
            <a:rPr lang="pt-PT"/>
            <a:t>Botão Ok</a:t>
          </a:r>
        </a:p>
      </dgm:t>
    </dgm:pt>
    <dgm:pt modelId="{05EB41E4-8823-49B5-B03C-DE5EB10CB31A}" type="parTrans" cxnId="{EC47AF4B-1924-47D0-8D81-21D218527089}">
      <dgm:prSet/>
      <dgm:spPr/>
      <dgm:t>
        <a:bodyPr/>
        <a:lstStyle/>
        <a:p>
          <a:endParaRPr lang="pt-PT"/>
        </a:p>
      </dgm:t>
    </dgm:pt>
    <dgm:pt modelId="{60438EA8-D2EA-4089-BF84-DAB5F0F4D72B}" type="sibTrans" cxnId="{EC47AF4B-1924-47D0-8D81-21D218527089}">
      <dgm:prSet/>
      <dgm:spPr/>
      <dgm:t>
        <a:bodyPr/>
        <a:lstStyle/>
        <a:p>
          <a:endParaRPr lang="pt-PT"/>
        </a:p>
      </dgm:t>
    </dgm:pt>
    <dgm:pt modelId="{29205F99-B064-4C6B-92BA-B339134C8B00}">
      <dgm:prSet phldrT="[Text]"/>
      <dgm:spPr/>
      <dgm:t>
        <a:bodyPr/>
        <a:lstStyle/>
        <a:p>
          <a:r>
            <a:rPr lang="pt-PT"/>
            <a:t>É dada a saída do processo</a:t>
          </a:r>
        </a:p>
      </dgm:t>
    </dgm:pt>
    <dgm:pt modelId="{2BB5760D-F4E8-48A0-88F7-FF922EC29F08}" type="parTrans" cxnId="{EBFC4F31-95BE-4AC4-81F0-739D6BD3DA8C}">
      <dgm:prSet/>
      <dgm:spPr/>
      <dgm:t>
        <a:bodyPr/>
        <a:lstStyle/>
        <a:p>
          <a:endParaRPr lang="pt-PT"/>
        </a:p>
      </dgm:t>
    </dgm:pt>
    <dgm:pt modelId="{9D1EEBA7-0465-491B-A6FF-5EF4A4C3DE9C}" type="sibTrans" cxnId="{EBFC4F31-95BE-4AC4-81F0-739D6BD3DA8C}">
      <dgm:prSet/>
      <dgm:spPr/>
      <dgm:t>
        <a:bodyPr/>
        <a:lstStyle/>
        <a:p>
          <a:endParaRPr lang="pt-PT"/>
        </a:p>
      </dgm:t>
    </dgm:pt>
    <dgm:pt modelId="{FC01B751-3504-4355-9DC2-CE75E07E1ACB}">
      <dgm:prSet phldrT="[Text]"/>
      <dgm:spPr/>
      <dgm:t>
        <a:bodyPr/>
        <a:lstStyle/>
        <a:p>
          <a:r>
            <a:rPr lang="pt-PT"/>
            <a:t>Mensagem “O Processo encontra-se requisitado”</a:t>
          </a:r>
        </a:p>
      </dgm:t>
    </dgm:pt>
    <dgm:pt modelId="{7998DB80-5CE3-4403-82B2-670FD1C84524}" type="parTrans" cxnId="{594B275E-5E0C-4BB0-A187-D491F83AE174}">
      <dgm:prSet/>
      <dgm:spPr/>
      <dgm:t>
        <a:bodyPr/>
        <a:lstStyle/>
        <a:p>
          <a:endParaRPr lang="pt-PT"/>
        </a:p>
      </dgm:t>
    </dgm:pt>
    <dgm:pt modelId="{C6B6D598-E718-4C72-B694-EEAFFC52B121}" type="sibTrans" cxnId="{594B275E-5E0C-4BB0-A187-D491F83AE174}">
      <dgm:prSet/>
      <dgm:spPr/>
      <dgm:t>
        <a:bodyPr/>
        <a:lstStyle/>
        <a:p>
          <a:endParaRPr lang="pt-PT"/>
        </a:p>
      </dgm:t>
    </dgm:pt>
    <dgm:pt modelId="{A499AA2C-1B7F-4113-B1AE-F99BFA410A7C}" type="pres">
      <dgm:prSet presAssocID="{17CAE900-DD38-45EC-9BA5-05349A2CCA09}" presName="linear" presStyleCnt="0">
        <dgm:presLayoutVars>
          <dgm:animLvl val="lvl"/>
          <dgm:resizeHandles val="exact"/>
        </dgm:presLayoutVars>
      </dgm:prSet>
      <dgm:spPr/>
    </dgm:pt>
    <dgm:pt modelId="{81875AB4-F425-4A8B-B39C-598519499B47}" type="pres">
      <dgm:prSet presAssocID="{125DF7A6-BDAD-4FA5-A411-27CA5CCF9C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A91E44-5F79-4123-B289-D6828B6F18C4}" type="pres">
      <dgm:prSet presAssocID="{125DF7A6-BDAD-4FA5-A411-27CA5CCF9C16}" presName="childText" presStyleLbl="revTx" presStyleIdx="0" presStyleCnt="4">
        <dgm:presLayoutVars>
          <dgm:bulletEnabled val="1"/>
        </dgm:presLayoutVars>
      </dgm:prSet>
      <dgm:spPr/>
    </dgm:pt>
    <dgm:pt modelId="{F59A2BF8-472F-4D56-8564-7FEC22219340}" type="pres">
      <dgm:prSet presAssocID="{01CAF10B-9DFF-4FEF-88BE-BD611A7083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55FB33-CD1D-41F2-8D85-C31CA9B02EB3}" type="pres">
      <dgm:prSet presAssocID="{01CAF10B-9DFF-4FEF-88BE-BD611A708354}" presName="childText" presStyleLbl="revTx" presStyleIdx="1" presStyleCnt="4">
        <dgm:presLayoutVars>
          <dgm:bulletEnabled val="1"/>
        </dgm:presLayoutVars>
      </dgm:prSet>
      <dgm:spPr/>
    </dgm:pt>
    <dgm:pt modelId="{FFE0AB4F-4E50-4879-A405-CEA7D7376299}" type="pres">
      <dgm:prSet presAssocID="{B5D47E0D-77CA-4E0A-B164-0A8181EB41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CFCA31-513A-4FEE-93EB-09A243A15BB9}" type="pres">
      <dgm:prSet presAssocID="{B5D47E0D-77CA-4E0A-B164-0A8181EB41D2}" presName="childText" presStyleLbl="revTx" presStyleIdx="2" presStyleCnt="4">
        <dgm:presLayoutVars>
          <dgm:bulletEnabled val="1"/>
        </dgm:presLayoutVars>
      </dgm:prSet>
      <dgm:spPr/>
    </dgm:pt>
    <dgm:pt modelId="{D06878DD-6C5A-483B-BFA5-BC9C0A313FA1}" type="pres">
      <dgm:prSet presAssocID="{F598C671-3D3E-405A-8351-755608D6F82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48D1534-D87A-4BA8-B270-54768F62B265}" type="pres">
      <dgm:prSet presAssocID="{F598C671-3D3E-405A-8351-755608D6F82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ABA1B13-E644-442A-9746-6A5D78F891F5}" srcId="{01CAF10B-9DFF-4FEF-88BE-BD611A708354}" destId="{58AF290B-E766-48C0-98BF-E99C02B7E3A0}" srcOrd="0" destOrd="0" parTransId="{AFB44CBC-24C9-44C6-A81B-5F8C22A6FA19}" sibTransId="{F5776ABD-3C91-4D80-9430-1469717BA532}"/>
    <dgm:cxn modelId="{690A6513-565C-4307-B4D2-6C0BBD33F03F}" type="presOf" srcId="{01CAF10B-9DFF-4FEF-88BE-BD611A708354}" destId="{F59A2BF8-472F-4D56-8564-7FEC22219340}" srcOrd="0" destOrd="0" presId="urn:microsoft.com/office/officeart/2005/8/layout/vList2"/>
    <dgm:cxn modelId="{EBFC4F31-95BE-4AC4-81F0-739D6BD3DA8C}" srcId="{F598C671-3D3E-405A-8351-755608D6F82A}" destId="{29205F99-B064-4C6B-92BA-B339134C8B00}" srcOrd="0" destOrd="0" parTransId="{2BB5760D-F4E8-48A0-88F7-FF922EC29F08}" sibTransId="{9D1EEBA7-0465-491B-A6FF-5EF4A4C3DE9C}"/>
    <dgm:cxn modelId="{594B275E-5E0C-4BB0-A187-D491F83AE174}" srcId="{F598C671-3D3E-405A-8351-755608D6F82A}" destId="{FC01B751-3504-4355-9DC2-CE75E07E1ACB}" srcOrd="1" destOrd="0" parTransId="{7998DB80-5CE3-4403-82B2-670FD1C84524}" sibTransId="{C6B6D598-E718-4C72-B694-EEAFFC52B121}"/>
    <dgm:cxn modelId="{312CD445-AB1A-43CA-824F-33156661DE19}" type="presOf" srcId="{125DF7A6-BDAD-4FA5-A411-27CA5CCF9C16}" destId="{81875AB4-F425-4A8B-B39C-598519499B47}" srcOrd="0" destOrd="0" presId="urn:microsoft.com/office/officeart/2005/8/layout/vList2"/>
    <dgm:cxn modelId="{4EB89D49-3D71-4CA8-9682-1A6EB2E2F252}" type="presOf" srcId="{BAB4537B-7494-4882-996B-B3353861940C}" destId="{D7CFCA31-513A-4FEE-93EB-09A243A15BB9}" srcOrd="0" destOrd="1" presId="urn:microsoft.com/office/officeart/2005/8/layout/vList2"/>
    <dgm:cxn modelId="{EC47AF4B-1924-47D0-8D81-21D218527089}" srcId="{17CAE900-DD38-45EC-9BA5-05349A2CCA09}" destId="{F598C671-3D3E-405A-8351-755608D6F82A}" srcOrd="3" destOrd="0" parTransId="{05EB41E4-8823-49B5-B03C-DE5EB10CB31A}" sibTransId="{60438EA8-D2EA-4089-BF84-DAB5F0F4D72B}"/>
    <dgm:cxn modelId="{BCD9938E-C592-4171-80A3-7140879C0C52}" srcId="{17CAE900-DD38-45EC-9BA5-05349A2CCA09}" destId="{125DF7A6-BDAD-4FA5-A411-27CA5CCF9C16}" srcOrd="0" destOrd="0" parTransId="{9DFE5420-2625-44FE-A3FA-141740D94174}" sibTransId="{06C51B8B-AAB1-4DE0-9851-8C83761BE14C}"/>
    <dgm:cxn modelId="{D7CFC995-D697-48E3-9A8A-36F398F5C828}" type="presOf" srcId="{58AF290B-E766-48C0-98BF-E99C02B7E3A0}" destId="{6B55FB33-CD1D-41F2-8D85-C31CA9B02EB3}" srcOrd="0" destOrd="0" presId="urn:microsoft.com/office/officeart/2005/8/layout/vList2"/>
    <dgm:cxn modelId="{D594319D-2E96-4EA8-821A-DE4E05020472}" type="presOf" srcId="{17CAE900-DD38-45EC-9BA5-05349A2CCA09}" destId="{A499AA2C-1B7F-4113-B1AE-F99BFA410A7C}" srcOrd="0" destOrd="0" presId="urn:microsoft.com/office/officeart/2005/8/layout/vList2"/>
    <dgm:cxn modelId="{B68972A1-ADF6-4161-A9AD-2138033193E0}" srcId="{17CAE900-DD38-45EC-9BA5-05349A2CCA09}" destId="{B5D47E0D-77CA-4E0A-B164-0A8181EB41D2}" srcOrd="2" destOrd="0" parTransId="{4D3C1302-2109-41AD-8132-1918EB58CF61}" sibTransId="{3C707DCF-E594-415F-8854-2FE5E250EE3D}"/>
    <dgm:cxn modelId="{7595D6A5-8635-496E-9989-520620F22198}" srcId="{B5D47E0D-77CA-4E0A-B164-0A8181EB41D2}" destId="{BAB4537B-7494-4882-996B-B3353861940C}" srcOrd="1" destOrd="0" parTransId="{F1EFFA18-B1C6-4DAB-A92C-675FBE8A6002}" sibTransId="{77127B64-1686-40E6-ADFC-B5B3442E0C25}"/>
    <dgm:cxn modelId="{6C5F76AD-1B34-46DF-AF48-4515157A2A2E}" type="presOf" srcId="{B5D47E0D-77CA-4E0A-B164-0A8181EB41D2}" destId="{FFE0AB4F-4E50-4879-A405-CEA7D7376299}" srcOrd="0" destOrd="0" presId="urn:microsoft.com/office/officeart/2005/8/layout/vList2"/>
    <dgm:cxn modelId="{846994AE-0680-4908-B024-484C1167110E}" type="presOf" srcId="{FC01B751-3504-4355-9DC2-CE75E07E1ACB}" destId="{C48D1534-D87A-4BA8-B270-54768F62B265}" srcOrd="0" destOrd="1" presId="urn:microsoft.com/office/officeart/2005/8/layout/vList2"/>
    <dgm:cxn modelId="{099803B8-1F52-4CD9-9277-42983A608C22}" type="presOf" srcId="{8F7E242E-21BD-476F-BA0D-AF0D25665B1D}" destId="{D7CFCA31-513A-4FEE-93EB-09A243A15BB9}" srcOrd="0" destOrd="0" presId="urn:microsoft.com/office/officeart/2005/8/layout/vList2"/>
    <dgm:cxn modelId="{8FB244BD-5A51-4848-B2EC-A83146F57F28}" srcId="{17CAE900-DD38-45EC-9BA5-05349A2CCA09}" destId="{01CAF10B-9DFF-4FEF-88BE-BD611A708354}" srcOrd="1" destOrd="0" parTransId="{5045F475-4220-4E8B-879A-11BB1FAF952D}" sibTransId="{A5ACECD4-173E-4555-A6CB-0B68C225D01A}"/>
    <dgm:cxn modelId="{4EF9CBD5-2089-492F-AD81-79771ECFC7F1}" srcId="{125DF7A6-BDAD-4FA5-A411-27CA5CCF9C16}" destId="{0E86AD4E-DE46-4BE7-9AB7-2202F3C4C122}" srcOrd="0" destOrd="0" parTransId="{6D971714-F7C8-4787-A8DC-E945B41B24B4}" sibTransId="{6A4925B8-789C-4FAC-9804-EC73F517AABE}"/>
    <dgm:cxn modelId="{EE88E2E6-E7B4-421A-8AD6-72AD36CAFD80}" type="presOf" srcId="{29205F99-B064-4C6B-92BA-B339134C8B00}" destId="{C48D1534-D87A-4BA8-B270-54768F62B265}" srcOrd="0" destOrd="0" presId="urn:microsoft.com/office/officeart/2005/8/layout/vList2"/>
    <dgm:cxn modelId="{61DCC5EA-F50E-4DDA-8C01-5EA0B5A294DE}" type="presOf" srcId="{0E86AD4E-DE46-4BE7-9AB7-2202F3C4C122}" destId="{BFA91E44-5F79-4123-B289-D6828B6F18C4}" srcOrd="0" destOrd="0" presId="urn:microsoft.com/office/officeart/2005/8/layout/vList2"/>
    <dgm:cxn modelId="{EBA089FC-6563-47EA-9D26-95292DE9479E}" srcId="{B5D47E0D-77CA-4E0A-B164-0A8181EB41D2}" destId="{8F7E242E-21BD-476F-BA0D-AF0D25665B1D}" srcOrd="0" destOrd="0" parTransId="{6A54B508-5616-4D6C-8685-DCDF936324AA}" sibTransId="{D79A7253-1573-4E78-B4AE-B6F15F71B408}"/>
    <dgm:cxn modelId="{B69490FC-0593-40FF-9C7C-C118FF81BCF0}" type="presOf" srcId="{F598C671-3D3E-405A-8351-755608D6F82A}" destId="{D06878DD-6C5A-483B-BFA5-BC9C0A313FA1}" srcOrd="0" destOrd="0" presId="urn:microsoft.com/office/officeart/2005/8/layout/vList2"/>
    <dgm:cxn modelId="{7FA982FD-7527-4FC4-9BBD-7275316CEC7E}" type="presParOf" srcId="{A499AA2C-1B7F-4113-B1AE-F99BFA410A7C}" destId="{81875AB4-F425-4A8B-B39C-598519499B47}" srcOrd="0" destOrd="0" presId="urn:microsoft.com/office/officeart/2005/8/layout/vList2"/>
    <dgm:cxn modelId="{D95EFB0D-1503-409F-A5C8-3C3CE89ECA32}" type="presParOf" srcId="{A499AA2C-1B7F-4113-B1AE-F99BFA410A7C}" destId="{BFA91E44-5F79-4123-B289-D6828B6F18C4}" srcOrd="1" destOrd="0" presId="urn:microsoft.com/office/officeart/2005/8/layout/vList2"/>
    <dgm:cxn modelId="{96C351EF-DD0A-40AC-8BD9-3F5BF59BF722}" type="presParOf" srcId="{A499AA2C-1B7F-4113-B1AE-F99BFA410A7C}" destId="{F59A2BF8-472F-4D56-8564-7FEC22219340}" srcOrd="2" destOrd="0" presId="urn:microsoft.com/office/officeart/2005/8/layout/vList2"/>
    <dgm:cxn modelId="{135D6A93-B2FE-42E7-B5EF-F14F7896E93A}" type="presParOf" srcId="{A499AA2C-1B7F-4113-B1AE-F99BFA410A7C}" destId="{6B55FB33-CD1D-41F2-8D85-C31CA9B02EB3}" srcOrd="3" destOrd="0" presId="urn:microsoft.com/office/officeart/2005/8/layout/vList2"/>
    <dgm:cxn modelId="{12458263-EB6F-4C1C-B196-AD1C299712B2}" type="presParOf" srcId="{A499AA2C-1B7F-4113-B1AE-F99BFA410A7C}" destId="{FFE0AB4F-4E50-4879-A405-CEA7D7376299}" srcOrd="4" destOrd="0" presId="urn:microsoft.com/office/officeart/2005/8/layout/vList2"/>
    <dgm:cxn modelId="{FB27F9D0-FB3B-468A-9F0C-EE0E4FA60753}" type="presParOf" srcId="{A499AA2C-1B7F-4113-B1AE-F99BFA410A7C}" destId="{D7CFCA31-513A-4FEE-93EB-09A243A15BB9}" srcOrd="5" destOrd="0" presId="urn:microsoft.com/office/officeart/2005/8/layout/vList2"/>
    <dgm:cxn modelId="{CED41370-E096-4383-829D-14D467708B69}" type="presParOf" srcId="{A499AA2C-1B7F-4113-B1AE-F99BFA410A7C}" destId="{D06878DD-6C5A-483B-BFA5-BC9C0A313FA1}" srcOrd="6" destOrd="0" presId="urn:microsoft.com/office/officeart/2005/8/layout/vList2"/>
    <dgm:cxn modelId="{DEE774A2-55F7-44B0-95F5-5F682C3FBEFA}" type="presParOf" srcId="{A499AA2C-1B7F-4113-B1AE-F99BFA410A7C}" destId="{C48D1534-D87A-4BA8-B270-54768F62B26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5708-372B-449D-A99B-53E740C156B6}">
      <dsp:nvSpPr>
        <dsp:cNvPr id="0" name=""/>
        <dsp:cNvSpPr/>
      </dsp:nvSpPr>
      <dsp:spPr>
        <a:xfrm>
          <a:off x="505451" y="2645441"/>
          <a:ext cx="336935" cy="245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2455086"/>
              </a:lnTo>
              <a:lnTo>
                <a:pt x="336935" y="24550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966" y="3811032"/>
        <a:ext cx="123904" cy="123904"/>
      </dsp:txXfrm>
    </dsp:sp>
    <dsp:sp modelId="{2D9CFFB6-409C-453F-A00B-F88986889D72}">
      <dsp:nvSpPr>
        <dsp:cNvPr id="0" name=""/>
        <dsp:cNvSpPr/>
      </dsp:nvSpPr>
      <dsp:spPr>
        <a:xfrm>
          <a:off x="505451" y="2645441"/>
          <a:ext cx="336935" cy="196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963253"/>
              </a:lnTo>
              <a:lnTo>
                <a:pt x="336935" y="19632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4119" y="3577269"/>
        <a:ext cx="99597" cy="99597"/>
      </dsp:txXfrm>
    </dsp:sp>
    <dsp:sp modelId="{D4B6CD35-272B-4099-AC38-00F0AA874C53}">
      <dsp:nvSpPr>
        <dsp:cNvPr id="0" name=""/>
        <dsp:cNvSpPr/>
      </dsp:nvSpPr>
      <dsp:spPr>
        <a:xfrm>
          <a:off x="505451" y="2645441"/>
          <a:ext cx="336935" cy="147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471419"/>
              </a:lnTo>
              <a:lnTo>
                <a:pt x="336935" y="1471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6181" y="3343414"/>
        <a:ext cx="75475" cy="75475"/>
      </dsp:txXfrm>
    </dsp:sp>
    <dsp:sp modelId="{4A44A940-A8E4-447A-A80D-043E34C2620C}">
      <dsp:nvSpPr>
        <dsp:cNvPr id="0" name=""/>
        <dsp:cNvSpPr/>
      </dsp:nvSpPr>
      <dsp:spPr>
        <a:xfrm>
          <a:off x="505451" y="2645441"/>
          <a:ext cx="336935" cy="9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979586"/>
              </a:lnTo>
              <a:lnTo>
                <a:pt x="336935" y="9795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8021" y="3109337"/>
        <a:ext cx="51795" cy="51795"/>
      </dsp:txXfrm>
    </dsp:sp>
    <dsp:sp modelId="{ADFB6A1B-E23C-4801-A532-031D53304D32}">
      <dsp:nvSpPr>
        <dsp:cNvPr id="0" name=""/>
        <dsp:cNvSpPr/>
      </dsp:nvSpPr>
      <dsp:spPr>
        <a:xfrm>
          <a:off x="505451" y="2645441"/>
          <a:ext cx="336935" cy="487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487753"/>
              </a:lnTo>
              <a:lnTo>
                <a:pt x="336935" y="487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9098" y="2874498"/>
        <a:ext cx="29640" cy="29640"/>
      </dsp:txXfrm>
    </dsp:sp>
    <dsp:sp modelId="{3556F937-4EAA-4387-819C-EF9D38940447}">
      <dsp:nvSpPr>
        <dsp:cNvPr id="0" name=""/>
        <dsp:cNvSpPr/>
      </dsp:nvSpPr>
      <dsp:spPr>
        <a:xfrm>
          <a:off x="505451" y="2595641"/>
          <a:ext cx="336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799"/>
              </a:moveTo>
              <a:lnTo>
                <a:pt x="168467" y="49799"/>
              </a:lnTo>
              <a:lnTo>
                <a:pt x="168467" y="45720"/>
              </a:lnTo>
              <a:lnTo>
                <a:pt x="33693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65494" y="2632937"/>
        <a:ext cx="16848" cy="16848"/>
      </dsp:txXfrm>
    </dsp:sp>
    <dsp:sp modelId="{1E94553A-F9F2-4F99-815E-5A4DEB3F94D4}">
      <dsp:nvSpPr>
        <dsp:cNvPr id="0" name=""/>
        <dsp:cNvSpPr/>
      </dsp:nvSpPr>
      <dsp:spPr>
        <a:xfrm>
          <a:off x="505451" y="2149528"/>
          <a:ext cx="336935" cy="495913"/>
        </a:xfrm>
        <a:custGeom>
          <a:avLst/>
          <a:gdLst/>
          <a:ahLst/>
          <a:cxnLst/>
          <a:rect l="0" t="0" r="0" b="0"/>
          <a:pathLst>
            <a:path>
              <a:moveTo>
                <a:pt x="0" y="495913"/>
              </a:moveTo>
              <a:lnTo>
                <a:pt x="168467" y="4959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8930" y="2382496"/>
        <a:ext cx="29977" cy="29977"/>
      </dsp:txXfrm>
    </dsp:sp>
    <dsp:sp modelId="{10267BEB-869F-4942-A5B9-873BD59097E7}">
      <dsp:nvSpPr>
        <dsp:cNvPr id="0" name=""/>
        <dsp:cNvSpPr/>
      </dsp:nvSpPr>
      <dsp:spPr>
        <a:xfrm>
          <a:off x="505451" y="1657695"/>
          <a:ext cx="336935" cy="987746"/>
        </a:xfrm>
        <a:custGeom>
          <a:avLst/>
          <a:gdLst/>
          <a:ahLst/>
          <a:cxnLst/>
          <a:rect l="0" t="0" r="0" b="0"/>
          <a:pathLst>
            <a:path>
              <a:moveTo>
                <a:pt x="0" y="987746"/>
              </a:moveTo>
              <a:lnTo>
                <a:pt x="168467" y="9877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7828" y="2125477"/>
        <a:ext cx="52181" cy="52181"/>
      </dsp:txXfrm>
    </dsp:sp>
    <dsp:sp modelId="{55083B75-8357-4DC3-A7C3-34C5B0F90C4C}">
      <dsp:nvSpPr>
        <dsp:cNvPr id="0" name=""/>
        <dsp:cNvSpPr/>
      </dsp:nvSpPr>
      <dsp:spPr>
        <a:xfrm>
          <a:off x="505451" y="1165862"/>
          <a:ext cx="336935" cy="1479579"/>
        </a:xfrm>
        <a:custGeom>
          <a:avLst/>
          <a:gdLst/>
          <a:ahLst/>
          <a:cxnLst/>
          <a:rect l="0" t="0" r="0" b="0"/>
          <a:pathLst>
            <a:path>
              <a:moveTo>
                <a:pt x="0" y="1479579"/>
              </a:moveTo>
              <a:lnTo>
                <a:pt x="168467" y="1479579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5982" y="1867715"/>
        <a:ext cx="75872" cy="75872"/>
      </dsp:txXfrm>
    </dsp:sp>
    <dsp:sp modelId="{BCC5449C-7026-4CA9-9806-9BD7900AA942}">
      <dsp:nvSpPr>
        <dsp:cNvPr id="0" name=""/>
        <dsp:cNvSpPr/>
      </dsp:nvSpPr>
      <dsp:spPr>
        <a:xfrm>
          <a:off x="505451" y="674028"/>
          <a:ext cx="336935" cy="1971413"/>
        </a:xfrm>
        <a:custGeom>
          <a:avLst/>
          <a:gdLst/>
          <a:ahLst/>
          <a:cxnLst/>
          <a:rect l="0" t="0" r="0" b="0"/>
          <a:pathLst>
            <a:path>
              <a:moveTo>
                <a:pt x="0" y="1971413"/>
              </a:moveTo>
              <a:lnTo>
                <a:pt x="168467" y="19714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3918" y="1609735"/>
        <a:ext cx="99999" cy="99999"/>
      </dsp:txXfrm>
    </dsp:sp>
    <dsp:sp modelId="{1E8EFF8A-FBB1-4A08-A9B0-32021A504852}">
      <dsp:nvSpPr>
        <dsp:cNvPr id="0" name=""/>
        <dsp:cNvSpPr/>
      </dsp:nvSpPr>
      <dsp:spPr>
        <a:xfrm>
          <a:off x="505451" y="182195"/>
          <a:ext cx="336935" cy="2463246"/>
        </a:xfrm>
        <a:custGeom>
          <a:avLst/>
          <a:gdLst/>
          <a:ahLst/>
          <a:cxnLst/>
          <a:rect l="0" t="0" r="0" b="0"/>
          <a:pathLst>
            <a:path>
              <a:moveTo>
                <a:pt x="0" y="2463246"/>
              </a:moveTo>
              <a:lnTo>
                <a:pt x="168467" y="24632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764" y="1351664"/>
        <a:ext cx="124309" cy="124309"/>
      </dsp:txXfrm>
    </dsp:sp>
    <dsp:sp modelId="{EA238957-40EE-4D16-B812-9B47310F7E0D}">
      <dsp:nvSpPr>
        <dsp:cNvPr id="0" name=""/>
        <dsp:cNvSpPr/>
      </dsp:nvSpPr>
      <dsp:spPr>
        <a:xfrm rot="16200000">
          <a:off x="-2365071" y="2412201"/>
          <a:ext cx="5274564" cy="466480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SONHO v2</a:t>
          </a:r>
        </a:p>
      </dsp:txBody>
      <dsp:txXfrm>
        <a:off x="-2365071" y="2412201"/>
        <a:ext cx="5274564" cy="466480"/>
      </dsp:txXfrm>
    </dsp:sp>
    <dsp:sp modelId="{C3C6DE91-AFB5-49D7-A1D1-A8742B69ED34}">
      <dsp:nvSpPr>
        <dsp:cNvPr id="0" name=""/>
        <dsp:cNvSpPr/>
      </dsp:nvSpPr>
      <dsp:spPr>
        <a:xfrm>
          <a:off x="842386" y="481"/>
          <a:ext cx="2178439" cy="36342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sp:txBody>
      <dsp:txXfrm>
        <a:off x="842386" y="481"/>
        <a:ext cx="2178439" cy="363428"/>
      </dsp:txXfrm>
    </dsp:sp>
    <dsp:sp modelId="{CF57E560-998B-48F5-983D-4F8A3277A8C1}">
      <dsp:nvSpPr>
        <dsp:cNvPr id="0" name=""/>
        <dsp:cNvSpPr/>
      </dsp:nvSpPr>
      <dsp:spPr>
        <a:xfrm>
          <a:off x="842386" y="4923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42386" y="492314"/>
        <a:ext cx="2178439" cy="363428"/>
      </dsp:txXfrm>
    </dsp:sp>
    <dsp:sp modelId="{065ECDA5-F9BE-4E5F-B8D6-C8DBF9D75A91}">
      <dsp:nvSpPr>
        <dsp:cNvPr id="0" name=""/>
        <dsp:cNvSpPr/>
      </dsp:nvSpPr>
      <dsp:spPr>
        <a:xfrm>
          <a:off x="842386" y="984148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Internamento</a:t>
          </a:r>
        </a:p>
      </dsp:txBody>
      <dsp:txXfrm>
        <a:off x="842386" y="984148"/>
        <a:ext cx="2178439" cy="363428"/>
      </dsp:txXfrm>
    </dsp:sp>
    <dsp:sp modelId="{89D606FB-C136-4F40-8BC0-9EB6BDFE4662}">
      <dsp:nvSpPr>
        <dsp:cNvPr id="0" name=""/>
        <dsp:cNvSpPr/>
      </dsp:nvSpPr>
      <dsp:spPr>
        <a:xfrm>
          <a:off x="842386" y="14759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 Light" panose="020F0302020204030204"/>
            </a:rPr>
            <a:t>MCDT</a:t>
          </a:r>
          <a:endParaRPr lang="pt-PT" sz="1400" kern="1200" dirty="0"/>
        </a:p>
      </dsp:txBody>
      <dsp:txXfrm>
        <a:off x="842386" y="1475981"/>
        <a:ext cx="2178439" cy="363428"/>
      </dsp:txXfrm>
    </dsp:sp>
    <dsp:sp modelId="{CA85CF14-C08B-429E-A491-0FA5502D6B97}">
      <dsp:nvSpPr>
        <dsp:cNvPr id="0" name=""/>
        <dsp:cNvSpPr/>
      </dsp:nvSpPr>
      <dsp:spPr>
        <a:xfrm>
          <a:off x="842386" y="19678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/>
            <a:t>Consulta Externa</a:t>
          </a:r>
        </a:p>
      </dsp:txBody>
      <dsp:txXfrm>
        <a:off x="842386" y="1967814"/>
        <a:ext cx="2178439" cy="363428"/>
      </dsp:txXfrm>
    </dsp:sp>
    <dsp:sp modelId="{20058DB6-0C46-431E-A806-563E6423EACB}">
      <dsp:nvSpPr>
        <dsp:cNvPr id="0" name=""/>
        <dsp:cNvSpPr/>
      </dsp:nvSpPr>
      <dsp:spPr>
        <a:xfrm>
          <a:off x="842386" y="24596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Bloco Operatório</a:t>
          </a:r>
        </a:p>
      </dsp:txBody>
      <dsp:txXfrm>
        <a:off x="842386" y="2459647"/>
        <a:ext cx="2178439" cy="363428"/>
      </dsp:txXfrm>
    </dsp:sp>
    <dsp:sp modelId="{C21319F7-31FF-4481-BEAE-A0714166B2C5}">
      <dsp:nvSpPr>
        <dsp:cNvPr id="0" name=""/>
        <dsp:cNvSpPr/>
      </dsp:nvSpPr>
      <dsp:spPr>
        <a:xfrm>
          <a:off x="842386" y="29514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Cirurgia de  Ambulatório</a:t>
          </a:r>
        </a:p>
      </dsp:txBody>
      <dsp:txXfrm>
        <a:off x="842386" y="2951481"/>
        <a:ext cx="2178439" cy="363428"/>
      </dsp:txXfrm>
    </dsp:sp>
    <dsp:sp modelId="{C878CF0F-9D2A-4B78-BC87-398EF56F3CDB}">
      <dsp:nvSpPr>
        <dsp:cNvPr id="0" name=""/>
        <dsp:cNvSpPr/>
      </dsp:nvSpPr>
      <dsp:spPr>
        <a:xfrm>
          <a:off x="842386" y="34433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Hospital de Dia</a:t>
          </a:r>
        </a:p>
      </dsp:txBody>
      <dsp:txXfrm>
        <a:off x="842386" y="3443314"/>
        <a:ext cx="2178439" cy="363428"/>
      </dsp:txXfrm>
    </dsp:sp>
    <dsp:sp modelId="{D87433C3-6F7F-443C-B981-20D1A091245B}">
      <dsp:nvSpPr>
        <dsp:cNvPr id="0" name=""/>
        <dsp:cNvSpPr/>
      </dsp:nvSpPr>
      <dsp:spPr>
        <a:xfrm>
          <a:off x="842386" y="3935147"/>
          <a:ext cx="2178439" cy="363428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Arquivo</a:t>
          </a:r>
          <a:endParaRPr lang="pt-PT" sz="1400" b="1" kern="1200" dirty="0"/>
        </a:p>
      </dsp:txBody>
      <dsp:txXfrm>
        <a:off x="842386" y="3935147"/>
        <a:ext cx="2178439" cy="363428"/>
      </dsp:txXfrm>
    </dsp:sp>
    <dsp:sp modelId="{A063554F-E4DA-4A3C-9481-BC610E6A0C1E}">
      <dsp:nvSpPr>
        <dsp:cNvPr id="0" name=""/>
        <dsp:cNvSpPr/>
      </dsp:nvSpPr>
      <dsp:spPr>
        <a:xfrm>
          <a:off x="842386" y="44269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Óbitos</a:t>
          </a:r>
        </a:p>
      </dsp:txBody>
      <dsp:txXfrm>
        <a:off x="842386" y="4426981"/>
        <a:ext cx="2178439" cy="363428"/>
      </dsp:txXfrm>
    </dsp:sp>
    <dsp:sp modelId="{BAC4E829-DC24-474A-9054-39BBB714869C}">
      <dsp:nvSpPr>
        <dsp:cNvPr id="0" name=""/>
        <dsp:cNvSpPr/>
      </dsp:nvSpPr>
      <dsp:spPr>
        <a:xfrm>
          <a:off x="842386" y="49188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Outras Funcionalidades</a:t>
          </a:r>
        </a:p>
      </dsp:txBody>
      <dsp:txXfrm>
        <a:off x="842386" y="4918814"/>
        <a:ext cx="2178439" cy="3634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5AB4-F425-4A8B-B39C-598519499B47}">
      <dsp:nvSpPr>
        <dsp:cNvPr id="0" name=""/>
        <dsp:cNvSpPr/>
      </dsp:nvSpPr>
      <dsp:spPr>
        <a:xfrm>
          <a:off x="0" y="37823"/>
          <a:ext cx="3873496" cy="67626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Ecrã Gestão de Entrada/Saída de Processos</a:t>
          </a:r>
        </a:p>
      </dsp:txBody>
      <dsp:txXfrm>
        <a:off x="33012" y="70835"/>
        <a:ext cx="3807472" cy="610236"/>
      </dsp:txXfrm>
    </dsp:sp>
    <dsp:sp modelId="{BFA91E44-5F79-4123-B289-D6828B6F18C4}">
      <dsp:nvSpPr>
        <dsp:cNvPr id="0" name=""/>
        <dsp:cNvSpPr/>
      </dsp:nvSpPr>
      <dsp:spPr>
        <a:xfrm>
          <a:off x="0" y="714083"/>
          <a:ext cx="387349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Possível dar a saída de processos</a:t>
          </a:r>
        </a:p>
      </dsp:txBody>
      <dsp:txXfrm>
        <a:off x="0" y="714083"/>
        <a:ext cx="3873496" cy="281520"/>
      </dsp:txXfrm>
    </dsp:sp>
    <dsp:sp modelId="{F59A2BF8-472F-4D56-8564-7FEC22219340}">
      <dsp:nvSpPr>
        <dsp:cNvPr id="0" name=""/>
        <dsp:cNvSpPr/>
      </dsp:nvSpPr>
      <dsp:spPr>
        <a:xfrm>
          <a:off x="0" y="995603"/>
          <a:ext cx="3873496" cy="67626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Escolher utente</a:t>
          </a:r>
        </a:p>
      </dsp:txBody>
      <dsp:txXfrm>
        <a:off x="33012" y="1028615"/>
        <a:ext cx="3807472" cy="610236"/>
      </dsp:txXfrm>
    </dsp:sp>
    <dsp:sp modelId="{6B55FB33-CD1D-41F2-8D85-C31CA9B02EB3}">
      <dsp:nvSpPr>
        <dsp:cNvPr id="0" name=""/>
        <dsp:cNvSpPr/>
      </dsp:nvSpPr>
      <dsp:spPr>
        <a:xfrm>
          <a:off x="0" y="1671863"/>
          <a:ext cx="387349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Possível pesquisar o utente em causa</a:t>
          </a:r>
        </a:p>
      </dsp:txBody>
      <dsp:txXfrm>
        <a:off x="0" y="1671863"/>
        <a:ext cx="3873496" cy="281520"/>
      </dsp:txXfrm>
    </dsp:sp>
    <dsp:sp modelId="{FFE0AB4F-4E50-4879-A405-CEA7D7376299}">
      <dsp:nvSpPr>
        <dsp:cNvPr id="0" name=""/>
        <dsp:cNvSpPr/>
      </dsp:nvSpPr>
      <dsp:spPr>
        <a:xfrm>
          <a:off x="0" y="1953383"/>
          <a:ext cx="3873496" cy="676260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Separador Saída de Processos</a:t>
          </a:r>
        </a:p>
      </dsp:txBody>
      <dsp:txXfrm>
        <a:off x="33012" y="1986395"/>
        <a:ext cx="3807472" cy="610236"/>
      </dsp:txXfrm>
    </dsp:sp>
    <dsp:sp modelId="{D7CFCA31-513A-4FEE-93EB-09A243A15BB9}">
      <dsp:nvSpPr>
        <dsp:cNvPr id="0" name=""/>
        <dsp:cNvSpPr/>
      </dsp:nvSpPr>
      <dsp:spPr>
        <a:xfrm>
          <a:off x="0" y="2629643"/>
          <a:ext cx="3873496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Possível preencher manualmente os campos Tipo </a:t>
          </a:r>
          <a:r>
            <a:rPr lang="pt-PT" sz="1300" kern="1200" dirty="0" err="1"/>
            <a:t>Req</a:t>
          </a:r>
          <a:r>
            <a:rPr lang="pt-PT" sz="1300" kern="1200" dirty="0"/>
            <a:t>., Motivo e </a:t>
          </a:r>
          <a:r>
            <a:rPr lang="pt-PT" sz="1300" kern="1200" dirty="0" err="1"/>
            <a:t>Requisit</a:t>
          </a:r>
          <a:r>
            <a:rPr lang="pt-PT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Botão Episódios agendados associa a um episódio existente e preenche automaticamente</a:t>
          </a:r>
        </a:p>
      </dsp:txBody>
      <dsp:txXfrm>
        <a:off x="0" y="2629643"/>
        <a:ext cx="3873496" cy="809370"/>
      </dsp:txXfrm>
    </dsp:sp>
    <dsp:sp modelId="{D06878DD-6C5A-483B-BFA5-BC9C0A313FA1}">
      <dsp:nvSpPr>
        <dsp:cNvPr id="0" name=""/>
        <dsp:cNvSpPr/>
      </dsp:nvSpPr>
      <dsp:spPr>
        <a:xfrm>
          <a:off x="0" y="3439013"/>
          <a:ext cx="3873496" cy="676260"/>
        </a:xfrm>
        <a:prstGeom prst="round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Botão Ok</a:t>
          </a:r>
        </a:p>
      </dsp:txBody>
      <dsp:txXfrm>
        <a:off x="33012" y="3472025"/>
        <a:ext cx="3807472" cy="610236"/>
      </dsp:txXfrm>
    </dsp:sp>
    <dsp:sp modelId="{C48D1534-D87A-4BA8-B270-54768F62B265}">
      <dsp:nvSpPr>
        <dsp:cNvPr id="0" name=""/>
        <dsp:cNvSpPr/>
      </dsp:nvSpPr>
      <dsp:spPr>
        <a:xfrm>
          <a:off x="0" y="4115273"/>
          <a:ext cx="3873496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É dada a saída do processo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Mensagem “O Processo encontra-se requisitado”</a:t>
          </a:r>
        </a:p>
      </dsp:txBody>
      <dsp:txXfrm>
        <a:off x="0" y="4115273"/>
        <a:ext cx="3873496" cy="448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5AB4-F425-4A8B-B39C-598519499B47}">
      <dsp:nvSpPr>
        <dsp:cNvPr id="0" name=""/>
        <dsp:cNvSpPr/>
      </dsp:nvSpPr>
      <dsp:spPr>
        <a:xfrm>
          <a:off x="0" y="37823"/>
          <a:ext cx="3873496" cy="67626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Ecrã Gestão de Entrada/Saída de Processos</a:t>
          </a:r>
        </a:p>
      </dsp:txBody>
      <dsp:txXfrm>
        <a:off x="33012" y="70835"/>
        <a:ext cx="3807472" cy="610236"/>
      </dsp:txXfrm>
    </dsp:sp>
    <dsp:sp modelId="{BFA91E44-5F79-4123-B289-D6828B6F18C4}">
      <dsp:nvSpPr>
        <dsp:cNvPr id="0" name=""/>
        <dsp:cNvSpPr/>
      </dsp:nvSpPr>
      <dsp:spPr>
        <a:xfrm>
          <a:off x="0" y="714083"/>
          <a:ext cx="387349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Possível dar a saída de processos</a:t>
          </a:r>
        </a:p>
      </dsp:txBody>
      <dsp:txXfrm>
        <a:off x="0" y="714083"/>
        <a:ext cx="3873496" cy="281520"/>
      </dsp:txXfrm>
    </dsp:sp>
    <dsp:sp modelId="{F59A2BF8-472F-4D56-8564-7FEC22219340}">
      <dsp:nvSpPr>
        <dsp:cNvPr id="0" name=""/>
        <dsp:cNvSpPr/>
      </dsp:nvSpPr>
      <dsp:spPr>
        <a:xfrm>
          <a:off x="0" y="995603"/>
          <a:ext cx="3873496" cy="67626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Escolher utente</a:t>
          </a:r>
        </a:p>
      </dsp:txBody>
      <dsp:txXfrm>
        <a:off x="33012" y="1028615"/>
        <a:ext cx="3807472" cy="610236"/>
      </dsp:txXfrm>
    </dsp:sp>
    <dsp:sp modelId="{6B55FB33-CD1D-41F2-8D85-C31CA9B02EB3}">
      <dsp:nvSpPr>
        <dsp:cNvPr id="0" name=""/>
        <dsp:cNvSpPr/>
      </dsp:nvSpPr>
      <dsp:spPr>
        <a:xfrm>
          <a:off x="0" y="1671863"/>
          <a:ext cx="387349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Possível pesquisar o utente em causa</a:t>
          </a:r>
        </a:p>
      </dsp:txBody>
      <dsp:txXfrm>
        <a:off x="0" y="1671863"/>
        <a:ext cx="3873496" cy="281520"/>
      </dsp:txXfrm>
    </dsp:sp>
    <dsp:sp modelId="{FFE0AB4F-4E50-4879-A405-CEA7D7376299}">
      <dsp:nvSpPr>
        <dsp:cNvPr id="0" name=""/>
        <dsp:cNvSpPr/>
      </dsp:nvSpPr>
      <dsp:spPr>
        <a:xfrm>
          <a:off x="0" y="1953383"/>
          <a:ext cx="3873496" cy="676260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Separador Saída de Processos</a:t>
          </a:r>
        </a:p>
      </dsp:txBody>
      <dsp:txXfrm>
        <a:off x="33012" y="1986395"/>
        <a:ext cx="3807472" cy="610236"/>
      </dsp:txXfrm>
    </dsp:sp>
    <dsp:sp modelId="{D7CFCA31-513A-4FEE-93EB-09A243A15BB9}">
      <dsp:nvSpPr>
        <dsp:cNvPr id="0" name=""/>
        <dsp:cNvSpPr/>
      </dsp:nvSpPr>
      <dsp:spPr>
        <a:xfrm>
          <a:off x="0" y="2629643"/>
          <a:ext cx="3873496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Possível preencher manualmente os campos Tipo </a:t>
          </a:r>
          <a:r>
            <a:rPr lang="pt-PT" sz="1300" kern="1200" dirty="0" err="1"/>
            <a:t>Req</a:t>
          </a:r>
          <a:r>
            <a:rPr lang="pt-PT" sz="1300" kern="1200" dirty="0"/>
            <a:t>., Motivo e </a:t>
          </a:r>
          <a:r>
            <a:rPr lang="pt-PT" sz="1300" kern="1200" dirty="0" err="1"/>
            <a:t>Requisit</a:t>
          </a:r>
          <a:r>
            <a:rPr lang="pt-PT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Botão Episódios agendados associa a um episódio existente e preenche automaticamente</a:t>
          </a:r>
        </a:p>
      </dsp:txBody>
      <dsp:txXfrm>
        <a:off x="0" y="2629643"/>
        <a:ext cx="3873496" cy="809370"/>
      </dsp:txXfrm>
    </dsp:sp>
    <dsp:sp modelId="{D06878DD-6C5A-483B-BFA5-BC9C0A313FA1}">
      <dsp:nvSpPr>
        <dsp:cNvPr id="0" name=""/>
        <dsp:cNvSpPr/>
      </dsp:nvSpPr>
      <dsp:spPr>
        <a:xfrm>
          <a:off x="0" y="3439013"/>
          <a:ext cx="3873496" cy="676260"/>
        </a:xfrm>
        <a:prstGeom prst="round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Botão Ok</a:t>
          </a:r>
        </a:p>
      </dsp:txBody>
      <dsp:txXfrm>
        <a:off x="33012" y="3472025"/>
        <a:ext cx="3807472" cy="610236"/>
      </dsp:txXfrm>
    </dsp:sp>
    <dsp:sp modelId="{C48D1534-D87A-4BA8-B270-54768F62B265}">
      <dsp:nvSpPr>
        <dsp:cNvPr id="0" name=""/>
        <dsp:cNvSpPr/>
      </dsp:nvSpPr>
      <dsp:spPr>
        <a:xfrm>
          <a:off x="0" y="4115273"/>
          <a:ext cx="3873496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É dada a saída do processo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Mensagem “O Processo encontra-se requisitado”</a:t>
          </a:r>
        </a:p>
      </dsp:txBody>
      <dsp:txXfrm>
        <a:off x="0" y="4115273"/>
        <a:ext cx="3873496" cy="4486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8B729-3823-4922-B368-8A64CF1A1D45}">
      <dsp:nvSpPr>
        <dsp:cNvPr id="0" name=""/>
        <dsp:cNvSpPr/>
      </dsp:nvSpPr>
      <dsp:spPr>
        <a:xfrm>
          <a:off x="1189922" y="36521"/>
          <a:ext cx="2059257" cy="2059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D480A-46E8-4767-90CA-E34521A5169E}">
      <dsp:nvSpPr>
        <dsp:cNvPr id="0" name=""/>
        <dsp:cNvSpPr/>
      </dsp:nvSpPr>
      <dsp:spPr>
        <a:xfrm>
          <a:off x="1413784" y="721092"/>
          <a:ext cx="1488938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Gestão de entradas/saídas</a:t>
          </a:r>
        </a:p>
      </dsp:txBody>
      <dsp:txXfrm>
        <a:off x="1413784" y="721092"/>
        <a:ext cx="1488938" cy="572007"/>
      </dsp:txXfrm>
    </dsp:sp>
    <dsp:sp modelId="{63ED432B-FE94-4B96-A807-21F01E289B18}">
      <dsp:nvSpPr>
        <dsp:cNvPr id="0" name=""/>
        <dsp:cNvSpPr/>
      </dsp:nvSpPr>
      <dsp:spPr>
        <a:xfrm>
          <a:off x="617970" y="1219897"/>
          <a:ext cx="2059257" cy="2059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DDFB5-7F7B-433E-A6D2-640D339EC926}">
      <dsp:nvSpPr>
        <dsp:cNvPr id="0" name=""/>
        <dsp:cNvSpPr/>
      </dsp:nvSpPr>
      <dsp:spPr>
        <a:xfrm>
          <a:off x="1075454" y="1970310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Separador de saída de processo</a:t>
          </a:r>
        </a:p>
      </dsp:txBody>
      <dsp:txXfrm>
        <a:off x="1075454" y="1970310"/>
        <a:ext cx="1144289" cy="572007"/>
      </dsp:txXfrm>
    </dsp:sp>
    <dsp:sp modelId="{3E22616A-66BC-4089-9A41-ED84E2B3F884}">
      <dsp:nvSpPr>
        <dsp:cNvPr id="0" name=""/>
        <dsp:cNvSpPr/>
      </dsp:nvSpPr>
      <dsp:spPr>
        <a:xfrm>
          <a:off x="1336487" y="2544885"/>
          <a:ext cx="1769221" cy="176993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00DBFE-C829-4BE4-BDBE-D5FDEBB3433A}">
      <dsp:nvSpPr>
        <dsp:cNvPr id="0" name=""/>
        <dsp:cNvSpPr/>
      </dsp:nvSpPr>
      <dsp:spPr>
        <a:xfrm>
          <a:off x="1647792" y="3162243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Preencher Dados a Copiar</a:t>
          </a:r>
        </a:p>
      </dsp:txBody>
      <dsp:txXfrm>
        <a:off x="1647792" y="3162243"/>
        <a:ext cx="1144289" cy="5720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8B729-3823-4922-B368-8A64CF1A1D45}">
      <dsp:nvSpPr>
        <dsp:cNvPr id="0" name=""/>
        <dsp:cNvSpPr/>
      </dsp:nvSpPr>
      <dsp:spPr>
        <a:xfrm>
          <a:off x="1189922" y="36521"/>
          <a:ext cx="2059257" cy="2059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D480A-46E8-4767-90CA-E34521A5169E}">
      <dsp:nvSpPr>
        <dsp:cNvPr id="0" name=""/>
        <dsp:cNvSpPr/>
      </dsp:nvSpPr>
      <dsp:spPr>
        <a:xfrm>
          <a:off x="1413784" y="721092"/>
          <a:ext cx="1488938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Gestão de entradas/saídas</a:t>
          </a:r>
        </a:p>
      </dsp:txBody>
      <dsp:txXfrm>
        <a:off x="1413784" y="721092"/>
        <a:ext cx="1488938" cy="572007"/>
      </dsp:txXfrm>
    </dsp:sp>
    <dsp:sp modelId="{63ED432B-FE94-4B96-A807-21F01E289B18}">
      <dsp:nvSpPr>
        <dsp:cNvPr id="0" name=""/>
        <dsp:cNvSpPr/>
      </dsp:nvSpPr>
      <dsp:spPr>
        <a:xfrm>
          <a:off x="617970" y="1219897"/>
          <a:ext cx="2059257" cy="2059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DDFB5-7F7B-433E-A6D2-640D339EC926}">
      <dsp:nvSpPr>
        <dsp:cNvPr id="0" name=""/>
        <dsp:cNvSpPr/>
      </dsp:nvSpPr>
      <dsp:spPr>
        <a:xfrm>
          <a:off x="1075454" y="1970310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Separador de saída de processo</a:t>
          </a:r>
        </a:p>
      </dsp:txBody>
      <dsp:txXfrm>
        <a:off x="1075454" y="1970310"/>
        <a:ext cx="1144289" cy="572007"/>
      </dsp:txXfrm>
    </dsp:sp>
    <dsp:sp modelId="{3E22616A-66BC-4089-9A41-ED84E2B3F884}">
      <dsp:nvSpPr>
        <dsp:cNvPr id="0" name=""/>
        <dsp:cNvSpPr/>
      </dsp:nvSpPr>
      <dsp:spPr>
        <a:xfrm>
          <a:off x="1336487" y="2544885"/>
          <a:ext cx="1769221" cy="176993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00DBFE-C829-4BE4-BDBE-D5FDEBB3433A}">
      <dsp:nvSpPr>
        <dsp:cNvPr id="0" name=""/>
        <dsp:cNvSpPr/>
      </dsp:nvSpPr>
      <dsp:spPr>
        <a:xfrm>
          <a:off x="1647792" y="3162243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Preencher Dados a Copiar</a:t>
          </a:r>
        </a:p>
      </dsp:txBody>
      <dsp:txXfrm>
        <a:off x="1647792" y="3162243"/>
        <a:ext cx="1144289" cy="5720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5AB4-F425-4A8B-B39C-598519499B47}">
      <dsp:nvSpPr>
        <dsp:cNvPr id="0" name=""/>
        <dsp:cNvSpPr/>
      </dsp:nvSpPr>
      <dsp:spPr>
        <a:xfrm>
          <a:off x="0" y="105966"/>
          <a:ext cx="3625613" cy="67626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Ecrã Gestão de Entrada/Saída de Processos</a:t>
          </a:r>
        </a:p>
      </dsp:txBody>
      <dsp:txXfrm>
        <a:off x="33012" y="138978"/>
        <a:ext cx="3559589" cy="610236"/>
      </dsp:txXfrm>
    </dsp:sp>
    <dsp:sp modelId="{BFA91E44-5F79-4123-B289-D6828B6F18C4}">
      <dsp:nvSpPr>
        <dsp:cNvPr id="0" name=""/>
        <dsp:cNvSpPr/>
      </dsp:nvSpPr>
      <dsp:spPr>
        <a:xfrm>
          <a:off x="0" y="761335"/>
          <a:ext cx="362561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Possível dar a entrada de processos</a:t>
          </a:r>
        </a:p>
      </dsp:txBody>
      <dsp:txXfrm>
        <a:off x="0" y="761335"/>
        <a:ext cx="3625613" cy="281520"/>
      </dsp:txXfrm>
    </dsp:sp>
    <dsp:sp modelId="{F59A2BF8-472F-4D56-8564-7FEC22219340}">
      <dsp:nvSpPr>
        <dsp:cNvPr id="0" name=""/>
        <dsp:cNvSpPr/>
      </dsp:nvSpPr>
      <dsp:spPr>
        <a:xfrm>
          <a:off x="0" y="1042855"/>
          <a:ext cx="3625613" cy="67626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Escolher utente</a:t>
          </a:r>
        </a:p>
      </dsp:txBody>
      <dsp:txXfrm>
        <a:off x="33012" y="1075867"/>
        <a:ext cx="3559589" cy="610236"/>
      </dsp:txXfrm>
    </dsp:sp>
    <dsp:sp modelId="{6B55FB33-CD1D-41F2-8D85-C31CA9B02EB3}">
      <dsp:nvSpPr>
        <dsp:cNvPr id="0" name=""/>
        <dsp:cNvSpPr/>
      </dsp:nvSpPr>
      <dsp:spPr>
        <a:xfrm>
          <a:off x="0" y="1719115"/>
          <a:ext cx="362561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Possível pesquisar o utente em causa</a:t>
          </a:r>
        </a:p>
      </dsp:txBody>
      <dsp:txXfrm>
        <a:off x="0" y="1719115"/>
        <a:ext cx="3625613" cy="281520"/>
      </dsp:txXfrm>
    </dsp:sp>
    <dsp:sp modelId="{FFE0AB4F-4E50-4879-A405-CEA7D7376299}">
      <dsp:nvSpPr>
        <dsp:cNvPr id="0" name=""/>
        <dsp:cNvSpPr/>
      </dsp:nvSpPr>
      <dsp:spPr>
        <a:xfrm>
          <a:off x="0" y="2000635"/>
          <a:ext cx="3625613" cy="676260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Separador Consulta/Entrada de Processos</a:t>
          </a:r>
        </a:p>
      </dsp:txBody>
      <dsp:txXfrm>
        <a:off x="33012" y="2033647"/>
        <a:ext cx="3559589" cy="610236"/>
      </dsp:txXfrm>
    </dsp:sp>
    <dsp:sp modelId="{D7CFCA31-513A-4FEE-93EB-09A243A15BB9}">
      <dsp:nvSpPr>
        <dsp:cNvPr id="0" name=""/>
        <dsp:cNvSpPr/>
      </dsp:nvSpPr>
      <dsp:spPr>
        <a:xfrm>
          <a:off x="0" y="2676895"/>
          <a:ext cx="3625613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Marcar </a:t>
          </a:r>
          <a:r>
            <a:rPr lang="pt-PT" sz="1300" kern="1200" err="1"/>
            <a:t>check</a:t>
          </a:r>
          <a:r>
            <a:rPr lang="pt-PT" sz="1300" kern="1200"/>
            <a:t>-box Entrada e editar data e hora de devolução caso não corresponda à atual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Preencher-se sempre os campos Sala Arquivo, Nº Estante e Nº Prateleira</a:t>
          </a:r>
        </a:p>
      </dsp:txBody>
      <dsp:txXfrm>
        <a:off x="0" y="2676895"/>
        <a:ext cx="3625613" cy="809370"/>
      </dsp:txXfrm>
    </dsp:sp>
    <dsp:sp modelId="{D06878DD-6C5A-483B-BFA5-BC9C0A313FA1}">
      <dsp:nvSpPr>
        <dsp:cNvPr id="0" name=""/>
        <dsp:cNvSpPr/>
      </dsp:nvSpPr>
      <dsp:spPr>
        <a:xfrm>
          <a:off x="0" y="3486265"/>
          <a:ext cx="3625613" cy="676260"/>
        </a:xfrm>
        <a:prstGeom prst="round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Botão Ok</a:t>
          </a:r>
        </a:p>
      </dsp:txBody>
      <dsp:txXfrm>
        <a:off x="33012" y="3519277"/>
        <a:ext cx="3559589" cy="610236"/>
      </dsp:txXfrm>
    </dsp:sp>
    <dsp:sp modelId="{C48D1534-D87A-4BA8-B270-54768F62B265}">
      <dsp:nvSpPr>
        <dsp:cNvPr id="0" name=""/>
        <dsp:cNvSpPr/>
      </dsp:nvSpPr>
      <dsp:spPr>
        <a:xfrm>
          <a:off x="0" y="4162525"/>
          <a:ext cx="3625613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É dada a entrada do processo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Mensagem “O Processo foi devolvido” </a:t>
          </a:r>
        </a:p>
      </dsp:txBody>
      <dsp:txXfrm>
        <a:off x="0" y="4162525"/>
        <a:ext cx="3625613" cy="4486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5AB4-F425-4A8B-B39C-598519499B47}">
      <dsp:nvSpPr>
        <dsp:cNvPr id="0" name=""/>
        <dsp:cNvSpPr/>
      </dsp:nvSpPr>
      <dsp:spPr>
        <a:xfrm>
          <a:off x="0" y="105966"/>
          <a:ext cx="3625613" cy="67626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Ecrã Gestão de Entrada/Saída de Processos</a:t>
          </a:r>
        </a:p>
      </dsp:txBody>
      <dsp:txXfrm>
        <a:off x="33012" y="138978"/>
        <a:ext cx="3559589" cy="610236"/>
      </dsp:txXfrm>
    </dsp:sp>
    <dsp:sp modelId="{BFA91E44-5F79-4123-B289-D6828B6F18C4}">
      <dsp:nvSpPr>
        <dsp:cNvPr id="0" name=""/>
        <dsp:cNvSpPr/>
      </dsp:nvSpPr>
      <dsp:spPr>
        <a:xfrm>
          <a:off x="0" y="761335"/>
          <a:ext cx="362561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Possível dar a entrada de processos</a:t>
          </a:r>
        </a:p>
      </dsp:txBody>
      <dsp:txXfrm>
        <a:off x="0" y="761335"/>
        <a:ext cx="3625613" cy="281520"/>
      </dsp:txXfrm>
    </dsp:sp>
    <dsp:sp modelId="{F59A2BF8-472F-4D56-8564-7FEC22219340}">
      <dsp:nvSpPr>
        <dsp:cNvPr id="0" name=""/>
        <dsp:cNvSpPr/>
      </dsp:nvSpPr>
      <dsp:spPr>
        <a:xfrm>
          <a:off x="0" y="1042855"/>
          <a:ext cx="3625613" cy="67626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Escolher utente</a:t>
          </a:r>
        </a:p>
      </dsp:txBody>
      <dsp:txXfrm>
        <a:off x="33012" y="1075867"/>
        <a:ext cx="3559589" cy="610236"/>
      </dsp:txXfrm>
    </dsp:sp>
    <dsp:sp modelId="{6B55FB33-CD1D-41F2-8D85-C31CA9B02EB3}">
      <dsp:nvSpPr>
        <dsp:cNvPr id="0" name=""/>
        <dsp:cNvSpPr/>
      </dsp:nvSpPr>
      <dsp:spPr>
        <a:xfrm>
          <a:off x="0" y="1719115"/>
          <a:ext cx="362561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Possível pesquisar o utente em causa</a:t>
          </a:r>
        </a:p>
      </dsp:txBody>
      <dsp:txXfrm>
        <a:off x="0" y="1719115"/>
        <a:ext cx="3625613" cy="281520"/>
      </dsp:txXfrm>
    </dsp:sp>
    <dsp:sp modelId="{FFE0AB4F-4E50-4879-A405-CEA7D7376299}">
      <dsp:nvSpPr>
        <dsp:cNvPr id="0" name=""/>
        <dsp:cNvSpPr/>
      </dsp:nvSpPr>
      <dsp:spPr>
        <a:xfrm>
          <a:off x="0" y="2000635"/>
          <a:ext cx="3625613" cy="676260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Separador Consulta/Entrada de Processos</a:t>
          </a:r>
        </a:p>
      </dsp:txBody>
      <dsp:txXfrm>
        <a:off x="33012" y="2033647"/>
        <a:ext cx="3559589" cy="610236"/>
      </dsp:txXfrm>
    </dsp:sp>
    <dsp:sp modelId="{D7CFCA31-513A-4FEE-93EB-09A243A15BB9}">
      <dsp:nvSpPr>
        <dsp:cNvPr id="0" name=""/>
        <dsp:cNvSpPr/>
      </dsp:nvSpPr>
      <dsp:spPr>
        <a:xfrm>
          <a:off x="0" y="2676895"/>
          <a:ext cx="3625613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Marcar </a:t>
          </a:r>
          <a:r>
            <a:rPr lang="pt-PT" sz="1300" kern="1200" err="1"/>
            <a:t>check</a:t>
          </a:r>
          <a:r>
            <a:rPr lang="pt-PT" sz="1300" kern="1200"/>
            <a:t>-box Entrada e editar data e hora de devolução caso não corresponda à atual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Preencher-se sempre os campos Sala Arquivo, Nº Estante e Nº Prateleira</a:t>
          </a:r>
        </a:p>
      </dsp:txBody>
      <dsp:txXfrm>
        <a:off x="0" y="2676895"/>
        <a:ext cx="3625613" cy="809370"/>
      </dsp:txXfrm>
    </dsp:sp>
    <dsp:sp modelId="{D06878DD-6C5A-483B-BFA5-BC9C0A313FA1}">
      <dsp:nvSpPr>
        <dsp:cNvPr id="0" name=""/>
        <dsp:cNvSpPr/>
      </dsp:nvSpPr>
      <dsp:spPr>
        <a:xfrm>
          <a:off x="0" y="3486265"/>
          <a:ext cx="3625613" cy="676260"/>
        </a:xfrm>
        <a:prstGeom prst="round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Botão Ok</a:t>
          </a:r>
        </a:p>
      </dsp:txBody>
      <dsp:txXfrm>
        <a:off x="33012" y="3519277"/>
        <a:ext cx="3559589" cy="610236"/>
      </dsp:txXfrm>
    </dsp:sp>
    <dsp:sp modelId="{C48D1534-D87A-4BA8-B270-54768F62B265}">
      <dsp:nvSpPr>
        <dsp:cNvPr id="0" name=""/>
        <dsp:cNvSpPr/>
      </dsp:nvSpPr>
      <dsp:spPr>
        <a:xfrm>
          <a:off x="0" y="4162525"/>
          <a:ext cx="3625613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É dada a entrada do processo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Mensagem “O Processo foi devolvido” </a:t>
          </a:r>
        </a:p>
      </dsp:txBody>
      <dsp:txXfrm>
        <a:off x="0" y="4162525"/>
        <a:ext cx="3625613" cy="4486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388E-CC13-4014-BF34-2DDE921B02D2}">
      <dsp:nvSpPr>
        <dsp:cNvPr id="0" name=""/>
        <dsp:cNvSpPr/>
      </dsp:nvSpPr>
      <dsp:spPr>
        <a:xfrm>
          <a:off x="1173" y="52916"/>
          <a:ext cx="2286021" cy="1106646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Movimentos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Informação dos movimentos do arquivo sob a forma de tabela</a:t>
          </a:r>
        </a:p>
      </dsp:txBody>
      <dsp:txXfrm>
        <a:off x="1173" y="52916"/>
        <a:ext cx="2286021" cy="1106646"/>
      </dsp:txXfrm>
    </dsp:sp>
    <dsp:sp modelId="{96494FA9-7F80-4D57-ADD2-9DE1FDE12658}">
      <dsp:nvSpPr>
        <dsp:cNvPr id="0" name=""/>
        <dsp:cNvSpPr/>
      </dsp:nvSpPr>
      <dsp:spPr>
        <a:xfrm>
          <a:off x="2512979" y="52916"/>
          <a:ext cx="2257843" cy="1106646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Histórico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Informação descritiva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Mostra também movimentos que não geraram movimento do arquivo (p.e. consultas que não requerem processo)</a:t>
          </a:r>
        </a:p>
      </dsp:txBody>
      <dsp:txXfrm>
        <a:off x="2512979" y="52916"/>
        <a:ext cx="2257843" cy="11066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388E-CC13-4014-BF34-2DDE921B02D2}">
      <dsp:nvSpPr>
        <dsp:cNvPr id="0" name=""/>
        <dsp:cNvSpPr/>
      </dsp:nvSpPr>
      <dsp:spPr>
        <a:xfrm>
          <a:off x="1173" y="52916"/>
          <a:ext cx="2286021" cy="1106646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Movimentos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Informação dos movimentos do arquivo sob a forma de tabela</a:t>
          </a:r>
        </a:p>
      </dsp:txBody>
      <dsp:txXfrm>
        <a:off x="1173" y="52916"/>
        <a:ext cx="2286021" cy="1106646"/>
      </dsp:txXfrm>
    </dsp:sp>
    <dsp:sp modelId="{96494FA9-7F80-4D57-ADD2-9DE1FDE12658}">
      <dsp:nvSpPr>
        <dsp:cNvPr id="0" name=""/>
        <dsp:cNvSpPr/>
      </dsp:nvSpPr>
      <dsp:spPr>
        <a:xfrm>
          <a:off x="2512979" y="52916"/>
          <a:ext cx="2257843" cy="1106646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Histórico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Informação descritiva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Mostra também movimentos que não geraram movimento do arquivo (p.e. consultas que não requerem processo)</a:t>
          </a:r>
        </a:p>
      </dsp:txBody>
      <dsp:txXfrm>
        <a:off x="2512979" y="52916"/>
        <a:ext cx="2257843" cy="11066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6A37D-91AD-474B-A891-13654FBC98C7}">
      <dsp:nvSpPr>
        <dsp:cNvPr id="0" name=""/>
        <dsp:cNvSpPr/>
      </dsp:nvSpPr>
      <dsp:spPr>
        <a:xfrm>
          <a:off x="2112" y="81187"/>
          <a:ext cx="1675881" cy="1005528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Permite transferir o processo entre arquivos</a:t>
          </a:r>
        </a:p>
      </dsp:txBody>
      <dsp:txXfrm>
        <a:off x="2112" y="81187"/>
        <a:ext cx="1675881" cy="1005528"/>
      </dsp:txXfrm>
    </dsp:sp>
    <dsp:sp modelId="{DAD225AC-F7DB-4DE9-9AA8-AE95E480D6FB}">
      <dsp:nvSpPr>
        <dsp:cNvPr id="0" name=""/>
        <dsp:cNvSpPr/>
      </dsp:nvSpPr>
      <dsp:spPr>
        <a:xfrm>
          <a:off x="1845582" y="81187"/>
          <a:ext cx="1675881" cy="1005528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Arquivo ativo</a:t>
          </a:r>
        </a:p>
      </dsp:txBody>
      <dsp:txXfrm>
        <a:off x="1845582" y="81187"/>
        <a:ext cx="1675881" cy="1005528"/>
      </dsp:txXfrm>
    </dsp:sp>
    <dsp:sp modelId="{29711794-C990-485C-905C-A9DFD7DC472B}">
      <dsp:nvSpPr>
        <dsp:cNvPr id="0" name=""/>
        <dsp:cNvSpPr/>
      </dsp:nvSpPr>
      <dsp:spPr>
        <a:xfrm>
          <a:off x="3689051" y="81187"/>
          <a:ext cx="1675881" cy="1005528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Arquivo inativo</a:t>
          </a:r>
        </a:p>
      </dsp:txBody>
      <dsp:txXfrm>
        <a:off x="3689051" y="81187"/>
        <a:ext cx="1675881" cy="1005528"/>
      </dsp:txXfrm>
    </dsp:sp>
    <dsp:sp modelId="{933C5607-5343-4DAC-8859-B020C1479D14}">
      <dsp:nvSpPr>
        <dsp:cNvPr id="0" name=""/>
        <dsp:cNvSpPr/>
      </dsp:nvSpPr>
      <dsp:spPr>
        <a:xfrm>
          <a:off x="5532521" y="81187"/>
          <a:ext cx="1675881" cy="1005528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Arquivo morto</a:t>
          </a:r>
        </a:p>
      </dsp:txBody>
      <dsp:txXfrm>
        <a:off x="5532521" y="81187"/>
        <a:ext cx="1675881" cy="1005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FEB1D-9822-462E-AC16-73545B95F5F3}">
      <dsp:nvSpPr>
        <dsp:cNvPr id="0" name=""/>
        <dsp:cNvSpPr/>
      </dsp:nvSpPr>
      <dsp:spPr>
        <a:xfrm>
          <a:off x="5151239" y="2619816"/>
          <a:ext cx="1025316" cy="48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528"/>
              </a:lnTo>
              <a:lnTo>
                <a:pt x="1025316" y="332528"/>
              </a:lnTo>
              <a:lnTo>
                <a:pt x="1025316" y="487957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163C-C996-4608-9FE5-DC77A9C5C134}">
      <dsp:nvSpPr>
        <dsp:cNvPr id="0" name=""/>
        <dsp:cNvSpPr/>
      </dsp:nvSpPr>
      <dsp:spPr>
        <a:xfrm>
          <a:off x="3975777" y="2619816"/>
          <a:ext cx="1175461" cy="487957"/>
        </a:xfrm>
        <a:custGeom>
          <a:avLst/>
          <a:gdLst/>
          <a:ahLst/>
          <a:cxnLst/>
          <a:rect l="0" t="0" r="0" b="0"/>
          <a:pathLst>
            <a:path>
              <a:moveTo>
                <a:pt x="1175461" y="0"/>
              </a:moveTo>
              <a:lnTo>
                <a:pt x="1175461" y="332528"/>
              </a:lnTo>
              <a:lnTo>
                <a:pt x="0" y="332528"/>
              </a:lnTo>
              <a:lnTo>
                <a:pt x="0" y="487957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EB98C-6E07-4F1A-8EF5-0CF60BDA3CC8}">
      <dsp:nvSpPr>
        <dsp:cNvPr id="0" name=""/>
        <dsp:cNvSpPr/>
      </dsp:nvSpPr>
      <dsp:spPr>
        <a:xfrm>
          <a:off x="3446710" y="1066462"/>
          <a:ext cx="1704529" cy="48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528"/>
              </a:lnTo>
              <a:lnTo>
                <a:pt x="1704529" y="332528"/>
              </a:lnTo>
              <a:lnTo>
                <a:pt x="1704529" y="48795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A0A52-629D-4397-8591-543F1CE59B5E}">
      <dsp:nvSpPr>
        <dsp:cNvPr id="0" name=""/>
        <dsp:cNvSpPr/>
      </dsp:nvSpPr>
      <dsp:spPr>
        <a:xfrm>
          <a:off x="1769445" y="2619816"/>
          <a:ext cx="91440" cy="487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957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694E4-B4AC-4AC4-A899-3EB9412285C1}">
      <dsp:nvSpPr>
        <dsp:cNvPr id="0" name=""/>
        <dsp:cNvSpPr/>
      </dsp:nvSpPr>
      <dsp:spPr>
        <a:xfrm>
          <a:off x="1815165" y="1066462"/>
          <a:ext cx="1631545" cy="487957"/>
        </a:xfrm>
        <a:custGeom>
          <a:avLst/>
          <a:gdLst/>
          <a:ahLst/>
          <a:cxnLst/>
          <a:rect l="0" t="0" r="0" b="0"/>
          <a:pathLst>
            <a:path>
              <a:moveTo>
                <a:pt x="1631545" y="0"/>
              </a:moveTo>
              <a:lnTo>
                <a:pt x="1631545" y="332528"/>
              </a:lnTo>
              <a:lnTo>
                <a:pt x="0" y="332528"/>
              </a:lnTo>
              <a:lnTo>
                <a:pt x="0" y="48795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838F2-B855-4EC5-97F3-BFC9671EC752}">
      <dsp:nvSpPr>
        <dsp:cNvPr id="0" name=""/>
        <dsp:cNvSpPr/>
      </dsp:nvSpPr>
      <dsp:spPr>
        <a:xfrm>
          <a:off x="2607815" y="1065"/>
          <a:ext cx="1677790" cy="1065397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EDFB0-EDC4-4A7B-B2EF-6B16F208113F}">
      <dsp:nvSpPr>
        <dsp:cNvPr id="0" name=""/>
        <dsp:cNvSpPr/>
      </dsp:nvSpPr>
      <dsp:spPr>
        <a:xfrm>
          <a:off x="2794236" y="178165"/>
          <a:ext cx="1677790" cy="1065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Criação de Processo Físico</a:t>
          </a:r>
        </a:p>
      </dsp:txBody>
      <dsp:txXfrm>
        <a:off x="2825440" y="209369"/>
        <a:ext cx="1615382" cy="1002989"/>
      </dsp:txXfrm>
    </dsp:sp>
    <dsp:sp modelId="{19D0A4DC-C945-4CD1-B7AD-76F025AA1590}">
      <dsp:nvSpPr>
        <dsp:cNvPr id="0" name=""/>
        <dsp:cNvSpPr/>
      </dsp:nvSpPr>
      <dsp:spPr>
        <a:xfrm>
          <a:off x="858531" y="1554419"/>
          <a:ext cx="1913268" cy="106539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0B8030-BA9B-4C2F-BEF8-86572F61511F}">
      <dsp:nvSpPr>
        <dsp:cNvPr id="0" name=""/>
        <dsp:cNvSpPr/>
      </dsp:nvSpPr>
      <dsp:spPr>
        <a:xfrm>
          <a:off x="1044952" y="1731520"/>
          <a:ext cx="1913268" cy="1065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Criação Física Explícita </a:t>
          </a:r>
          <a:r>
            <a:rPr lang="pt-PT" sz="1200" b="1" kern="1200" dirty="0"/>
            <a:t>Inativa</a:t>
          </a:r>
          <a:r>
            <a:rPr lang="pt-PT" sz="1200" kern="1200" dirty="0"/>
            <a:t> (parâmetro 435 = </a:t>
          </a:r>
          <a:r>
            <a:rPr lang="pt-PT" sz="1200" b="1" kern="1200" dirty="0"/>
            <a:t>N</a:t>
          </a:r>
          <a:r>
            <a:rPr lang="pt-PT" sz="1200" kern="1200" dirty="0"/>
            <a:t>)</a:t>
          </a:r>
        </a:p>
      </dsp:txBody>
      <dsp:txXfrm>
        <a:off x="1076156" y="1762724"/>
        <a:ext cx="1850860" cy="1002989"/>
      </dsp:txXfrm>
    </dsp:sp>
    <dsp:sp modelId="{15C67BCB-8C77-441E-85AD-34FEF0F55495}">
      <dsp:nvSpPr>
        <dsp:cNvPr id="0" name=""/>
        <dsp:cNvSpPr/>
      </dsp:nvSpPr>
      <dsp:spPr>
        <a:xfrm>
          <a:off x="866291" y="3107774"/>
          <a:ext cx="1897748" cy="106539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DC6DA9-F6D8-4FF6-9A16-4D2E94F796CE}">
      <dsp:nvSpPr>
        <dsp:cNvPr id="0" name=""/>
        <dsp:cNvSpPr/>
      </dsp:nvSpPr>
      <dsp:spPr>
        <a:xfrm>
          <a:off x="1052712" y="3284874"/>
          <a:ext cx="1897748" cy="1065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A data de criação física é atribuída automaticamente a quando da criação de processo</a:t>
          </a:r>
        </a:p>
      </dsp:txBody>
      <dsp:txXfrm>
        <a:off x="1083916" y="3316078"/>
        <a:ext cx="1835340" cy="1002989"/>
      </dsp:txXfrm>
    </dsp:sp>
    <dsp:sp modelId="{713794E7-CC02-46B2-B18E-1887F3B81491}">
      <dsp:nvSpPr>
        <dsp:cNvPr id="0" name=""/>
        <dsp:cNvSpPr/>
      </dsp:nvSpPr>
      <dsp:spPr>
        <a:xfrm>
          <a:off x="4267589" y="1554419"/>
          <a:ext cx="1767300" cy="106539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E495E9-8573-443D-BABB-D7FA420562C2}">
      <dsp:nvSpPr>
        <dsp:cNvPr id="0" name=""/>
        <dsp:cNvSpPr/>
      </dsp:nvSpPr>
      <dsp:spPr>
        <a:xfrm>
          <a:off x="4454010" y="1731520"/>
          <a:ext cx="1767300" cy="1065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 Criação Física Explícita A</a:t>
          </a:r>
          <a:r>
            <a:rPr lang="pt-PT" sz="1200" b="1" kern="1200" dirty="0"/>
            <a:t>tiva</a:t>
          </a:r>
          <a:r>
            <a:rPr lang="pt-PT" sz="1200" kern="1200" dirty="0"/>
            <a:t> (parâmetro 435 = </a:t>
          </a:r>
          <a:r>
            <a:rPr lang="pt-PT" sz="1200" b="1" kern="1200" dirty="0"/>
            <a:t>S</a:t>
          </a:r>
          <a:r>
            <a:rPr lang="pt-PT" sz="1200" kern="1200" dirty="0"/>
            <a:t>)</a:t>
          </a:r>
        </a:p>
      </dsp:txBody>
      <dsp:txXfrm>
        <a:off x="4485214" y="1762724"/>
        <a:ext cx="1704892" cy="1002989"/>
      </dsp:txXfrm>
    </dsp:sp>
    <dsp:sp modelId="{DC66174B-51E7-488D-AFB8-3A47E8460996}">
      <dsp:nvSpPr>
        <dsp:cNvPr id="0" name=""/>
        <dsp:cNvSpPr/>
      </dsp:nvSpPr>
      <dsp:spPr>
        <a:xfrm>
          <a:off x="3136882" y="3107774"/>
          <a:ext cx="1677790" cy="106539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A1192C-DC2C-4935-9CFB-DA7071AAB0FE}">
      <dsp:nvSpPr>
        <dsp:cNvPr id="0" name=""/>
        <dsp:cNvSpPr/>
      </dsp:nvSpPr>
      <dsp:spPr>
        <a:xfrm>
          <a:off x="3323303" y="3284874"/>
          <a:ext cx="1677790" cy="1065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Criação manual via ecrã "Criar Processo"</a:t>
          </a:r>
        </a:p>
      </dsp:txBody>
      <dsp:txXfrm>
        <a:off x="3354507" y="3316078"/>
        <a:ext cx="1615382" cy="1002989"/>
      </dsp:txXfrm>
    </dsp:sp>
    <dsp:sp modelId="{4FC0B352-CDBD-4838-8511-78B2B012C8E5}">
      <dsp:nvSpPr>
        <dsp:cNvPr id="0" name=""/>
        <dsp:cNvSpPr/>
      </dsp:nvSpPr>
      <dsp:spPr>
        <a:xfrm>
          <a:off x="5187515" y="3107774"/>
          <a:ext cx="1978081" cy="106539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A3E014-367B-464A-BD19-CE09D3E46CDC}">
      <dsp:nvSpPr>
        <dsp:cNvPr id="0" name=""/>
        <dsp:cNvSpPr/>
      </dsp:nvSpPr>
      <dsp:spPr>
        <a:xfrm>
          <a:off x="5373936" y="3284874"/>
          <a:ext cx="1978081" cy="1065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Criação ao dar entrada pela primeira vez no arquivo via ecrã "Gestão de Entrada/Saída de Processos"</a:t>
          </a:r>
        </a:p>
      </dsp:txBody>
      <dsp:txXfrm>
        <a:off x="5405140" y="3316078"/>
        <a:ext cx="1915673" cy="1002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6FEA9-B20B-4619-82BA-01073DB6FDE6}">
      <dsp:nvSpPr>
        <dsp:cNvPr id="0" name=""/>
        <dsp:cNvSpPr/>
      </dsp:nvSpPr>
      <dsp:spPr>
        <a:xfrm>
          <a:off x="1918" y="0"/>
          <a:ext cx="1845221" cy="435133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Explícita</a:t>
          </a:r>
          <a:endParaRPr lang="pt-PT" sz="3600" kern="1200" dirty="0"/>
        </a:p>
      </dsp:txBody>
      <dsp:txXfrm>
        <a:off x="1918" y="0"/>
        <a:ext cx="1845221" cy="1305401"/>
      </dsp:txXfrm>
    </dsp:sp>
    <dsp:sp modelId="{34FEA738-E570-42F5-8873-45B70B251FB2}">
      <dsp:nvSpPr>
        <dsp:cNvPr id="0" name=""/>
        <dsp:cNvSpPr/>
      </dsp:nvSpPr>
      <dsp:spPr>
        <a:xfrm>
          <a:off x="186440" y="1308852"/>
          <a:ext cx="1476177" cy="1107593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Manualmente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O ecrã Criar Processo permite criar manualmente o processo no arquivo</a:t>
          </a:r>
        </a:p>
      </dsp:txBody>
      <dsp:txXfrm>
        <a:off x="218880" y="1341292"/>
        <a:ext cx="1411297" cy="1042713"/>
      </dsp:txXfrm>
    </dsp:sp>
    <dsp:sp modelId="{09B90469-5A50-4679-BA33-ACEF1B608C3B}">
      <dsp:nvSpPr>
        <dsp:cNvPr id="0" name=""/>
        <dsp:cNvSpPr/>
      </dsp:nvSpPr>
      <dsp:spPr>
        <a:xfrm>
          <a:off x="186440" y="2568072"/>
          <a:ext cx="1476177" cy="15496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Ao devolver ao arquivo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A primeira vez que o processo dá entrada no arquivo, o SONHO v2 pergunta se pretende criar processo</a:t>
          </a:r>
        </a:p>
      </dsp:txBody>
      <dsp:txXfrm>
        <a:off x="229676" y="2611308"/>
        <a:ext cx="1389705" cy="1463129"/>
      </dsp:txXfrm>
    </dsp:sp>
    <dsp:sp modelId="{858B6D0D-3B95-424A-A4D2-0DEAB4C04EEB}">
      <dsp:nvSpPr>
        <dsp:cNvPr id="0" name=""/>
        <dsp:cNvSpPr/>
      </dsp:nvSpPr>
      <dsp:spPr>
        <a:xfrm>
          <a:off x="1985531" y="0"/>
          <a:ext cx="1845221" cy="435133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Não Explícita</a:t>
          </a:r>
        </a:p>
      </dsp:txBody>
      <dsp:txXfrm>
        <a:off x="1985531" y="0"/>
        <a:ext cx="1845221" cy="1305401"/>
      </dsp:txXfrm>
    </dsp:sp>
    <dsp:sp modelId="{C6C0E2A1-6439-47B7-8CE8-B15A3821088B}">
      <dsp:nvSpPr>
        <dsp:cNvPr id="0" name=""/>
        <dsp:cNvSpPr/>
      </dsp:nvSpPr>
      <dsp:spPr>
        <a:xfrm>
          <a:off x="2170053" y="1305401"/>
          <a:ext cx="1476177" cy="282836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Ao atribuir um nº de processo ao utente é gerado o movimento de criação de processo físico no arquivo</a:t>
          </a:r>
        </a:p>
      </dsp:txBody>
      <dsp:txXfrm>
        <a:off x="2213289" y="1348637"/>
        <a:ext cx="1389705" cy="2741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6FEA9-B20B-4619-82BA-01073DB6FDE6}">
      <dsp:nvSpPr>
        <dsp:cNvPr id="0" name=""/>
        <dsp:cNvSpPr/>
      </dsp:nvSpPr>
      <dsp:spPr>
        <a:xfrm>
          <a:off x="1918" y="0"/>
          <a:ext cx="1845221" cy="435133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Explícita</a:t>
          </a:r>
          <a:endParaRPr lang="pt-PT" sz="3600" kern="1200" dirty="0"/>
        </a:p>
      </dsp:txBody>
      <dsp:txXfrm>
        <a:off x="1918" y="0"/>
        <a:ext cx="1845221" cy="1305401"/>
      </dsp:txXfrm>
    </dsp:sp>
    <dsp:sp modelId="{34FEA738-E570-42F5-8873-45B70B251FB2}">
      <dsp:nvSpPr>
        <dsp:cNvPr id="0" name=""/>
        <dsp:cNvSpPr/>
      </dsp:nvSpPr>
      <dsp:spPr>
        <a:xfrm>
          <a:off x="186440" y="1308852"/>
          <a:ext cx="1476177" cy="1107593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Manualmente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O ecrã Criar Processo permite criar manualmente o processo no arquivo</a:t>
          </a:r>
        </a:p>
      </dsp:txBody>
      <dsp:txXfrm>
        <a:off x="218880" y="1341292"/>
        <a:ext cx="1411297" cy="1042713"/>
      </dsp:txXfrm>
    </dsp:sp>
    <dsp:sp modelId="{09B90469-5A50-4679-BA33-ACEF1B608C3B}">
      <dsp:nvSpPr>
        <dsp:cNvPr id="0" name=""/>
        <dsp:cNvSpPr/>
      </dsp:nvSpPr>
      <dsp:spPr>
        <a:xfrm>
          <a:off x="186440" y="2568072"/>
          <a:ext cx="1476177" cy="15496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Ao devolver ao arquivo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100" kern="1200" dirty="0"/>
            <a:t>A primeira vez que o processo dá entrada no arquivo, o SONHO v2 pergunta se pretende criar processo</a:t>
          </a:r>
        </a:p>
      </dsp:txBody>
      <dsp:txXfrm>
        <a:off x="229676" y="2611308"/>
        <a:ext cx="1389705" cy="1463129"/>
      </dsp:txXfrm>
    </dsp:sp>
    <dsp:sp modelId="{858B6D0D-3B95-424A-A4D2-0DEAB4C04EEB}">
      <dsp:nvSpPr>
        <dsp:cNvPr id="0" name=""/>
        <dsp:cNvSpPr/>
      </dsp:nvSpPr>
      <dsp:spPr>
        <a:xfrm>
          <a:off x="1985531" y="0"/>
          <a:ext cx="1845221" cy="435133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dirty="0"/>
            <a:t>Não Explícita</a:t>
          </a:r>
        </a:p>
      </dsp:txBody>
      <dsp:txXfrm>
        <a:off x="1985531" y="0"/>
        <a:ext cx="1845221" cy="1305401"/>
      </dsp:txXfrm>
    </dsp:sp>
    <dsp:sp modelId="{C6C0E2A1-6439-47B7-8CE8-B15A3821088B}">
      <dsp:nvSpPr>
        <dsp:cNvPr id="0" name=""/>
        <dsp:cNvSpPr/>
      </dsp:nvSpPr>
      <dsp:spPr>
        <a:xfrm>
          <a:off x="2170053" y="1305401"/>
          <a:ext cx="1476177" cy="282836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Ao atribuir um nº de processo ao utente é gerado o movimento de criação de processo físico no arquivo</a:t>
          </a:r>
        </a:p>
      </dsp:txBody>
      <dsp:txXfrm>
        <a:off x="2213289" y="1348637"/>
        <a:ext cx="1389705" cy="2741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1D2B9-CF9A-4718-8D79-D3BDEDCECB1B}">
      <dsp:nvSpPr>
        <dsp:cNvPr id="0" name=""/>
        <dsp:cNvSpPr/>
      </dsp:nvSpPr>
      <dsp:spPr>
        <a:xfrm>
          <a:off x="5700679" y="2537673"/>
          <a:ext cx="1671376" cy="397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28"/>
              </a:lnTo>
              <a:lnTo>
                <a:pt x="1671376" y="271028"/>
              </a:lnTo>
              <a:lnTo>
                <a:pt x="1671376" y="397711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7A63F-AEA4-4D10-B768-E532627C5F2E}">
      <dsp:nvSpPr>
        <dsp:cNvPr id="0" name=""/>
        <dsp:cNvSpPr/>
      </dsp:nvSpPr>
      <dsp:spPr>
        <a:xfrm>
          <a:off x="5654959" y="2537673"/>
          <a:ext cx="91440" cy="397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711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23272-0A2F-4FEF-89AD-40138931B652}">
      <dsp:nvSpPr>
        <dsp:cNvPr id="0" name=""/>
        <dsp:cNvSpPr/>
      </dsp:nvSpPr>
      <dsp:spPr>
        <a:xfrm>
          <a:off x="4029303" y="2537673"/>
          <a:ext cx="1671376" cy="397711"/>
        </a:xfrm>
        <a:custGeom>
          <a:avLst/>
          <a:gdLst/>
          <a:ahLst/>
          <a:cxnLst/>
          <a:rect l="0" t="0" r="0" b="0"/>
          <a:pathLst>
            <a:path>
              <a:moveTo>
                <a:pt x="1671376" y="0"/>
              </a:moveTo>
              <a:lnTo>
                <a:pt x="1671376" y="271028"/>
              </a:lnTo>
              <a:lnTo>
                <a:pt x="0" y="271028"/>
              </a:lnTo>
              <a:lnTo>
                <a:pt x="0" y="397711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082FC-27BA-4035-9F45-1C7660C36F18}">
      <dsp:nvSpPr>
        <dsp:cNvPr id="0" name=""/>
        <dsp:cNvSpPr/>
      </dsp:nvSpPr>
      <dsp:spPr>
        <a:xfrm>
          <a:off x="3611459" y="1271605"/>
          <a:ext cx="2089220" cy="397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28"/>
              </a:lnTo>
              <a:lnTo>
                <a:pt x="2089220" y="271028"/>
              </a:lnTo>
              <a:lnTo>
                <a:pt x="2089220" y="39771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1513B-846D-48F9-A256-EDF42EAB9216}">
      <dsp:nvSpPr>
        <dsp:cNvPr id="0" name=""/>
        <dsp:cNvSpPr/>
      </dsp:nvSpPr>
      <dsp:spPr>
        <a:xfrm>
          <a:off x="1522239" y="2537673"/>
          <a:ext cx="835688" cy="397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28"/>
              </a:lnTo>
              <a:lnTo>
                <a:pt x="835688" y="271028"/>
              </a:lnTo>
              <a:lnTo>
                <a:pt x="835688" y="397711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86D03-4BA8-4729-938F-1CBC36FD67DB}">
      <dsp:nvSpPr>
        <dsp:cNvPr id="0" name=""/>
        <dsp:cNvSpPr/>
      </dsp:nvSpPr>
      <dsp:spPr>
        <a:xfrm>
          <a:off x="686551" y="2537673"/>
          <a:ext cx="835688" cy="397711"/>
        </a:xfrm>
        <a:custGeom>
          <a:avLst/>
          <a:gdLst/>
          <a:ahLst/>
          <a:cxnLst/>
          <a:rect l="0" t="0" r="0" b="0"/>
          <a:pathLst>
            <a:path>
              <a:moveTo>
                <a:pt x="835688" y="0"/>
              </a:moveTo>
              <a:lnTo>
                <a:pt x="835688" y="271028"/>
              </a:lnTo>
              <a:lnTo>
                <a:pt x="0" y="271028"/>
              </a:lnTo>
              <a:lnTo>
                <a:pt x="0" y="397711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63245-35BF-4B2B-9DED-5D0F3A420B48}">
      <dsp:nvSpPr>
        <dsp:cNvPr id="0" name=""/>
        <dsp:cNvSpPr/>
      </dsp:nvSpPr>
      <dsp:spPr>
        <a:xfrm>
          <a:off x="1522239" y="1271605"/>
          <a:ext cx="2089220" cy="397711"/>
        </a:xfrm>
        <a:custGeom>
          <a:avLst/>
          <a:gdLst/>
          <a:ahLst/>
          <a:cxnLst/>
          <a:rect l="0" t="0" r="0" b="0"/>
          <a:pathLst>
            <a:path>
              <a:moveTo>
                <a:pt x="2089220" y="0"/>
              </a:moveTo>
              <a:lnTo>
                <a:pt x="2089220" y="271028"/>
              </a:lnTo>
              <a:lnTo>
                <a:pt x="0" y="271028"/>
              </a:lnTo>
              <a:lnTo>
                <a:pt x="0" y="39771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70EB4-53D9-42B0-8529-3F4A3126E84A}">
      <dsp:nvSpPr>
        <dsp:cNvPr id="0" name=""/>
        <dsp:cNvSpPr/>
      </dsp:nvSpPr>
      <dsp:spPr>
        <a:xfrm>
          <a:off x="2927714" y="403250"/>
          <a:ext cx="1367489" cy="86835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FB36C2-6BF2-413A-A836-D644C58E58F9}">
      <dsp:nvSpPr>
        <dsp:cNvPr id="0" name=""/>
        <dsp:cNvSpPr/>
      </dsp:nvSpPr>
      <dsp:spPr>
        <a:xfrm>
          <a:off x="3079657" y="547596"/>
          <a:ext cx="1367489" cy="86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Requisições ao arquivo</a:t>
          </a:r>
        </a:p>
      </dsp:txBody>
      <dsp:txXfrm>
        <a:off x="3105090" y="573029"/>
        <a:ext cx="1316623" cy="817489"/>
      </dsp:txXfrm>
    </dsp:sp>
    <dsp:sp modelId="{FBD7E83E-31E3-460F-A3F4-F8ED0AFDD523}">
      <dsp:nvSpPr>
        <dsp:cNvPr id="0" name=""/>
        <dsp:cNvSpPr/>
      </dsp:nvSpPr>
      <dsp:spPr>
        <a:xfrm>
          <a:off x="838494" y="1669317"/>
          <a:ext cx="1367489" cy="868355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65DB83-164E-4D5C-B695-50C7CDEE693D}">
      <dsp:nvSpPr>
        <dsp:cNvPr id="0" name=""/>
        <dsp:cNvSpPr/>
      </dsp:nvSpPr>
      <dsp:spPr>
        <a:xfrm>
          <a:off x="990437" y="1813663"/>
          <a:ext cx="1367489" cy="86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Manuais</a:t>
          </a:r>
        </a:p>
      </dsp:txBody>
      <dsp:txXfrm>
        <a:off x="1015870" y="1839096"/>
        <a:ext cx="1316623" cy="817489"/>
      </dsp:txXfrm>
    </dsp:sp>
    <dsp:sp modelId="{F7809819-7C43-4434-85FD-5982440FF059}">
      <dsp:nvSpPr>
        <dsp:cNvPr id="0" name=""/>
        <dsp:cNvSpPr/>
      </dsp:nvSpPr>
      <dsp:spPr>
        <a:xfrm>
          <a:off x="2806" y="2935384"/>
          <a:ext cx="1367489" cy="86835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AEE2E5-56C3-4D26-8E89-51E982CC96DF}">
      <dsp:nvSpPr>
        <dsp:cNvPr id="0" name=""/>
        <dsp:cNvSpPr/>
      </dsp:nvSpPr>
      <dsp:spPr>
        <a:xfrm>
          <a:off x="154749" y="3079731"/>
          <a:ext cx="1367489" cy="86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Identificação do utente</a:t>
          </a:r>
        </a:p>
      </dsp:txBody>
      <dsp:txXfrm>
        <a:off x="180182" y="3105164"/>
        <a:ext cx="1316623" cy="817489"/>
      </dsp:txXfrm>
    </dsp:sp>
    <dsp:sp modelId="{63527824-725B-4E0F-B3FD-EB99B9FBE426}">
      <dsp:nvSpPr>
        <dsp:cNvPr id="0" name=""/>
        <dsp:cNvSpPr/>
      </dsp:nvSpPr>
      <dsp:spPr>
        <a:xfrm>
          <a:off x="1674182" y="2935384"/>
          <a:ext cx="1367489" cy="86835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F09350-C5FB-417D-8E86-5711CFDA1757}">
      <dsp:nvSpPr>
        <dsp:cNvPr id="0" name=""/>
        <dsp:cNvSpPr/>
      </dsp:nvSpPr>
      <dsp:spPr>
        <a:xfrm>
          <a:off x="1826125" y="3079731"/>
          <a:ext cx="1367489" cy="86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Decorrentes de episódio</a:t>
          </a:r>
        </a:p>
      </dsp:txBody>
      <dsp:txXfrm>
        <a:off x="1851558" y="3105164"/>
        <a:ext cx="1316623" cy="817489"/>
      </dsp:txXfrm>
    </dsp:sp>
    <dsp:sp modelId="{62EE38AA-07C6-4C33-9D1C-9E12C596645A}">
      <dsp:nvSpPr>
        <dsp:cNvPr id="0" name=""/>
        <dsp:cNvSpPr/>
      </dsp:nvSpPr>
      <dsp:spPr>
        <a:xfrm>
          <a:off x="5016934" y="1669317"/>
          <a:ext cx="1367489" cy="868355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65F0EE-683B-411A-B3C6-68CEB8E8CD1A}">
      <dsp:nvSpPr>
        <dsp:cNvPr id="0" name=""/>
        <dsp:cNvSpPr/>
      </dsp:nvSpPr>
      <dsp:spPr>
        <a:xfrm>
          <a:off x="5168877" y="1813663"/>
          <a:ext cx="1367489" cy="86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Via episódios agendados</a:t>
          </a:r>
        </a:p>
      </dsp:txBody>
      <dsp:txXfrm>
        <a:off x="5194310" y="1839096"/>
        <a:ext cx="1316623" cy="817489"/>
      </dsp:txXfrm>
    </dsp:sp>
    <dsp:sp modelId="{E5C4DC7D-1D3E-4211-A5A1-4BE0BA9CA360}">
      <dsp:nvSpPr>
        <dsp:cNvPr id="0" name=""/>
        <dsp:cNvSpPr/>
      </dsp:nvSpPr>
      <dsp:spPr>
        <a:xfrm>
          <a:off x="3345558" y="2935384"/>
          <a:ext cx="1367489" cy="86835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1CD30B-DDAA-4670-B584-6776D46F233F}">
      <dsp:nvSpPr>
        <dsp:cNvPr id="0" name=""/>
        <dsp:cNvSpPr/>
      </dsp:nvSpPr>
      <dsp:spPr>
        <a:xfrm>
          <a:off x="3497501" y="3079731"/>
          <a:ext cx="1367489" cy="86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Consultas</a:t>
          </a:r>
        </a:p>
      </dsp:txBody>
      <dsp:txXfrm>
        <a:off x="3522934" y="3105164"/>
        <a:ext cx="1316623" cy="817489"/>
      </dsp:txXfrm>
    </dsp:sp>
    <dsp:sp modelId="{DAE9CE55-EF63-41BF-B3B8-63AA85812A6D}">
      <dsp:nvSpPr>
        <dsp:cNvPr id="0" name=""/>
        <dsp:cNvSpPr/>
      </dsp:nvSpPr>
      <dsp:spPr>
        <a:xfrm>
          <a:off x="5016934" y="2935384"/>
          <a:ext cx="1367489" cy="86835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2416B0-6D64-4346-952E-A4DA046433FA}">
      <dsp:nvSpPr>
        <dsp:cNvPr id="0" name=""/>
        <dsp:cNvSpPr/>
      </dsp:nvSpPr>
      <dsp:spPr>
        <a:xfrm>
          <a:off x="5168877" y="3079731"/>
          <a:ext cx="1367489" cy="86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MCDT</a:t>
          </a:r>
        </a:p>
      </dsp:txBody>
      <dsp:txXfrm>
        <a:off x="5194310" y="3105164"/>
        <a:ext cx="1316623" cy="817489"/>
      </dsp:txXfrm>
    </dsp:sp>
    <dsp:sp modelId="{633EDE7A-D9E8-4497-9B37-DBEFBC3B55A6}">
      <dsp:nvSpPr>
        <dsp:cNvPr id="0" name=""/>
        <dsp:cNvSpPr/>
      </dsp:nvSpPr>
      <dsp:spPr>
        <a:xfrm>
          <a:off x="6688310" y="2935384"/>
          <a:ext cx="1367489" cy="86835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126FBA-68DD-4B32-9472-929FF69CF0B0}">
      <dsp:nvSpPr>
        <dsp:cNvPr id="0" name=""/>
        <dsp:cNvSpPr/>
      </dsp:nvSpPr>
      <dsp:spPr>
        <a:xfrm>
          <a:off x="6840254" y="3079731"/>
          <a:ext cx="1367489" cy="86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HDI</a:t>
          </a:r>
        </a:p>
      </dsp:txBody>
      <dsp:txXfrm>
        <a:off x="6865687" y="3105164"/>
        <a:ext cx="1316623" cy="817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14D67-2581-4D90-BBD3-C13B2C1A6E31}">
      <dsp:nvSpPr>
        <dsp:cNvPr id="0" name=""/>
        <dsp:cNvSpPr/>
      </dsp:nvSpPr>
      <dsp:spPr>
        <a:xfrm>
          <a:off x="0" y="0"/>
          <a:ext cx="6978967" cy="1305401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/>
            <a:t>Marcação de episódio que requer processo (CON, LAB, RAD, HDI)</a:t>
          </a:r>
        </a:p>
      </dsp:txBody>
      <dsp:txXfrm>
        <a:off x="38234" y="38234"/>
        <a:ext cx="5570337" cy="1228933"/>
      </dsp:txXfrm>
    </dsp:sp>
    <dsp:sp modelId="{391D93A0-1776-45B1-8769-BA498DE2DDD5}">
      <dsp:nvSpPr>
        <dsp:cNvPr id="0" name=""/>
        <dsp:cNvSpPr/>
      </dsp:nvSpPr>
      <dsp:spPr>
        <a:xfrm>
          <a:off x="615791" y="1522967"/>
          <a:ext cx="6978967" cy="13054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 dirty="0"/>
            <a:t>Criação das listagens de processos requisitados</a:t>
          </a:r>
        </a:p>
      </dsp:txBody>
      <dsp:txXfrm>
        <a:off x="654025" y="1561201"/>
        <a:ext cx="5438197" cy="1228933"/>
      </dsp:txXfrm>
    </dsp:sp>
    <dsp:sp modelId="{72AFCEE7-A04A-407D-8174-996ADD5B4B66}">
      <dsp:nvSpPr>
        <dsp:cNvPr id="0" name=""/>
        <dsp:cNvSpPr/>
      </dsp:nvSpPr>
      <dsp:spPr>
        <a:xfrm>
          <a:off x="1231582" y="3045935"/>
          <a:ext cx="6978967" cy="130540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/>
            <a:t>Saída dos processos pela Gestão de Entrada/Saída de Processos</a:t>
          </a:r>
        </a:p>
      </dsp:txBody>
      <dsp:txXfrm>
        <a:off x="1269816" y="3084169"/>
        <a:ext cx="5438197" cy="1228933"/>
      </dsp:txXfrm>
    </dsp:sp>
    <dsp:sp modelId="{3839B4B7-36C0-4540-B999-279BC5565570}">
      <dsp:nvSpPr>
        <dsp:cNvPr id="0" name=""/>
        <dsp:cNvSpPr/>
      </dsp:nvSpPr>
      <dsp:spPr>
        <a:xfrm>
          <a:off x="6130456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>
        <a:off x="6321371" y="989929"/>
        <a:ext cx="466680" cy="638504"/>
      </dsp:txXfrm>
    </dsp:sp>
    <dsp:sp modelId="{C35A1C64-4FAB-42CC-B70B-7947790EBCA9}">
      <dsp:nvSpPr>
        <dsp:cNvPr id="0" name=""/>
        <dsp:cNvSpPr/>
      </dsp:nvSpPr>
      <dsp:spPr>
        <a:xfrm>
          <a:off x="6746248" y="2504194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>
        <a:off x="6937163" y="2504194"/>
        <a:ext cx="466680" cy="638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23D0-94E4-499E-A3FA-10C94F3F3942}">
      <dsp:nvSpPr>
        <dsp:cNvPr id="0" name=""/>
        <dsp:cNvSpPr/>
      </dsp:nvSpPr>
      <dsp:spPr>
        <a:xfrm>
          <a:off x="0" y="270188"/>
          <a:ext cx="313930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3645" tIns="333248" rIns="2436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Neste ecrã ficam disponíveis todos os pedidos feitos manualmente</a:t>
          </a:r>
        </a:p>
      </dsp:txBody>
      <dsp:txXfrm>
        <a:off x="0" y="270188"/>
        <a:ext cx="3139301" cy="1134000"/>
      </dsp:txXfrm>
    </dsp:sp>
    <dsp:sp modelId="{2115BE12-5BA6-4779-8357-A5B3B18FDCF3}">
      <dsp:nvSpPr>
        <dsp:cNvPr id="0" name=""/>
        <dsp:cNvSpPr/>
      </dsp:nvSpPr>
      <dsp:spPr>
        <a:xfrm>
          <a:off x="156965" y="34028"/>
          <a:ext cx="219751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61" tIns="0" rIns="8306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Ecrã Lista de Pedidos</a:t>
          </a:r>
        </a:p>
      </dsp:txBody>
      <dsp:txXfrm>
        <a:off x="180022" y="57085"/>
        <a:ext cx="2151396" cy="426206"/>
      </dsp:txXfrm>
    </dsp:sp>
    <dsp:sp modelId="{0876E3C9-FA08-44AE-A39F-9AE26B3D9167}">
      <dsp:nvSpPr>
        <dsp:cNvPr id="0" name=""/>
        <dsp:cNvSpPr/>
      </dsp:nvSpPr>
      <dsp:spPr>
        <a:xfrm>
          <a:off x="0" y="1726748"/>
          <a:ext cx="313930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3645" tIns="333248" rIns="2436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Possível imprimir o pedido de requisição, para acompanhar o processo</a:t>
          </a:r>
        </a:p>
      </dsp:txBody>
      <dsp:txXfrm>
        <a:off x="0" y="1726748"/>
        <a:ext cx="3139301" cy="1134000"/>
      </dsp:txXfrm>
    </dsp:sp>
    <dsp:sp modelId="{75412636-82B6-40F6-BDBF-536B98CA4789}">
      <dsp:nvSpPr>
        <dsp:cNvPr id="0" name=""/>
        <dsp:cNvSpPr/>
      </dsp:nvSpPr>
      <dsp:spPr>
        <a:xfrm>
          <a:off x="156965" y="1490588"/>
          <a:ext cx="219751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61" tIns="0" rIns="8306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Botão imprimir</a:t>
          </a:r>
        </a:p>
      </dsp:txBody>
      <dsp:txXfrm>
        <a:off x="180022" y="1513645"/>
        <a:ext cx="2151396" cy="426206"/>
      </dsp:txXfrm>
    </dsp:sp>
    <dsp:sp modelId="{8B4DEF53-81F4-4082-A94A-7F2EBDF9D22E}">
      <dsp:nvSpPr>
        <dsp:cNvPr id="0" name=""/>
        <dsp:cNvSpPr/>
      </dsp:nvSpPr>
      <dsp:spPr>
        <a:xfrm>
          <a:off x="0" y="3183308"/>
          <a:ext cx="313930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3645" tIns="333248" rIns="2436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A saída é dada através do ecrã Gestão de Entrada/Saída de Processos</a:t>
          </a:r>
        </a:p>
      </dsp:txBody>
      <dsp:txXfrm>
        <a:off x="0" y="3183308"/>
        <a:ext cx="3139301" cy="1134000"/>
      </dsp:txXfrm>
    </dsp:sp>
    <dsp:sp modelId="{50B30D2D-D036-4BD0-A813-8102A6FE5912}">
      <dsp:nvSpPr>
        <dsp:cNvPr id="0" name=""/>
        <dsp:cNvSpPr/>
      </dsp:nvSpPr>
      <dsp:spPr>
        <a:xfrm>
          <a:off x="156965" y="2947148"/>
          <a:ext cx="219751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61" tIns="0" rIns="8306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Saída dos processos</a:t>
          </a:r>
        </a:p>
      </dsp:txBody>
      <dsp:txXfrm>
        <a:off x="180022" y="2970205"/>
        <a:ext cx="2151396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23D0-94E4-499E-A3FA-10C94F3F3942}">
      <dsp:nvSpPr>
        <dsp:cNvPr id="0" name=""/>
        <dsp:cNvSpPr/>
      </dsp:nvSpPr>
      <dsp:spPr>
        <a:xfrm>
          <a:off x="0" y="270188"/>
          <a:ext cx="313930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3645" tIns="333248" rIns="2436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Neste ecrã ficam disponíveis todos os pedidos feitos manualmente</a:t>
          </a:r>
        </a:p>
      </dsp:txBody>
      <dsp:txXfrm>
        <a:off x="0" y="270188"/>
        <a:ext cx="3139301" cy="1134000"/>
      </dsp:txXfrm>
    </dsp:sp>
    <dsp:sp modelId="{2115BE12-5BA6-4779-8357-A5B3B18FDCF3}">
      <dsp:nvSpPr>
        <dsp:cNvPr id="0" name=""/>
        <dsp:cNvSpPr/>
      </dsp:nvSpPr>
      <dsp:spPr>
        <a:xfrm>
          <a:off x="156965" y="34028"/>
          <a:ext cx="219751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61" tIns="0" rIns="8306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Ecrã Lista de Pedidos</a:t>
          </a:r>
        </a:p>
      </dsp:txBody>
      <dsp:txXfrm>
        <a:off x="180022" y="57085"/>
        <a:ext cx="2151396" cy="426206"/>
      </dsp:txXfrm>
    </dsp:sp>
    <dsp:sp modelId="{0876E3C9-FA08-44AE-A39F-9AE26B3D9167}">
      <dsp:nvSpPr>
        <dsp:cNvPr id="0" name=""/>
        <dsp:cNvSpPr/>
      </dsp:nvSpPr>
      <dsp:spPr>
        <a:xfrm>
          <a:off x="0" y="1726748"/>
          <a:ext cx="313930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3645" tIns="333248" rIns="2436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Possível imprimir o pedido de requisição, para acompanhar o processo</a:t>
          </a:r>
        </a:p>
      </dsp:txBody>
      <dsp:txXfrm>
        <a:off x="0" y="1726748"/>
        <a:ext cx="3139301" cy="1134000"/>
      </dsp:txXfrm>
    </dsp:sp>
    <dsp:sp modelId="{75412636-82B6-40F6-BDBF-536B98CA4789}">
      <dsp:nvSpPr>
        <dsp:cNvPr id="0" name=""/>
        <dsp:cNvSpPr/>
      </dsp:nvSpPr>
      <dsp:spPr>
        <a:xfrm>
          <a:off x="156965" y="1490588"/>
          <a:ext cx="219751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61" tIns="0" rIns="8306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Botão imprimir</a:t>
          </a:r>
        </a:p>
      </dsp:txBody>
      <dsp:txXfrm>
        <a:off x="180022" y="1513645"/>
        <a:ext cx="2151396" cy="426206"/>
      </dsp:txXfrm>
    </dsp:sp>
    <dsp:sp modelId="{8B4DEF53-81F4-4082-A94A-7F2EBDF9D22E}">
      <dsp:nvSpPr>
        <dsp:cNvPr id="0" name=""/>
        <dsp:cNvSpPr/>
      </dsp:nvSpPr>
      <dsp:spPr>
        <a:xfrm>
          <a:off x="0" y="3183308"/>
          <a:ext cx="313930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3645" tIns="333248" rIns="2436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A saída é dada através do ecrã Gestão de Entrada/Saída de Processos</a:t>
          </a:r>
        </a:p>
      </dsp:txBody>
      <dsp:txXfrm>
        <a:off x="0" y="3183308"/>
        <a:ext cx="3139301" cy="1134000"/>
      </dsp:txXfrm>
    </dsp:sp>
    <dsp:sp modelId="{50B30D2D-D036-4BD0-A813-8102A6FE5912}">
      <dsp:nvSpPr>
        <dsp:cNvPr id="0" name=""/>
        <dsp:cNvSpPr/>
      </dsp:nvSpPr>
      <dsp:spPr>
        <a:xfrm>
          <a:off x="156965" y="2947148"/>
          <a:ext cx="219751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61" tIns="0" rIns="8306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Saída dos processos</a:t>
          </a:r>
        </a:p>
      </dsp:txBody>
      <dsp:txXfrm>
        <a:off x="180022" y="2970205"/>
        <a:ext cx="2151396" cy="426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5AB4-F425-4A8B-B39C-598519499B47}">
      <dsp:nvSpPr>
        <dsp:cNvPr id="0" name=""/>
        <dsp:cNvSpPr/>
      </dsp:nvSpPr>
      <dsp:spPr>
        <a:xfrm>
          <a:off x="0" y="37823"/>
          <a:ext cx="3873496" cy="67626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Ecrã Gestão de Entrada/Saída de Processos</a:t>
          </a:r>
        </a:p>
      </dsp:txBody>
      <dsp:txXfrm>
        <a:off x="33012" y="70835"/>
        <a:ext cx="3807472" cy="610236"/>
      </dsp:txXfrm>
    </dsp:sp>
    <dsp:sp modelId="{BFA91E44-5F79-4123-B289-D6828B6F18C4}">
      <dsp:nvSpPr>
        <dsp:cNvPr id="0" name=""/>
        <dsp:cNvSpPr/>
      </dsp:nvSpPr>
      <dsp:spPr>
        <a:xfrm>
          <a:off x="0" y="714083"/>
          <a:ext cx="387349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Possível dar a saída de processos</a:t>
          </a:r>
        </a:p>
      </dsp:txBody>
      <dsp:txXfrm>
        <a:off x="0" y="714083"/>
        <a:ext cx="3873496" cy="281520"/>
      </dsp:txXfrm>
    </dsp:sp>
    <dsp:sp modelId="{F59A2BF8-472F-4D56-8564-7FEC22219340}">
      <dsp:nvSpPr>
        <dsp:cNvPr id="0" name=""/>
        <dsp:cNvSpPr/>
      </dsp:nvSpPr>
      <dsp:spPr>
        <a:xfrm>
          <a:off x="0" y="995603"/>
          <a:ext cx="3873496" cy="67626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Escolher utente</a:t>
          </a:r>
        </a:p>
      </dsp:txBody>
      <dsp:txXfrm>
        <a:off x="33012" y="1028615"/>
        <a:ext cx="3807472" cy="610236"/>
      </dsp:txXfrm>
    </dsp:sp>
    <dsp:sp modelId="{6B55FB33-CD1D-41F2-8D85-C31CA9B02EB3}">
      <dsp:nvSpPr>
        <dsp:cNvPr id="0" name=""/>
        <dsp:cNvSpPr/>
      </dsp:nvSpPr>
      <dsp:spPr>
        <a:xfrm>
          <a:off x="0" y="1671863"/>
          <a:ext cx="387349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Possível pesquisar o utente em causa</a:t>
          </a:r>
        </a:p>
      </dsp:txBody>
      <dsp:txXfrm>
        <a:off x="0" y="1671863"/>
        <a:ext cx="3873496" cy="281520"/>
      </dsp:txXfrm>
    </dsp:sp>
    <dsp:sp modelId="{FFE0AB4F-4E50-4879-A405-CEA7D7376299}">
      <dsp:nvSpPr>
        <dsp:cNvPr id="0" name=""/>
        <dsp:cNvSpPr/>
      </dsp:nvSpPr>
      <dsp:spPr>
        <a:xfrm>
          <a:off x="0" y="1953383"/>
          <a:ext cx="3873496" cy="676260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Separador Saída de Processos</a:t>
          </a:r>
        </a:p>
      </dsp:txBody>
      <dsp:txXfrm>
        <a:off x="33012" y="1986395"/>
        <a:ext cx="3807472" cy="610236"/>
      </dsp:txXfrm>
    </dsp:sp>
    <dsp:sp modelId="{D7CFCA31-513A-4FEE-93EB-09A243A15BB9}">
      <dsp:nvSpPr>
        <dsp:cNvPr id="0" name=""/>
        <dsp:cNvSpPr/>
      </dsp:nvSpPr>
      <dsp:spPr>
        <a:xfrm>
          <a:off x="0" y="2629643"/>
          <a:ext cx="3873496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Possível preencher manualmente os campos Tipo </a:t>
          </a:r>
          <a:r>
            <a:rPr lang="pt-PT" sz="1300" kern="1200" dirty="0" err="1"/>
            <a:t>Req</a:t>
          </a:r>
          <a:r>
            <a:rPr lang="pt-PT" sz="1300" kern="1200" dirty="0"/>
            <a:t>., Motivo e </a:t>
          </a:r>
          <a:r>
            <a:rPr lang="pt-PT" sz="1300" kern="1200" dirty="0" err="1"/>
            <a:t>Requisit</a:t>
          </a:r>
          <a:r>
            <a:rPr lang="pt-PT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 dirty="0"/>
            <a:t>Botão Episódios agendados associa a um episódio existente e preenche automaticamente</a:t>
          </a:r>
        </a:p>
      </dsp:txBody>
      <dsp:txXfrm>
        <a:off x="0" y="2629643"/>
        <a:ext cx="3873496" cy="809370"/>
      </dsp:txXfrm>
    </dsp:sp>
    <dsp:sp modelId="{D06878DD-6C5A-483B-BFA5-BC9C0A313FA1}">
      <dsp:nvSpPr>
        <dsp:cNvPr id="0" name=""/>
        <dsp:cNvSpPr/>
      </dsp:nvSpPr>
      <dsp:spPr>
        <a:xfrm>
          <a:off x="0" y="3439013"/>
          <a:ext cx="3873496" cy="676260"/>
        </a:xfrm>
        <a:prstGeom prst="round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Botão Ok</a:t>
          </a:r>
        </a:p>
      </dsp:txBody>
      <dsp:txXfrm>
        <a:off x="33012" y="3472025"/>
        <a:ext cx="3807472" cy="610236"/>
      </dsp:txXfrm>
    </dsp:sp>
    <dsp:sp modelId="{C48D1534-D87A-4BA8-B270-54768F62B265}">
      <dsp:nvSpPr>
        <dsp:cNvPr id="0" name=""/>
        <dsp:cNvSpPr/>
      </dsp:nvSpPr>
      <dsp:spPr>
        <a:xfrm>
          <a:off x="0" y="4115273"/>
          <a:ext cx="3873496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8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É dada a saída do processo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300" kern="1200"/>
            <a:t>Mensagem “O Processo encontra-se requisitado”</a:t>
          </a:r>
        </a:p>
      </dsp:txBody>
      <dsp:txXfrm>
        <a:off x="0" y="4115273"/>
        <a:ext cx="3873496" cy="448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4092-326B-4CE5-86C1-13B24FDADE6D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014B-4446-4812-9EE0-3EF93965615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759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622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7257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249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9402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217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774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19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469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645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26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048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43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788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788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016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498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083A0-D3E5-7C47-BF6B-E9472594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C687A-C670-864F-8922-33836F3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23952D-BDC3-CA4D-93B7-669DB363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9B8E7-129F-FF47-81AA-AC2BBBF4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7A0012-0965-704C-85D5-C6B6FB4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C8BB46-ED65-314F-867E-8F22FD0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D2586C-5A5B-9145-928F-E891251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A5E6-7CD3-C948-8756-33548A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ABEC08-4426-5B4B-A124-D1FE4B7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1219-BEF0-9544-A0A4-3298CC9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55DF4B-E61E-B748-9D38-151D0C83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98D1E-E262-DB43-8B91-E8B27109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3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8F8DC6-72E5-7E4A-A3EA-71F546AA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D3B01D-D4CE-D24A-B617-5E198C20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463381-64C7-C14C-B1FA-703FF2C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17911E-1926-644B-BC72-1D4AA96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96133C-57C6-6840-B457-FC0B318F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6C5B76-5D8D-AF4F-94EC-D5B76866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C4CA-9497-0E4E-97F4-32BA09CB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095"/>
            <a:ext cx="9144000" cy="14028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29821-836A-324E-8DBC-F3FE4EB4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E3030A-5376-6442-8FD7-41B6CAB2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6D438-8F1D-8644-8DF7-0D848A81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872434-3514-5444-BC3B-FE620E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 descr="Uma imagem com relógio&#10;&#10;Descrição gerada automaticamente">
            <a:extLst>
              <a:ext uri="{FF2B5EF4-FFF2-40B4-BE49-F238E27FC236}">
                <a16:creationId xmlns:a16="http://schemas.microsoft.com/office/drawing/2014/main" id="{9544BF72-694A-1E47-BA95-5FAC6E7F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A686-63CD-F342-946D-01CB716C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08665-8BEA-894F-8215-EF9C81CF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D6C9E2-2B47-954E-9F25-B875F59D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F6ED3F-0FF0-5A47-A115-EA1AD6B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6159EB-5370-1942-B0D0-3DB66E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DC6EAF-D678-484E-B7C3-607BDA97E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65FEB9-5471-2E43-9636-043FDEF19C5D}"/>
              </a:ext>
            </a:extLst>
          </p:cNvPr>
          <p:cNvSpPr txBox="1"/>
          <p:nvPr userDrawn="1"/>
        </p:nvSpPr>
        <p:spPr>
          <a:xfrm>
            <a:off x="8610600" y="6130338"/>
            <a:ext cx="33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i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6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070CC-34E2-E944-9B06-7463B66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1A419E-3AA0-CF40-8717-BBFA463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8D5BE-2D89-564C-8B02-52E5E53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9DA77E-EDA3-164B-853A-729BCA9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59824B-42FF-9546-93AE-880AC3D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6041-9B9C-984B-8CF7-632E66C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0B7891-E435-C74D-A868-68AADF32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544DAB-705B-5842-ABE7-2D515DB7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2BF749-B7F6-2F42-84CE-BBCE6AB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3B3B1-F8E9-B747-AB92-C683088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65FEA5-226B-EB4A-B92F-7D54874C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9A53-ABA5-0C4A-9C90-598EB06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1887A50-C9C7-8C4D-98AE-DC86FBA1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E94F9F0-9CCE-8B4C-B754-39474040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EB06F1-7253-7441-AE87-5F3E27A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A26496F-B6F6-3547-BC3B-591608C5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95E21C-0174-E64B-9ED0-EC632C0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7A5FEE-B14A-0144-BC9D-15E8F90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010EE62-4BE6-8740-A722-32E8364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3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BCE7-AE9A-AB40-A185-A1D7E95C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EC690B-556E-6F45-98DE-522AFC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8078E3D-D652-CD4F-A17D-E5DF826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C53BE8-6204-3F45-AAC8-AAAD572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9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8875A-9F0F-4A48-A243-D64ADBFE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4869E5-914F-5E4D-BBD8-E2BC0CA8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9A867D-9D53-4A43-B611-0E54F608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ECAB6F-3849-1D43-832C-695961F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EBB53-6CD1-7547-BC43-AFA8BAB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CBAD09-5322-C349-AF25-10C63B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5F0342-9347-4B4E-8749-D4531CB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3E3517-B400-4842-92AC-D53C08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F8316-49D7-344E-9818-8AB3278A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9739-B0CE-AB4F-9409-9C1F5A25CEC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2D0B4F-917F-6342-BFE4-30384A2B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378A0F-7A41-3E4D-A99D-940D5A37A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6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10" Type="http://schemas.openxmlformats.org/officeDocument/2006/relationships/image" Target="../media/image16.jpeg"/><Relationship Id="rId4" Type="http://schemas.openxmlformats.org/officeDocument/2006/relationships/image" Target="../media/image26.png"/><Relationship Id="rId9" Type="http://schemas.microsoft.com/office/2007/relationships/diagramDrawing" Target="../diagrams/drawing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120C551-95D7-CA4D-B63E-28D06E6917C1}"/>
              </a:ext>
            </a:extLst>
          </p:cNvPr>
          <p:cNvSpPr txBox="1">
            <a:spLocks/>
          </p:cNvSpPr>
          <p:nvPr/>
        </p:nvSpPr>
        <p:spPr>
          <a:xfrm>
            <a:off x="459826" y="2764112"/>
            <a:ext cx="3604173" cy="1045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Módulo de</a:t>
            </a:r>
          </a:p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Arquivo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348C271F-3B41-274D-BE71-CE2121852B0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11B64-3EAB-8419-9B81-761111F9C31E}"/>
              </a:ext>
            </a:extLst>
          </p:cNvPr>
          <p:cNvSpPr txBox="1">
            <a:spLocks/>
          </p:cNvSpPr>
          <p:nvPr/>
        </p:nvSpPr>
        <p:spPr>
          <a:xfrm>
            <a:off x="459827" y="4216607"/>
            <a:ext cx="3816424" cy="422920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400" dirty="0"/>
              <a:t>Formação SONHO v2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2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3626" y="1412548"/>
            <a:ext cx="460914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Pedidos manuais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C79FE494-9192-032D-B921-7D69C4B882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149593"/>
              </p:ext>
            </p:extLst>
          </p:nvPr>
        </p:nvGraphicFramePr>
        <p:xfrm>
          <a:off x="1347945" y="2030797"/>
          <a:ext cx="3139301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E0C1253-CA7D-E07F-990E-EE15E03F8B5F}"/>
              </a:ext>
            </a:extLst>
          </p:cNvPr>
          <p:cNvGrpSpPr/>
          <p:nvPr/>
        </p:nvGrpSpPr>
        <p:grpSpPr>
          <a:xfrm>
            <a:off x="5647403" y="2378269"/>
            <a:ext cx="4824536" cy="3028165"/>
            <a:chOff x="5583395" y="2030797"/>
            <a:chExt cx="4824536" cy="3028165"/>
          </a:xfrm>
        </p:grpSpPr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1F2A506F-9B1F-DD1C-CCC0-DB25E2D4E76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395" y="2030797"/>
              <a:ext cx="4824536" cy="302816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99EDDD-CAE3-C4C5-64CE-53160700CF8C}"/>
                </a:ext>
              </a:extLst>
            </p:cNvPr>
            <p:cNvSpPr/>
            <p:nvPr/>
          </p:nvSpPr>
          <p:spPr>
            <a:xfrm>
              <a:off x="6096000" y="2930013"/>
              <a:ext cx="1091381" cy="108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79AC319C-674E-C204-D550-739917F9EE1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6" name="Retângulo 45">
            <a:extLst>
              <a:ext uri="{FF2B5EF4-FFF2-40B4-BE49-F238E27FC236}">
                <a16:creationId xmlns:a16="http://schemas.microsoft.com/office/drawing/2014/main" id="{C25CC4C7-2381-FCCA-CEF1-4E8E7D629216}"/>
              </a:ext>
            </a:extLst>
          </p:cNvPr>
          <p:cNvSpPr/>
          <p:nvPr/>
        </p:nvSpPr>
        <p:spPr>
          <a:xfrm>
            <a:off x="8701823" y="3598017"/>
            <a:ext cx="720000" cy="102571"/>
          </a:xfrm>
          <a:prstGeom prst="rect">
            <a:avLst/>
          </a:prstGeom>
          <a:blipFill>
            <a:blip r:embed="rId9">
              <a:lum bright="70000" contrast="-70000"/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7" name="Retângulo 45">
            <a:extLst>
              <a:ext uri="{FF2B5EF4-FFF2-40B4-BE49-F238E27FC236}">
                <a16:creationId xmlns:a16="http://schemas.microsoft.com/office/drawing/2014/main" id="{01D64F61-1A52-97F2-CD10-8D11F6C9B3D4}"/>
              </a:ext>
            </a:extLst>
          </p:cNvPr>
          <p:cNvSpPr/>
          <p:nvPr/>
        </p:nvSpPr>
        <p:spPr>
          <a:xfrm>
            <a:off x="6232252" y="2993079"/>
            <a:ext cx="447063" cy="93246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630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03626" y="1412548"/>
            <a:ext cx="460914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Pedidos manuais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C79FE494-9192-032D-B921-7D69C4B882F2}"/>
              </a:ext>
            </a:extLst>
          </p:cNvPr>
          <p:cNvGraphicFramePr>
            <a:graphicFrameLocks/>
          </p:cNvGraphicFramePr>
          <p:nvPr/>
        </p:nvGraphicFramePr>
        <p:xfrm>
          <a:off x="1347945" y="2030797"/>
          <a:ext cx="3139301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9">
            <a:extLst>
              <a:ext uri="{FF2B5EF4-FFF2-40B4-BE49-F238E27FC236}">
                <a16:creationId xmlns:a16="http://schemas.microsoft.com/office/drawing/2014/main" id="{3B70ED2D-D4E5-F2DE-2DFE-8DAB4BBFF7F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743166" y="2396964"/>
            <a:ext cx="4771234" cy="3619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79AC319C-674E-C204-D550-739917F9EE1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6" name="Retângulo 45">
            <a:extLst>
              <a:ext uri="{FF2B5EF4-FFF2-40B4-BE49-F238E27FC236}">
                <a16:creationId xmlns:a16="http://schemas.microsoft.com/office/drawing/2014/main" id="{B2727141-D779-70A5-357A-41E835CD4272}"/>
              </a:ext>
            </a:extLst>
          </p:cNvPr>
          <p:cNvSpPr/>
          <p:nvPr/>
        </p:nvSpPr>
        <p:spPr>
          <a:xfrm>
            <a:off x="6552771" y="4095808"/>
            <a:ext cx="1543384" cy="112828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7" name="Retângulo 45">
            <a:extLst>
              <a:ext uri="{FF2B5EF4-FFF2-40B4-BE49-F238E27FC236}">
                <a16:creationId xmlns:a16="http://schemas.microsoft.com/office/drawing/2014/main" id="{588D078F-5922-CE5C-4EDA-9973FDFD5965}"/>
              </a:ext>
            </a:extLst>
          </p:cNvPr>
          <p:cNvSpPr/>
          <p:nvPr/>
        </p:nvSpPr>
        <p:spPr>
          <a:xfrm>
            <a:off x="6105029" y="2662113"/>
            <a:ext cx="1159567" cy="102571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000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13458" y="1412548"/>
            <a:ext cx="648547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de Processos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11">
            <a:extLst>
              <a:ext uri="{FF2B5EF4-FFF2-40B4-BE49-F238E27FC236}">
                <a16:creationId xmlns:a16="http://schemas.microsoft.com/office/drawing/2014/main" id="{2E83881C-D2D5-4B61-2CA0-4192E688E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155327"/>
              </p:ext>
            </p:extLst>
          </p:nvPr>
        </p:nvGraphicFramePr>
        <p:xfrm>
          <a:off x="1150789" y="1971120"/>
          <a:ext cx="3873496" cy="460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1">
            <a:extLst>
              <a:ext uri="{FF2B5EF4-FFF2-40B4-BE49-F238E27FC236}">
                <a16:creationId xmlns:a16="http://schemas.microsoft.com/office/drawing/2014/main" id="{0639180A-4774-8AD2-A9DF-D3A4AF5D13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021316"/>
            <a:ext cx="4347645" cy="3175819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CFB470A-05CB-A19A-7C28-CE26A16370AC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9" name="Retângulo 45">
            <a:extLst>
              <a:ext uri="{FF2B5EF4-FFF2-40B4-BE49-F238E27FC236}">
                <a16:creationId xmlns:a16="http://schemas.microsoft.com/office/drawing/2014/main" id="{E9D2E360-A236-1FFE-953F-1620AA1EDB78}"/>
              </a:ext>
            </a:extLst>
          </p:cNvPr>
          <p:cNvSpPr/>
          <p:nvPr/>
        </p:nvSpPr>
        <p:spPr>
          <a:xfrm>
            <a:off x="6548552" y="2728164"/>
            <a:ext cx="958320" cy="84769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516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13458" y="1412548"/>
            <a:ext cx="648547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de Processos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11">
            <a:extLst>
              <a:ext uri="{FF2B5EF4-FFF2-40B4-BE49-F238E27FC236}">
                <a16:creationId xmlns:a16="http://schemas.microsoft.com/office/drawing/2014/main" id="{2E83881C-D2D5-4B61-2CA0-4192E688E8C7}"/>
              </a:ext>
            </a:extLst>
          </p:cNvPr>
          <p:cNvGraphicFramePr>
            <a:graphicFrameLocks/>
          </p:cNvGraphicFramePr>
          <p:nvPr/>
        </p:nvGraphicFramePr>
        <p:xfrm>
          <a:off x="1150789" y="1971120"/>
          <a:ext cx="3873496" cy="460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1">
            <a:extLst>
              <a:ext uri="{FF2B5EF4-FFF2-40B4-BE49-F238E27FC236}">
                <a16:creationId xmlns:a16="http://schemas.microsoft.com/office/drawing/2014/main" id="{0639180A-4774-8AD2-A9DF-D3A4AF5D13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021316"/>
            <a:ext cx="4347645" cy="3175819"/>
          </a:xfrm>
          <a:prstGeom prst="rect">
            <a:avLst/>
          </a:prstGeom>
        </p:spPr>
      </p:pic>
      <p:pic>
        <p:nvPicPr>
          <p:cNvPr id="7" name="Imagem 2">
            <a:extLst>
              <a:ext uri="{FF2B5EF4-FFF2-40B4-BE49-F238E27FC236}">
                <a16:creationId xmlns:a16="http://schemas.microsoft.com/office/drawing/2014/main" id="{CA53DDE1-C927-68DF-5DBE-5219D7B6D3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4147" y="3954030"/>
            <a:ext cx="3571349" cy="1263254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CFB470A-05CB-A19A-7C28-CE26A16370AC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9" name="Retângulo 45">
            <a:extLst>
              <a:ext uri="{FF2B5EF4-FFF2-40B4-BE49-F238E27FC236}">
                <a16:creationId xmlns:a16="http://schemas.microsoft.com/office/drawing/2014/main" id="{30902D73-862D-8893-E601-A586FBB2BE0D}"/>
              </a:ext>
            </a:extLst>
          </p:cNvPr>
          <p:cNvSpPr/>
          <p:nvPr/>
        </p:nvSpPr>
        <p:spPr>
          <a:xfrm>
            <a:off x="6548552" y="2728164"/>
            <a:ext cx="958320" cy="84769"/>
          </a:xfrm>
          <a:prstGeom prst="rect">
            <a:avLst/>
          </a:prstGeom>
          <a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737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13458" y="1412548"/>
            <a:ext cx="648547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de Processos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11">
            <a:extLst>
              <a:ext uri="{FF2B5EF4-FFF2-40B4-BE49-F238E27FC236}">
                <a16:creationId xmlns:a16="http://schemas.microsoft.com/office/drawing/2014/main" id="{2E83881C-D2D5-4B61-2CA0-4192E688E8C7}"/>
              </a:ext>
            </a:extLst>
          </p:cNvPr>
          <p:cNvGraphicFramePr>
            <a:graphicFrameLocks/>
          </p:cNvGraphicFramePr>
          <p:nvPr/>
        </p:nvGraphicFramePr>
        <p:xfrm>
          <a:off x="1150789" y="1971120"/>
          <a:ext cx="3873496" cy="460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2">
            <a:extLst>
              <a:ext uri="{FF2B5EF4-FFF2-40B4-BE49-F238E27FC236}">
                <a16:creationId xmlns:a16="http://schemas.microsoft.com/office/drawing/2014/main" id="{CA53DDE1-C927-68DF-5DBE-5219D7B6D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4147" y="3954030"/>
            <a:ext cx="3571349" cy="1263254"/>
          </a:xfrm>
          <a:prstGeom prst="rect">
            <a:avLst/>
          </a:prstGeom>
        </p:spPr>
      </p:pic>
      <p:pic>
        <p:nvPicPr>
          <p:cNvPr id="8" name="Imagem 3">
            <a:extLst>
              <a:ext uri="{FF2B5EF4-FFF2-40B4-BE49-F238E27FC236}">
                <a16:creationId xmlns:a16="http://schemas.microsoft.com/office/drawing/2014/main" id="{969379B8-18D9-107F-8F24-9A44E0E76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488873"/>
            <a:ext cx="4347645" cy="3175819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CFB470A-05CB-A19A-7C28-CE26A16370AC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9" name="Retângulo 45">
            <a:extLst>
              <a:ext uri="{FF2B5EF4-FFF2-40B4-BE49-F238E27FC236}">
                <a16:creationId xmlns:a16="http://schemas.microsoft.com/office/drawing/2014/main" id="{E9289DD2-136B-0575-2656-0C64D6650EB8}"/>
              </a:ext>
            </a:extLst>
          </p:cNvPr>
          <p:cNvSpPr/>
          <p:nvPr/>
        </p:nvSpPr>
        <p:spPr>
          <a:xfrm>
            <a:off x="6503197" y="3188592"/>
            <a:ext cx="958320" cy="84769"/>
          </a:xfrm>
          <a:prstGeom prst="rect">
            <a:avLst/>
          </a:prstGeom>
          <a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896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93793" y="1412548"/>
            <a:ext cx="728133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de vários Processos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9" name="Marcador de Posição de Conteúdo 15">
            <a:extLst>
              <a:ext uri="{FF2B5EF4-FFF2-40B4-BE49-F238E27FC236}">
                <a16:creationId xmlns:a16="http://schemas.microsoft.com/office/drawing/2014/main" id="{C3319E8C-F89D-0C14-74E1-B1C2A6E07C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624865"/>
              </p:ext>
            </p:extLst>
          </p:nvPr>
        </p:nvGraphicFramePr>
        <p:xfrm>
          <a:off x="1049862" y="1962410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20">
            <a:extLst>
              <a:ext uri="{FF2B5EF4-FFF2-40B4-BE49-F238E27FC236}">
                <a16:creationId xmlns:a16="http://schemas.microsoft.com/office/drawing/2014/main" id="{3A7571C0-4F97-34DC-DA49-84BA9D4B4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1246" y="2978450"/>
            <a:ext cx="4840582" cy="3521571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998EEB86-FE76-FCF6-BCBD-6177E0A987C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6" name="Retângulo 45">
            <a:extLst>
              <a:ext uri="{FF2B5EF4-FFF2-40B4-BE49-F238E27FC236}">
                <a16:creationId xmlns:a16="http://schemas.microsoft.com/office/drawing/2014/main" id="{2250C528-C94E-9D8A-02D7-2466E3C7827E}"/>
              </a:ext>
            </a:extLst>
          </p:cNvPr>
          <p:cNvSpPr/>
          <p:nvPr/>
        </p:nvSpPr>
        <p:spPr>
          <a:xfrm>
            <a:off x="5723200" y="3756864"/>
            <a:ext cx="1275524" cy="84769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0632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93793" y="1412548"/>
            <a:ext cx="728133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de vários Processos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9" name="Marcador de Posição de Conteúdo 15">
            <a:extLst>
              <a:ext uri="{FF2B5EF4-FFF2-40B4-BE49-F238E27FC236}">
                <a16:creationId xmlns:a16="http://schemas.microsoft.com/office/drawing/2014/main" id="{C3319E8C-F89D-0C14-74E1-B1C2A6E07C45}"/>
              </a:ext>
            </a:extLst>
          </p:cNvPr>
          <p:cNvGraphicFramePr>
            <a:graphicFrameLocks/>
          </p:cNvGraphicFramePr>
          <p:nvPr/>
        </p:nvGraphicFramePr>
        <p:xfrm>
          <a:off x="1049862" y="1962410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Marcador de Posição de Conteúdo 19">
            <a:extLst>
              <a:ext uri="{FF2B5EF4-FFF2-40B4-BE49-F238E27FC236}">
                <a16:creationId xmlns:a16="http://schemas.microsoft.com/office/drawing/2014/main" id="{762D0F26-BEFC-1812-8EB6-90C6FEB42F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3275" y="2684721"/>
            <a:ext cx="2209800" cy="2524125"/>
          </a:xfrm>
          <a:prstGeom prst="rect">
            <a:avLst/>
          </a:prstGeom>
        </p:spPr>
      </p:pic>
      <p:sp>
        <p:nvSpPr>
          <p:cNvPr id="11" name="Seta em ângulo reto para cima 21">
            <a:extLst>
              <a:ext uri="{FF2B5EF4-FFF2-40B4-BE49-F238E27FC236}">
                <a16:creationId xmlns:a16="http://schemas.microsoft.com/office/drawing/2014/main" id="{D1D9432A-D33F-B3D4-516E-CF7BBFC4EE4F}"/>
              </a:ext>
            </a:extLst>
          </p:cNvPr>
          <p:cNvSpPr/>
          <p:nvPr/>
        </p:nvSpPr>
        <p:spPr>
          <a:xfrm rot="10800000" flipH="1">
            <a:off x="7339338" y="3800475"/>
            <a:ext cx="2110679" cy="1524000"/>
          </a:xfrm>
          <a:prstGeom prst="bentUpArrow">
            <a:avLst>
              <a:gd name="adj1" fmla="val 8830"/>
              <a:gd name="adj2" fmla="val 11225"/>
              <a:gd name="adj3" fmla="val 14220"/>
            </a:avLst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22">
            <a:extLst>
              <a:ext uri="{FF2B5EF4-FFF2-40B4-BE49-F238E27FC236}">
                <a16:creationId xmlns:a16="http://schemas.microsoft.com/office/drawing/2014/main" id="{F54A1841-F77A-6C43-626C-2BBBAC992803}"/>
              </a:ext>
            </a:extLst>
          </p:cNvPr>
          <p:cNvSpPr txBox="1"/>
          <p:nvPr/>
        </p:nvSpPr>
        <p:spPr>
          <a:xfrm>
            <a:off x="7106656" y="5501051"/>
            <a:ext cx="4686721" cy="715089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Ir preenchendo os vários nºs de processo (pode usar-se leitor ótico) e ir dando saída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998EEB86-FE76-FCF6-BCBD-6177E0A987C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</p:spTree>
    <p:extLst>
      <p:ext uri="{BB962C8B-B14F-4D97-AF65-F5344CB8AC3E}">
        <p14:creationId xmlns:p14="http://schemas.microsoft.com/office/powerpoint/2010/main" val="163703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74130" y="1412548"/>
            <a:ext cx="575733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de Processos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11">
            <a:extLst>
              <a:ext uri="{FF2B5EF4-FFF2-40B4-BE49-F238E27FC236}">
                <a16:creationId xmlns:a16="http://schemas.microsoft.com/office/drawing/2014/main" id="{B36559BC-C67F-6224-5FF2-D033291C2B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499054"/>
              </p:ext>
            </p:extLst>
          </p:nvPr>
        </p:nvGraphicFramePr>
        <p:xfrm>
          <a:off x="1251187" y="2000184"/>
          <a:ext cx="3625613" cy="469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1">
            <a:extLst>
              <a:ext uri="{FF2B5EF4-FFF2-40B4-BE49-F238E27FC236}">
                <a16:creationId xmlns:a16="http://schemas.microsoft.com/office/drawing/2014/main" id="{243F5512-66FB-4302-64C5-6A01EB1A1A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548" y="2287393"/>
            <a:ext cx="4760372" cy="3477303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24B72D-4F85-B914-1DB9-62E4122D0B8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8" name="Retângulo 45">
            <a:extLst>
              <a:ext uri="{FF2B5EF4-FFF2-40B4-BE49-F238E27FC236}">
                <a16:creationId xmlns:a16="http://schemas.microsoft.com/office/drawing/2014/main" id="{23FE1B90-9962-8E30-5B9A-D37D257940CD}"/>
              </a:ext>
            </a:extLst>
          </p:cNvPr>
          <p:cNvSpPr/>
          <p:nvPr/>
        </p:nvSpPr>
        <p:spPr>
          <a:xfrm>
            <a:off x="6205652" y="3071064"/>
            <a:ext cx="958320" cy="84769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028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74130" y="1412548"/>
            <a:ext cx="575733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de Processos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11">
            <a:extLst>
              <a:ext uri="{FF2B5EF4-FFF2-40B4-BE49-F238E27FC236}">
                <a16:creationId xmlns:a16="http://schemas.microsoft.com/office/drawing/2014/main" id="{B36559BC-C67F-6224-5FF2-D033291C2B49}"/>
              </a:ext>
            </a:extLst>
          </p:cNvPr>
          <p:cNvGraphicFramePr>
            <a:graphicFrameLocks/>
          </p:cNvGraphicFramePr>
          <p:nvPr/>
        </p:nvGraphicFramePr>
        <p:xfrm>
          <a:off x="1251187" y="2000184"/>
          <a:ext cx="3625613" cy="469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68866BAE-E0C7-F9BE-239A-0C09565EA1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0762" y="2285584"/>
            <a:ext cx="4759109" cy="3476381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24B72D-4F85-B914-1DB9-62E4122D0B8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9" name="Retângulo 45">
            <a:extLst>
              <a:ext uri="{FF2B5EF4-FFF2-40B4-BE49-F238E27FC236}">
                <a16:creationId xmlns:a16="http://schemas.microsoft.com/office/drawing/2014/main" id="{7581B572-69EA-C5F8-59A8-4A26B272C41C}"/>
              </a:ext>
            </a:extLst>
          </p:cNvPr>
          <p:cNvSpPr/>
          <p:nvPr/>
        </p:nvSpPr>
        <p:spPr>
          <a:xfrm>
            <a:off x="6205652" y="3071064"/>
            <a:ext cx="958320" cy="84769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606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74129" y="1412548"/>
            <a:ext cx="609600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de Processos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62C21-771C-9E61-7D90-52EC496A98A0}"/>
              </a:ext>
            </a:extLst>
          </p:cNvPr>
          <p:cNvSpPr txBox="1"/>
          <p:nvPr/>
        </p:nvSpPr>
        <p:spPr>
          <a:xfrm>
            <a:off x="2775083" y="2101375"/>
            <a:ext cx="1728192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Ecrã Gestão de Entrada/Saída de Processos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E1ED-F94C-030C-AB05-774D458FCDC3}"/>
              </a:ext>
            </a:extLst>
          </p:cNvPr>
          <p:cNvSpPr txBox="1"/>
          <p:nvPr/>
        </p:nvSpPr>
        <p:spPr>
          <a:xfrm>
            <a:off x="1766971" y="3640494"/>
            <a:ext cx="1728192" cy="1022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 dirty="0"/>
              <a:t>Histórico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23AF8-BB09-29E1-CC82-13864B025565}"/>
              </a:ext>
            </a:extLst>
          </p:cNvPr>
          <p:cNvSpPr txBox="1"/>
          <p:nvPr/>
        </p:nvSpPr>
        <p:spPr>
          <a:xfrm>
            <a:off x="3845441" y="3640494"/>
            <a:ext cx="1728192" cy="1022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 dirty="0"/>
              <a:t>Movimentos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5C2E7-23CA-798B-A61F-B40009227BF6}"/>
              </a:ext>
            </a:extLst>
          </p:cNvPr>
          <p:cNvSpPr txBox="1"/>
          <p:nvPr/>
        </p:nvSpPr>
        <p:spPr>
          <a:xfrm>
            <a:off x="2056992" y="5180457"/>
            <a:ext cx="3164374" cy="102155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PT"/>
              <a:t>É possível visualizar todos os movimentos do processo clínico (entradas e saídas).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08736B-9BF9-95CA-E13C-E5F8F5C59ECD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2631067" y="3122931"/>
            <a:ext cx="1008112" cy="51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623EA0-F1B7-B68D-61F4-514F2DC5BAAB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3639179" y="3122931"/>
            <a:ext cx="1070358" cy="51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4744F3-6A5F-7F7E-BBAF-6C8C8E708AF7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2631067" y="4662894"/>
            <a:ext cx="1008112" cy="51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6EEDFB-F902-F0C9-27A1-CA87A324A78E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3639179" y="4662894"/>
            <a:ext cx="1070358" cy="51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Imagem 1">
            <a:extLst>
              <a:ext uri="{FF2B5EF4-FFF2-40B4-BE49-F238E27FC236}">
                <a16:creationId xmlns:a16="http://schemas.microsoft.com/office/drawing/2014/main" id="{438CC922-F637-166C-E03B-C76798ECD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95" y="1927595"/>
            <a:ext cx="4689861" cy="3425797"/>
          </a:xfrm>
          <a:prstGeom prst="rect">
            <a:avLst/>
          </a:prstGeom>
        </p:spPr>
      </p:pic>
      <p:graphicFrame>
        <p:nvGraphicFramePr>
          <p:cNvPr id="17" name="Diagrama 9">
            <a:extLst>
              <a:ext uri="{FF2B5EF4-FFF2-40B4-BE49-F238E27FC236}">
                <a16:creationId xmlns:a16="http://schemas.microsoft.com/office/drawing/2014/main" id="{4A9F9D0C-5F83-7B76-C7DE-63F362473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745497"/>
              </p:ext>
            </p:extLst>
          </p:nvPr>
        </p:nvGraphicFramePr>
        <p:xfrm>
          <a:off x="5719702" y="5372597"/>
          <a:ext cx="4771996" cy="121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B8D31D00-9A91-4806-6FD2-937C43B7006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6" name="Retângulo 45">
            <a:extLst>
              <a:ext uri="{FF2B5EF4-FFF2-40B4-BE49-F238E27FC236}">
                <a16:creationId xmlns:a16="http://schemas.microsoft.com/office/drawing/2014/main" id="{EC816BDF-A652-BF81-1712-0E4750E27A73}"/>
              </a:ext>
            </a:extLst>
          </p:cNvPr>
          <p:cNvSpPr/>
          <p:nvPr/>
        </p:nvSpPr>
        <p:spPr>
          <a:xfrm>
            <a:off x="6234227" y="2693711"/>
            <a:ext cx="958320" cy="84769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0324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EC3963-536C-A040-98B1-E744B6328EF1}"/>
              </a:ext>
            </a:extLst>
          </p:cNvPr>
          <p:cNvSpPr txBox="1">
            <a:spLocks/>
          </p:cNvSpPr>
          <p:nvPr/>
        </p:nvSpPr>
        <p:spPr>
          <a:xfrm>
            <a:off x="3434255" y="349531"/>
            <a:ext cx="482921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Gerais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A9AA75-29EE-8741-A9AD-201540D84EC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Marcador de Posição de Conteúdo 1">
            <a:extLst>
              <a:ext uri="{FF2B5EF4-FFF2-40B4-BE49-F238E27FC236}">
                <a16:creationId xmlns:a16="http://schemas.microsoft.com/office/drawing/2014/main" id="{A0650820-53E1-4771-9E52-F146C2EC8205}"/>
              </a:ext>
            </a:extLst>
          </p:cNvPr>
          <p:cNvSpPr>
            <a:spLocks noGrp="1"/>
          </p:cNvSpPr>
          <p:nvPr/>
        </p:nvSpPr>
        <p:spPr>
          <a:xfrm>
            <a:off x="3598543" y="1196173"/>
            <a:ext cx="5034180" cy="4609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 dirty="0">
                <a:solidFill>
                  <a:srgbClr val="000000"/>
                </a:solidFill>
                <a:latin typeface="Arial" panose="020B0604020202020204" pitchFamily="34" charset="0"/>
              </a:rPr>
              <a:t>Adquirir conhecimentos teóricos e práticos relativos à utilização do módulo de Arquivo. </a:t>
            </a:r>
          </a:p>
          <a:p>
            <a:pPr marL="0" indent="0" algn="just">
              <a:buNone/>
            </a:pPr>
            <a:endParaRPr lang="pt-P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PT" sz="2000" dirty="0">
                <a:solidFill>
                  <a:srgbClr val="000000"/>
                </a:solidFill>
                <a:latin typeface="Arial" panose="020B0604020202020204" pitchFamily="34" charset="0"/>
              </a:rPr>
              <a:t>Adquirir as competências necessárias para a correta utilização da aplicação de forma autónoma. </a:t>
            </a:r>
          </a:p>
          <a:p>
            <a:pPr marL="0" indent="0" algn="just">
              <a:buNone/>
            </a:pPr>
            <a:endParaRPr lang="pt-PT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C26C447-A1B1-40D9-93BF-25171333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382" y="4404855"/>
            <a:ext cx="3686400" cy="1933382"/>
          </a:xfrm>
          <a:prstGeom prst="rect">
            <a:avLst/>
          </a:prstGeom>
        </p:spPr>
      </p:pic>
      <p:graphicFrame>
        <p:nvGraphicFramePr>
          <p:cNvPr id="3" name="Marcador de Posição de Conteúdo 12">
            <a:extLst>
              <a:ext uri="{FF2B5EF4-FFF2-40B4-BE49-F238E27FC236}">
                <a16:creationId xmlns:a16="http://schemas.microsoft.com/office/drawing/2014/main" id="{287A2726-173F-BE64-5E91-BA9E8F2AA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841123"/>
              </p:ext>
            </p:extLst>
          </p:nvPr>
        </p:nvGraphicFramePr>
        <p:xfrm>
          <a:off x="8746007" y="1191841"/>
          <a:ext cx="3059796" cy="528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32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74129" y="1412548"/>
            <a:ext cx="609600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de Processos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62C21-771C-9E61-7D90-52EC496A98A0}"/>
              </a:ext>
            </a:extLst>
          </p:cNvPr>
          <p:cNvSpPr txBox="1"/>
          <p:nvPr/>
        </p:nvSpPr>
        <p:spPr>
          <a:xfrm>
            <a:off x="2775083" y="2101375"/>
            <a:ext cx="1728192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Ecrã Gestão de Entrada/Saída de Processos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E1ED-F94C-030C-AB05-774D458FCDC3}"/>
              </a:ext>
            </a:extLst>
          </p:cNvPr>
          <p:cNvSpPr txBox="1"/>
          <p:nvPr/>
        </p:nvSpPr>
        <p:spPr>
          <a:xfrm>
            <a:off x="1766971" y="3640494"/>
            <a:ext cx="1728192" cy="1022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 dirty="0"/>
              <a:t>Histórico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23AF8-BB09-29E1-CC82-13864B025565}"/>
              </a:ext>
            </a:extLst>
          </p:cNvPr>
          <p:cNvSpPr txBox="1"/>
          <p:nvPr/>
        </p:nvSpPr>
        <p:spPr>
          <a:xfrm>
            <a:off x="3845441" y="3640494"/>
            <a:ext cx="1728192" cy="1022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 dirty="0"/>
              <a:t>Movimentos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5C2E7-23CA-798B-A61F-B40009227BF6}"/>
              </a:ext>
            </a:extLst>
          </p:cNvPr>
          <p:cNvSpPr txBox="1"/>
          <p:nvPr/>
        </p:nvSpPr>
        <p:spPr>
          <a:xfrm>
            <a:off x="2056992" y="5180457"/>
            <a:ext cx="3164374" cy="102155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PT"/>
              <a:t>É possível visualizar todos os movimentos do processo clínico (entradas e saídas).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08736B-9BF9-95CA-E13C-E5F8F5C59ECD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2631067" y="3122931"/>
            <a:ext cx="1008112" cy="51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623EA0-F1B7-B68D-61F4-514F2DC5BAAB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3639179" y="3122931"/>
            <a:ext cx="1070358" cy="51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4744F3-6A5F-7F7E-BBAF-6C8C8E708AF7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2631067" y="4662894"/>
            <a:ext cx="1008112" cy="51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6EEDFB-F902-F0C9-27A1-CA87A324A78E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3639179" y="4662894"/>
            <a:ext cx="1070358" cy="51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Imagem 1">
            <a:extLst>
              <a:ext uri="{FF2B5EF4-FFF2-40B4-BE49-F238E27FC236}">
                <a16:creationId xmlns:a16="http://schemas.microsoft.com/office/drawing/2014/main" id="{438CC922-F637-166C-E03B-C76798ECD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95" y="1927595"/>
            <a:ext cx="4689861" cy="3425797"/>
          </a:xfrm>
          <a:prstGeom prst="rect">
            <a:avLst/>
          </a:prstGeom>
        </p:spPr>
      </p:pic>
      <p:pic>
        <p:nvPicPr>
          <p:cNvPr id="16" name="Imagem 6">
            <a:extLst>
              <a:ext uri="{FF2B5EF4-FFF2-40B4-BE49-F238E27FC236}">
                <a16:creationId xmlns:a16="http://schemas.microsoft.com/office/drawing/2014/main" id="{09C3FEE2-53C5-046B-C10E-A53B1CB78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349" y="1927595"/>
            <a:ext cx="4691782" cy="3427200"/>
          </a:xfrm>
          <a:prstGeom prst="rect">
            <a:avLst/>
          </a:prstGeom>
        </p:spPr>
      </p:pic>
      <p:graphicFrame>
        <p:nvGraphicFramePr>
          <p:cNvPr id="17" name="Diagrama 9">
            <a:extLst>
              <a:ext uri="{FF2B5EF4-FFF2-40B4-BE49-F238E27FC236}">
                <a16:creationId xmlns:a16="http://schemas.microsoft.com/office/drawing/2014/main" id="{4A9F9D0C-5F83-7B76-C7DE-63F362473472}"/>
              </a:ext>
            </a:extLst>
          </p:cNvPr>
          <p:cNvGraphicFramePr/>
          <p:nvPr/>
        </p:nvGraphicFramePr>
        <p:xfrm>
          <a:off x="5719702" y="5372597"/>
          <a:ext cx="4771996" cy="121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B8D31D00-9A91-4806-6FD2-937C43B7006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6" name="Retângulo 45">
            <a:extLst>
              <a:ext uri="{FF2B5EF4-FFF2-40B4-BE49-F238E27FC236}">
                <a16:creationId xmlns:a16="http://schemas.microsoft.com/office/drawing/2014/main" id="{493E168B-C153-900D-D5AC-FAA83CA5F204}"/>
              </a:ext>
            </a:extLst>
          </p:cNvPr>
          <p:cNvSpPr/>
          <p:nvPr/>
        </p:nvSpPr>
        <p:spPr>
          <a:xfrm>
            <a:off x="6234227" y="2693711"/>
            <a:ext cx="958320" cy="84769"/>
          </a:xfrm>
          <a:prstGeom prst="rect">
            <a:avLst/>
          </a:prstGeom>
          <a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769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71949" y="1412548"/>
            <a:ext cx="750365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entre Arquivos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Marcador de Posição de Conteúdo 6">
            <a:extLst>
              <a:ext uri="{FF2B5EF4-FFF2-40B4-BE49-F238E27FC236}">
                <a16:creationId xmlns:a16="http://schemas.microsoft.com/office/drawing/2014/main" id="{CC179320-FDB8-25DB-7136-C8B3D320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24" y="2179955"/>
            <a:ext cx="6391275" cy="2152650"/>
          </a:xfrm>
          <a:prstGeom prst="rect">
            <a:avLst/>
          </a:prstGeom>
        </p:spPr>
      </p:pic>
      <p:graphicFrame>
        <p:nvGraphicFramePr>
          <p:cNvPr id="6" name="Diagrama 7">
            <a:extLst>
              <a:ext uri="{FF2B5EF4-FFF2-40B4-BE49-F238E27FC236}">
                <a16:creationId xmlns:a16="http://schemas.microsoft.com/office/drawing/2014/main" id="{51F6CF0D-A3E0-8234-81F9-038EC9729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277273"/>
              </p:ext>
            </p:extLst>
          </p:nvPr>
        </p:nvGraphicFramePr>
        <p:xfrm>
          <a:off x="2354105" y="4826788"/>
          <a:ext cx="7210515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8AC45E2-9DA0-AB39-54EA-FD42828BEC3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sp>
        <p:nvSpPr>
          <p:cNvPr id="7" name="Retângulo 45">
            <a:extLst>
              <a:ext uri="{FF2B5EF4-FFF2-40B4-BE49-F238E27FC236}">
                <a16:creationId xmlns:a16="http://schemas.microsoft.com/office/drawing/2014/main" id="{78753025-2E8B-BA5E-E2A0-BD788F5CD6E5}"/>
              </a:ext>
            </a:extLst>
          </p:cNvPr>
          <p:cNvSpPr/>
          <p:nvPr/>
        </p:nvSpPr>
        <p:spPr>
          <a:xfrm>
            <a:off x="3979545" y="3959915"/>
            <a:ext cx="1543384" cy="124111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111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Questões?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CC113-AA60-4700-AE73-9B7CBDA5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2" b="98686" l="9587" r="89587">
                        <a14:foregroundMark x1="42645" y1="12409" x2="42645" y2="12409"/>
                        <a14:foregroundMark x1="41488" y1="9051" x2="40000" y2="2044"/>
                        <a14:foregroundMark x1="72066" y1="15766" x2="76364" y2="1752"/>
                        <a14:foregroundMark x1="28264" y1="72701" x2="28099" y2="94745"/>
                        <a14:foregroundMark x1="28099" y1="94745" x2="30579" y2="98686"/>
                        <a14:foregroundMark x1="23471" y1="95474" x2="55041" y2="9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572" y="2961322"/>
            <a:ext cx="2592705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9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Obrigado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</p:spTree>
    <p:extLst>
      <p:ext uri="{BB962C8B-B14F-4D97-AF65-F5344CB8AC3E}">
        <p14:creationId xmlns:p14="http://schemas.microsoft.com/office/powerpoint/2010/main" val="422452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0DB419D4-4AA0-09B5-C084-A4060CC3FD74}"/>
              </a:ext>
            </a:extLst>
          </p:cNvPr>
          <p:cNvSpPr txBox="1">
            <a:spLocks/>
          </p:cNvSpPr>
          <p:nvPr/>
        </p:nvSpPr>
        <p:spPr>
          <a:xfrm>
            <a:off x="468050" y="1411332"/>
            <a:ext cx="4811876" cy="5259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 dirty="0">
                <a:solidFill>
                  <a:srgbClr val="575757"/>
                </a:solidFill>
                <a:latin typeface="Arial"/>
                <a:cs typeface="Arial"/>
              </a:rPr>
              <a:t>Objetivos Específicos</a:t>
            </a:r>
          </a:p>
        </p:txBody>
      </p:sp>
      <p:sp>
        <p:nvSpPr>
          <p:cNvPr id="13" name="Marcador de Posição de Conteúdo 6">
            <a:extLst>
              <a:ext uri="{FF2B5EF4-FFF2-40B4-BE49-F238E27FC236}">
                <a16:creationId xmlns:a16="http://schemas.microsoft.com/office/drawing/2014/main" id="{125189B9-9717-C38D-284D-FD8627CE1859}"/>
              </a:ext>
            </a:extLst>
          </p:cNvPr>
          <p:cNvSpPr txBox="1">
            <a:spLocks/>
          </p:cNvSpPr>
          <p:nvPr/>
        </p:nvSpPr>
        <p:spPr>
          <a:xfrm>
            <a:off x="256196" y="1411333"/>
            <a:ext cx="5005694" cy="510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Criação do processo físico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Requisição ao Arquivo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Via episódio agendados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Pedidos Manuais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Saídas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Processos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Vários processos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Entrada de processos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Histórico de processos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Transferência entre Arquivos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C5FED-57E6-E6C6-7968-7FB740159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8"/>
          <a:stretch/>
        </p:blipFill>
        <p:spPr bwMode="auto">
          <a:xfrm>
            <a:off x="5607458" y="2340077"/>
            <a:ext cx="4241041" cy="313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D3E63574-D6DA-0443-B5E4-DE6288AE23F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</p:spTree>
    <p:extLst>
      <p:ext uri="{BB962C8B-B14F-4D97-AF65-F5344CB8AC3E}">
        <p14:creationId xmlns:p14="http://schemas.microsoft.com/office/powerpoint/2010/main" val="225485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78136" y="1412548"/>
            <a:ext cx="812509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processo físico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209E44C-030F-7BF1-D751-A1F40F63C4AE}"/>
              </a:ext>
            </a:extLst>
          </p:cNvPr>
          <p:cNvSpPr/>
          <p:nvPr/>
        </p:nvSpPr>
        <p:spPr>
          <a:xfrm>
            <a:off x="1965198" y="2755392"/>
            <a:ext cx="1920239" cy="1924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93B2D02-C362-352F-A8C7-7E69C1C86546}"/>
              </a:ext>
            </a:extLst>
          </p:cNvPr>
          <p:cNvSpPr txBox="1"/>
          <p:nvPr/>
        </p:nvSpPr>
        <p:spPr>
          <a:xfrm>
            <a:off x="2289605" y="3162680"/>
            <a:ext cx="1240177" cy="10356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250"/>
              </a:spcBef>
            </a:pPr>
            <a:r>
              <a:rPr sz="1300" spc="-40" dirty="0" err="1">
                <a:solidFill>
                  <a:srgbClr val="FFFFFF"/>
                </a:solidFill>
                <a:latin typeface="+mj-lt"/>
                <a:cs typeface="Arial"/>
              </a:rPr>
              <a:t>Atribuição</a:t>
            </a:r>
            <a:r>
              <a:rPr sz="1300" spc="-4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+mj-lt"/>
                <a:cs typeface="Arial"/>
              </a:rPr>
              <a:t>de</a:t>
            </a:r>
            <a:r>
              <a:rPr lang="en-US" sz="1300" spc="-6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300" spc="-18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+mj-lt"/>
                <a:cs typeface="Arial"/>
              </a:rPr>
              <a:t>nº  </a:t>
            </a:r>
            <a:r>
              <a:rPr sz="1300" spc="-65" dirty="0">
                <a:solidFill>
                  <a:srgbClr val="FFFFFF"/>
                </a:solidFill>
                <a:latin typeface="+mj-lt"/>
                <a:cs typeface="Arial"/>
              </a:rPr>
              <a:t>de</a:t>
            </a:r>
            <a:r>
              <a:rPr sz="1300" spc="-10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300" spc="-75" dirty="0" err="1">
                <a:solidFill>
                  <a:srgbClr val="FFFFFF"/>
                </a:solidFill>
                <a:latin typeface="+mj-lt"/>
                <a:cs typeface="Arial"/>
              </a:rPr>
              <a:t>processo</a:t>
            </a:r>
            <a:endParaRPr sz="1300" dirty="0">
              <a:latin typeface="+mj-lt"/>
              <a:cs typeface="Arial"/>
            </a:endParaRPr>
          </a:p>
          <a:p>
            <a:pPr marL="70485" marR="88900" indent="-57785" algn="ctr">
              <a:lnSpc>
                <a:spcPct val="91300"/>
              </a:lnSpc>
              <a:spcBef>
                <a:spcPts val="555"/>
              </a:spcBef>
              <a:buSzPct val="90000"/>
              <a:buChar char="•"/>
              <a:tabLst>
                <a:tab pos="76835" algn="l"/>
              </a:tabLst>
            </a:pPr>
            <a:r>
              <a:rPr sz="1000" spc="-55" dirty="0" err="1">
                <a:solidFill>
                  <a:srgbClr val="FFFFFF"/>
                </a:solidFill>
                <a:latin typeface="+mj-lt"/>
                <a:cs typeface="Arial"/>
              </a:rPr>
              <a:t>Quando</a:t>
            </a:r>
            <a:r>
              <a:rPr sz="1000" spc="-5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+mj-lt"/>
                <a:cs typeface="Arial"/>
              </a:rPr>
              <a:t>é </a:t>
            </a:r>
            <a:r>
              <a:rPr sz="1000" spc="-45" dirty="0" err="1">
                <a:solidFill>
                  <a:srgbClr val="FFFFFF"/>
                </a:solidFill>
                <a:latin typeface="+mj-lt"/>
                <a:cs typeface="Arial"/>
              </a:rPr>
              <a:t>criada</a:t>
            </a:r>
            <a:r>
              <a:rPr sz="1000" spc="-114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+mj-lt"/>
                <a:cs typeface="Arial"/>
              </a:rPr>
              <a:t>a  </a:t>
            </a:r>
            <a:r>
              <a:rPr sz="1000" spc="-30" dirty="0" err="1">
                <a:solidFill>
                  <a:srgbClr val="FFFFFF"/>
                </a:solidFill>
                <a:latin typeface="+mj-lt"/>
                <a:cs typeface="Arial"/>
              </a:rPr>
              <a:t>identificação</a:t>
            </a:r>
            <a:r>
              <a:rPr sz="1000" spc="-3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+mj-lt"/>
                <a:cs typeface="Arial"/>
              </a:rPr>
              <a:t>e é  </a:t>
            </a:r>
            <a:r>
              <a:rPr sz="1000" spc="-25" dirty="0" err="1">
                <a:solidFill>
                  <a:srgbClr val="FFFFFF"/>
                </a:solidFill>
                <a:latin typeface="+mj-lt"/>
                <a:cs typeface="Arial"/>
              </a:rPr>
              <a:t>atribuído</a:t>
            </a:r>
            <a:r>
              <a:rPr sz="1000" spc="-2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+mj-lt"/>
                <a:cs typeface="Arial"/>
              </a:rPr>
              <a:t>o </a:t>
            </a:r>
            <a:r>
              <a:rPr sz="1000" spc="10" dirty="0">
                <a:solidFill>
                  <a:srgbClr val="FFFFFF"/>
                </a:solidFill>
                <a:latin typeface="+mj-lt"/>
                <a:cs typeface="Arial"/>
              </a:rPr>
              <a:t>nº </a:t>
            </a:r>
            <a:r>
              <a:rPr sz="1000" spc="-45" dirty="0">
                <a:solidFill>
                  <a:srgbClr val="FFFFFF"/>
                </a:solidFill>
                <a:latin typeface="+mj-lt"/>
                <a:cs typeface="Arial"/>
              </a:rPr>
              <a:t>de  </a:t>
            </a:r>
            <a:r>
              <a:rPr sz="1000" spc="-60" dirty="0" err="1">
                <a:solidFill>
                  <a:srgbClr val="FFFFFF"/>
                </a:solidFill>
                <a:latin typeface="+mj-lt"/>
                <a:cs typeface="Arial"/>
              </a:rPr>
              <a:t>processo</a:t>
            </a:r>
            <a:endParaRPr sz="1000" dirty="0">
              <a:latin typeface="+mj-lt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87A90D84-2F42-C6AE-D539-4681D94BA929}"/>
              </a:ext>
            </a:extLst>
          </p:cNvPr>
          <p:cNvSpPr/>
          <p:nvPr/>
        </p:nvSpPr>
        <p:spPr>
          <a:xfrm>
            <a:off x="4072890" y="3281172"/>
            <a:ext cx="877823" cy="87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4BB30D5D-82A3-59A9-CB1F-5043949DCA73}"/>
              </a:ext>
            </a:extLst>
          </p:cNvPr>
          <p:cNvSpPr/>
          <p:nvPr/>
        </p:nvSpPr>
        <p:spPr>
          <a:xfrm>
            <a:off x="5133594" y="2755392"/>
            <a:ext cx="1924812" cy="1924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8AD4EFC2-45BC-804E-7F0C-8E187DAAE87B}"/>
              </a:ext>
            </a:extLst>
          </p:cNvPr>
          <p:cNvSpPr txBox="1"/>
          <p:nvPr/>
        </p:nvSpPr>
        <p:spPr>
          <a:xfrm>
            <a:off x="5459476" y="3190885"/>
            <a:ext cx="1262380" cy="89280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2069" algn="ctr">
              <a:lnSpc>
                <a:spcPts val="1430"/>
              </a:lnSpc>
              <a:spcBef>
                <a:spcPts val="250"/>
              </a:spcBef>
            </a:pPr>
            <a:r>
              <a:rPr sz="1300" spc="-85" dirty="0" err="1">
                <a:solidFill>
                  <a:srgbClr val="FFFFFF"/>
                </a:solidFill>
                <a:latin typeface="+mj-lt"/>
                <a:cs typeface="Arial"/>
              </a:rPr>
              <a:t>Criação</a:t>
            </a:r>
            <a:r>
              <a:rPr sz="1300" spc="-8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+mj-lt"/>
                <a:cs typeface="Arial"/>
              </a:rPr>
              <a:t>de  </a:t>
            </a:r>
            <a:r>
              <a:rPr sz="1300" spc="-75" dirty="0" err="1">
                <a:solidFill>
                  <a:srgbClr val="FFFFFF"/>
                </a:solidFill>
                <a:latin typeface="+mj-lt"/>
                <a:cs typeface="Arial"/>
              </a:rPr>
              <a:t>processo</a:t>
            </a:r>
            <a:r>
              <a:rPr sz="1300" spc="-7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300" spc="-60" dirty="0" err="1">
                <a:solidFill>
                  <a:srgbClr val="FFFFFF"/>
                </a:solidFill>
                <a:latin typeface="+mj-lt"/>
                <a:cs typeface="Arial"/>
              </a:rPr>
              <a:t>físico</a:t>
            </a:r>
            <a:r>
              <a:rPr sz="1300" spc="-12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+mj-lt"/>
                <a:cs typeface="Arial"/>
              </a:rPr>
              <a:t>no  </a:t>
            </a:r>
            <a:r>
              <a:rPr sz="1300" spc="-45" dirty="0" err="1">
                <a:solidFill>
                  <a:srgbClr val="FFFFFF"/>
                </a:solidFill>
                <a:latin typeface="+mj-lt"/>
                <a:cs typeface="Arial"/>
              </a:rPr>
              <a:t>arquivo</a:t>
            </a:r>
            <a:endParaRPr sz="1300" dirty="0">
              <a:latin typeface="+mj-lt"/>
              <a:cs typeface="Arial"/>
            </a:endParaRPr>
          </a:p>
          <a:p>
            <a:pPr marL="70485" marR="5080" indent="-57785" algn="ctr">
              <a:lnSpc>
                <a:spcPct val="91600"/>
              </a:lnSpc>
              <a:spcBef>
                <a:spcPts val="550"/>
              </a:spcBef>
              <a:buSzPct val="90000"/>
              <a:buChar char="•"/>
              <a:tabLst>
                <a:tab pos="76835" algn="l"/>
              </a:tabLst>
            </a:pPr>
            <a:r>
              <a:rPr sz="1000" spc="-55" dirty="0" err="1">
                <a:solidFill>
                  <a:srgbClr val="FFFFFF"/>
                </a:solidFill>
                <a:latin typeface="+mj-lt"/>
                <a:cs typeface="Arial"/>
              </a:rPr>
              <a:t>Quando</a:t>
            </a:r>
            <a:r>
              <a:rPr sz="1000" spc="-5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+mj-lt"/>
                <a:cs typeface="Arial"/>
              </a:rPr>
              <a:t>é </a:t>
            </a:r>
            <a:r>
              <a:rPr sz="1000" spc="-35" dirty="0" err="1">
                <a:solidFill>
                  <a:srgbClr val="FFFFFF"/>
                </a:solidFill>
                <a:latin typeface="+mj-lt"/>
                <a:cs typeface="Arial"/>
              </a:rPr>
              <a:t>criado</a:t>
            </a:r>
            <a:r>
              <a:rPr sz="1000" spc="-35" dirty="0">
                <a:solidFill>
                  <a:srgbClr val="FFFFFF"/>
                </a:solidFill>
                <a:latin typeface="+mj-lt"/>
                <a:cs typeface="Arial"/>
              </a:rPr>
              <a:t> o  </a:t>
            </a:r>
            <a:r>
              <a:rPr sz="1000" spc="-60" dirty="0" err="1">
                <a:solidFill>
                  <a:srgbClr val="FFFFFF"/>
                </a:solidFill>
                <a:latin typeface="+mj-lt"/>
                <a:cs typeface="Arial"/>
              </a:rPr>
              <a:t>processo</a:t>
            </a:r>
            <a:r>
              <a:rPr sz="1000" spc="-6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+mj-lt"/>
                <a:cs typeface="Arial"/>
              </a:rPr>
              <a:t>(pasta)  </a:t>
            </a:r>
            <a:r>
              <a:rPr sz="1000" spc="-40" dirty="0" err="1">
                <a:solidFill>
                  <a:srgbClr val="FFFFFF"/>
                </a:solidFill>
                <a:latin typeface="+mj-lt"/>
                <a:cs typeface="Arial"/>
              </a:rPr>
              <a:t>fisicamente</a:t>
            </a:r>
            <a:r>
              <a:rPr sz="1000" spc="-4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+mj-lt"/>
                <a:cs typeface="Arial"/>
              </a:rPr>
              <a:t>no</a:t>
            </a:r>
            <a:r>
              <a:rPr sz="1000" spc="-10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000" spc="-30" dirty="0" err="1">
                <a:solidFill>
                  <a:srgbClr val="FFFFFF"/>
                </a:solidFill>
                <a:latin typeface="+mj-lt"/>
                <a:cs typeface="Arial"/>
              </a:rPr>
              <a:t>arquivo</a:t>
            </a:r>
            <a:endParaRPr sz="1000" dirty="0">
              <a:latin typeface="+mj-lt"/>
              <a:cs typeface="Arial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A5DCDD5B-F946-BB77-4953-875735FA27F8}"/>
              </a:ext>
            </a:extLst>
          </p:cNvPr>
          <p:cNvSpPr/>
          <p:nvPr/>
        </p:nvSpPr>
        <p:spPr>
          <a:xfrm>
            <a:off x="7241286" y="3358895"/>
            <a:ext cx="877824" cy="717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B6BBED25-4E91-B68A-D594-4EC59665C859}"/>
              </a:ext>
            </a:extLst>
          </p:cNvPr>
          <p:cNvSpPr/>
          <p:nvPr/>
        </p:nvSpPr>
        <p:spPr>
          <a:xfrm>
            <a:off x="8306562" y="2755392"/>
            <a:ext cx="1915668" cy="1924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D441BB4-E685-62F0-C4A0-52B7216BAD0C}"/>
              </a:ext>
            </a:extLst>
          </p:cNvPr>
          <p:cNvSpPr txBox="1"/>
          <p:nvPr/>
        </p:nvSpPr>
        <p:spPr>
          <a:xfrm>
            <a:off x="8637016" y="3477005"/>
            <a:ext cx="126492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73050" marR="5080" indent="-260985">
              <a:lnSpc>
                <a:spcPts val="1430"/>
              </a:lnSpc>
              <a:spcBef>
                <a:spcPts val="250"/>
              </a:spcBef>
            </a:pPr>
            <a:r>
              <a:rPr sz="1300" spc="-95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3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0">
                <a:solidFill>
                  <a:srgbClr val="FFFFFF"/>
                </a:solidFill>
                <a:latin typeface="Arial"/>
                <a:cs typeface="Arial"/>
              </a:rPr>
              <a:t>existente  </a:t>
            </a:r>
            <a:r>
              <a:rPr sz="1300" spc="-45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3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45">
                <a:solidFill>
                  <a:srgbClr val="FFFFFF"/>
                </a:solidFill>
                <a:latin typeface="Arial"/>
                <a:cs typeface="Arial"/>
              </a:rPr>
              <a:t>arquivo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B1A0F347-0316-8EA3-6861-614B552954E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</p:spTree>
    <p:extLst>
      <p:ext uri="{BB962C8B-B14F-4D97-AF65-F5344CB8AC3E}">
        <p14:creationId xmlns:p14="http://schemas.microsoft.com/office/powerpoint/2010/main" val="329188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69217" y="1412548"/>
            <a:ext cx="919589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processo físico – possíveis opções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Diagrama 7">
            <a:extLst>
              <a:ext uri="{FF2B5EF4-FFF2-40B4-BE49-F238E27FC236}">
                <a16:creationId xmlns:a16="http://schemas.microsoft.com/office/drawing/2014/main" id="{9D1DE02F-D4A4-6918-F4B4-29262912F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803082"/>
              </p:ext>
            </p:extLst>
          </p:nvPr>
        </p:nvGraphicFramePr>
        <p:xfrm>
          <a:off x="2106613" y="2068513"/>
          <a:ext cx="82105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50B3D59-D0FE-7EE0-1732-4176B9E75DAC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</p:spTree>
    <p:extLst>
      <p:ext uri="{BB962C8B-B14F-4D97-AF65-F5344CB8AC3E}">
        <p14:creationId xmlns:p14="http://schemas.microsoft.com/office/powerpoint/2010/main" val="62950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49550" y="1412548"/>
            <a:ext cx="925488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processo físico – possíveis opções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0E446195-656B-E513-A9B9-A51F2739CAEC}"/>
              </a:ext>
            </a:extLst>
          </p:cNvPr>
          <p:cNvGraphicFramePr>
            <a:graphicFrameLocks/>
          </p:cNvGraphicFramePr>
          <p:nvPr/>
        </p:nvGraphicFramePr>
        <p:xfrm>
          <a:off x="2026267" y="2052265"/>
          <a:ext cx="3832671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BEBDDBB2-919D-A584-13F0-03051A2BBBC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B5A976-165F-EFE3-8831-E2632F256C13}"/>
              </a:ext>
            </a:extLst>
          </p:cNvPr>
          <p:cNvGrpSpPr/>
          <p:nvPr/>
        </p:nvGrpSpPr>
        <p:grpSpPr>
          <a:xfrm>
            <a:off x="6467424" y="2975682"/>
            <a:ext cx="4253086" cy="2507716"/>
            <a:chOff x="6655450" y="2069198"/>
            <a:chExt cx="4253086" cy="2507716"/>
          </a:xfrm>
        </p:grpSpPr>
        <p:pic>
          <p:nvPicPr>
            <p:cNvPr id="7" name="Imagem 8">
              <a:extLst>
                <a:ext uri="{FF2B5EF4-FFF2-40B4-BE49-F238E27FC236}">
                  <a16:creationId xmlns:a16="http://schemas.microsoft.com/office/drawing/2014/main" id="{B83CD518-381B-D753-B0E0-C790D1198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5450" y="2069198"/>
              <a:ext cx="4253086" cy="2507716"/>
            </a:xfrm>
            <a:prstGeom prst="rect">
              <a:avLst/>
            </a:prstGeom>
          </p:spPr>
        </p:pic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D4B1B22D-CEEC-D5FE-C564-607FDA7461E6}"/>
                </a:ext>
              </a:extLst>
            </p:cNvPr>
            <p:cNvSpPr/>
            <p:nvPr/>
          </p:nvSpPr>
          <p:spPr>
            <a:xfrm>
              <a:off x="7338820" y="2985150"/>
              <a:ext cx="1933238" cy="140984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25345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49550" y="1412548"/>
            <a:ext cx="925488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processo físico – possíveis opções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0E446195-656B-E513-A9B9-A51F2739CAEC}"/>
              </a:ext>
            </a:extLst>
          </p:cNvPr>
          <p:cNvGraphicFramePr>
            <a:graphicFrameLocks/>
          </p:cNvGraphicFramePr>
          <p:nvPr/>
        </p:nvGraphicFramePr>
        <p:xfrm>
          <a:off x="2026267" y="2052265"/>
          <a:ext cx="3832671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BEBDDBB2-919D-A584-13F0-03051A2BBBC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6DBC5-08BE-E09E-FADA-505BB02E3846}"/>
              </a:ext>
            </a:extLst>
          </p:cNvPr>
          <p:cNvGrpSpPr/>
          <p:nvPr/>
        </p:nvGrpSpPr>
        <p:grpSpPr>
          <a:xfrm>
            <a:off x="6618875" y="2747979"/>
            <a:ext cx="4254752" cy="3095373"/>
            <a:chOff x="6655451" y="3597865"/>
            <a:chExt cx="4254752" cy="3095373"/>
          </a:xfrm>
        </p:grpSpPr>
        <p:pic>
          <p:nvPicPr>
            <p:cNvPr id="8" name="Imagem 9">
              <a:extLst>
                <a:ext uri="{FF2B5EF4-FFF2-40B4-BE49-F238E27FC236}">
                  <a16:creationId xmlns:a16="http://schemas.microsoft.com/office/drawing/2014/main" id="{EA7CFC22-8AEE-0A39-1088-808CB216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5451" y="3597865"/>
              <a:ext cx="4254752" cy="3095373"/>
            </a:xfrm>
            <a:prstGeom prst="rect">
              <a:avLst/>
            </a:prstGeom>
          </p:spPr>
        </p:pic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D4B1B22D-CEEC-D5FE-C564-607FDA7461E6}"/>
                </a:ext>
              </a:extLst>
            </p:cNvPr>
            <p:cNvSpPr/>
            <p:nvPr/>
          </p:nvSpPr>
          <p:spPr>
            <a:xfrm>
              <a:off x="7041428" y="4254092"/>
              <a:ext cx="883371" cy="107118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85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83962" y="1412548"/>
            <a:ext cx="5875870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Requisição ao Arquivo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6">
            <a:extLst>
              <a:ext uri="{FF2B5EF4-FFF2-40B4-BE49-F238E27FC236}">
                <a16:creationId xmlns:a16="http://schemas.microsoft.com/office/drawing/2014/main" id="{F708232B-C66C-81E6-2187-83C30BE93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216270"/>
              </p:ext>
            </p:extLst>
          </p:nvPr>
        </p:nvGraphicFramePr>
        <p:xfrm>
          <a:off x="1990725" y="1998993"/>
          <a:ext cx="82105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EC84390-1EBB-C145-0825-87CC71DD596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</p:spTree>
    <p:extLst>
      <p:ext uri="{BB962C8B-B14F-4D97-AF65-F5344CB8AC3E}">
        <p14:creationId xmlns:p14="http://schemas.microsoft.com/office/powerpoint/2010/main" val="152233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13458" y="1412548"/>
            <a:ext cx="648547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episódios agendados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Marcador de Posição de Conteúdo 13">
            <a:extLst>
              <a:ext uri="{FF2B5EF4-FFF2-40B4-BE49-F238E27FC236}">
                <a16:creationId xmlns:a16="http://schemas.microsoft.com/office/drawing/2014/main" id="{3547CA63-C24F-874C-B350-2649079CD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230570"/>
              </p:ext>
            </p:extLst>
          </p:nvPr>
        </p:nvGraphicFramePr>
        <p:xfrm>
          <a:off x="2220910" y="2072746"/>
          <a:ext cx="82105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0094FA08-10E6-6E1E-D379-06941DAA177D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Arquivo</a:t>
            </a:r>
          </a:p>
        </p:txBody>
      </p:sp>
    </p:spTree>
    <p:extLst>
      <p:ext uri="{BB962C8B-B14F-4D97-AF65-F5344CB8AC3E}">
        <p14:creationId xmlns:p14="http://schemas.microsoft.com/office/powerpoint/2010/main" val="2457237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12305-00c7-47eb-8956-ac84cee4acca" xsi:nil="true"/>
    <lcf76f155ced4ddcb4097134ff3c332f xmlns="3d263bfa-e54b-4474-99a1-1497adc5c70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482E7459670459D11D7A4CCFBF41E" ma:contentTypeVersion="15" ma:contentTypeDescription="Create a new document." ma:contentTypeScope="" ma:versionID="2f3ad0960d5b283fcc3d0af4020b4c86">
  <xsd:schema xmlns:xsd="http://www.w3.org/2001/XMLSchema" xmlns:xs="http://www.w3.org/2001/XMLSchema" xmlns:p="http://schemas.microsoft.com/office/2006/metadata/properties" xmlns:ns2="3d263bfa-e54b-4474-99a1-1497adc5c703" xmlns:ns3="d6a12305-00c7-47eb-8956-ac84cee4acca" targetNamespace="http://schemas.microsoft.com/office/2006/metadata/properties" ma:root="true" ma:fieldsID="5ee885a0fb7676ab64b59f1e709299a5" ns2:_="" ns3:_="">
    <xsd:import namespace="3d263bfa-e54b-4474-99a1-1497adc5c703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63bfa-e54b-4474-99a1-1497adc5c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ed6ea8-6a9a-4bd7-b786-b0397e358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918850-50c4-4320-b624-cb81c91711e8}" ma:internalName="TaxCatchAll" ma:showField="CatchAllData" ma:web="d6a12305-00c7-47eb-8956-ac84cee4a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1F3B8-C350-4ACA-8F0F-5142A59E9B47}">
  <ds:schemaRefs>
    <ds:schemaRef ds:uri="3d263bfa-e54b-4474-99a1-1497adc5c703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6a12305-00c7-47eb-8956-ac84cee4acca"/>
  </ds:schemaRefs>
</ds:datastoreItem>
</file>

<file path=customXml/itemProps2.xml><?xml version="1.0" encoding="utf-8"?>
<ds:datastoreItem xmlns:ds="http://schemas.openxmlformats.org/officeDocument/2006/customXml" ds:itemID="{85E98F79-3E93-4FFC-A878-6FEFE03E30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CC49C7-7F33-4270-8D46-BAEB77EFAC2D}"/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1590</Words>
  <Application>Microsoft Office PowerPoint</Application>
  <PresentationFormat>Widescreen</PresentationFormat>
  <Paragraphs>236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Questões?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lastModifiedBy>Hugo Castanheta</cp:lastModifiedBy>
  <cp:revision>194</cp:revision>
  <dcterms:created xsi:type="dcterms:W3CDTF">2020-11-10T14:48:16Z</dcterms:created>
  <dcterms:modified xsi:type="dcterms:W3CDTF">2024-02-02T18:48:32Z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0x0101001AD482E7459670459D11D7A4CCFBF41E</vt:lpwstr>
  </property>
  <property fmtid="{D5CDD505-2E9C-101B-9397-08002B2CF9AE}" pid="3" name="MediaServiceImageTags">
    <vt:lpwstr/>
  </property>
</Properties>
</file>