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58" r:id="rId7"/>
    <p:sldId id="460" r:id="rId8"/>
    <p:sldId id="461" r:id="rId9"/>
    <p:sldId id="473" r:id="rId10"/>
    <p:sldId id="466" r:id="rId11"/>
    <p:sldId id="465" r:id="rId12"/>
    <p:sldId id="464" r:id="rId13"/>
    <p:sldId id="463" r:id="rId14"/>
    <p:sldId id="469" r:id="rId15"/>
    <p:sldId id="474" r:id="rId16"/>
    <p:sldId id="467" r:id="rId17"/>
    <p:sldId id="462" r:id="rId18"/>
    <p:sldId id="468" r:id="rId19"/>
    <p:sldId id="472" r:id="rId20"/>
    <p:sldId id="471" r:id="rId21"/>
    <p:sldId id="459" r:id="rId22"/>
    <p:sldId id="259" r:id="rId2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DDEBB7-EC33-47EF-9EF4-AAB7D6B38343}" v="10" dt="2024-01-26T12:32:34.3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go Castanheta" userId="47c1c2ed-0231-4d31-a6dd-05975b1edcb8" providerId="ADAL" clId="{41DDEBB7-EC33-47EF-9EF4-AAB7D6B38343}"/>
    <pc:docChg chg="modSld">
      <pc:chgData name="Hugo Castanheta" userId="47c1c2ed-0231-4d31-a6dd-05975b1edcb8" providerId="ADAL" clId="{41DDEBB7-EC33-47EF-9EF4-AAB7D6B38343}" dt="2024-01-26T12:32:34.377" v="5" actId="14100"/>
      <pc:docMkLst>
        <pc:docMk/>
      </pc:docMkLst>
      <pc:sldChg chg="modSp mod">
        <pc:chgData name="Hugo Castanheta" userId="47c1c2ed-0231-4d31-a6dd-05975b1edcb8" providerId="ADAL" clId="{41DDEBB7-EC33-47EF-9EF4-AAB7D6B38343}" dt="2024-01-26T12:32:34.377" v="5" actId="14100"/>
        <pc:sldMkLst>
          <pc:docMk/>
          <pc:sldMk cId="1279322478" sldId="257"/>
        </pc:sldMkLst>
        <pc:spChg chg="mod">
          <ac:chgData name="Hugo Castanheta" userId="47c1c2ed-0231-4d31-a6dd-05975b1edcb8" providerId="ADAL" clId="{41DDEBB7-EC33-47EF-9EF4-AAB7D6B38343}" dt="2024-01-26T12:32:34.377" v="5" actId="14100"/>
          <ac:spMkLst>
            <pc:docMk/>
            <pc:sldMk cId="1279322478" sldId="257"/>
            <ac:spMk id="4" creationId="{87EC3963-536C-A040-98B1-E744B6328EF1}"/>
          </ac:spMkLst>
        </pc:spChg>
      </pc:sldChg>
    </pc:docChg>
  </pc:docChgLst>
  <pc:docChgLst>
    <pc:chgData name="Sonia Nunes" userId="S::sonia.nunes.ext@spms.min-saude.pt::18fc9053-4b1f-442a-b16a-7b7373a11f0d" providerId="AD" clId="Web-{320F3D1F-531F-FDBE-1927-DD4334195E4A}"/>
    <pc:docChg chg="modSld">
      <pc:chgData name="Sonia Nunes" userId="S::sonia.nunes.ext@spms.min-saude.pt::18fc9053-4b1f-442a-b16a-7b7373a11f0d" providerId="AD" clId="Web-{320F3D1F-531F-FDBE-1927-DD4334195E4A}" dt="2023-05-05T11:06:18.492" v="22" actId="20577"/>
      <pc:docMkLst>
        <pc:docMk/>
      </pc:docMkLst>
      <pc:sldChg chg="modSp">
        <pc:chgData name="Sonia Nunes" userId="S::sonia.nunes.ext@spms.min-saude.pt::18fc9053-4b1f-442a-b16a-7b7373a11f0d" providerId="AD" clId="Web-{320F3D1F-531F-FDBE-1927-DD4334195E4A}" dt="2023-05-05T11:05:44.459" v="1" actId="20577"/>
        <pc:sldMkLst>
          <pc:docMk/>
          <pc:sldMk cId="1279322478" sldId="257"/>
        </pc:sldMkLst>
        <pc:graphicFrameChg chg="modGraphic">
          <ac:chgData name="Sonia Nunes" userId="S::sonia.nunes.ext@spms.min-saude.pt::18fc9053-4b1f-442a-b16a-7b7373a11f0d" providerId="AD" clId="Web-{320F3D1F-531F-FDBE-1927-DD4334195E4A}" dt="2023-05-05T11:05:44.459" v="1" actId="20577"/>
          <ac:graphicFrameMkLst>
            <pc:docMk/>
            <pc:sldMk cId="1279322478" sldId="257"/>
            <ac:graphicFrameMk id="6" creationId="{287A2726-173F-BE64-5E91-BA9E8F2AACBE}"/>
          </ac:graphicFrameMkLst>
        </pc:graphicFrameChg>
      </pc:sldChg>
      <pc:sldChg chg="modSp">
        <pc:chgData name="Sonia Nunes" userId="S::sonia.nunes.ext@spms.min-saude.pt::18fc9053-4b1f-442a-b16a-7b7373a11f0d" providerId="AD" clId="Web-{320F3D1F-531F-FDBE-1927-DD4334195E4A}" dt="2023-05-05T11:06:18.492" v="22" actId="20577"/>
        <pc:sldMkLst>
          <pc:docMk/>
          <pc:sldMk cId="2254855711" sldId="258"/>
        </pc:sldMkLst>
        <pc:spChg chg="mod">
          <ac:chgData name="Sonia Nunes" userId="S::sonia.nunes.ext@spms.min-saude.pt::18fc9053-4b1f-442a-b16a-7b7373a11f0d" providerId="AD" clId="Web-{320F3D1F-531F-FDBE-1927-DD4334195E4A}" dt="2023-05-05T11:06:18.492" v="22" actId="20577"/>
          <ac:spMkLst>
            <pc:docMk/>
            <pc:sldMk cId="2254855711" sldId="258"/>
            <ac:spMk id="6" creationId="{7E1114E0-307F-4DCD-7925-54DA6B222A6F}"/>
          </ac:spMkLst>
        </pc:spChg>
      </pc:sldChg>
    </pc:docChg>
  </pc:docChgLst>
  <pc:docChgLst>
    <pc:chgData name="Hugo Castanheta" userId="47c1c2ed-0231-4d31-a6dd-05975b1edcb8" providerId="ADAL" clId="{B5BF1EF4-CA97-4C26-8A8F-7DE618798C54}"/>
    <pc:docChg chg="undo custSel addSld modSld">
      <pc:chgData name="Hugo Castanheta" userId="47c1c2ed-0231-4d31-a6dd-05975b1edcb8" providerId="ADAL" clId="{B5BF1EF4-CA97-4C26-8A8F-7DE618798C54}" dt="2023-10-03T15:52:37.284" v="639"/>
      <pc:docMkLst>
        <pc:docMk/>
      </pc:docMkLst>
      <pc:sldChg chg="addSp delSp modSp mod">
        <pc:chgData name="Hugo Castanheta" userId="47c1c2ed-0231-4d31-a6dd-05975b1edcb8" providerId="ADAL" clId="{B5BF1EF4-CA97-4C26-8A8F-7DE618798C54}" dt="2023-10-03T15:50:56.195" v="629" actId="164"/>
        <pc:sldMkLst>
          <pc:docMk/>
          <pc:sldMk cId="1439529168" sldId="460"/>
        </pc:sldMkLst>
        <pc:spChg chg="add mod">
          <ac:chgData name="Hugo Castanheta" userId="47c1c2ed-0231-4d31-a6dd-05975b1edcb8" providerId="ADAL" clId="{B5BF1EF4-CA97-4C26-8A8F-7DE618798C54}" dt="2023-10-03T15:50:56.195" v="629" actId="164"/>
          <ac:spMkLst>
            <pc:docMk/>
            <pc:sldMk cId="1439529168" sldId="460"/>
            <ac:spMk id="11" creationId="{7E5214E1-957F-FF73-DD8A-AFBF3090827F}"/>
          </ac:spMkLst>
        </pc:spChg>
        <pc:spChg chg="add mod">
          <ac:chgData name="Hugo Castanheta" userId="47c1c2ed-0231-4d31-a6dd-05975b1edcb8" providerId="ADAL" clId="{B5BF1EF4-CA97-4C26-8A8F-7DE618798C54}" dt="2023-10-03T15:50:56.195" v="629" actId="164"/>
          <ac:spMkLst>
            <pc:docMk/>
            <pc:sldMk cId="1439529168" sldId="460"/>
            <ac:spMk id="12" creationId="{C93BBC52-FC63-936A-395A-EECFF58D2EC5}"/>
          </ac:spMkLst>
        </pc:spChg>
        <pc:spChg chg="add mod">
          <ac:chgData name="Hugo Castanheta" userId="47c1c2ed-0231-4d31-a6dd-05975b1edcb8" providerId="ADAL" clId="{B5BF1EF4-CA97-4C26-8A8F-7DE618798C54}" dt="2023-10-03T15:50:56.195" v="629" actId="164"/>
          <ac:spMkLst>
            <pc:docMk/>
            <pc:sldMk cId="1439529168" sldId="460"/>
            <ac:spMk id="13" creationId="{2CE87AAF-8DF6-FF4E-20C2-47C38E732E6B}"/>
          </ac:spMkLst>
        </pc:spChg>
        <pc:spChg chg="add mod">
          <ac:chgData name="Hugo Castanheta" userId="47c1c2ed-0231-4d31-a6dd-05975b1edcb8" providerId="ADAL" clId="{B5BF1EF4-CA97-4C26-8A8F-7DE618798C54}" dt="2023-10-03T15:50:56.195" v="629" actId="164"/>
          <ac:spMkLst>
            <pc:docMk/>
            <pc:sldMk cId="1439529168" sldId="460"/>
            <ac:spMk id="14" creationId="{0C0E3412-F453-86E5-7F57-02959EBECA06}"/>
          </ac:spMkLst>
        </pc:spChg>
        <pc:spChg chg="add mod">
          <ac:chgData name="Hugo Castanheta" userId="47c1c2ed-0231-4d31-a6dd-05975b1edcb8" providerId="ADAL" clId="{B5BF1EF4-CA97-4C26-8A8F-7DE618798C54}" dt="2023-10-03T15:50:56.195" v="629" actId="164"/>
          <ac:spMkLst>
            <pc:docMk/>
            <pc:sldMk cId="1439529168" sldId="460"/>
            <ac:spMk id="15" creationId="{004857F0-5594-823A-A751-082FDCC5DE19}"/>
          </ac:spMkLst>
        </pc:spChg>
        <pc:spChg chg="add mod">
          <ac:chgData name="Hugo Castanheta" userId="47c1c2ed-0231-4d31-a6dd-05975b1edcb8" providerId="ADAL" clId="{B5BF1EF4-CA97-4C26-8A8F-7DE618798C54}" dt="2023-10-03T15:50:56.195" v="629" actId="164"/>
          <ac:spMkLst>
            <pc:docMk/>
            <pc:sldMk cId="1439529168" sldId="460"/>
            <ac:spMk id="16" creationId="{82ABE6A6-F39B-C2BA-BAF5-3192CAA00E58}"/>
          </ac:spMkLst>
        </pc:spChg>
        <pc:spChg chg="add mod">
          <ac:chgData name="Hugo Castanheta" userId="47c1c2ed-0231-4d31-a6dd-05975b1edcb8" providerId="ADAL" clId="{B5BF1EF4-CA97-4C26-8A8F-7DE618798C54}" dt="2023-10-03T15:50:56.195" v="629" actId="164"/>
          <ac:spMkLst>
            <pc:docMk/>
            <pc:sldMk cId="1439529168" sldId="460"/>
            <ac:spMk id="17" creationId="{D30A66BE-D9FB-E1F8-CBD4-1638A73110B0}"/>
          </ac:spMkLst>
        </pc:spChg>
        <pc:spChg chg="add mod">
          <ac:chgData name="Hugo Castanheta" userId="47c1c2ed-0231-4d31-a6dd-05975b1edcb8" providerId="ADAL" clId="{B5BF1EF4-CA97-4C26-8A8F-7DE618798C54}" dt="2023-10-03T15:50:56.195" v="629" actId="164"/>
          <ac:spMkLst>
            <pc:docMk/>
            <pc:sldMk cId="1439529168" sldId="460"/>
            <ac:spMk id="18" creationId="{4776AB7C-75C5-F3D5-8995-5BDCC31E5A25}"/>
          </ac:spMkLst>
        </pc:spChg>
        <pc:spChg chg="add mod">
          <ac:chgData name="Hugo Castanheta" userId="47c1c2ed-0231-4d31-a6dd-05975b1edcb8" providerId="ADAL" clId="{B5BF1EF4-CA97-4C26-8A8F-7DE618798C54}" dt="2023-10-03T15:50:56.195" v="629" actId="164"/>
          <ac:spMkLst>
            <pc:docMk/>
            <pc:sldMk cId="1439529168" sldId="460"/>
            <ac:spMk id="19" creationId="{A01CD5CF-D980-A13B-4D1A-523FE487C6B1}"/>
          </ac:spMkLst>
        </pc:spChg>
        <pc:spChg chg="add mod">
          <ac:chgData name="Hugo Castanheta" userId="47c1c2ed-0231-4d31-a6dd-05975b1edcb8" providerId="ADAL" clId="{B5BF1EF4-CA97-4C26-8A8F-7DE618798C54}" dt="2023-10-03T15:50:56.195" v="629" actId="164"/>
          <ac:spMkLst>
            <pc:docMk/>
            <pc:sldMk cId="1439529168" sldId="460"/>
            <ac:spMk id="20" creationId="{112E1B4C-7F5A-AD34-870F-0E3E56A8DC2A}"/>
          </ac:spMkLst>
        </pc:spChg>
        <pc:spChg chg="add mod">
          <ac:chgData name="Hugo Castanheta" userId="47c1c2ed-0231-4d31-a6dd-05975b1edcb8" providerId="ADAL" clId="{B5BF1EF4-CA97-4C26-8A8F-7DE618798C54}" dt="2023-10-03T15:50:56.195" v="629" actId="164"/>
          <ac:spMkLst>
            <pc:docMk/>
            <pc:sldMk cId="1439529168" sldId="460"/>
            <ac:spMk id="21" creationId="{30E40D4E-39DB-B216-964A-699756A80144}"/>
          </ac:spMkLst>
        </pc:spChg>
        <pc:spChg chg="add del mod">
          <ac:chgData name="Hugo Castanheta" userId="47c1c2ed-0231-4d31-a6dd-05975b1edcb8" providerId="ADAL" clId="{B5BF1EF4-CA97-4C26-8A8F-7DE618798C54}" dt="2023-10-03T15:49:38.617" v="528" actId="478"/>
          <ac:spMkLst>
            <pc:docMk/>
            <pc:sldMk cId="1439529168" sldId="460"/>
            <ac:spMk id="22" creationId="{73BBAB92-9A1F-F6DD-924F-8537D4086D89}"/>
          </ac:spMkLst>
        </pc:spChg>
        <pc:spChg chg="add mod">
          <ac:chgData name="Hugo Castanheta" userId="47c1c2ed-0231-4d31-a6dd-05975b1edcb8" providerId="ADAL" clId="{B5BF1EF4-CA97-4C26-8A8F-7DE618798C54}" dt="2023-10-03T15:50:56.195" v="629" actId="164"/>
          <ac:spMkLst>
            <pc:docMk/>
            <pc:sldMk cId="1439529168" sldId="460"/>
            <ac:spMk id="23" creationId="{76CB93CC-08BE-75C9-1117-5ED3A5E856B9}"/>
          </ac:spMkLst>
        </pc:spChg>
        <pc:spChg chg="add mod">
          <ac:chgData name="Hugo Castanheta" userId="47c1c2ed-0231-4d31-a6dd-05975b1edcb8" providerId="ADAL" clId="{B5BF1EF4-CA97-4C26-8A8F-7DE618798C54}" dt="2023-10-03T15:50:56.195" v="629" actId="164"/>
          <ac:spMkLst>
            <pc:docMk/>
            <pc:sldMk cId="1439529168" sldId="460"/>
            <ac:spMk id="24" creationId="{9BA87E61-DC2B-314A-1E70-EE58061AE3EF}"/>
          </ac:spMkLst>
        </pc:spChg>
        <pc:spChg chg="add mod">
          <ac:chgData name="Hugo Castanheta" userId="47c1c2ed-0231-4d31-a6dd-05975b1edcb8" providerId="ADAL" clId="{B5BF1EF4-CA97-4C26-8A8F-7DE618798C54}" dt="2023-10-03T15:50:56.195" v="629" actId="164"/>
          <ac:spMkLst>
            <pc:docMk/>
            <pc:sldMk cId="1439529168" sldId="460"/>
            <ac:spMk id="25" creationId="{F87D5261-8F19-2F5C-375A-E2493562C3EE}"/>
          </ac:spMkLst>
        </pc:spChg>
        <pc:spChg chg="add mod">
          <ac:chgData name="Hugo Castanheta" userId="47c1c2ed-0231-4d31-a6dd-05975b1edcb8" providerId="ADAL" clId="{B5BF1EF4-CA97-4C26-8A8F-7DE618798C54}" dt="2023-10-03T15:50:56.195" v="629" actId="164"/>
          <ac:spMkLst>
            <pc:docMk/>
            <pc:sldMk cId="1439529168" sldId="460"/>
            <ac:spMk id="26" creationId="{5A81B161-ADD7-5E41-B586-2334D9B07E89}"/>
          </ac:spMkLst>
        </pc:spChg>
        <pc:spChg chg="add mod">
          <ac:chgData name="Hugo Castanheta" userId="47c1c2ed-0231-4d31-a6dd-05975b1edcb8" providerId="ADAL" clId="{B5BF1EF4-CA97-4C26-8A8F-7DE618798C54}" dt="2023-10-03T15:50:56.195" v="629" actId="164"/>
          <ac:spMkLst>
            <pc:docMk/>
            <pc:sldMk cId="1439529168" sldId="460"/>
            <ac:spMk id="27" creationId="{DDB1B1BF-28A4-9AF8-10D4-77AF4ECEE348}"/>
          </ac:spMkLst>
        </pc:spChg>
        <pc:spChg chg="add mod">
          <ac:chgData name="Hugo Castanheta" userId="47c1c2ed-0231-4d31-a6dd-05975b1edcb8" providerId="ADAL" clId="{B5BF1EF4-CA97-4C26-8A8F-7DE618798C54}" dt="2023-10-03T15:50:56.195" v="629" actId="164"/>
          <ac:spMkLst>
            <pc:docMk/>
            <pc:sldMk cId="1439529168" sldId="460"/>
            <ac:spMk id="28" creationId="{20105522-7AB6-6265-18CD-F7FC724C27C5}"/>
          </ac:spMkLst>
        </pc:spChg>
        <pc:spChg chg="add mod">
          <ac:chgData name="Hugo Castanheta" userId="47c1c2ed-0231-4d31-a6dd-05975b1edcb8" providerId="ADAL" clId="{B5BF1EF4-CA97-4C26-8A8F-7DE618798C54}" dt="2023-10-03T15:50:56.195" v="629" actId="164"/>
          <ac:spMkLst>
            <pc:docMk/>
            <pc:sldMk cId="1439529168" sldId="460"/>
            <ac:spMk id="29" creationId="{B2FCFCAF-ECCA-494B-6C90-16F0862A75D6}"/>
          </ac:spMkLst>
        </pc:spChg>
        <pc:spChg chg="add mod">
          <ac:chgData name="Hugo Castanheta" userId="47c1c2ed-0231-4d31-a6dd-05975b1edcb8" providerId="ADAL" clId="{B5BF1EF4-CA97-4C26-8A8F-7DE618798C54}" dt="2023-10-03T15:50:56.195" v="629" actId="164"/>
          <ac:spMkLst>
            <pc:docMk/>
            <pc:sldMk cId="1439529168" sldId="460"/>
            <ac:spMk id="30" creationId="{54591962-3EF8-2537-24EC-7ED7191B56B0}"/>
          </ac:spMkLst>
        </pc:spChg>
        <pc:spChg chg="add mod">
          <ac:chgData name="Hugo Castanheta" userId="47c1c2ed-0231-4d31-a6dd-05975b1edcb8" providerId="ADAL" clId="{B5BF1EF4-CA97-4C26-8A8F-7DE618798C54}" dt="2023-10-03T15:50:56.195" v="629" actId="164"/>
          <ac:spMkLst>
            <pc:docMk/>
            <pc:sldMk cId="1439529168" sldId="460"/>
            <ac:spMk id="31" creationId="{1FE5CF1C-4A97-BADE-9E23-FD0C24F54DBA}"/>
          </ac:spMkLst>
        </pc:spChg>
        <pc:spChg chg="add mod">
          <ac:chgData name="Hugo Castanheta" userId="47c1c2ed-0231-4d31-a6dd-05975b1edcb8" providerId="ADAL" clId="{B5BF1EF4-CA97-4C26-8A8F-7DE618798C54}" dt="2023-10-03T15:50:56.195" v="629" actId="164"/>
          <ac:spMkLst>
            <pc:docMk/>
            <pc:sldMk cId="1439529168" sldId="460"/>
            <ac:spMk id="32" creationId="{DA554AC3-EFFA-95E2-E7C4-84E6C1603574}"/>
          </ac:spMkLst>
        </pc:spChg>
        <pc:spChg chg="add mod">
          <ac:chgData name="Hugo Castanheta" userId="47c1c2ed-0231-4d31-a6dd-05975b1edcb8" providerId="ADAL" clId="{B5BF1EF4-CA97-4C26-8A8F-7DE618798C54}" dt="2023-10-03T15:50:56.195" v="629" actId="164"/>
          <ac:spMkLst>
            <pc:docMk/>
            <pc:sldMk cId="1439529168" sldId="460"/>
            <ac:spMk id="33" creationId="{9370009B-39D6-B66A-427C-336821D8C752}"/>
          </ac:spMkLst>
        </pc:spChg>
        <pc:spChg chg="add mod">
          <ac:chgData name="Hugo Castanheta" userId="47c1c2ed-0231-4d31-a6dd-05975b1edcb8" providerId="ADAL" clId="{B5BF1EF4-CA97-4C26-8A8F-7DE618798C54}" dt="2023-10-03T15:50:56.195" v="629" actId="164"/>
          <ac:spMkLst>
            <pc:docMk/>
            <pc:sldMk cId="1439529168" sldId="460"/>
            <ac:spMk id="34" creationId="{714DDE4B-AB71-B847-8F5C-B69989EE825C}"/>
          </ac:spMkLst>
        </pc:spChg>
        <pc:spChg chg="add mod">
          <ac:chgData name="Hugo Castanheta" userId="47c1c2ed-0231-4d31-a6dd-05975b1edcb8" providerId="ADAL" clId="{B5BF1EF4-CA97-4C26-8A8F-7DE618798C54}" dt="2023-10-03T15:50:56.195" v="629" actId="164"/>
          <ac:spMkLst>
            <pc:docMk/>
            <pc:sldMk cId="1439529168" sldId="460"/>
            <ac:spMk id="35" creationId="{1F6604DA-57E3-485B-B9B5-6B46582EE7B6}"/>
          </ac:spMkLst>
        </pc:spChg>
        <pc:grpChg chg="add mod">
          <ac:chgData name="Hugo Castanheta" userId="47c1c2ed-0231-4d31-a6dd-05975b1edcb8" providerId="ADAL" clId="{B5BF1EF4-CA97-4C26-8A8F-7DE618798C54}" dt="2023-10-03T15:50:56.195" v="629" actId="164"/>
          <ac:grpSpMkLst>
            <pc:docMk/>
            <pc:sldMk cId="1439529168" sldId="460"/>
            <ac:grpSpMk id="36" creationId="{81896B3F-02A7-4FCC-F61A-4D099898A003}"/>
          </ac:grpSpMkLst>
        </pc:grpChg>
        <pc:picChg chg="add del mod">
          <ac:chgData name="Hugo Castanheta" userId="47c1c2ed-0231-4d31-a6dd-05975b1edcb8" providerId="ADAL" clId="{B5BF1EF4-CA97-4C26-8A8F-7DE618798C54}" dt="2023-10-03T15:44:03.118" v="6" actId="478"/>
          <ac:picMkLst>
            <pc:docMk/>
            <pc:sldMk cId="1439529168" sldId="460"/>
            <ac:picMk id="7" creationId="{E8AEA4E4-02B2-38EC-47FE-EF4D2591173A}"/>
          </ac:picMkLst>
        </pc:picChg>
        <pc:picChg chg="del">
          <ac:chgData name="Hugo Castanheta" userId="47c1c2ed-0231-4d31-a6dd-05975b1edcb8" providerId="ADAL" clId="{B5BF1EF4-CA97-4C26-8A8F-7DE618798C54}" dt="2023-10-03T15:43:04.169" v="0" actId="478"/>
          <ac:picMkLst>
            <pc:docMk/>
            <pc:sldMk cId="1439529168" sldId="460"/>
            <ac:picMk id="8" creationId="{501AB9BA-E246-9825-5C28-169CE3B134BB}"/>
          </ac:picMkLst>
        </pc:picChg>
        <pc:picChg chg="add mod">
          <ac:chgData name="Hugo Castanheta" userId="47c1c2ed-0231-4d31-a6dd-05975b1edcb8" providerId="ADAL" clId="{B5BF1EF4-CA97-4C26-8A8F-7DE618798C54}" dt="2023-10-03T15:50:56.195" v="629" actId="164"/>
          <ac:picMkLst>
            <pc:docMk/>
            <pc:sldMk cId="1439529168" sldId="460"/>
            <ac:picMk id="10" creationId="{BFC04ABF-7EA7-B044-B7CD-6B34915C91FA}"/>
          </ac:picMkLst>
        </pc:picChg>
      </pc:sldChg>
      <pc:sldChg chg="delSp mod">
        <pc:chgData name="Hugo Castanheta" userId="47c1c2ed-0231-4d31-a6dd-05975b1edcb8" providerId="ADAL" clId="{B5BF1EF4-CA97-4C26-8A8F-7DE618798C54}" dt="2023-10-03T15:51:30.007" v="631" actId="478"/>
        <pc:sldMkLst>
          <pc:docMk/>
          <pc:sldMk cId="1243614899" sldId="461"/>
        </pc:sldMkLst>
        <pc:picChg chg="del">
          <ac:chgData name="Hugo Castanheta" userId="47c1c2ed-0231-4d31-a6dd-05975b1edcb8" providerId="ADAL" clId="{B5BF1EF4-CA97-4C26-8A8F-7DE618798C54}" dt="2023-10-03T15:51:30.007" v="631" actId="478"/>
          <ac:picMkLst>
            <pc:docMk/>
            <pc:sldMk cId="1243614899" sldId="461"/>
            <ac:picMk id="14" creationId="{840FCC51-CC9E-0C2B-FC29-6174AC87320F}"/>
          </ac:picMkLst>
        </pc:picChg>
      </pc:sldChg>
      <pc:sldChg chg="modSp mod">
        <pc:chgData name="Hugo Castanheta" userId="47c1c2ed-0231-4d31-a6dd-05975b1edcb8" providerId="ADAL" clId="{B5BF1EF4-CA97-4C26-8A8F-7DE618798C54}" dt="2023-10-03T15:51:48.639" v="633" actId="1076"/>
        <pc:sldMkLst>
          <pc:docMk/>
          <pc:sldMk cId="3921143357" sldId="466"/>
        </pc:sldMkLst>
        <pc:picChg chg="mod">
          <ac:chgData name="Hugo Castanheta" userId="47c1c2ed-0231-4d31-a6dd-05975b1edcb8" providerId="ADAL" clId="{B5BF1EF4-CA97-4C26-8A8F-7DE618798C54}" dt="2023-10-03T15:51:48.639" v="633" actId="1076"/>
          <ac:picMkLst>
            <pc:docMk/>
            <pc:sldMk cId="3921143357" sldId="466"/>
            <ac:picMk id="8" creationId="{81082AC8-0E55-5443-2BF2-726F21A3C73A}"/>
          </ac:picMkLst>
        </pc:picChg>
      </pc:sldChg>
      <pc:sldChg chg="delSp modSp mod delAnim">
        <pc:chgData name="Hugo Castanheta" userId="47c1c2ed-0231-4d31-a6dd-05975b1edcb8" providerId="ADAL" clId="{B5BF1EF4-CA97-4C26-8A8F-7DE618798C54}" dt="2023-10-03T15:52:26.524" v="637" actId="478"/>
        <pc:sldMkLst>
          <pc:docMk/>
          <pc:sldMk cId="1700312732" sldId="469"/>
        </pc:sldMkLst>
        <pc:picChg chg="del mod">
          <ac:chgData name="Hugo Castanheta" userId="47c1c2ed-0231-4d31-a6dd-05975b1edcb8" providerId="ADAL" clId="{B5BF1EF4-CA97-4C26-8A8F-7DE618798C54}" dt="2023-10-03T15:52:26.524" v="637" actId="478"/>
          <ac:picMkLst>
            <pc:docMk/>
            <pc:sldMk cId="1700312732" sldId="469"/>
            <ac:picMk id="12" creationId="{8EAEBE58-458A-334E-F181-FD97B1682FE9}"/>
          </ac:picMkLst>
        </pc:picChg>
      </pc:sldChg>
      <pc:sldChg chg="add">
        <pc:chgData name="Hugo Castanheta" userId="47c1c2ed-0231-4d31-a6dd-05975b1edcb8" providerId="ADAL" clId="{B5BF1EF4-CA97-4C26-8A8F-7DE618798C54}" dt="2023-10-03T15:51:26.184" v="630" actId="2890"/>
        <pc:sldMkLst>
          <pc:docMk/>
          <pc:sldMk cId="820977496" sldId="473"/>
        </pc:sldMkLst>
      </pc:sldChg>
      <pc:sldChg chg="delSp add mod modAnim">
        <pc:chgData name="Hugo Castanheta" userId="47c1c2ed-0231-4d31-a6dd-05975b1edcb8" providerId="ADAL" clId="{B5BF1EF4-CA97-4C26-8A8F-7DE618798C54}" dt="2023-10-03T15:52:37.284" v="639"/>
        <pc:sldMkLst>
          <pc:docMk/>
          <pc:sldMk cId="2749670401" sldId="474"/>
        </pc:sldMkLst>
        <pc:picChg chg="del">
          <ac:chgData name="Hugo Castanheta" userId="47c1c2ed-0231-4d31-a6dd-05975b1edcb8" providerId="ADAL" clId="{B5BF1EF4-CA97-4C26-8A8F-7DE618798C54}" dt="2023-10-03T15:52:33.058" v="638" actId="478"/>
          <ac:picMkLst>
            <pc:docMk/>
            <pc:sldMk cId="2749670401" sldId="474"/>
            <ac:picMk id="10" creationId="{0FC8A9F6-C669-F2FB-DFE3-22B4ED6AB538}"/>
          </ac:picMkLst>
        </pc:picChg>
      </pc:sldChg>
    </pc:docChg>
  </pc:docChgLst>
  <pc:docChgLst>
    <pc:chgData name="Hugo Castanheta" userId="47c1c2ed-0231-4d31-a6dd-05975b1edcb8" providerId="ADAL" clId="{9A994C73-0C7A-4E52-9120-83E6974AAF29}"/>
    <pc:docChg chg="undo custSel modSld">
      <pc:chgData name="Hugo Castanheta" userId="47c1c2ed-0231-4d31-a6dd-05975b1edcb8" providerId="ADAL" clId="{9A994C73-0C7A-4E52-9120-83E6974AAF29}" dt="2023-05-08T16:38:33.610" v="17"/>
      <pc:docMkLst>
        <pc:docMk/>
      </pc:docMkLst>
      <pc:sldChg chg="addSp modSp mod">
        <pc:chgData name="Hugo Castanheta" userId="47c1c2ed-0231-4d31-a6dd-05975b1edcb8" providerId="ADAL" clId="{9A994C73-0C7A-4E52-9120-83E6974AAF29}" dt="2023-05-08T16:37:47.520" v="5" actId="1036"/>
        <pc:sldMkLst>
          <pc:docMk/>
          <pc:sldMk cId="2254855711" sldId="258"/>
        </pc:sldMkLst>
        <pc:spChg chg="add mod">
          <ac:chgData name="Hugo Castanheta" userId="47c1c2ed-0231-4d31-a6dd-05975b1edcb8" providerId="ADAL" clId="{9A994C73-0C7A-4E52-9120-83E6974AAF29}" dt="2023-05-08T16:37:47.520" v="5" actId="1036"/>
          <ac:spMkLst>
            <pc:docMk/>
            <pc:sldMk cId="2254855711" sldId="258"/>
            <ac:spMk id="2" creationId="{0822EAEE-ADF9-E064-2FBE-10A1D5A74412}"/>
          </ac:spMkLst>
        </pc:spChg>
      </pc:sldChg>
      <pc:sldChg chg="addSp modSp">
        <pc:chgData name="Hugo Castanheta" userId="47c1c2ed-0231-4d31-a6dd-05975b1edcb8" providerId="ADAL" clId="{9A994C73-0C7A-4E52-9120-83E6974AAF29}" dt="2023-05-08T16:37:51.310" v="6"/>
        <pc:sldMkLst>
          <pc:docMk/>
          <pc:sldMk cId="1439529168" sldId="460"/>
        </pc:sldMkLst>
        <pc:spChg chg="add mod">
          <ac:chgData name="Hugo Castanheta" userId="47c1c2ed-0231-4d31-a6dd-05975b1edcb8" providerId="ADAL" clId="{9A994C73-0C7A-4E52-9120-83E6974AAF29}" dt="2023-05-08T16:37:51.310" v="6"/>
          <ac:spMkLst>
            <pc:docMk/>
            <pc:sldMk cId="1439529168" sldId="460"/>
            <ac:spMk id="5" creationId="{55CA44F9-7491-A4C2-546E-87E9809A1CC8}"/>
          </ac:spMkLst>
        </pc:spChg>
      </pc:sldChg>
      <pc:sldChg chg="addSp modSp">
        <pc:chgData name="Hugo Castanheta" userId="47c1c2ed-0231-4d31-a6dd-05975b1edcb8" providerId="ADAL" clId="{9A994C73-0C7A-4E52-9120-83E6974AAF29}" dt="2023-05-08T16:37:53.702" v="7"/>
        <pc:sldMkLst>
          <pc:docMk/>
          <pc:sldMk cId="1243614899" sldId="461"/>
        </pc:sldMkLst>
        <pc:spChg chg="add mod">
          <ac:chgData name="Hugo Castanheta" userId="47c1c2ed-0231-4d31-a6dd-05975b1edcb8" providerId="ADAL" clId="{9A994C73-0C7A-4E52-9120-83E6974AAF29}" dt="2023-05-08T16:37:53.702" v="7"/>
          <ac:spMkLst>
            <pc:docMk/>
            <pc:sldMk cId="1243614899" sldId="461"/>
            <ac:spMk id="2" creationId="{A016090B-82F4-25ED-2590-19878E40E13B}"/>
          </ac:spMkLst>
        </pc:spChg>
      </pc:sldChg>
      <pc:sldChg chg="addSp modSp">
        <pc:chgData name="Hugo Castanheta" userId="47c1c2ed-0231-4d31-a6dd-05975b1edcb8" providerId="ADAL" clId="{9A994C73-0C7A-4E52-9120-83E6974AAF29}" dt="2023-05-08T16:38:21.540" v="14"/>
        <pc:sldMkLst>
          <pc:docMk/>
          <pc:sldMk cId="1829013014" sldId="462"/>
        </pc:sldMkLst>
        <pc:spChg chg="add mod">
          <ac:chgData name="Hugo Castanheta" userId="47c1c2ed-0231-4d31-a6dd-05975b1edcb8" providerId="ADAL" clId="{9A994C73-0C7A-4E52-9120-83E6974AAF29}" dt="2023-05-08T16:38:21.540" v="14"/>
          <ac:spMkLst>
            <pc:docMk/>
            <pc:sldMk cId="1829013014" sldId="462"/>
            <ac:spMk id="2" creationId="{36776757-192F-C922-8645-64465FD2CBB7}"/>
          </ac:spMkLst>
        </pc:spChg>
      </pc:sldChg>
      <pc:sldChg chg="addSp modSp">
        <pc:chgData name="Hugo Castanheta" userId="47c1c2ed-0231-4d31-a6dd-05975b1edcb8" providerId="ADAL" clId="{9A994C73-0C7A-4E52-9120-83E6974AAF29}" dt="2023-05-08T16:38:08.940" v="11"/>
        <pc:sldMkLst>
          <pc:docMk/>
          <pc:sldMk cId="3803393117" sldId="463"/>
        </pc:sldMkLst>
        <pc:spChg chg="add mod">
          <ac:chgData name="Hugo Castanheta" userId="47c1c2ed-0231-4d31-a6dd-05975b1edcb8" providerId="ADAL" clId="{9A994C73-0C7A-4E52-9120-83E6974AAF29}" dt="2023-05-08T16:38:08.940" v="11"/>
          <ac:spMkLst>
            <pc:docMk/>
            <pc:sldMk cId="3803393117" sldId="463"/>
            <ac:spMk id="2" creationId="{47066852-5E88-2E27-D289-6ED5249057F6}"/>
          </ac:spMkLst>
        </pc:spChg>
      </pc:sldChg>
      <pc:sldChg chg="addSp modSp">
        <pc:chgData name="Hugo Castanheta" userId="47c1c2ed-0231-4d31-a6dd-05975b1edcb8" providerId="ADAL" clId="{9A994C73-0C7A-4E52-9120-83E6974AAF29}" dt="2023-05-08T16:38:06.224" v="10"/>
        <pc:sldMkLst>
          <pc:docMk/>
          <pc:sldMk cId="2303255803" sldId="464"/>
        </pc:sldMkLst>
        <pc:spChg chg="add mod">
          <ac:chgData name="Hugo Castanheta" userId="47c1c2ed-0231-4d31-a6dd-05975b1edcb8" providerId="ADAL" clId="{9A994C73-0C7A-4E52-9120-83E6974AAF29}" dt="2023-05-08T16:38:06.224" v="10"/>
          <ac:spMkLst>
            <pc:docMk/>
            <pc:sldMk cId="2303255803" sldId="464"/>
            <ac:spMk id="2" creationId="{15712164-B049-C857-BDC3-901946BDCA7A}"/>
          </ac:spMkLst>
        </pc:spChg>
      </pc:sldChg>
      <pc:sldChg chg="addSp modSp">
        <pc:chgData name="Hugo Castanheta" userId="47c1c2ed-0231-4d31-a6dd-05975b1edcb8" providerId="ADAL" clId="{9A994C73-0C7A-4E52-9120-83E6974AAF29}" dt="2023-05-08T16:37:58.540" v="9"/>
        <pc:sldMkLst>
          <pc:docMk/>
          <pc:sldMk cId="727657343" sldId="465"/>
        </pc:sldMkLst>
        <pc:spChg chg="add mod">
          <ac:chgData name="Hugo Castanheta" userId="47c1c2ed-0231-4d31-a6dd-05975b1edcb8" providerId="ADAL" clId="{9A994C73-0C7A-4E52-9120-83E6974AAF29}" dt="2023-05-08T16:37:58.540" v="9"/>
          <ac:spMkLst>
            <pc:docMk/>
            <pc:sldMk cId="727657343" sldId="465"/>
            <ac:spMk id="2" creationId="{76845F12-B193-1E88-1EB4-962A616DD3C4}"/>
          </ac:spMkLst>
        </pc:spChg>
      </pc:sldChg>
      <pc:sldChg chg="addSp modSp">
        <pc:chgData name="Hugo Castanheta" userId="47c1c2ed-0231-4d31-a6dd-05975b1edcb8" providerId="ADAL" clId="{9A994C73-0C7A-4E52-9120-83E6974AAF29}" dt="2023-05-08T16:37:56.160" v="8"/>
        <pc:sldMkLst>
          <pc:docMk/>
          <pc:sldMk cId="3921143357" sldId="466"/>
        </pc:sldMkLst>
        <pc:spChg chg="add mod">
          <ac:chgData name="Hugo Castanheta" userId="47c1c2ed-0231-4d31-a6dd-05975b1edcb8" providerId="ADAL" clId="{9A994C73-0C7A-4E52-9120-83E6974AAF29}" dt="2023-05-08T16:37:56.160" v="8"/>
          <ac:spMkLst>
            <pc:docMk/>
            <pc:sldMk cId="3921143357" sldId="466"/>
            <ac:spMk id="2" creationId="{0F84D9DE-3B21-FCB9-632F-462D8EA2CBAB}"/>
          </ac:spMkLst>
        </pc:spChg>
      </pc:sldChg>
      <pc:sldChg chg="addSp modSp">
        <pc:chgData name="Hugo Castanheta" userId="47c1c2ed-0231-4d31-a6dd-05975b1edcb8" providerId="ADAL" clId="{9A994C73-0C7A-4E52-9120-83E6974AAF29}" dt="2023-05-08T16:38:14.291" v="13"/>
        <pc:sldMkLst>
          <pc:docMk/>
          <pc:sldMk cId="509946764" sldId="467"/>
        </pc:sldMkLst>
        <pc:spChg chg="add mod">
          <ac:chgData name="Hugo Castanheta" userId="47c1c2ed-0231-4d31-a6dd-05975b1edcb8" providerId="ADAL" clId="{9A994C73-0C7A-4E52-9120-83E6974AAF29}" dt="2023-05-08T16:38:14.291" v="13"/>
          <ac:spMkLst>
            <pc:docMk/>
            <pc:sldMk cId="509946764" sldId="467"/>
            <ac:spMk id="2" creationId="{5650927F-FE4A-274C-284F-EF53F35CF02B}"/>
          </ac:spMkLst>
        </pc:spChg>
      </pc:sldChg>
      <pc:sldChg chg="addSp modSp">
        <pc:chgData name="Hugo Castanheta" userId="47c1c2ed-0231-4d31-a6dd-05975b1edcb8" providerId="ADAL" clId="{9A994C73-0C7A-4E52-9120-83E6974AAF29}" dt="2023-05-08T16:38:27.822" v="15"/>
        <pc:sldMkLst>
          <pc:docMk/>
          <pc:sldMk cId="3327694140" sldId="468"/>
        </pc:sldMkLst>
        <pc:spChg chg="add mod">
          <ac:chgData name="Hugo Castanheta" userId="47c1c2ed-0231-4d31-a6dd-05975b1edcb8" providerId="ADAL" clId="{9A994C73-0C7A-4E52-9120-83E6974AAF29}" dt="2023-05-08T16:38:27.822" v="15"/>
          <ac:spMkLst>
            <pc:docMk/>
            <pc:sldMk cId="3327694140" sldId="468"/>
            <ac:spMk id="2" creationId="{BBCCEB20-0AA6-0DA9-C89F-9BBBB97AF314}"/>
          </ac:spMkLst>
        </pc:spChg>
      </pc:sldChg>
      <pc:sldChg chg="addSp modSp">
        <pc:chgData name="Hugo Castanheta" userId="47c1c2ed-0231-4d31-a6dd-05975b1edcb8" providerId="ADAL" clId="{9A994C73-0C7A-4E52-9120-83E6974AAF29}" dt="2023-05-08T16:38:11.840" v="12"/>
        <pc:sldMkLst>
          <pc:docMk/>
          <pc:sldMk cId="1700312732" sldId="469"/>
        </pc:sldMkLst>
        <pc:spChg chg="add mod">
          <ac:chgData name="Hugo Castanheta" userId="47c1c2ed-0231-4d31-a6dd-05975b1edcb8" providerId="ADAL" clId="{9A994C73-0C7A-4E52-9120-83E6974AAF29}" dt="2023-05-08T16:38:11.840" v="12"/>
          <ac:spMkLst>
            <pc:docMk/>
            <pc:sldMk cId="1700312732" sldId="469"/>
            <ac:spMk id="2" creationId="{AC2E9FD2-74B8-CD29-DB70-E19CDB007D06}"/>
          </ac:spMkLst>
        </pc:spChg>
      </pc:sldChg>
      <pc:sldChg chg="addSp modSp">
        <pc:chgData name="Hugo Castanheta" userId="47c1c2ed-0231-4d31-a6dd-05975b1edcb8" providerId="ADAL" clId="{9A994C73-0C7A-4E52-9120-83E6974AAF29}" dt="2023-05-08T16:38:33.610" v="17"/>
        <pc:sldMkLst>
          <pc:docMk/>
          <pc:sldMk cId="105716871" sldId="471"/>
        </pc:sldMkLst>
        <pc:spChg chg="add mod">
          <ac:chgData name="Hugo Castanheta" userId="47c1c2ed-0231-4d31-a6dd-05975b1edcb8" providerId="ADAL" clId="{9A994C73-0C7A-4E52-9120-83E6974AAF29}" dt="2023-05-08T16:38:33.610" v="17"/>
          <ac:spMkLst>
            <pc:docMk/>
            <pc:sldMk cId="105716871" sldId="471"/>
            <ac:spMk id="2" creationId="{7E6379C0-21CB-3E48-C1D5-3F531EC1A3A8}"/>
          </ac:spMkLst>
        </pc:spChg>
      </pc:sldChg>
      <pc:sldChg chg="addSp modSp">
        <pc:chgData name="Hugo Castanheta" userId="47c1c2ed-0231-4d31-a6dd-05975b1edcb8" providerId="ADAL" clId="{9A994C73-0C7A-4E52-9120-83E6974AAF29}" dt="2023-05-08T16:38:30.552" v="16"/>
        <pc:sldMkLst>
          <pc:docMk/>
          <pc:sldMk cId="2895804087" sldId="472"/>
        </pc:sldMkLst>
        <pc:spChg chg="add mod">
          <ac:chgData name="Hugo Castanheta" userId="47c1c2ed-0231-4d31-a6dd-05975b1edcb8" providerId="ADAL" clId="{9A994C73-0C7A-4E52-9120-83E6974AAF29}" dt="2023-05-08T16:38:30.552" v="16"/>
          <ac:spMkLst>
            <pc:docMk/>
            <pc:sldMk cId="2895804087" sldId="472"/>
            <ac:spMk id="2" creationId="{E833D143-3A50-210C-7766-2B6B1E7FD6AC}"/>
          </ac:spMkLst>
        </pc:spChg>
      </pc:sldChg>
    </pc:docChg>
  </pc:docChgLst>
  <pc:docChgLst>
    <pc:chgData name="Hugo Castanheta" userId="S::hugo.castanheta.ext@spms.min-saude.pt::47c1c2ed-0231-4d31-a6dd-05975b1edcb8" providerId="AD" clId="Web-{986BFFFC-FF7F-E8A0-0BBD-594AFEB8A244}"/>
    <pc:docChg chg="modSld">
      <pc:chgData name="Hugo Castanheta" userId="S::hugo.castanheta.ext@spms.min-saude.pt::47c1c2ed-0231-4d31-a6dd-05975b1edcb8" providerId="AD" clId="Web-{986BFFFC-FF7F-E8A0-0BBD-594AFEB8A244}" dt="2024-01-17T22:12:50.246" v="1" actId="14100"/>
      <pc:docMkLst>
        <pc:docMk/>
      </pc:docMkLst>
      <pc:sldChg chg="modSp">
        <pc:chgData name="Hugo Castanheta" userId="S::hugo.castanheta.ext@spms.min-saude.pt::47c1c2ed-0231-4d31-a6dd-05975b1edcb8" providerId="AD" clId="Web-{986BFFFC-FF7F-E8A0-0BBD-594AFEB8A244}" dt="2024-01-17T22:11:02.023" v="0" actId="14100"/>
        <pc:sldMkLst>
          <pc:docMk/>
          <pc:sldMk cId="2303255803" sldId="464"/>
        </pc:sldMkLst>
        <pc:spChg chg="mod">
          <ac:chgData name="Hugo Castanheta" userId="S::hugo.castanheta.ext@spms.min-saude.pt::47c1c2ed-0231-4d31-a6dd-05975b1edcb8" providerId="AD" clId="Web-{986BFFFC-FF7F-E8A0-0BBD-594AFEB8A244}" dt="2024-01-17T22:11:02.023" v="0" actId="14100"/>
          <ac:spMkLst>
            <pc:docMk/>
            <pc:sldMk cId="2303255803" sldId="464"/>
            <ac:spMk id="5" creationId="{7A027C8E-3AE8-D076-8560-56E9745B585C}"/>
          </ac:spMkLst>
        </pc:spChg>
      </pc:sldChg>
      <pc:sldChg chg="modSp">
        <pc:chgData name="Hugo Castanheta" userId="S::hugo.castanheta.ext@spms.min-saude.pt::47c1c2ed-0231-4d31-a6dd-05975b1edcb8" providerId="AD" clId="Web-{986BFFFC-FF7F-E8A0-0BBD-594AFEB8A244}" dt="2024-01-17T22:12:50.246" v="1" actId="14100"/>
        <pc:sldMkLst>
          <pc:docMk/>
          <pc:sldMk cId="509946764" sldId="467"/>
        </pc:sldMkLst>
        <pc:spChg chg="mod">
          <ac:chgData name="Hugo Castanheta" userId="S::hugo.castanheta.ext@spms.min-saude.pt::47c1c2ed-0231-4d31-a6dd-05975b1edcb8" providerId="AD" clId="Web-{986BFFFC-FF7F-E8A0-0BBD-594AFEB8A244}" dt="2024-01-17T22:12:50.246" v="1" actId="14100"/>
          <ac:spMkLst>
            <pc:docMk/>
            <pc:sldMk cId="509946764" sldId="467"/>
            <ac:spMk id="7" creationId="{A20D76DC-0D96-4521-69C8-CF867BFD24D0}"/>
          </ac:spMkLst>
        </pc:spChg>
      </pc:sldChg>
    </pc:docChg>
  </pc:docChgLst>
  <pc:docChgLst>
    <pc:chgData name="Sonia Nunes" userId="S::sonia.nunes.ext@spms.min-saude.pt::18fc9053-4b1f-442a-b16a-7b7373a11f0d" providerId="AD" clId="Web-{889E4033-D241-E93D-59E2-CC334460711B}"/>
    <pc:docChg chg="modSld">
      <pc:chgData name="Sonia Nunes" userId="S::sonia.nunes.ext@spms.min-saude.pt::18fc9053-4b1f-442a-b16a-7b7373a11f0d" providerId="AD" clId="Web-{889E4033-D241-E93D-59E2-CC334460711B}" dt="2023-05-04T23:39:37.510" v="3" actId="20577"/>
      <pc:docMkLst>
        <pc:docMk/>
      </pc:docMkLst>
      <pc:sldChg chg="modSp">
        <pc:chgData name="Sonia Nunes" userId="S::sonia.nunes.ext@spms.min-saude.pt::18fc9053-4b1f-442a-b16a-7b7373a11f0d" providerId="AD" clId="Web-{889E4033-D241-E93D-59E2-CC334460711B}" dt="2023-05-04T23:39:37.510" v="3" actId="20577"/>
        <pc:sldMkLst>
          <pc:docMk/>
          <pc:sldMk cId="2254855711" sldId="258"/>
        </pc:sldMkLst>
        <pc:spChg chg="mod">
          <ac:chgData name="Sonia Nunes" userId="S::sonia.nunes.ext@spms.min-saude.pt::18fc9053-4b1f-442a-b16a-7b7373a11f0d" providerId="AD" clId="Web-{889E4033-D241-E93D-59E2-CC334460711B}" dt="2023-05-04T23:39:37.510" v="3" actId="20577"/>
          <ac:spMkLst>
            <pc:docMk/>
            <pc:sldMk cId="2254855711" sldId="258"/>
            <ac:spMk id="6" creationId="{7E1114E0-307F-4DCD-7925-54DA6B222A6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39D326-311E-4496-9618-914D8FA8728E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F2C02694-0B8A-44D1-B4F6-04810A566E04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2000" b="0"/>
            <a:t>SONHO v2</a:t>
          </a:r>
        </a:p>
      </dgm:t>
    </dgm:pt>
    <dgm:pt modelId="{5A674EF7-6227-4C4A-9DD8-0E789A6F91E4}" type="parTrans" cxnId="{0E7C27F4-87EB-423B-816C-B7C6EC8614E3}">
      <dgm:prSet/>
      <dgm:spPr/>
      <dgm:t>
        <a:bodyPr/>
        <a:lstStyle/>
        <a:p>
          <a:endParaRPr lang="pt-PT" sz="1800"/>
        </a:p>
      </dgm:t>
    </dgm:pt>
    <dgm:pt modelId="{0605D568-4CBE-408F-A512-6683DBACC981}" type="sibTrans" cxnId="{0E7C27F4-87EB-423B-816C-B7C6EC8614E3}">
      <dgm:prSet/>
      <dgm:spPr/>
      <dgm:t>
        <a:bodyPr/>
        <a:lstStyle/>
        <a:p>
          <a:endParaRPr lang="pt-PT" sz="1800"/>
        </a:p>
      </dgm:t>
    </dgm:pt>
    <dgm:pt modelId="{D7536000-146F-4FC2-94BD-706A75615A8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Identificação</a:t>
          </a:r>
        </a:p>
      </dgm:t>
    </dgm:pt>
    <dgm:pt modelId="{5A0E58E0-A037-4DAA-A07F-03ACA538ACD5}" type="parTrans" cxnId="{CF86627D-7869-467D-88D0-6294808255FF}">
      <dgm:prSet/>
      <dgm:spPr/>
      <dgm:t>
        <a:bodyPr/>
        <a:lstStyle/>
        <a:p>
          <a:endParaRPr lang="pt-PT" sz="1800"/>
        </a:p>
      </dgm:t>
    </dgm:pt>
    <dgm:pt modelId="{63C2ECA0-7D50-47B6-B143-41416E3A002E}" type="sibTrans" cxnId="{CF86627D-7869-467D-88D0-6294808255FF}">
      <dgm:prSet/>
      <dgm:spPr/>
      <dgm:t>
        <a:bodyPr/>
        <a:lstStyle/>
        <a:p>
          <a:endParaRPr lang="pt-PT" sz="1800"/>
        </a:p>
      </dgm:t>
    </dgm:pt>
    <dgm:pt modelId="{BB083CFF-1EDE-4C53-A976-9BB8005952CD}">
      <dgm:prSet phldrT="[Texto]" custT="1"/>
      <dgm:spPr/>
      <dgm:t>
        <a:bodyPr/>
        <a:lstStyle/>
        <a:p>
          <a:r>
            <a:rPr lang="pt-PT" sz="1400"/>
            <a:t>Internamento</a:t>
          </a:r>
        </a:p>
      </dgm:t>
    </dgm:pt>
    <dgm:pt modelId="{D94B4C83-7C70-49EE-8D40-B1AF70CEB698}" type="parTrans" cxnId="{31FC9E6B-B87E-43BE-938E-FFE355433417}">
      <dgm:prSet/>
      <dgm:spPr/>
      <dgm:t>
        <a:bodyPr/>
        <a:lstStyle/>
        <a:p>
          <a:endParaRPr lang="pt-PT" sz="1800"/>
        </a:p>
      </dgm:t>
    </dgm:pt>
    <dgm:pt modelId="{D2BD0EA9-ACD5-4F76-87A1-4040451CFC57}" type="sibTrans" cxnId="{31FC9E6B-B87E-43BE-938E-FFE355433417}">
      <dgm:prSet/>
      <dgm:spPr/>
      <dgm:t>
        <a:bodyPr/>
        <a:lstStyle/>
        <a:p>
          <a:endParaRPr lang="pt-PT" sz="1800"/>
        </a:p>
      </dgm:t>
    </dgm:pt>
    <dgm:pt modelId="{F6985F1F-1E75-46CD-A537-683E6F1B6AFB}">
      <dgm:prSet phldrT="[Texto]" custT="1"/>
      <dgm:spPr/>
      <dgm:t>
        <a:bodyPr/>
        <a:lstStyle/>
        <a:p>
          <a:r>
            <a:rPr lang="pt-PT" sz="1400">
              <a:latin typeface="Calibri Light" panose="020F0302020204030204"/>
            </a:rPr>
            <a:t>MCDT</a:t>
          </a:r>
          <a:endParaRPr lang="pt-PT" sz="1400"/>
        </a:p>
      </dgm:t>
    </dgm:pt>
    <dgm:pt modelId="{BCE24D9D-FA64-4E0F-80EE-B3ED773C82F6}" type="parTrans" cxnId="{CBA9ECE9-14A3-4AEE-A53F-93D9E1458625}">
      <dgm:prSet/>
      <dgm:spPr/>
      <dgm:t>
        <a:bodyPr/>
        <a:lstStyle/>
        <a:p>
          <a:endParaRPr lang="pt-PT" sz="1800"/>
        </a:p>
      </dgm:t>
    </dgm:pt>
    <dgm:pt modelId="{00212148-B526-4DCA-B02E-B7EC6E4CD19C}" type="sibTrans" cxnId="{CBA9ECE9-14A3-4AEE-A53F-93D9E1458625}">
      <dgm:prSet/>
      <dgm:spPr/>
      <dgm:t>
        <a:bodyPr/>
        <a:lstStyle/>
        <a:p>
          <a:endParaRPr lang="pt-PT" sz="1800"/>
        </a:p>
      </dgm:t>
    </dgm:pt>
    <dgm:pt modelId="{A77962E1-0305-4801-AEF9-5DFFDCF8D673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PT" sz="1400" b="0"/>
            <a:t>Consulta Externa</a:t>
          </a:r>
        </a:p>
      </dgm:t>
    </dgm:pt>
    <dgm:pt modelId="{08455112-8A41-4E41-B409-8AF2A08CAE4E}" type="parTrans" cxnId="{A2A1E1E7-17A1-400F-9345-187EDBCB2085}">
      <dgm:prSet/>
      <dgm:spPr/>
      <dgm:t>
        <a:bodyPr/>
        <a:lstStyle/>
        <a:p>
          <a:endParaRPr lang="pt-PT" sz="1800"/>
        </a:p>
      </dgm:t>
    </dgm:pt>
    <dgm:pt modelId="{DBDD069F-6D1B-4A80-A7EA-CC68D09C0124}" type="sibTrans" cxnId="{A2A1E1E7-17A1-400F-9345-187EDBCB2085}">
      <dgm:prSet/>
      <dgm:spPr/>
      <dgm:t>
        <a:bodyPr/>
        <a:lstStyle/>
        <a:p>
          <a:endParaRPr lang="pt-PT" sz="1800"/>
        </a:p>
      </dgm:t>
    </dgm:pt>
    <dgm:pt modelId="{2754D9C5-5AEE-45B6-87D1-D943FF7E45F2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PT" sz="1600" b="1"/>
            <a:t>Bloco Operatório</a:t>
          </a:r>
        </a:p>
      </dgm:t>
    </dgm:pt>
    <dgm:pt modelId="{BA3F9814-F5BF-4ED1-A917-5E1938821625}" type="parTrans" cxnId="{2E4FFDF3-70E4-48C8-9BD9-6AA96663E770}">
      <dgm:prSet/>
      <dgm:spPr/>
      <dgm:t>
        <a:bodyPr/>
        <a:lstStyle/>
        <a:p>
          <a:endParaRPr lang="pt-PT" sz="1800"/>
        </a:p>
      </dgm:t>
    </dgm:pt>
    <dgm:pt modelId="{AEA010C3-7C68-4DB1-8D18-361A10BDF813}" type="sibTrans" cxnId="{2E4FFDF3-70E4-48C8-9BD9-6AA96663E770}">
      <dgm:prSet/>
      <dgm:spPr/>
      <dgm:t>
        <a:bodyPr/>
        <a:lstStyle/>
        <a:p>
          <a:endParaRPr lang="pt-PT" sz="1800"/>
        </a:p>
      </dgm:t>
    </dgm:pt>
    <dgm:pt modelId="{32AF3EE0-6BD2-4FDA-8A0B-C7CB4159D575}">
      <dgm:prSet phldrT="[Texto]" custT="1"/>
      <dgm:spPr/>
      <dgm:t>
        <a:bodyPr/>
        <a:lstStyle/>
        <a:p>
          <a:r>
            <a:rPr lang="pt-PT" sz="1400"/>
            <a:t>Arquivo</a:t>
          </a:r>
        </a:p>
      </dgm:t>
    </dgm:pt>
    <dgm:pt modelId="{2E139007-E3C5-420D-8F6A-06EDD598E42F}" type="parTrans" cxnId="{C97589D1-91B9-49D3-B2BA-EDED0551D765}">
      <dgm:prSet/>
      <dgm:spPr/>
      <dgm:t>
        <a:bodyPr/>
        <a:lstStyle/>
        <a:p>
          <a:endParaRPr lang="pt-PT" sz="1800"/>
        </a:p>
      </dgm:t>
    </dgm:pt>
    <dgm:pt modelId="{421CD556-2A49-4009-91A6-89BB5C57AD5E}" type="sibTrans" cxnId="{C97589D1-91B9-49D3-B2BA-EDED0551D765}">
      <dgm:prSet/>
      <dgm:spPr/>
      <dgm:t>
        <a:bodyPr/>
        <a:lstStyle/>
        <a:p>
          <a:endParaRPr lang="pt-PT" sz="1800"/>
        </a:p>
      </dgm:t>
    </dgm:pt>
    <dgm:pt modelId="{F891E198-A99E-4ACA-BE66-89B3642CBBFA}">
      <dgm:prSet phldrT="[Texto]" custT="1"/>
      <dgm:spPr/>
      <dgm:t>
        <a:bodyPr/>
        <a:lstStyle/>
        <a:p>
          <a:r>
            <a:rPr lang="pt-PT" sz="1400"/>
            <a:t>Cirurgia de  Ambulatório</a:t>
          </a:r>
        </a:p>
      </dgm:t>
    </dgm:pt>
    <dgm:pt modelId="{98506D17-E0B0-4CFB-BB3A-6A0B1000EB21}" type="parTrans" cxnId="{013E5A6D-40F0-465F-B953-8920B3A71626}">
      <dgm:prSet/>
      <dgm:spPr/>
      <dgm:t>
        <a:bodyPr/>
        <a:lstStyle/>
        <a:p>
          <a:endParaRPr lang="pt-PT"/>
        </a:p>
      </dgm:t>
    </dgm:pt>
    <dgm:pt modelId="{3C784B50-DE7A-4AD0-88D3-583B622E0173}" type="sibTrans" cxnId="{013E5A6D-40F0-465F-B953-8920B3A71626}">
      <dgm:prSet/>
      <dgm:spPr/>
      <dgm:t>
        <a:bodyPr/>
        <a:lstStyle/>
        <a:p>
          <a:endParaRPr lang="pt-PT"/>
        </a:p>
      </dgm:t>
    </dgm:pt>
    <dgm:pt modelId="{FC1E0C74-24FC-4F25-B558-F6B55735CF27}">
      <dgm:prSet phldrT="[Texto]" custT="1"/>
      <dgm:spPr/>
      <dgm:t>
        <a:bodyPr/>
        <a:lstStyle/>
        <a:p>
          <a:r>
            <a:rPr lang="pt-PT" sz="1400"/>
            <a:t>Hospital de Dia</a:t>
          </a:r>
        </a:p>
      </dgm:t>
    </dgm:pt>
    <dgm:pt modelId="{8F281A45-5B6C-4535-9DDC-D1D2E4771BBF}" type="parTrans" cxnId="{7CB1E44D-4CB1-411A-A2D6-7016270418DE}">
      <dgm:prSet/>
      <dgm:spPr/>
      <dgm:t>
        <a:bodyPr/>
        <a:lstStyle/>
        <a:p>
          <a:endParaRPr lang="pt-PT"/>
        </a:p>
      </dgm:t>
    </dgm:pt>
    <dgm:pt modelId="{179F655E-9510-4E5C-884A-50ECF07A7F2D}" type="sibTrans" cxnId="{7CB1E44D-4CB1-411A-A2D6-7016270418DE}">
      <dgm:prSet/>
      <dgm:spPr/>
      <dgm:t>
        <a:bodyPr/>
        <a:lstStyle/>
        <a:p>
          <a:endParaRPr lang="pt-PT"/>
        </a:p>
      </dgm:t>
    </dgm:pt>
    <dgm:pt modelId="{CDA71F24-E14E-49C4-87CE-228D4E30B0DB}">
      <dgm:prSet phldrT="[Texto]" custT="1"/>
      <dgm:spPr/>
      <dgm:t>
        <a:bodyPr/>
        <a:lstStyle/>
        <a:p>
          <a:r>
            <a:rPr lang="pt-PT" sz="1400"/>
            <a:t>Outras Funcionalidades</a:t>
          </a:r>
        </a:p>
      </dgm:t>
    </dgm:pt>
    <dgm:pt modelId="{5FA30EBF-DB1F-400E-B3CA-2C205F2DEC8B}" type="parTrans" cxnId="{14F095DA-830D-4484-89CA-81CB2D28F117}">
      <dgm:prSet/>
      <dgm:spPr/>
      <dgm:t>
        <a:bodyPr/>
        <a:lstStyle/>
        <a:p>
          <a:endParaRPr lang="pt-PT"/>
        </a:p>
      </dgm:t>
    </dgm:pt>
    <dgm:pt modelId="{1E7FC4F6-1FF1-43ED-BA91-AD2BE787977F}" type="sibTrans" cxnId="{14F095DA-830D-4484-89CA-81CB2D28F117}">
      <dgm:prSet/>
      <dgm:spPr/>
      <dgm:t>
        <a:bodyPr/>
        <a:lstStyle/>
        <a:p>
          <a:endParaRPr lang="pt-PT"/>
        </a:p>
      </dgm:t>
    </dgm:pt>
    <dgm:pt modelId="{A1BBFBF0-ED48-46F4-8371-EED198E7DFDA}">
      <dgm:prSet phldrT="[Texto]" custT="1"/>
      <dgm:spPr/>
      <dgm:t>
        <a:bodyPr/>
        <a:lstStyle/>
        <a:p>
          <a:r>
            <a:rPr lang="pt-PT" sz="1400"/>
            <a:t>Óbitos</a:t>
          </a:r>
        </a:p>
      </dgm:t>
    </dgm:pt>
    <dgm:pt modelId="{DBB5DCB5-F3C6-4F9E-BD8F-18BE4C3E209C}" type="parTrans" cxnId="{601B28D2-2A9B-40B0-B4C0-B80B1E4DB03F}">
      <dgm:prSet/>
      <dgm:spPr/>
      <dgm:t>
        <a:bodyPr/>
        <a:lstStyle/>
        <a:p>
          <a:endParaRPr lang="pt-PT"/>
        </a:p>
      </dgm:t>
    </dgm:pt>
    <dgm:pt modelId="{27DFC130-23DD-409F-87EC-7DD7FA493D95}" type="sibTrans" cxnId="{601B28D2-2A9B-40B0-B4C0-B80B1E4DB03F}">
      <dgm:prSet/>
      <dgm:spPr/>
      <dgm:t>
        <a:bodyPr/>
        <a:lstStyle/>
        <a:p>
          <a:endParaRPr lang="pt-PT"/>
        </a:p>
      </dgm:t>
    </dgm:pt>
    <dgm:pt modelId="{158A1FF7-7E84-4266-9BF1-E2F045D13FE1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2"/>
        </a:solidFill>
      </dgm:spPr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Urgência</a:t>
          </a:r>
          <a:endParaRPr lang="pt-PT" sz="1600" b="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DB89FEB3-9B4B-4431-84A7-66D89EB127A7}" type="parTrans" cxnId="{ADA18AE4-A2C3-48B1-B624-CBC367FF046D}">
      <dgm:prSet/>
      <dgm:spPr/>
      <dgm:t>
        <a:bodyPr/>
        <a:lstStyle/>
        <a:p>
          <a:endParaRPr lang="pt-PT"/>
        </a:p>
      </dgm:t>
    </dgm:pt>
    <dgm:pt modelId="{0DBE0098-3DCB-483C-9381-BEB4CBAC3B44}" type="sibTrans" cxnId="{ADA18AE4-A2C3-48B1-B624-CBC367FF046D}">
      <dgm:prSet/>
      <dgm:spPr/>
      <dgm:t>
        <a:bodyPr/>
        <a:lstStyle/>
        <a:p>
          <a:endParaRPr lang="pt-PT"/>
        </a:p>
      </dgm:t>
    </dgm:pt>
    <dgm:pt modelId="{61A895BE-9993-4DE7-B7F6-F1C2D70AB9BD}" type="pres">
      <dgm:prSet presAssocID="{8939D326-311E-4496-9618-914D8FA8728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58FBD7E-3631-42A5-B73D-A014A2EEB26C}" type="pres">
      <dgm:prSet presAssocID="{F2C02694-0B8A-44D1-B4F6-04810A566E04}" presName="root1" presStyleCnt="0"/>
      <dgm:spPr/>
    </dgm:pt>
    <dgm:pt modelId="{EA238957-40EE-4D16-B812-9B47310F7E0D}" type="pres">
      <dgm:prSet presAssocID="{F2C02694-0B8A-44D1-B4F6-04810A566E04}" presName="LevelOneTextNode" presStyleLbl="node0" presStyleIdx="0" presStyleCnt="1" custAng="0" custScaleX="90822" custScaleY="195118" custLinFactNeighborY="226">
        <dgm:presLayoutVars>
          <dgm:chPref val="3"/>
        </dgm:presLayoutVars>
      </dgm:prSet>
      <dgm:spPr/>
    </dgm:pt>
    <dgm:pt modelId="{3114285D-E281-4281-ABFA-3089C1571F32}" type="pres">
      <dgm:prSet presAssocID="{F2C02694-0B8A-44D1-B4F6-04810A566E04}" presName="level2hierChild" presStyleCnt="0"/>
      <dgm:spPr/>
    </dgm:pt>
    <dgm:pt modelId="{1E8EFF8A-FBB1-4A08-A9B0-32021A504852}" type="pres">
      <dgm:prSet presAssocID="{5A0E58E0-A037-4DAA-A07F-03ACA538ACD5}" presName="conn2-1" presStyleLbl="parChTrans1D2" presStyleIdx="0" presStyleCnt="11"/>
      <dgm:spPr/>
    </dgm:pt>
    <dgm:pt modelId="{55B14093-519F-467B-A4DA-FA6D3B41A405}" type="pres">
      <dgm:prSet presAssocID="{5A0E58E0-A037-4DAA-A07F-03ACA538ACD5}" presName="connTx" presStyleLbl="parChTrans1D2" presStyleIdx="0" presStyleCnt="11"/>
      <dgm:spPr/>
    </dgm:pt>
    <dgm:pt modelId="{7491F87E-210F-4A78-A33F-BCB230665011}" type="pres">
      <dgm:prSet presAssocID="{D7536000-146F-4FC2-94BD-706A75615A8C}" presName="root2" presStyleCnt="0"/>
      <dgm:spPr/>
    </dgm:pt>
    <dgm:pt modelId="{C3C6DE91-AFB5-49D7-A1D1-A8742B69ED34}" type="pres">
      <dgm:prSet presAssocID="{D7536000-146F-4FC2-94BD-706A75615A8C}" presName="LevelTwoTextNode" presStyleLbl="node2" presStyleIdx="0" presStyleCnt="11" custScaleX="129309" custScaleY="70758">
        <dgm:presLayoutVars>
          <dgm:chPref val="3"/>
        </dgm:presLayoutVars>
      </dgm:prSet>
      <dgm:spPr/>
    </dgm:pt>
    <dgm:pt modelId="{5AD40B7E-766A-43E8-8E04-C38072C98BB7}" type="pres">
      <dgm:prSet presAssocID="{D7536000-146F-4FC2-94BD-706A75615A8C}" presName="level3hierChild" presStyleCnt="0"/>
      <dgm:spPr/>
    </dgm:pt>
    <dgm:pt modelId="{BCC5449C-7026-4CA9-9806-9BD7900AA942}" type="pres">
      <dgm:prSet presAssocID="{DB89FEB3-9B4B-4431-84A7-66D89EB127A7}" presName="conn2-1" presStyleLbl="parChTrans1D2" presStyleIdx="1" presStyleCnt="11"/>
      <dgm:spPr/>
    </dgm:pt>
    <dgm:pt modelId="{EEDBAB88-B240-46E3-A019-82F3B4F6E418}" type="pres">
      <dgm:prSet presAssocID="{DB89FEB3-9B4B-4431-84A7-66D89EB127A7}" presName="connTx" presStyleLbl="parChTrans1D2" presStyleIdx="1" presStyleCnt="11"/>
      <dgm:spPr/>
    </dgm:pt>
    <dgm:pt modelId="{4DC414D2-AEED-4B39-9CCF-24D2EB6EBF57}" type="pres">
      <dgm:prSet presAssocID="{158A1FF7-7E84-4266-9BF1-E2F045D13FE1}" presName="root2" presStyleCnt="0"/>
      <dgm:spPr/>
    </dgm:pt>
    <dgm:pt modelId="{CF57E560-998B-48F5-983D-4F8A3277A8C1}" type="pres">
      <dgm:prSet presAssocID="{158A1FF7-7E84-4266-9BF1-E2F045D13FE1}" presName="LevelTwoTextNode" presStyleLbl="node2" presStyleIdx="1" presStyleCnt="11" custScaleX="129309" custScaleY="70758">
        <dgm:presLayoutVars>
          <dgm:chPref val="3"/>
        </dgm:presLayoutVars>
      </dgm:prSet>
      <dgm:spPr/>
    </dgm:pt>
    <dgm:pt modelId="{0115EC3E-8F3B-4934-8A8F-757CF0493A17}" type="pres">
      <dgm:prSet presAssocID="{158A1FF7-7E84-4266-9BF1-E2F045D13FE1}" presName="level3hierChild" presStyleCnt="0"/>
      <dgm:spPr/>
    </dgm:pt>
    <dgm:pt modelId="{55083B75-8357-4DC3-A7C3-34C5B0F90C4C}" type="pres">
      <dgm:prSet presAssocID="{D94B4C83-7C70-49EE-8D40-B1AF70CEB698}" presName="conn2-1" presStyleLbl="parChTrans1D2" presStyleIdx="2" presStyleCnt="11"/>
      <dgm:spPr/>
    </dgm:pt>
    <dgm:pt modelId="{C6E57F08-9A8D-42C6-BC56-2C502151391B}" type="pres">
      <dgm:prSet presAssocID="{D94B4C83-7C70-49EE-8D40-B1AF70CEB698}" presName="connTx" presStyleLbl="parChTrans1D2" presStyleIdx="2" presStyleCnt="11"/>
      <dgm:spPr/>
    </dgm:pt>
    <dgm:pt modelId="{B577B66B-BB1D-4EC8-BCCA-4A1562CE0E5E}" type="pres">
      <dgm:prSet presAssocID="{BB083CFF-1EDE-4C53-A976-9BB8005952CD}" presName="root2" presStyleCnt="0"/>
      <dgm:spPr/>
    </dgm:pt>
    <dgm:pt modelId="{065ECDA5-F9BE-4E5F-B8D6-C8DBF9D75A91}" type="pres">
      <dgm:prSet presAssocID="{BB083CFF-1EDE-4C53-A976-9BB8005952CD}" presName="LevelTwoTextNode" presStyleLbl="node2" presStyleIdx="2" presStyleCnt="11" custScaleX="129309" custScaleY="70758">
        <dgm:presLayoutVars>
          <dgm:chPref val="3"/>
        </dgm:presLayoutVars>
      </dgm:prSet>
      <dgm:spPr/>
    </dgm:pt>
    <dgm:pt modelId="{74B0C60D-6DA0-43DC-A3A4-70C5C4A363F2}" type="pres">
      <dgm:prSet presAssocID="{BB083CFF-1EDE-4C53-A976-9BB8005952CD}" presName="level3hierChild" presStyleCnt="0"/>
      <dgm:spPr/>
    </dgm:pt>
    <dgm:pt modelId="{10267BEB-869F-4942-A5B9-873BD59097E7}" type="pres">
      <dgm:prSet presAssocID="{BCE24D9D-FA64-4E0F-80EE-B3ED773C82F6}" presName="conn2-1" presStyleLbl="parChTrans1D2" presStyleIdx="3" presStyleCnt="11"/>
      <dgm:spPr/>
    </dgm:pt>
    <dgm:pt modelId="{7B3F7B1F-7467-458C-AD9F-6AE6CB1A326A}" type="pres">
      <dgm:prSet presAssocID="{BCE24D9D-FA64-4E0F-80EE-B3ED773C82F6}" presName="connTx" presStyleLbl="parChTrans1D2" presStyleIdx="3" presStyleCnt="11"/>
      <dgm:spPr/>
    </dgm:pt>
    <dgm:pt modelId="{04526DEE-E933-4197-B782-28BDCF24E42D}" type="pres">
      <dgm:prSet presAssocID="{F6985F1F-1E75-46CD-A537-683E6F1B6AFB}" presName="root2" presStyleCnt="0"/>
      <dgm:spPr/>
    </dgm:pt>
    <dgm:pt modelId="{89D606FB-C136-4F40-8BC0-9EB6BDFE4662}" type="pres">
      <dgm:prSet presAssocID="{F6985F1F-1E75-46CD-A537-683E6F1B6AFB}" presName="LevelTwoTextNode" presStyleLbl="node2" presStyleIdx="3" presStyleCnt="11" custScaleX="129309" custScaleY="70758">
        <dgm:presLayoutVars>
          <dgm:chPref val="3"/>
        </dgm:presLayoutVars>
      </dgm:prSet>
      <dgm:spPr/>
    </dgm:pt>
    <dgm:pt modelId="{C813F5FD-541D-4B88-9FA5-5D22437F6A3D}" type="pres">
      <dgm:prSet presAssocID="{F6985F1F-1E75-46CD-A537-683E6F1B6AFB}" presName="level3hierChild" presStyleCnt="0"/>
      <dgm:spPr/>
    </dgm:pt>
    <dgm:pt modelId="{1E94553A-F9F2-4F99-815E-5A4DEB3F94D4}" type="pres">
      <dgm:prSet presAssocID="{08455112-8A41-4E41-B409-8AF2A08CAE4E}" presName="conn2-1" presStyleLbl="parChTrans1D2" presStyleIdx="4" presStyleCnt="11"/>
      <dgm:spPr/>
    </dgm:pt>
    <dgm:pt modelId="{4B954949-06BB-4605-B842-381CB4A4B9CA}" type="pres">
      <dgm:prSet presAssocID="{08455112-8A41-4E41-B409-8AF2A08CAE4E}" presName="connTx" presStyleLbl="parChTrans1D2" presStyleIdx="4" presStyleCnt="11"/>
      <dgm:spPr/>
    </dgm:pt>
    <dgm:pt modelId="{A961235C-2154-4168-8720-2593AE0D6995}" type="pres">
      <dgm:prSet presAssocID="{A77962E1-0305-4801-AEF9-5DFFDCF8D673}" presName="root2" presStyleCnt="0"/>
      <dgm:spPr/>
    </dgm:pt>
    <dgm:pt modelId="{CA85CF14-C08B-429E-A491-0FA5502D6B97}" type="pres">
      <dgm:prSet presAssocID="{A77962E1-0305-4801-AEF9-5DFFDCF8D673}" presName="LevelTwoTextNode" presStyleLbl="node2" presStyleIdx="4" presStyleCnt="11" custScaleX="129309" custScaleY="70758">
        <dgm:presLayoutVars>
          <dgm:chPref val="3"/>
        </dgm:presLayoutVars>
      </dgm:prSet>
      <dgm:spPr/>
    </dgm:pt>
    <dgm:pt modelId="{2152294B-5B4C-48DC-AD05-667478320BE3}" type="pres">
      <dgm:prSet presAssocID="{A77962E1-0305-4801-AEF9-5DFFDCF8D673}" presName="level3hierChild" presStyleCnt="0"/>
      <dgm:spPr/>
    </dgm:pt>
    <dgm:pt modelId="{3556F937-4EAA-4387-819C-EF9D38940447}" type="pres">
      <dgm:prSet presAssocID="{BA3F9814-F5BF-4ED1-A917-5E1938821625}" presName="conn2-1" presStyleLbl="parChTrans1D2" presStyleIdx="5" presStyleCnt="11"/>
      <dgm:spPr/>
    </dgm:pt>
    <dgm:pt modelId="{2DC444A9-6998-4D65-91F5-7428B079B823}" type="pres">
      <dgm:prSet presAssocID="{BA3F9814-F5BF-4ED1-A917-5E1938821625}" presName="connTx" presStyleLbl="parChTrans1D2" presStyleIdx="5" presStyleCnt="11"/>
      <dgm:spPr/>
    </dgm:pt>
    <dgm:pt modelId="{E965CBD3-D85D-4151-B5CD-952E4A5509B5}" type="pres">
      <dgm:prSet presAssocID="{2754D9C5-5AEE-45B6-87D1-D943FF7E45F2}" presName="root2" presStyleCnt="0"/>
      <dgm:spPr/>
    </dgm:pt>
    <dgm:pt modelId="{20058DB6-0C46-431E-A806-563E6423EACB}" type="pres">
      <dgm:prSet presAssocID="{2754D9C5-5AEE-45B6-87D1-D943FF7E45F2}" presName="LevelTwoTextNode" presStyleLbl="node2" presStyleIdx="5" presStyleCnt="11" custScaleX="129309" custScaleY="70758">
        <dgm:presLayoutVars>
          <dgm:chPref val="3"/>
        </dgm:presLayoutVars>
      </dgm:prSet>
      <dgm:spPr/>
    </dgm:pt>
    <dgm:pt modelId="{EC046E18-8E2D-4073-9897-5BBFC6CE5816}" type="pres">
      <dgm:prSet presAssocID="{2754D9C5-5AEE-45B6-87D1-D943FF7E45F2}" presName="level3hierChild" presStyleCnt="0"/>
      <dgm:spPr/>
    </dgm:pt>
    <dgm:pt modelId="{ADFB6A1B-E23C-4801-A532-031D53304D32}" type="pres">
      <dgm:prSet presAssocID="{98506D17-E0B0-4CFB-BB3A-6A0B1000EB21}" presName="conn2-1" presStyleLbl="parChTrans1D2" presStyleIdx="6" presStyleCnt="11"/>
      <dgm:spPr/>
    </dgm:pt>
    <dgm:pt modelId="{FF761079-4250-4945-9D0B-094FCDA12147}" type="pres">
      <dgm:prSet presAssocID="{98506D17-E0B0-4CFB-BB3A-6A0B1000EB21}" presName="connTx" presStyleLbl="parChTrans1D2" presStyleIdx="6" presStyleCnt="11"/>
      <dgm:spPr/>
    </dgm:pt>
    <dgm:pt modelId="{44793EAA-BA40-4057-96D6-BFE5D8A141B7}" type="pres">
      <dgm:prSet presAssocID="{F891E198-A99E-4ACA-BE66-89B3642CBBFA}" presName="root2" presStyleCnt="0"/>
      <dgm:spPr/>
    </dgm:pt>
    <dgm:pt modelId="{C21319F7-31FF-4481-BEAE-A0714166B2C5}" type="pres">
      <dgm:prSet presAssocID="{F891E198-A99E-4ACA-BE66-89B3642CBBFA}" presName="LevelTwoTextNode" presStyleLbl="node2" presStyleIdx="6" presStyleCnt="11" custScaleX="129309" custScaleY="70758">
        <dgm:presLayoutVars>
          <dgm:chPref val="3"/>
        </dgm:presLayoutVars>
      </dgm:prSet>
      <dgm:spPr/>
    </dgm:pt>
    <dgm:pt modelId="{EBD146B4-182D-48FB-8B2D-B0B205BF47C1}" type="pres">
      <dgm:prSet presAssocID="{F891E198-A99E-4ACA-BE66-89B3642CBBFA}" presName="level3hierChild" presStyleCnt="0"/>
      <dgm:spPr/>
    </dgm:pt>
    <dgm:pt modelId="{4A44A940-A8E4-447A-A80D-043E34C2620C}" type="pres">
      <dgm:prSet presAssocID="{8F281A45-5B6C-4535-9DDC-D1D2E4771BBF}" presName="conn2-1" presStyleLbl="parChTrans1D2" presStyleIdx="7" presStyleCnt="11"/>
      <dgm:spPr/>
    </dgm:pt>
    <dgm:pt modelId="{82361DCE-CBA6-4140-8CF7-50FE9D190C14}" type="pres">
      <dgm:prSet presAssocID="{8F281A45-5B6C-4535-9DDC-D1D2E4771BBF}" presName="connTx" presStyleLbl="parChTrans1D2" presStyleIdx="7" presStyleCnt="11"/>
      <dgm:spPr/>
    </dgm:pt>
    <dgm:pt modelId="{24E2EF90-CE58-426B-8C62-63CC7F1EA64D}" type="pres">
      <dgm:prSet presAssocID="{FC1E0C74-24FC-4F25-B558-F6B55735CF27}" presName="root2" presStyleCnt="0"/>
      <dgm:spPr/>
    </dgm:pt>
    <dgm:pt modelId="{C878CF0F-9D2A-4B78-BC87-398EF56F3CDB}" type="pres">
      <dgm:prSet presAssocID="{FC1E0C74-24FC-4F25-B558-F6B55735CF27}" presName="LevelTwoTextNode" presStyleLbl="node2" presStyleIdx="7" presStyleCnt="11" custScaleX="129309" custScaleY="70758">
        <dgm:presLayoutVars>
          <dgm:chPref val="3"/>
        </dgm:presLayoutVars>
      </dgm:prSet>
      <dgm:spPr/>
    </dgm:pt>
    <dgm:pt modelId="{FEC70CC7-AD93-4766-A7D4-ABC77D9C5B03}" type="pres">
      <dgm:prSet presAssocID="{FC1E0C74-24FC-4F25-B558-F6B55735CF27}" presName="level3hierChild" presStyleCnt="0"/>
      <dgm:spPr/>
    </dgm:pt>
    <dgm:pt modelId="{D4B6CD35-272B-4099-AC38-00F0AA874C53}" type="pres">
      <dgm:prSet presAssocID="{2E139007-E3C5-420D-8F6A-06EDD598E42F}" presName="conn2-1" presStyleLbl="parChTrans1D2" presStyleIdx="8" presStyleCnt="11"/>
      <dgm:spPr/>
    </dgm:pt>
    <dgm:pt modelId="{97D53A1B-B586-45F2-886B-00799B965BA1}" type="pres">
      <dgm:prSet presAssocID="{2E139007-E3C5-420D-8F6A-06EDD598E42F}" presName="connTx" presStyleLbl="parChTrans1D2" presStyleIdx="8" presStyleCnt="11"/>
      <dgm:spPr/>
    </dgm:pt>
    <dgm:pt modelId="{1E74637E-C0BB-48B6-A551-8CD40E7472A5}" type="pres">
      <dgm:prSet presAssocID="{32AF3EE0-6BD2-4FDA-8A0B-C7CB4159D575}" presName="root2" presStyleCnt="0"/>
      <dgm:spPr/>
    </dgm:pt>
    <dgm:pt modelId="{D87433C3-6F7F-443C-B981-20D1A091245B}" type="pres">
      <dgm:prSet presAssocID="{32AF3EE0-6BD2-4FDA-8A0B-C7CB4159D575}" presName="LevelTwoTextNode" presStyleLbl="node2" presStyleIdx="8" presStyleCnt="11" custScaleX="129309" custScaleY="70758">
        <dgm:presLayoutVars>
          <dgm:chPref val="3"/>
        </dgm:presLayoutVars>
      </dgm:prSet>
      <dgm:spPr/>
    </dgm:pt>
    <dgm:pt modelId="{36BA0D52-9FF8-4B85-8121-9E97A25F3773}" type="pres">
      <dgm:prSet presAssocID="{32AF3EE0-6BD2-4FDA-8A0B-C7CB4159D575}" presName="level3hierChild" presStyleCnt="0"/>
      <dgm:spPr/>
    </dgm:pt>
    <dgm:pt modelId="{2D9CFFB6-409C-453F-A00B-F88986889D72}" type="pres">
      <dgm:prSet presAssocID="{DBB5DCB5-F3C6-4F9E-BD8F-18BE4C3E209C}" presName="conn2-1" presStyleLbl="parChTrans1D2" presStyleIdx="9" presStyleCnt="11"/>
      <dgm:spPr/>
    </dgm:pt>
    <dgm:pt modelId="{AEE91814-2BB6-4ADB-8E49-9725EDD8C9A4}" type="pres">
      <dgm:prSet presAssocID="{DBB5DCB5-F3C6-4F9E-BD8F-18BE4C3E209C}" presName="connTx" presStyleLbl="parChTrans1D2" presStyleIdx="9" presStyleCnt="11"/>
      <dgm:spPr/>
    </dgm:pt>
    <dgm:pt modelId="{9F6F5539-3B10-497D-B890-9A6821DC23DA}" type="pres">
      <dgm:prSet presAssocID="{A1BBFBF0-ED48-46F4-8371-EED198E7DFDA}" presName="root2" presStyleCnt="0"/>
      <dgm:spPr/>
    </dgm:pt>
    <dgm:pt modelId="{A063554F-E4DA-4A3C-9481-BC610E6A0C1E}" type="pres">
      <dgm:prSet presAssocID="{A1BBFBF0-ED48-46F4-8371-EED198E7DFDA}" presName="LevelTwoTextNode" presStyleLbl="node2" presStyleIdx="9" presStyleCnt="11" custScaleX="129309" custScaleY="70758">
        <dgm:presLayoutVars>
          <dgm:chPref val="3"/>
        </dgm:presLayoutVars>
      </dgm:prSet>
      <dgm:spPr/>
    </dgm:pt>
    <dgm:pt modelId="{8B9002B3-20A4-46B4-AD04-E85E20666A1E}" type="pres">
      <dgm:prSet presAssocID="{A1BBFBF0-ED48-46F4-8371-EED198E7DFDA}" presName="level3hierChild" presStyleCnt="0"/>
      <dgm:spPr/>
    </dgm:pt>
    <dgm:pt modelId="{CA995708-372B-449D-A99B-53E740C156B6}" type="pres">
      <dgm:prSet presAssocID="{5FA30EBF-DB1F-400E-B3CA-2C205F2DEC8B}" presName="conn2-1" presStyleLbl="parChTrans1D2" presStyleIdx="10" presStyleCnt="11"/>
      <dgm:spPr/>
    </dgm:pt>
    <dgm:pt modelId="{2ADB51FB-F626-4BC9-83D2-BE6E94059CAA}" type="pres">
      <dgm:prSet presAssocID="{5FA30EBF-DB1F-400E-B3CA-2C205F2DEC8B}" presName="connTx" presStyleLbl="parChTrans1D2" presStyleIdx="10" presStyleCnt="11"/>
      <dgm:spPr/>
    </dgm:pt>
    <dgm:pt modelId="{DCBB462B-B642-4899-BC7F-423F198CEB08}" type="pres">
      <dgm:prSet presAssocID="{CDA71F24-E14E-49C4-87CE-228D4E30B0DB}" presName="root2" presStyleCnt="0"/>
      <dgm:spPr/>
    </dgm:pt>
    <dgm:pt modelId="{BAC4E829-DC24-474A-9054-39BBB714869C}" type="pres">
      <dgm:prSet presAssocID="{CDA71F24-E14E-49C4-87CE-228D4E30B0DB}" presName="LevelTwoTextNode" presStyleLbl="node2" presStyleIdx="10" presStyleCnt="11" custScaleX="129309" custScaleY="70758">
        <dgm:presLayoutVars>
          <dgm:chPref val="3"/>
        </dgm:presLayoutVars>
      </dgm:prSet>
      <dgm:spPr/>
    </dgm:pt>
    <dgm:pt modelId="{92F5728F-83C6-49AC-91C2-27B8714BBC16}" type="pres">
      <dgm:prSet presAssocID="{CDA71F24-E14E-49C4-87CE-228D4E30B0DB}" presName="level3hierChild" presStyleCnt="0"/>
      <dgm:spPr/>
    </dgm:pt>
  </dgm:ptLst>
  <dgm:cxnLst>
    <dgm:cxn modelId="{311A6103-C25D-4A09-9DC8-EBCABF09F93C}" type="presOf" srcId="{08455112-8A41-4E41-B409-8AF2A08CAE4E}" destId="{4B954949-06BB-4605-B842-381CB4A4B9CA}" srcOrd="1" destOrd="0" presId="urn:microsoft.com/office/officeart/2008/layout/HorizontalMultiLevelHierarchy"/>
    <dgm:cxn modelId="{F852A606-91A0-4E62-97B7-0F439183BB08}" type="presOf" srcId="{DB89FEB3-9B4B-4431-84A7-66D89EB127A7}" destId="{EEDBAB88-B240-46E3-A019-82F3B4F6E418}" srcOrd="1" destOrd="0" presId="urn:microsoft.com/office/officeart/2008/layout/HorizontalMultiLevelHierarchy"/>
    <dgm:cxn modelId="{92829B07-CA80-4B15-A6A4-5C106A339F15}" type="presOf" srcId="{2754D9C5-5AEE-45B6-87D1-D943FF7E45F2}" destId="{20058DB6-0C46-431E-A806-563E6423EACB}" srcOrd="0" destOrd="0" presId="urn:microsoft.com/office/officeart/2008/layout/HorizontalMultiLevelHierarchy"/>
    <dgm:cxn modelId="{99EAAB08-859F-456D-BA03-212DA4E04A55}" type="presOf" srcId="{DBB5DCB5-F3C6-4F9E-BD8F-18BE4C3E209C}" destId="{AEE91814-2BB6-4ADB-8E49-9725EDD8C9A4}" srcOrd="1" destOrd="0" presId="urn:microsoft.com/office/officeart/2008/layout/HorizontalMultiLevelHierarchy"/>
    <dgm:cxn modelId="{B9E56D14-AE4A-424B-AD0B-F5959212D8DE}" type="presOf" srcId="{F6985F1F-1E75-46CD-A537-683E6F1B6AFB}" destId="{89D606FB-C136-4F40-8BC0-9EB6BDFE4662}" srcOrd="0" destOrd="0" presId="urn:microsoft.com/office/officeart/2008/layout/HorizontalMultiLevelHierarchy"/>
    <dgm:cxn modelId="{BBA96117-8131-4A9F-8240-3183D966C5D2}" type="presOf" srcId="{32AF3EE0-6BD2-4FDA-8A0B-C7CB4159D575}" destId="{D87433C3-6F7F-443C-B981-20D1A091245B}" srcOrd="0" destOrd="0" presId="urn:microsoft.com/office/officeart/2008/layout/HorizontalMultiLevelHierarchy"/>
    <dgm:cxn modelId="{7BA35334-B48C-4374-B26C-E5F793619F61}" type="presOf" srcId="{F891E198-A99E-4ACA-BE66-89B3642CBBFA}" destId="{C21319F7-31FF-4481-BEAE-A0714166B2C5}" srcOrd="0" destOrd="0" presId="urn:microsoft.com/office/officeart/2008/layout/HorizontalMultiLevelHierarchy"/>
    <dgm:cxn modelId="{0654223A-DAFB-4D10-A0C1-9ECDF3E04C68}" type="presOf" srcId="{FC1E0C74-24FC-4F25-B558-F6B55735CF27}" destId="{C878CF0F-9D2A-4B78-BC87-398EF56F3CDB}" srcOrd="0" destOrd="0" presId="urn:microsoft.com/office/officeart/2008/layout/HorizontalMultiLevelHierarchy"/>
    <dgm:cxn modelId="{94A97D3E-A8FA-4DA4-A67F-5CE6A23735CC}" type="presOf" srcId="{D94B4C83-7C70-49EE-8D40-B1AF70CEB698}" destId="{55083B75-8357-4DC3-A7C3-34C5B0F90C4C}" srcOrd="0" destOrd="0" presId="urn:microsoft.com/office/officeart/2008/layout/HorizontalMultiLevelHierarchy"/>
    <dgm:cxn modelId="{15B38B41-3F32-4CCB-8A5F-71560B180EC6}" type="presOf" srcId="{CDA71F24-E14E-49C4-87CE-228D4E30B0DB}" destId="{BAC4E829-DC24-474A-9054-39BBB714869C}" srcOrd="0" destOrd="0" presId="urn:microsoft.com/office/officeart/2008/layout/HorizontalMultiLevelHierarchy"/>
    <dgm:cxn modelId="{31FC9E6B-B87E-43BE-938E-FFE355433417}" srcId="{F2C02694-0B8A-44D1-B4F6-04810A566E04}" destId="{BB083CFF-1EDE-4C53-A976-9BB8005952CD}" srcOrd="2" destOrd="0" parTransId="{D94B4C83-7C70-49EE-8D40-B1AF70CEB698}" sibTransId="{D2BD0EA9-ACD5-4F76-87A1-4040451CFC57}"/>
    <dgm:cxn modelId="{013E5A6D-40F0-465F-B953-8920B3A71626}" srcId="{F2C02694-0B8A-44D1-B4F6-04810A566E04}" destId="{F891E198-A99E-4ACA-BE66-89B3642CBBFA}" srcOrd="6" destOrd="0" parTransId="{98506D17-E0B0-4CFB-BB3A-6A0B1000EB21}" sibTransId="{3C784B50-DE7A-4AD0-88D3-583B622E0173}"/>
    <dgm:cxn modelId="{7CB1E44D-4CB1-411A-A2D6-7016270418DE}" srcId="{F2C02694-0B8A-44D1-B4F6-04810A566E04}" destId="{FC1E0C74-24FC-4F25-B558-F6B55735CF27}" srcOrd="7" destOrd="0" parTransId="{8F281A45-5B6C-4535-9DDC-D1D2E4771BBF}" sibTransId="{179F655E-9510-4E5C-884A-50ECF07A7F2D}"/>
    <dgm:cxn modelId="{420EF850-83DA-492B-AE33-71A673C43E32}" type="presOf" srcId="{BCE24D9D-FA64-4E0F-80EE-B3ED773C82F6}" destId="{10267BEB-869F-4942-A5B9-873BD59097E7}" srcOrd="0" destOrd="0" presId="urn:microsoft.com/office/officeart/2008/layout/HorizontalMultiLevelHierarchy"/>
    <dgm:cxn modelId="{95A76756-51B1-4869-A264-4611A1CCDC56}" type="presOf" srcId="{F2C02694-0B8A-44D1-B4F6-04810A566E04}" destId="{EA238957-40EE-4D16-B812-9B47310F7E0D}" srcOrd="0" destOrd="0" presId="urn:microsoft.com/office/officeart/2008/layout/HorizontalMultiLevelHierarchy"/>
    <dgm:cxn modelId="{40565977-CF1D-4124-ACF4-DE2AB6DF4050}" type="presOf" srcId="{5FA30EBF-DB1F-400E-B3CA-2C205F2DEC8B}" destId="{2ADB51FB-F626-4BC9-83D2-BE6E94059CAA}" srcOrd="1" destOrd="0" presId="urn:microsoft.com/office/officeart/2008/layout/HorizontalMultiLevelHierarchy"/>
    <dgm:cxn modelId="{CF86627D-7869-467D-88D0-6294808255FF}" srcId="{F2C02694-0B8A-44D1-B4F6-04810A566E04}" destId="{D7536000-146F-4FC2-94BD-706A75615A8C}" srcOrd="0" destOrd="0" parTransId="{5A0E58E0-A037-4DAA-A07F-03ACA538ACD5}" sibTransId="{63C2ECA0-7D50-47B6-B143-41416E3A002E}"/>
    <dgm:cxn modelId="{68DC107E-9295-43D0-8F4D-C95D6C114A64}" type="presOf" srcId="{BCE24D9D-FA64-4E0F-80EE-B3ED773C82F6}" destId="{7B3F7B1F-7467-458C-AD9F-6AE6CB1A326A}" srcOrd="1" destOrd="0" presId="urn:microsoft.com/office/officeart/2008/layout/HorizontalMultiLevelHierarchy"/>
    <dgm:cxn modelId="{D4ADC97F-7446-448A-9353-9F22E73D3620}" type="presOf" srcId="{DB89FEB3-9B4B-4431-84A7-66D89EB127A7}" destId="{BCC5449C-7026-4CA9-9806-9BD7900AA942}" srcOrd="0" destOrd="0" presId="urn:microsoft.com/office/officeart/2008/layout/HorizontalMultiLevelHierarchy"/>
    <dgm:cxn modelId="{E9E99D86-7D74-4129-B032-8AE75D9BD726}" type="presOf" srcId="{8F281A45-5B6C-4535-9DDC-D1D2E4771BBF}" destId="{4A44A940-A8E4-447A-A80D-043E34C2620C}" srcOrd="0" destOrd="0" presId="urn:microsoft.com/office/officeart/2008/layout/HorizontalMultiLevelHierarchy"/>
    <dgm:cxn modelId="{22E2A78A-515F-42D7-B889-285C112C1020}" type="presOf" srcId="{D7536000-146F-4FC2-94BD-706A75615A8C}" destId="{C3C6DE91-AFB5-49D7-A1D1-A8742B69ED34}" srcOrd="0" destOrd="0" presId="urn:microsoft.com/office/officeart/2008/layout/HorizontalMultiLevelHierarchy"/>
    <dgm:cxn modelId="{E806BF8D-04FD-439C-B9B1-4567AFA0E150}" type="presOf" srcId="{A77962E1-0305-4801-AEF9-5DFFDCF8D673}" destId="{CA85CF14-C08B-429E-A491-0FA5502D6B97}" srcOrd="0" destOrd="0" presId="urn:microsoft.com/office/officeart/2008/layout/HorizontalMultiLevelHierarchy"/>
    <dgm:cxn modelId="{E1E82CA1-0BD9-46DD-B067-2D1DEA2DBD24}" type="presOf" srcId="{8F281A45-5B6C-4535-9DDC-D1D2E4771BBF}" destId="{82361DCE-CBA6-4140-8CF7-50FE9D190C14}" srcOrd="1" destOrd="0" presId="urn:microsoft.com/office/officeart/2008/layout/HorizontalMultiLevelHierarchy"/>
    <dgm:cxn modelId="{67B528A9-C460-4C40-9FB6-7B2B9FD299F1}" type="presOf" srcId="{08455112-8A41-4E41-B409-8AF2A08CAE4E}" destId="{1E94553A-F9F2-4F99-815E-5A4DEB3F94D4}" srcOrd="0" destOrd="0" presId="urn:microsoft.com/office/officeart/2008/layout/HorizontalMultiLevelHierarchy"/>
    <dgm:cxn modelId="{5334B0B2-3261-47F8-8248-80E3F5925901}" type="presOf" srcId="{5A0E58E0-A037-4DAA-A07F-03ACA538ACD5}" destId="{55B14093-519F-467B-A4DA-FA6D3B41A405}" srcOrd="1" destOrd="0" presId="urn:microsoft.com/office/officeart/2008/layout/HorizontalMultiLevelHierarchy"/>
    <dgm:cxn modelId="{1DAE00B7-E29A-411F-B75A-B823CABF65DB}" type="presOf" srcId="{158A1FF7-7E84-4266-9BF1-E2F045D13FE1}" destId="{CF57E560-998B-48F5-983D-4F8A3277A8C1}" srcOrd="0" destOrd="0" presId="urn:microsoft.com/office/officeart/2008/layout/HorizontalMultiLevelHierarchy"/>
    <dgm:cxn modelId="{ADACF7BB-AF77-4DAA-AB81-3D8499AEDCA5}" type="presOf" srcId="{8939D326-311E-4496-9618-914D8FA8728E}" destId="{61A895BE-9993-4DE7-B7F6-F1C2D70AB9BD}" srcOrd="0" destOrd="0" presId="urn:microsoft.com/office/officeart/2008/layout/HorizontalMultiLevelHierarchy"/>
    <dgm:cxn modelId="{0D88E3C1-4A47-4298-8070-EC0CB7160885}" type="presOf" srcId="{98506D17-E0B0-4CFB-BB3A-6A0B1000EB21}" destId="{ADFB6A1B-E23C-4801-A532-031D53304D32}" srcOrd="0" destOrd="0" presId="urn:microsoft.com/office/officeart/2008/layout/HorizontalMultiLevelHierarchy"/>
    <dgm:cxn modelId="{EC56C2C5-D4DA-4A19-B1CE-14E87F8E44A4}" type="presOf" srcId="{2E139007-E3C5-420D-8F6A-06EDD598E42F}" destId="{97D53A1B-B586-45F2-886B-00799B965BA1}" srcOrd="1" destOrd="0" presId="urn:microsoft.com/office/officeart/2008/layout/HorizontalMultiLevelHierarchy"/>
    <dgm:cxn modelId="{22B332C6-CBDB-432A-9AEA-1583B2CEC00A}" type="presOf" srcId="{D94B4C83-7C70-49EE-8D40-B1AF70CEB698}" destId="{C6E57F08-9A8D-42C6-BC56-2C502151391B}" srcOrd="1" destOrd="0" presId="urn:microsoft.com/office/officeart/2008/layout/HorizontalMultiLevelHierarchy"/>
    <dgm:cxn modelId="{C3335ACC-CC58-4DB4-BA63-DE7182B7A3FE}" type="presOf" srcId="{DBB5DCB5-F3C6-4F9E-BD8F-18BE4C3E209C}" destId="{2D9CFFB6-409C-453F-A00B-F88986889D72}" srcOrd="0" destOrd="0" presId="urn:microsoft.com/office/officeart/2008/layout/HorizontalMultiLevelHierarchy"/>
    <dgm:cxn modelId="{562DA8CF-82DB-4C13-B520-779F3C933420}" type="presOf" srcId="{A1BBFBF0-ED48-46F4-8371-EED198E7DFDA}" destId="{A063554F-E4DA-4A3C-9481-BC610E6A0C1E}" srcOrd="0" destOrd="0" presId="urn:microsoft.com/office/officeart/2008/layout/HorizontalMultiLevelHierarchy"/>
    <dgm:cxn modelId="{6E85A7D0-D59A-4D19-83A1-EF963EA86690}" type="presOf" srcId="{98506D17-E0B0-4CFB-BB3A-6A0B1000EB21}" destId="{FF761079-4250-4945-9D0B-094FCDA12147}" srcOrd="1" destOrd="0" presId="urn:microsoft.com/office/officeart/2008/layout/HorizontalMultiLevelHierarchy"/>
    <dgm:cxn modelId="{C97589D1-91B9-49D3-B2BA-EDED0551D765}" srcId="{F2C02694-0B8A-44D1-B4F6-04810A566E04}" destId="{32AF3EE0-6BD2-4FDA-8A0B-C7CB4159D575}" srcOrd="8" destOrd="0" parTransId="{2E139007-E3C5-420D-8F6A-06EDD598E42F}" sibTransId="{421CD556-2A49-4009-91A6-89BB5C57AD5E}"/>
    <dgm:cxn modelId="{601B28D2-2A9B-40B0-B4C0-B80B1E4DB03F}" srcId="{F2C02694-0B8A-44D1-B4F6-04810A566E04}" destId="{A1BBFBF0-ED48-46F4-8371-EED198E7DFDA}" srcOrd="9" destOrd="0" parTransId="{DBB5DCB5-F3C6-4F9E-BD8F-18BE4C3E209C}" sibTransId="{27DFC130-23DD-409F-87EC-7DD7FA493D95}"/>
    <dgm:cxn modelId="{C20A6DD4-1190-4B71-8725-6752000EBEC9}" type="presOf" srcId="{BA3F9814-F5BF-4ED1-A917-5E1938821625}" destId="{3556F937-4EAA-4387-819C-EF9D38940447}" srcOrd="0" destOrd="0" presId="urn:microsoft.com/office/officeart/2008/layout/HorizontalMultiLevelHierarchy"/>
    <dgm:cxn modelId="{108DFCD7-734C-43D3-85A9-C01EC9AF22C0}" type="presOf" srcId="{BA3F9814-F5BF-4ED1-A917-5E1938821625}" destId="{2DC444A9-6998-4D65-91F5-7428B079B823}" srcOrd="1" destOrd="0" presId="urn:microsoft.com/office/officeart/2008/layout/HorizontalMultiLevelHierarchy"/>
    <dgm:cxn modelId="{14F095DA-830D-4484-89CA-81CB2D28F117}" srcId="{F2C02694-0B8A-44D1-B4F6-04810A566E04}" destId="{CDA71F24-E14E-49C4-87CE-228D4E30B0DB}" srcOrd="10" destOrd="0" parTransId="{5FA30EBF-DB1F-400E-B3CA-2C205F2DEC8B}" sibTransId="{1E7FC4F6-1FF1-43ED-BA91-AD2BE787977F}"/>
    <dgm:cxn modelId="{ADA18AE4-A2C3-48B1-B624-CBC367FF046D}" srcId="{F2C02694-0B8A-44D1-B4F6-04810A566E04}" destId="{158A1FF7-7E84-4266-9BF1-E2F045D13FE1}" srcOrd="1" destOrd="0" parTransId="{DB89FEB3-9B4B-4431-84A7-66D89EB127A7}" sibTransId="{0DBE0098-3DCB-483C-9381-BEB4CBAC3B44}"/>
    <dgm:cxn modelId="{A2A1E1E7-17A1-400F-9345-187EDBCB2085}" srcId="{F2C02694-0B8A-44D1-B4F6-04810A566E04}" destId="{A77962E1-0305-4801-AEF9-5DFFDCF8D673}" srcOrd="4" destOrd="0" parTransId="{08455112-8A41-4E41-B409-8AF2A08CAE4E}" sibTransId="{DBDD069F-6D1B-4A80-A7EA-CC68D09C0124}"/>
    <dgm:cxn modelId="{CBA9ECE9-14A3-4AEE-A53F-93D9E1458625}" srcId="{F2C02694-0B8A-44D1-B4F6-04810A566E04}" destId="{F6985F1F-1E75-46CD-A537-683E6F1B6AFB}" srcOrd="3" destOrd="0" parTransId="{BCE24D9D-FA64-4E0F-80EE-B3ED773C82F6}" sibTransId="{00212148-B526-4DCA-B02E-B7EC6E4CD19C}"/>
    <dgm:cxn modelId="{23FFC3F3-9F96-4112-87E4-42CE2913F13F}" type="presOf" srcId="{5FA30EBF-DB1F-400E-B3CA-2C205F2DEC8B}" destId="{CA995708-372B-449D-A99B-53E740C156B6}" srcOrd="0" destOrd="0" presId="urn:microsoft.com/office/officeart/2008/layout/HorizontalMultiLevelHierarchy"/>
    <dgm:cxn modelId="{2E4FFDF3-70E4-48C8-9BD9-6AA96663E770}" srcId="{F2C02694-0B8A-44D1-B4F6-04810A566E04}" destId="{2754D9C5-5AEE-45B6-87D1-D943FF7E45F2}" srcOrd="5" destOrd="0" parTransId="{BA3F9814-F5BF-4ED1-A917-5E1938821625}" sibTransId="{AEA010C3-7C68-4DB1-8D18-361A10BDF813}"/>
    <dgm:cxn modelId="{0E7C27F4-87EB-423B-816C-B7C6EC8614E3}" srcId="{8939D326-311E-4496-9618-914D8FA8728E}" destId="{F2C02694-0B8A-44D1-B4F6-04810A566E04}" srcOrd="0" destOrd="0" parTransId="{5A674EF7-6227-4C4A-9DD8-0E789A6F91E4}" sibTransId="{0605D568-4CBE-408F-A512-6683DBACC981}"/>
    <dgm:cxn modelId="{47CE8AF4-B900-4004-B82D-20E2C985E1B9}" type="presOf" srcId="{5A0E58E0-A037-4DAA-A07F-03ACA538ACD5}" destId="{1E8EFF8A-FBB1-4A08-A9B0-32021A504852}" srcOrd="0" destOrd="0" presId="urn:microsoft.com/office/officeart/2008/layout/HorizontalMultiLevelHierarchy"/>
    <dgm:cxn modelId="{6E7CD0F7-E4A9-4CFD-AB2D-74FD398B7950}" type="presOf" srcId="{2E139007-E3C5-420D-8F6A-06EDD598E42F}" destId="{D4B6CD35-272B-4099-AC38-00F0AA874C53}" srcOrd="0" destOrd="0" presId="urn:microsoft.com/office/officeart/2008/layout/HorizontalMultiLevelHierarchy"/>
    <dgm:cxn modelId="{FA134CFB-65FA-486A-98DF-4CB5C9E44A6A}" type="presOf" srcId="{BB083CFF-1EDE-4C53-A976-9BB8005952CD}" destId="{065ECDA5-F9BE-4E5F-B8D6-C8DBF9D75A91}" srcOrd="0" destOrd="0" presId="urn:microsoft.com/office/officeart/2008/layout/HorizontalMultiLevelHierarchy"/>
    <dgm:cxn modelId="{A8DE9D10-6B9A-47EA-9B36-C3D5F563DCD7}" type="presParOf" srcId="{61A895BE-9993-4DE7-B7F6-F1C2D70AB9BD}" destId="{E58FBD7E-3631-42A5-B73D-A014A2EEB26C}" srcOrd="0" destOrd="0" presId="urn:microsoft.com/office/officeart/2008/layout/HorizontalMultiLevelHierarchy"/>
    <dgm:cxn modelId="{5A1DC1B8-B047-4193-8F71-F48880698F5C}" type="presParOf" srcId="{E58FBD7E-3631-42A5-B73D-A014A2EEB26C}" destId="{EA238957-40EE-4D16-B812-9B47310F7E0D}" srcOrd="0" destOrd="0" presId="urn:microsoft.com/office/officeart/2008/layout/HorizontalMultiLevelHierarchy"/>
    <dgm:cxn modelId="{4DF8A2C0-CE78-4F33-8EFE-0D2E163AB6E6}" type="presParOf" srcId="{E58FBD7E-3631-42A5-B73D-A014A2EEB26C}" destId="{3114285D-E281-4281-ABFA-3089C1571F32}" srcOrd="1" destOrd="0" presId="urn:microsoft.com/office/officeart/2008/layout/HorizontalMultiLevelHierarchy"/>
    <dgm:cxn modelId="{DD69BB72-C48D-44C8-9669-2DC826275557}" type="presParOf" srcId="{3114285D-E281-4281-ABFA-3089C1571F32}" destId="{1E8EFF8A-FBB1-4A08-A9B0-32021A504852}" srcOrd="0" destOrd="0" presId="urn:microsoft.com/office/officeart/2008/layout/HorizontalMultiLevelHierarchy"/>
    <dgm:cxn modelId="{F8D23A13-51D3-4A15-B961-8E6AEC89919D}" type="presParOf" srcId="{1E8EFF8A-FBB1-4A08-A9B0-32021A504852}" destId="{55B14093-519F-467B-A4DA-FA6D3B41A405}" srcOrd="0" destOrd="0" presId="urn:microsoft.com/office/officeart/2008/layout/HorizontalMultiLevelHierarchy"/>
    <dgm:cxn modelId="{EC3EAD1F-D6F4-4C6F-9A5A-D3D8ECB0C75A}" type="presParOf" srcId="{3114285D-E281-4281-ABFA-3089C1571F32}" destId="{7491F87E-210F-4A78-A33F-BCB230665011}" srcOrd="1" destOrd="0" presId="urn:microsoft.com/office/officeart/2008/layout/HorizontalMultiLevelHierarchy"/>
    <dgm:cxn modelId="{BBD116E9-EC5D-4392-8BD0-F3CCA582BBA8}" type="presParOf" srcId="{7491F87E-210F-4A78-A33F-BCB230665011}" destId="{C3C6DE91-AFB5-49D7-A1D1-A8742B69ED34}" srcOrd="0" destOrd="0" presId="urn:microsoft.com/office/officeart/2008/layout/HorizontalMultiLevelHierarchy"/>
    <dgm:cxn modelId="{BAB7E30A-C875-47F9-89FD-0D820029FE31}" type="presParOf" srcId="{7491F87E-210F-4A78-A33F-BCB230665011}" destId="{5AD40B7E-766A-43E8-8E04-C38072C98BB7}" srcOrd="1" destOrd="0" presId="urn:microsoft.com/office/officeart/2008/layout/HorizontalMultiLevelHierarchy"/>
    <dgm:cxn modelId="{E9C53BE1-4515-4366-8E65-93F40558688F}" type="presParOf" srcId="{3114285D-E281-4281-ABFA-3089C1571F32}" destId="{BCC5449C-7026-4CA9-9806-9BD7900AA942}" srcOrd="2" destOrd="0" presId="urn:microsoft.com/office/officeart/2008/layout/HorizontalMultiLevelHierarchy"/>
    <dgm:cxn modelId="{6AED70D8-F923-4E31-B31F-C09249B8E9BA}" type="presParOf" srcId="{BCC5449C-7026-4CA9-9806-9BD7900AA942}" destId="{EEDBAB88-B240-46E3-A019-82F3B4F6E418}" srcOrd="0" destOrd="0" presId="urn:microsoft.com/office/officeart/2008/layout/HorizontalMultiLevelHierarchy"/>
    <dgm:cxn modelId="{3F55E25F-F64E-48C2-9C3C-41EBC975EDD9}" type="presParOf" srcId="{3114285D-E281-4281-ABFA-3089C1571F32}" destId="{4DC414D2-AEED-4B39-9CCF-24D2EB6EBF57}" srcOrd="3" destOrd="0" presId="urn:microsoft.com/office/officeart/2008/layout/HorizontalMultiLevelHierarchy"/>
    <dgm:cxn modelId="{10CEA7E8-0ACF-4974-B547-0F9A90F6BB05}" type="presParOf" srcId="{4DC414D2-AEED-4B39-9CCF-24D2EB6EBF57}" destId="{CF57E560-998B-48F5-983D-4F8A3277A8C1}" srcOrd="0" destOrd="0" presId="urn:microsoft.com/office/officeart/2008/layout/HorizontalMultiLevelHierarchy"/>
    <dgm:cxn modelId="{A1513855-DF77-4BFE-9EFA-49D02E218E00}" type="presParOf" srcId="{4DC414D2-AEED-4B39-9CCF-24D2EB6EBF57}" destId="{0115EC3E-8F3B-4934-8A8F-757CF0493A17}" srcOrd="1" destOrd="0" presId="urn:microsoft.com/office/officeart/2008/layout/HorizontalMultiLevelHierarchy"/>
    <dgm:cxn modelId="{F53C069E-D3D6-48FE-A923-D46165F7FB4F}" type="presParOf" srcId="{3114285D-E281-4281-ABFA-3089C1571F32}" destId="{55083B75-8357-4DC3-A7C3-34C5B0F90C4C}" srcOrd="4" destOrd="0" presId="urn:microsoft.com/office/officeart/2008/layout/HorizontalMultiLevelHierarchy"/>
    <dgm:cxn modelId="{F5B6ED47-E428-483F-87F6-212509875EAA}" type="presParOf" srcId="{55083B75-8357-4DC3-A7C3-34C5B0F90C4C}" destId="{C6E57F08-9A8D-42C6-BC56-2C502151391B}" srcOrd="0" destOrd="0" presId="urn:microsoft.com/office/officeart/2008/layout/HorizontalMultiLevelHierarchy"/>
    <dgm:cxn modelId="{7C9E6EA8-4EF7-4710-AB73-8AC00FA93C17}" type="presParOf" srcId="{3114285D-E281-4281-ABFA-3089C1571F32}" destId="{B577B66B-BB1D-4EC8-BCCA-4A1562CE0E5E}" srcOrd="5" destOrd="0" presId="urn:microsoft.com/office/officeart/2008/layout/HorizontalMultiLevelHierarchy"/>
    <dgm:cxn modelId="{2D5C4CE2-5448-4D2B-8F84-0AD152F1DFCC}" type="presParOf" srcId="{B577B66B-BB1D-4EC8-BCCA-4A1562CE0E5E}" destId="{065ECDA5-F9BE-4E5F-B8D6-C8DBF9D75A91}" srcOrd="0" destOrd="0" presId="urn:microsoft.com/office/officeart/2008/layout/HorizontalMultiLevelHierarchy"/>
    <dgm:cxn modelId="{4EFC2ECF-04D9-4CBD-8F76-AAA2CC2453E1}" type="presParOf" srcId="{B577B66B-BB1D-4EC8-BCCA-4A1562CE0E5E}" destId="{74B0C60D-6DA0-43DC-A3A4-70C5C4A363F2}" srcOrd="1" destOrd="0" presId="urn:microsoft.com/office/officeart/2008/layout/HorizontalMultiLevelHierarchy"/>
    <dgm:cxn modelId="{FD1B2DA9-9026-4A13-982A-9168D008A448}" type="presParOf" srcId="{3114285D-E281-4281-ABFA-3089C1571F32}" destId="{10267BEB-869F-4942-A5B9-873BD59097E7}" srcOrd="6" destOrd="0" presId="urn:microsoft.com/office/officeart/2008/layout/HorizontalMultiLevelHierarchy"/>
    <dgm:cxn modelId="{F7400643-0D3F-4E0D-BA7F-7EDA09A0962A}" type="presParOf" srcId="{10267BEB-869F-4942-A5B9-873BD59097E7}" destId="{7B3F7B1F-7467-458C-AD9F-6AE6CB1A326A}" srcOrd="0" destOrd="0" presId="urn:microsoft.com/office/officeart/2008/layout/HorizontalMultiLevelHierarchy"/>
    <dgm:cxn modelId="{D0189398-F290-49D8-B7DC-96BA9CC5EC53}" type="presParOf" srcId="{3114285D-E281-4281-ABFA-3089C1571F32}" destId="{04526DEE-E933-4197-B782-28BDCF24E42D}" srcOrd="7" destOrd="0" presId="urn:microsoft.com/office/officeart/2008/layout/HorizontalMultiLevelHierarchy"/>
    <dgm:cxn modelId="{C72849A9-4168-45C1-AEEC-5E1165954EEB}" type="presParOf" srcId="{04526DEE-E933-4197-B782-28BDCF24E42D}" destId="{89D606FB-C136-4F40-8BC0-9EB6BDFE4662}" srcOrd="0" destOrd="0" presId="urn:microsoft.com/office/officeart/2008/layout/HorizontalMultiLevelHierarchy"/>
    <dgm:cxn modelId="{AB65330E-01B5-435D-820B-398BA55B6D7F}" type="presParOf" srcId="{04526DEE-E933-4197-B782-28BDCF24E42D}" destId="{C813F5FD-541D-4B88-9FA5-5D22437F6A3D}" srcOrd="1" destOrd="0" presId="urn:microsoft.com/office/officeart/2008/layout/HorizontalMultiLevelHierarchy"/>
    <dgm:cxn modelId="{261779A1-F805-41AC-896E-1B691B390086}" type="presParOf" srcId="{3114285D-E281-4281-ABFA-3089C1571F32}" destId="{1E94553A-F9F2-4F99-815E-5A4DEB3F94D4}" srcOrd="8" destOrd="0" presId="urn:microsoft.com/office/officeart/2008/layout/HorizontalMultiLevelHierarchy"/>
    <dgm:cxn modelId="{CBF9E6DD-1EBF-49BD-B1E4-0BECC9426C14}" type="presParOf" srcId="{1E94553A-F9F2-4F99-815E-5A4DEB3F94D4}" destId="{4B954949-06BB-4605-B842-381CB4A4B9CA}" srcOrd="0" destOrd="0" presId="urn:microsoft.com/office/officeart/2008/layout/HorizontalMultiLevelHierarchy"/>
    <dgm:cxn modelId="{70C5A70C-0847-41CF-9B5C-C326B2E18090}" type="presParOf" srcId="{3114285D-E281-4281-ABFA-3089C1571F32}" destId="{A961235C-2154-4168-8720-2593AE0D6995}" srcOrd="9" destOrd="0" presId="urn:microsoft.com/office/officeart/2008/layout/HorizontalMultiLevelHierarchy"/>
    <dgm:cxn modelId="{8D834B9D-9086-4CA3-9946-7CB25851293C}" type="presParOf" srcId="{A961235C-2154-4168-8720-2593AE0D6995}" destId="{CA85CF14-C08B-429E-A491-0FA5502D6B97}" srcOrd="0" destOrd="0" presId="urn:microsoft.com/office/officeart/2008/layout/HorizontalMultiLevelHierarchy"/>
    <dgm:cxn modelId="{E5D05026-80C1-4293-85AE-EAF2DEC87AB4}" type="presParOf" srcId="{A961235C-2154-4168-8720-2593AE0D6995}" destId="{2152294B-5B4C-48DC-AD05-667478320BE3}" srcOrd="1" destOrd="0" presId="urn:microsoft.com/office/officeart/2008/layout/HorizontalMultiLevelHierarchy"/>
    <dgm:cxn modelId="{FC68E8D7-0ED4-4104-A4A7-46EA9B9B5456}" type="presParOf" srcId="{3114285D-E281-4281-ABFA-3089C1571F32}" destId="{3556F937-4EAA-4387-819C-EF9D38940447}" srcOrd="10" destOrd="0" presId="urn:microsoft.com/office/officeart/2008/layout/HorizontalMultiLevelHierarchy"/>
    <dgm:cxn modelId="{FF0B25D7-5084-4282-A76F-636D07E8657E}" type="presParOf" srcId="{3556F937-4EAA-4387-819C-EF9D38940447}" destId="{2DC444A9-6998-4D65-91F5-7428B079B823}" srcOrd="0" destOrd="0" presId="urn:microsoft.com/office/officeart/2008/layout/HorizontalMultiLevelHierarchy"/>
    <dgm:cxn modelId="{BF3290BA-8216-4870-AEC6-478CB3275994}" type="presParOf" srcId="{3114285D-E281-4281-ABFA-3089C1571F32}" destId="{E965CBD3-D85D-4151-B5CD-952E4A5509B5}" srcOrd="11" destOrd="0" presId="urn:microsoft.com/office/officeart/2008/layout/HorizontalMultiLevelHierarchy"/>
    <dgm:cxn modelId="{2BB22EAA-32B0-41E2-B822-98360B5D9FDB}" type="presParOf" srcId="{E965CBD3-D85D-4151-B5CD-952E4A5509B5}" destId="{20058DB6-0C46-431E-A806-563E6423EACB}" srcOrd="0" destOrd="0" presId="urn:microsoft.com/office/officeart/2008/layout/HorizontalMultiLevelHierarchy"/>
    <dgm:cxn modelId="{BD099A45-39AA-4D24-823E-E22B602FA43B}" type="presParOf" srcId="{E965CBD3-D85D-4151-B5CD-952E4A5509B5}" destId="{EC046E18-8E2D-4073-9897-5BBFC6CE5816}" srcOrd="1" destOrd="0" presId="urn:microsoft.com/office/officeart/2008/layout/HorizontalMultiLevelHierarchy"/>
    <dgm:cxn modelId="{D9A860E9-58D6-4CD2-ACAB-0584813348DB}" type="presParOf" srcId="{3114285D-E281-4281-ABFA-3089C1571F32}" destId="{ADFB6A1B-E23C-4801-A532-031D53304D32}" srcOrd="12" destOrd="0" presId="urn:microsoft.com/office/officeart/2008/layout/HorizontalMultiLevelHierarchy"/>
    <dgm:cxn modelId="{704627A3-4219-4D43-AF4F-4ED26EEC43DA}" type="presParOf" srcId="{ADFB6A1B-E23C-4801-A532-031D53304D32}" destId="{FF761079-4250-4945-9D0B-094FCDA12147}" srcOrd="0" destOrd="0" presId="urn:microsoft.com/office/officeart/2008/layout/HorizontalMultiLevelHierarchy"/>
    <dgm:cxn modelId="{62824768-4967-4677-BB6F-554C0126CA93}" type="presParOf" srcId="{3114285D-E281-4281-ABFA-3089C1571F32}" destId="{44793EAA-BA40-4057-96D6-BFE5D8A141B7}" srcOrd="13" destOrd="0" presId="urn:microsoft.com/office/officeart/2008/layout/HorizontalMultiLevelHierarchy"/>
    <dgm:cxn modelId="{3EEBCA1E-D7EA-4345-B032-6F89FCC9A57B}" type="presParOf" srcId="{44793EAA-BA40-4057-96D6-BFE5D8A141B7}" destId="{C21319F7-31FF-4481-BEAE-A0714166B2C5}" srcOrd="0" destOrd="0" presId="urn:microsoft.com/office/officeart/2008/layout/HorizontalMultiLevelHierarchy"/>
    <dgm:cxn modelId="{C691A2D5-5957-4B7C-8F7C-635684681A1E}" type="presParOf" srcId="{44793EAA-BA40-4057-96D6-BFE5D8A141B7}" destId="{EBD146B4-182D-48FB-8B2D-B0B205BF47C1}" srcOrd="1" destOrd="0" presId="urn:microsoft.com/office/officeart/2008/layout/HorizontalMultiLevelHierarchy"/>
    <dgm:cxn modelId="{1A694940-6098-4B6B-BA31-DD9BF98DF3A9}" type="presParOf" srcId="{3114285D-E281-4281-ABFA-3089C1571F32}" destId="{4A44A940-A8E4-447A-A80D-043E34C2620C}" srcOrd="14" destOrd="0" presId="urn:microsoft.com/office/officeart/2008/layout/HorizontalMultiLevelHierarchy"/>
    <dgm:cxn modelId="{2A8FEE4C-1B81-4848-8892-EEEB497E0DF3}" type="presParOf" srcId="{4A44A940-A8E4-447A-A80D-043E34C2620C}" destId="{82361DCE-CBA6-4140-8CF7-50FE9D190C14}" srcOrd="0" destOrd="0" presId="urn:microsoft.com/office/officeart/2008/layout/HorizontalMultiLevelHierarchy"/>
    <dgm:cxn modelId="{AE123E25-B838-4824-9049-9FD8C7A9CDEB}" type="presParOf" srcId="{3114285D-E281-4281-ABFA-3089C1571F32}" destId="{24E2EF90-CE58-426B-8C62-63CC7F1EA64D}" srcOrd="15" destOrd="0" presId="urn:microsoft.com/office/officeart/2008/layout/HorizontalMultiLevelHierarchy"/>
    <dgm:cxn modelId="{358AFD71-D0BA-46F5-8CB1-5A97D02F1ECA}" type="presParOf" srcId="{24E2EF90-CE58-426B-8C62-63CC7F1EA64D}" destId="{C878CF0F-9D2A-4B78-BC87-398EF56F3CDB}" srcOrd="0" destOrd="0" presId="urn:microsoft.com/office/officeart/2008/layout/HorizontalMultiLevelHierarchy"/>
    <dgm:cxn modelId="{325D26F5-C53D-4C54-AF7A-F4F67FC4B074}" type="presParOf" srcId="{24E2EF90-CE58-426B-8C62-63CC7F1EA64D}" destId="{FEC70CC7-AD93-4766-A7D4-ABC77D9C5B03}" srcOrd="1" destOrd="0" presId="urn:microsoft.com/office/officeart/2008/layout/HorizontalMultiLevelHierarchy"/>
    <dgm:cxn modelId="{0F8DD2CF-4992-4C46-9669-FA645FCB407E}" type="presParOf" srcId="{3114285D-E281-4281-ABFA-3089C1571F32}" destId="{D4B6CD35-272B-4099-AC38-00F0AA874C53}" srcOrd="16" destOrd="0" presId="urn:microsoft.com/office/officeart/2008/layout/HorizontalMultiLevelHierarchy"/>
    <dgm:cxn modelId="{8F18CCDD-20E2-464C-B3A3-ED60CE79613A}" type="presParOf" srcId="{D4B6CD35-272B-4099-AC38-00F0AA874C53}" destId="{97D53A1B-B586-45F2-886B-00799B965BA1}" srcOrd="0" destOrd="0" presId="urn:microsoft.com/office/officeart/2008/layout/HorizontalMultiLevelHierarchy"/>
    <dgm:cxn modelId="{BA82678E-9BC7-452D-80B0-3062005DC87E}" type="presParOf" srcId="{3114285D-E281-4281-ABFA-3089C1571F32}" destId="{1E74637E-C0BB-48B6-A551-8CD40E7472A5}" srcOrd="17" destOrd="0" presId="urn:microsoft.com/office/officeart/2008/layout/HorizontalMultiLevelHierarchy"/>
    <dgm:cxn modelId="{19998AF9-E2C3-4C5A-A908-31236A57977E}" type="presParOf" srcId="{1E74637E-C0BB-48B6-A551-8CD40E7472A5}" destId="{D87433C3-6F7F-443C-B981-20D1A091245B}" srcOrd="0" destOrd="0" presId="urn:microsoft.com/office/officeart/2008/layout/HorizontalMultiLevelHierarchy"/>
    <dgm:cxn modelId="{29C2FF22-DD08-4662-B687-A3B08F27A7F9}" type="presParOf" srcId="{1E74637E-C0BB-48B6-A551-8CD40E7472A5}" destId="{36BA0D52-9FF8-4B85-8121-9E97A25F3773}" srcOrd="1" destOrd="0" presId="urn:microsoft.com/office/officeart/2008/layout/HorizontalMultiLevelHierarchy"/>
    <dgm:cxn modelId="{88650655-0F66-4EAC-B2B1-347B3A32B4FA}" type="presParOf" srcId="{3114285D-E281-4281-ABFA-3089C1571F32}" destId="{2D9CFFB6-409C-453F-A00B-F88986889D72}" srcOrd="18" destOrd="0" presId="urn:microsoft.com/office/officeart/2008/layout/HorizontalMultiLevelHierarchy"/>
    <dgm:cxn modelId="{A1A21919-995E-4218-80C7-F28590F0CCCC}" type="presParOf" srcId="{2D9CFFB6-409C-453F-A00B-F88986889D72}" destId="{AEE91814-2BB6-4ADB-8E49-9725EDD8C9A4}" srcOrd="0" destOrd="0" presId="urn:microsoft.com/office/officeart/2008/layout/HorizontalMultiLevelHierarchy"/>
    <dgm:cxn modelId="{5CA9306D-FBD4-4954-86B0-4C8C6B63144A}" type="presParOf" srcId="{3114285D-E281-4281-ABFA-3089C1571F32}" destId="{9F6F5539-3B10-497D-B890-9A6821DC23DA}" srcOrd="19" destOrd="0" presId="urn:microsoft.com/office/officeart/2008/layout/HorizontalMultiLevelHierarchy"/>
    <dgm:cxn modelId="{865B43DD-5B64-4214-A261-116531CD5666}" type="presParOf" srcId="{9F6F5539-3B10-497D-B890-9A6821DC23DA}" destId="{A063554F-E4DA-4A3C-9481-BC610E6A0C1E}" srcOrd="0" destOrd="0" presId="urn:microsoft.com/office/officeart/2008/layout/HorizontalMultiLevelHierarchy"/>
    <dgm:cxn modelId="{AC1F4E57-C2FA-4AE0-BB54-848B3F3F3E14}" type="presParOf" srcId="{9F6F5539-3B10-497D-B890-9A6821DC23DA}" destId="{8B9002B3-20A4-46B4-AD04-E85E20666A1E}" srcOrd="1" destOrd="0" presId="urn:microsoft.com/office/officeart/2008/layout/HorizontalMultiLevelHierarchy"/>
    <dgm:cxn modelId="{FC116C42-6C10-47CC-B289-5A689C52597B}" type="presParOf" srcId="{3114285D-E281-4281-ABFA-3089C1571F32}" destId="{CA995708-372B-449D-A99B-53E740C156B6}" srcOrd="20" destOrd="0" presId="urn:microsoft.com/office/officeart/2008/layout/HorizontalMultiLevelHierarchy"/>
    <dgm:cxn modelId="{53541FB7-0BBA-4EF9-AAC7-B9361FBA3260}" type="presParOf" srcId="{CA995708-372B-449D-A99B-53E740C156B6}" destId="{2ADB51FB-F626-4BC9-83D2-BE6E94059CAA}" srcOrd="0" destOrd="0" presId="urn:microsoft.com/office/officeart/2008/layout/HorizontalMultiLevelHierarchy"/>
    <dgm:cxn modelId="{390DB403-7EFE-4637-AFF9-BDF20CF0E500}" type="presParOf" srcId="{3114285D-E281-4281-ABFA-3089C1571F32}" destId="{DCBB462B-B642-4899-BC7F-423F198CEB08}" srcOrd="21" destOrd="0" presId="urn:microsoft.com/office/officeart/2008/layout/HorizontalMultiLevelHierarchy"/>
    <dgm:cxn modelId="{5C34802D-577F-4B24-B66C-2820D443273C}" type="presParOf" srcId="{DCBB462B-B642-4899-BC7F-423F198CEB08}" destId="{BAC4E829-DC24-474A-9054-39BBB714869C}" srcOrd="0" destOrd="0" presId="urn:microsoft.com/office/officeart/2008/layout/HorizontalMultiLevelHierarchy"/>
    <dgm:cxn modelId="{0C36CB9C-0550-40B6-8AAC-FC9C8370357B}" type="presParOf" srcId="{DCBB462B-B642-4899-BC7F-423F198CEB08}" destId="{92F5728F-83C6-49AC-91C2-27B8714BBC1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AC5A3D3-4789-49A3-8D1A-39D97BA8A2C6}" type="doc">
      <dgm:prSet loTypeId="urn:microsoft.com/office/officeart/2005/8/layout/process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198869D6-0E6F-464D-99DD-9593CA09C98F}">
      <dgm:prSet phldrT="[Text]"/>
      <dgm:spPr/>
      <dgm:t>
        <a:bodyPr/>
        <a:lstStyle/>
        <a:p>
          <a:r>
            <a:rPr lang="pt-PT"/>
            <a:t>Identificar o doente na LIC</a:t>
          </a:r>
        </a:p>
      </dgm:t>
    </dgm:pt>
    <dgm:pt modelId="{93D0AD0C-411A-4D0D-8E69-4D30088AF743}" type="parTrans" cxnId="{F7F5976F-CB7C-4332-9EF1-0629192153EF}">
      <dgm:prSet/>
      <dgm:spPr/>
      <dgm:t>
        <a:bodyPr/>
        <a:lstStyle/>
        <a:p>
          <a:endParaRPr lang="pt-PT"/>
        </a:p>
      </dgm:t>
    </dgm:pt>
    <dgm:pt modelId="{7EAE36EC-2D91-458D-9E00-F7E3976711D4}" type="sibTrans" cxnId="{F7F5976F-CB7C-4332-9EF1-0629192153EF}">
      <dgm:prSet/>
      <dgm:spPr/>
      <dgm:t>
        <a:bodyPr/>
        <a:lstStyle/>
        <a:p>
          <a:endParaRPr lang="pt-PT"/>
        </a:p>
      </dgm:t>
    </dgm:pt>
    <dgm:pt modelId="{571C92E5-F9E0-4189-8E44-9EA820846F20}">
      <dgm:prSet phldrT="[Text]"/>
      <dgm:spPr/>
      <dgm:t>
        <a:bodyPr/>
        <a:lstStyle/>
        <a:p>
          <a:r>
            <a:rPr lang="pt-PT"/>
            <a:t>Preencher o tipo de cirurgia, a hora de inicio e a duração</a:t>
          </a:r>
        </a:p>
      </dgm:t>
    </dgm:pt>
    <dgm:pt modelId="{F6F57562-1636-4616-98C9-9CD33F79B6F7}" type="parTrans" cxnId="{2632F3E2-F0B9-4CB2-BED7-EED9D1BDA4B7}">
      <dgm:prSet/>
      <dgm:spPr/>
      <dgm:t>
        <a:bodyPr/>
        <a:lstStyle/>
        <a:p>
          <a:endParaRPr lang="pt-PT"/>
        </a:p>
      </dgm:t>
    </dgm:pt>
    <dgm:pt modelId="{F1CB866F-AB2F-434E-B399-D5BD7796D49F}" type="sibTrans" cxnId="{2632F3E2-F0B9-4CB2-BED7-EED9D1BDA4B7}">
      <dgm:prSet/>
      <dgm:spPr/>
      <dgm:t>
        <a:bodyPr/>
        <a:lstStyle/>
        <a:p>
          <a:endParaRPr lang="pt-PT"/>
        </a:p>
      </dgm:t>
    </dgm:pt>
    <dgm:pt modelId="{89170007-8148-428E-8234-F282B9898B5F}">
      <dgm:prSet phldrT="[Text]"/>
      <dgm:spPr/>
      <dgm:t>
        <a:bodyPr/>
        <a:lstStyle/>
        <a:p>
          <a:r>
            <a:rPr lang="pt-PT"/>
            <a:t>Inscrito</a:t>
          </a:r>
        </a:p>
      </dgm:t>
    </dgm:pt>
    <dgm:pt modelId="{8AA16A9F-EAC8-4833-8204-BED44F0DBD80}" type="parTrans" cxnId="{EF949E8A-EC1C-4B97-824C-9A6B5D45BE1E}">
      <dgm:prSet/>
      <dgm:spPr/>
      <dgm:t>
        <a:bodyPr/>
        <a:lstStyle/>
        <a:p>
          <a:endParaRPr lang="pt-PT"/>
        </a:p>
      </dgm:t>
    </dgm:pt>
    <dgm:pt modelId="{7B32DD1B-C1E3-4F78-B4A7-074D95915836}" type="sibTrans" cxnId="{EF949E8A-EC1C-4B97-824C-9A6B5D45BE1E}">
      <dgm:prSet/>
      <dgm:spPr/>
      <dgm:t>
        <a:bodyPr/>
        <a:lstStyle/>
        <a:p>
          <a:endParaRPr lang="pt-PT"/>
        </a:p>
      </dgm:t>
    </dgm:pt>
    <dgm:pt modelId="{E897D79A-6A64-4CE0-9BFE-A844C8CD8437}">
      <dgm:prSet phldrT="[Text]"/>
      <dgm:spPr/>
      <dgm:t>
        <a:bodyPr/>
        <a:lstStyle/>
        <a:p>
          <a:r>
            <a:rPr lang="pt-PT"/>
            <a:t>Reinscrito</a:t>
          </a:r>
        </a:p>
      </dgm:t>
    </dgm:pt>
    <dgm:pt modelId="{AC7289F6-D731-4485-8C9B-CA71FDD76CB0}" type="parTrans" cxnId="{A88625D5-6AD9-4452-A679-3E6DA71602D5}">
      <dgm:prSet/>
      <dgm:spPr/>
      <dgm:t>
        <a:bodyPr/>
        <a:lstStyle/>
        <a:p>
          <a:endParaRPr lang="pt-PT"/>
        </a:p>
      </dgm:t>
    </dgm:pt>
    <dgm:pt modelId="{0EA69FD9-D8A9-4CF5-97BF-85899BACF904}" type="sibTrans" cxnId="{A88625D5-6AD9-4452-A679-3E6DA71602D5}">
      <dgm:prSet/>
      <dgm:spPr/>
      <dgm:t>
        <a:bodyPr/>
        <a:lstStyle/>
        <a:p>
          <a:endParaRPr lang="pt-PT"/>
        </a:p>
      </dgm:t>
    </dgm:pt>
    <dgm:pt modelId="{3C83228D-FE66-4D33-8341-700916FC78DE}">
      <dgm:prSet phldrT="[Text]"/>
      <dgm:spPr/>
      <dgm:t>
        <a:bodyPr/>
        <a:lstStyle/>
        <a:p>
          <a:r>
            <a:rPr lang="pt-PT"/>
            <a:t>Transferido de</a:t>
          </a:r>
        </a:p>
      </dgm:t>
    </dgm:pt>
    <dgm:pt modelId="{C4663F0A-A3BB-4DBA-958F-582E7B102F05}" type="parTrans" cxnId="{A394A3FE-F54D-4831-9623-0E914D45FC30}">
      <dgm:prSet/>
      <dgm:spPr/>
      <dgm:t>
        <a:bodyPr/>
        <a:lstStyle/>
        <a:p>
          <a:endParaRPr lang="pt-PT"/>
        </a:p>
      </dgm:t>
    </dgm:pt>
    <dgm:pt modelId="{DD03AF1F-DA33-4E93-864F-C60FE1FC9877}" type="sibTrans" cxnId="{A394A3FE-F54D-4831-9623-0E914D45FC30}">
      <dgm:prSet/>
      <dgm:spPr/>
      <dgm:t>
        <a:bodyPr/>
        <a:lstStyle/>
        <a:p>
          <a:endParaRPr lang="pt-PT"/>
        </a:p>
      </dgm:t>
    </dgm:pt>
    <dgm:pt modelId="{40AD79DB-82E8-4CCA-A74F-6D5106457253}">
      <dgm:prSet phldrT="[Text]"/>
      <dgm:spPr/>
      <dgm:t>
        <a:bodyPr/>
        <a:lstStyle/>
        <a:p>
          <a:r>
            <a:rPr lang="pt-PT"/>
            <a:t>Guardar</a:t>
          </a:r>
        </a:p>
      </dgm:t>
    </dgm:pt>
    <dgm:pt modelId="{CB6C3217-A3AD-499F-B8FB-59C8E184F047}" type="parTrans" cxnId="{852E0C61-8D1B-42C9-9944-E9F8F12650C9}">
      <dgm:prSet/>
      <dgm:spPr/>
      <dgm:t>
        <a:bodyPr/>
        <a:lstStyle/>
        <a:p>
          <a:endParaRPr lang="pt-PT"/>
        </a:p>
      </dgm:t>
    </dgm:pt>
    <dgm:pt modelId="{54F2108E-D55A-4A1F-979A-D4D186ED5F79}" type="sibTrans" cxnId="{852E0C61-8D1B-42C9-9944-E9F8F12650C9}">
      <dgm:prSet/>
      <dgm:spPr/>
      <dgm:t>
        <a:bodyPr/>
        <a:lstStyle/>
        <a:p>
          <a:endParaRPr lang="pt-PT"/>
        </a:p>
      </dgm:t>
    </dgm:pt>
    <dgm:pt modelId="{BA8E1268-7E69-4A1C-B7E3-B13BEB42AC98}" type="pres">
      <dgm:prSet presAssocID="{5AC5A3D3-4789-49A3-8D1A-39D97BA8A2C6}" presName="Name0" presStyleCnt="0">
        <dgm:presLayoutVars>
          <dgm:dir/>
          <dgm:resizeHandles val="exact"/>
        </dgm:presLayoutVars>
      </dgm:prSet>
      <dgm:spPr/>
    </dgm:pt>
    <dgm:pt modelId="{BB846DA7-84E7-41D0-99E6-6CA41CDEDE25}" type="pres">
      <dgm:prSet presAssocID="{198869D6-0E6F-464D-99DD-9593CA09C98F}" presName="node" presStyleLbl="node1" presStyleIdx="0" presStyleCnt="3">
        <dgm:presLayoutVars>
          <dgm:bulletEnabled val="1"/>
        </dgm:presLayoutVars>
      </dgm:prSet>
      <dgm:spPr/>
    </dgm:pt>
    <dgm:pt modelId="{51B649D6-CFBD-43E8-B12F-39A0E14D5592}" type="pres">
      <dgm:prSet presAssocID="{7EAE36EC-2D91-458D-9E00-F7E3976711D4}" presName="sibTrans" presStyleLbl="sibTrans2D1" presStyleIdx="0" presStyleCnt="2"/>
      <dgm:spPr/>
    </dgm:pt>
    <dgm:pt modelId="{903510A2-D4BF-47ED-AED0-89757386D44D}" type="pres">
      <dgm:prSet presAssocID="{7EAE36EC-2D91-458D-9E00-F7E3976711D4}" presName="connectorText" presStyleLbl="sibTrans2D1" presStyleIdx="0" presStyleCnt="2"/>
      <dgm:spPr/>
    </dgm:pt>
    <dgm:pt modelId="{82A9EFEC-A3C1-436D-9782-B860EC6484D6}" type="pres">
      <dgm:prSet presAssocID="{571C92E5-F9E0-4189-8E44-9EA820846F20}" presName="node" presStyleLbl="node1" presStyleIdx="1" presStyleCnt="3">
        <dgm:presLayoutVars>
          <dgm:bulletEnabled val="1"/>
        </dgm:presLayoutVars>
      </dgm:prSet>
      <dgm:spPr/>
    </dgm:pt>
    <dgm:pt modelId="{7FD48782-10A0-4C41-A542-B9E64B0904CF}" type="pres">
      <dgm:prSet presAssocID="{F1CB866F-AB2F-434E-B399-D5BD7796D49F}" presName="sibTrans" presStyleLbl="sibTrans2D1" presStyleIdx="1" presStyleCnt="2"/>
      <dgm:spPr/>
    </dgm:pt>
    <dgm:pt modelId="{C17E3974-00B3-477B-A357-F8FF3D08EAB9}" type="pres">
      <dgm:prSet presAssocID="{F1CB866F-AB2F-434E-B399-D5BD7796D49F}" presName="connectorText" presStyleLbl="sibTrans2D1" presStyleIdx="1" presStyleCnt="2"/>
      <dgm:spPr/>
    </dgm:pt>
    <dgm:pt modelId="{5D8596E5-7CA6-4CB7-A805-6E9728360479}" type="pres">
      <dgm:prSet presAssocID="{40AD79DB-82E8-4CCA-A74F-6D5106457253}" presName="node" presStyleLbl="node1" presStyleIdx="2" presStyleCnt="3">
        <dgm:presLayoutVars>
          <dgm:bulletEnabled val="1"/>
        </dgm:presLayoutVars>
      </dgm:prSet>
      <dgm:spPr/>
    </dgm:pt>
  </dgm:ptLst>
  <dgm:cxnLst>
    <dgm:cxn modelId="{14292D0A-AD43-4227-BA65-97CD3D92E141}" type="presOf" srcId="{7EAE36EC-2D91-458D-9E00-F7E3976711D4}" destId="{903510A2-D4BF-47ED-AED0-89757386D44D}" srcOrd="1" destOrd="0" presId="urn:microsoft.com/office/officeart/2005/8/layout/process1"/>
    <dgm:cxn modelId="{1F1CAC2A-F55E-44EE-9688-47AE2450B21A}" type="presOf" srcId="{89170007-8148-428E-8234-F282B9898B5F}" destId="{BB846DA7-84E7-41D0-99E6-6CA41CDEDE25}" srcOrd="0" destOrd="1" presId="urn:microsoft.com/office/officeart/2005/8/layout/process1"/>
    <dgm:cxn modelId="{197E2C3B-5218-440F-911E-C1C4F43D640B}" type="presOf" srcId="{7EAE36EC-2D91-458D-9E00-F7E3976711D4}" destId="{51B649D6-CFBD-43E8-B12F-39A0E14D5592}" srcOrd="0" destOrd="0" presId="urn:microsoft.com/office/officeart/2005/8/layout/process1"/>
    <dgm:cxn modelId="{623D6B5F-EE76-4FFF-9E4F-367C388B5ADD}" type="presOf" srcId="{E897D79A-6A64-4CE0-9BFE-A844C8CD8437}" destId="{BB846DA7-84E7-41D0-99E6-6CA41CDEDE25}" srcOrd="0" destOrd="2" presId="urn:microsoft.com/office/officeart/2005/8/layout/process1"/>
    <dgm:cxn modelId="{852E0C61-8D1B-42C9-9944-E9F8F12650C9}" srcId="{5AC5A3D3-4789-49A3-8D1A-39D97BA8A2C6}" destId="{40AD79DB-82E8-4CCA-A74F-6D5106457253}" srcOrd="2" destOrd="0" parTransId="{CB6C3217-A3AD-499F-B8FB-59C8E184F047}" sibTransId="{54F2108E-D55A-4A1F-979A-D4D186ED5F79}"/>
    <dgm:cxn modelId="{D4385643-6A1F-4A1E-B17E-16AED5E17DEA}" type="presOf" srcId="{40AD79DB-82E8-4CCA-A74F-6D5106457253}" destId="{5D8596E5-7CA6-4CB7-A805-6E9728360479}" srcOrd="0" destOrd="0" presId="urn:microsoft.com/office/officeart/2005/8/layout/process1"/>
    <dgm:cxn modelId="{C186686E-4125-4093-B5D5-4B34551508AB}" type="presOf" srcId="{5AC5A3D3-4789-49A3-8D1A-39D97BA8A2C6}" destId="{BA8E1268-7E69-4A1C-B7E3-B13BEB42AC98}" srcOrd="0" destOrd="0" presId="urn:microsoft.com/office/officeart/2005/8/layout/process1"/>
    <dgm:cxn modelId="{F7F5976F-CB7C-4332-9EF1-0629192153EF}" srcId="{5AC5A3D3-4789-49A3-8D1A-39D97BA8A2C6}" destId="{198869D6-0E6F-464D-99DD-9593CA09C98F}" srcOrd="0" destOrd="0" parTransId="{93D0AD0C-411A-4D0D-8E69-4D30088AF743}" sibTransId="{7EAE36EC-2D91-458D-9E00-F7E3976711D4}"/>
    <dgm:cxn modelId="{3A32D885-817D-4993-B737-BF7558DED5A8}" type="presOf" srcId="{3C83228D-FE66-4D33-8341-700916FC78DE}" destId="{BB846DA7-84E7-41D0-99E6-6CA41CDEDE25}" srcOrd="0" destOrd="3" presId="urn:microsoft.com/office/officeart/2005/8/layout/process1"/>
    <dgm:cxn modelId="{EF949E8A-EC1C-4B97-824C-9A6B5D45BE1E}" srcId="{198869D6-0E6F-464D-99DD-9593CA09C98F}" destId="{89170007-8148-428E-8234-F282B9898B5F}" srcOrd="0" destOrd="0" parTransId="{8AA16A9F-EAC8-4833-8204-BED44F0DBD80}" sibTransId="{7B32DD1B-C1E3-4F78-B4A7-074D95915836}"/>
    <dgm:cxn modelId="{CDA6A5A2-CE65-447C-ADAB-6BDABAB4DEBA}" type="presOf" srcId="{F1CB866F-AB2F-434E-B399-D5BD7796D49F}" destId="{7FD48782-10A0-4C41-A542-B9E64B0904CF}" srcOrd="0" destOrd="0" presId="urn:microsoft.com/office/officeart/2005/8/layout/process1"/>
    <dgm:cxn modelId="{A88625D5-6AD9-4452-A679-3E6DA71602D5}" srcId="{198869D6-0E6F-464D-99DD-9593CA09C98F}" destId="{E897D79A-6A64-4CE0-9BFE-A844C8CD8437}" srcOrd="1" destOrd="0" parTransId="{AC7289F6-D731-4485-8C9B-CA71FDD76CB0}" sibTransId="{0EA69FD9-D8A9-4CF5-97BF-85899BACF904}"/>
    <dgm:cxn modelId="{61E5DEE0-0A7D-4C57-A5F4-E83F006A6E7D}" type="presOf" srcId="{198869D6-0E6F-464D-99DD-9593CA09C98F}" destId="{BB846DA7-84E7-41D0-99E6-6CA41CDEDE25}" srcOrd="0" destOrd="0" presId="urn:microsoft.com/office/officeart/2005/8/layout/process1"/>
    <dgm:cxn modelId="{2632F3E2-F0B9-4CB2-BED7-EED9D1BDA4B7}" srcId="{5AC5A3D3-4789-49A3-8D1A-39D97BA8A2C6}" destId="{571C92E5-F9E0-4189-8E44-9EA820846F20}" srcOrd="1" destOrd="0" parTransId="{F6F57562-1636-4616-98C9-9CD33F79B6F7}" sibTransId="{F1CB866F-AB2F-434E-B399-D5BD7796D49F}"/>
    <dgm:cxn modelId="{88206DE7-965F-4C35-8292-99A5FE33552C}" type="presOf" srcId="{F1CB866F-AB2F-434E-B399-D5BD7796D49F}" destId="{C17E3974-00B3-477B-A357-F8FF3D08EAB9}" srcOrd="1" destOrd="0" presId="urn:microsoft.com/office/officeart/2005/8/layout/process1"/>
    <dgm:cxn modelId="{7A13C9F3-84A7-4AE3-A19E-116C3E9A6422}" type="presOf" srcId="{571C92E5-F9E0-4189-8E44-9EA820846F20}" destId="{82A9EFEC-A3C1-436D-9782-B860EC6484D6}" srcOrd="0" destOrd="0" presId="urn:microsoft.com/office/officeart/2005/8/layout/process1"/>
    <dgm:cxn modelId="{A394A3FE-F54D-4831-9623-0E914D45FC30}" srcId="{198869D6-0E6F-464D-99DD-9593CA09C98F}" destId="{3C83228D-FE66-4D33-8341-700916FC78DE}" srcOrd="2" destOrd="0" parTransId="{C4663F0A-A3BB-4DBA-958F-582E7B102F05}" sibTransId="{DD03AF1F-DA33-4E93-864F-C60FE1FC9877}"/>
    <dgm:cxn modelId="{0DC1AB25-EA6F-4759-AEEA-4D576E283578}" type="presParOf" srcId="{BA8E1268-7E69-4A1C-B7E3-B13BEB42AC98}" destId="{BB846DA7-84E7-41D0-99E6-6CA41CDEDE25}" srcOrd="0" destOrd="0" presId="urn:microsoft.com/office/officeart/2005/8/layout/process1"/>
    <dgm:cxn modelId="{5956C11A-2680-45A2-A413-ED0914F145CE}" type="presParOf" srcId="{BA8E1268-7E69-4A1C-B7E3-B13BEB42AC98}" destId="{51B649D6-CFBD-43E8-B12F-39A0E14D5592}" srcOrd="1" destOrd="0" presId="urn:microsoft.com/office/officeart/2005/8/layout/process1"/>
    <dgm:cxn modelId="{D83715D1-A6BF-4401-9E9E-432CD54B4F4F}" type="presParOf" srcId="{51B649D6-CFBD-43E8-B12F-39A0E14D5592}" destId="{903510A2-D4BF-47ED-AED0-89757386D44D}" srcOrd="0" destOrd="0" presId="urn:microsoft.com/office/officeart/2005/8/layout/process1"/>
    <dgm:cxn modelId="{18E17D2D-17BD-4138-A652-C31F741FFEE0}" type="presParOf" srcId="{BA8E1268-7E69-4A1C-B7E3-B13BEB42AC98}" destId="{82A9EFEC-A3C1-436D-9782-B860EC6484D6}" srcOrd="2" destOrd="0" presId="urn:microsoft.com/office/officeart/2005/8/layout/process1"/>
    <dgm:cxn modelId="{981CDD1E-2B64-4E5B-BE34-53BE7DFEA6A6}" type="presParOf" srcId="{BA8E1268-7E69-4A1C-B7E3-B13BEB42AC98}" destId="{7FD48782-10A0-4C41-A542-B9E64B0904CF}" srcOrd="3" destOrd="0" presId="urn:microsoft.com/office/officeart/2005/8/layout/process1"/>
    <dgm:cxn modelId="{267AA8C5-8F31-457C-87E4-0B733DC7F792}" type="presParOf" srcId="{7FD48782-10A0-4C41-A542-B9E64B0904CF}" destId="{C17E3974-00B3-477B-A357-F8FF3D08EAB9}" srcOrd="0" destOrd="0" presId="urn:microsoft.com/office/officeart/2005/8/layout/process1"/>
    <dgm:cxn modelId="{042F57A1-121D-4383-A2E5-E1359621A6CD}" type="presParOf" srcId="{BA8E1268-7E69-4A1C-B7E3-B13BEB42AC98}" destId="{5D8596E5-7CA6-4CB7-A805-6E972836047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6D1570F-0A76-428C-8D3E-17BEC33A9B88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PT"/>
        </a:p>
      </dgm:t>
    </dgm:pt>
    <dgm:pt modelId="{5DDE99DE-FB3B-43EE-9162-A80E0C3CD9A4}">
      <dgm:prSet phldrT="[Text]" custT="1"/>
      <dgm:spPr/>
      <dgm:t>
        <a:bodyPr/>
        <a:lstStyle/>
        <a:p>
          <a:r>
            <a:rPr lang="pt-PT" sz="1800"/>
            <a:t>As intervenções introduzidas na proposta cirúrgica são copiadas automaticamente</a:t>
          </a:r>
        </a:p>
      </dgm:t>
    </dgm:pt>
    <dgm:pt modelId="{5D7E4D10-C04A-4CF8-88A8-A2FB363064DA}" type="parTrans" cxnId="{5D5E0FBB-91ED-452D-B53D-C3A0DC0BF6E5}">
      <dgm:prSet/>
      <dgm:spPr/>
      <dgm:t>
        <a:bodyPr/>
        <a:lstStyle/>
        <a:p>
          <a:endParaRPr lang="pt-PT" sz="2200"/>
        </a:p>
      </dgm:t>
    </dgm:pt>
    <dgm:pt modelId="{631589DA-ED43-4F17-B0DE-7DA5920FE804}" type="sibTrans" cxnId="{5D5E0FBB-91ED-452D-B53D-C3A0DC0BF6E5}">
      <dgm:prSet/>
      <dgm:spPr/>
      <dgm:t>
        <a:bodyPr/>
        <a:lstStyle/>
        <a:p>
          <a:endParaRPr lang="pt-PT" sz="2200"/>
        </a:p>
      </dgm:t>
    </dgm:pt>
    <dgm:pt modelId="{93EF08B4-3476-4DD4-92B0-1219D8E6868B}">
      <dgm:prSet phldrT="[Text]" custT="1"/>
      <dgm:spPr/>
      <dgm:t>
        <a:bodyPr/>
        <a:lstStyle/>
        <a:p>
          <a:r>
            <a:rPr lang="pt-PT" sz="1800"/>
            <a:t>Pode ser indicada a equipa médica</a:t>
          </a:r>
        </a:p>
      </dgm:t>
    </dgm:pt>
    <dgm:pt modelId="{3B5B2FB7-6704-413B-A7E3-0AA5104D03F0}" type="parTrans" cxnId="{98F610C5-A26F-46E7-AEEB-181745830D93}">
      <dgm:prSet/>
      <dgm:spPr/>
      <dgm:t>
        <a:bodyPr/>
        <a:lstStyle/>
        <a:p>
          <a:endParaRPr lang="pt-PT" sz="2200"/>
        </a:p>
      </dgm:t>
    </dgm:pt>
    <dgm:pt modelId="{A20B044C-9800-4CA6-8884-E8AC7C269FDA}" type="sibTrans" cxnId="{98F610C5-A26F-46E7-AEEB-181745830D93}">
      <dgm:prSet/>
      <dgm:spPr/>
      <dgm:t>
        <a:bodyPr/>
        <a:lstStyle/>
        <a:p>
          <a:endParaRPr lang="pt-PT" sz="2200"/>
        </a:p>
      </dgm:t>
    </dgm:pt>
    <dgm:pt modelId="{4E7E6161-91F4-418C-93B5-644E598832A1}">
      <dgm:prSet phldrT="[Text]" custT="1"/>
      <dgm:spPr/>
      <dgm:t>
        <a:bodyPr/>
        <a:lstStyle/>
        <a:p>
          <a:r>
            <a:rPr lang="pt-PT" sz="1800"/>
            <a:t>Em Outros Dados pode ser introduzida outra informação relevante</a:t>
          </a:r>
        </a:p>
      </dgm:t>
    </dgm:pt>
    <dgm:pt modelId="{F9F94359-8ECC-4491-94FD-890F225B37D3}" type="parTrans" cxnId="{F0740D9B-B754-46EE-AC5F-18734A7947B2}">
      <dgm:prSet/>
      <dgm:spPr/>
      <dgm:t>
        <a:bodyPr/>
        <a:lstStyle/>
        <a:p>
          <a:endParaRPr lang="pt-PT" sz="2200"/>
        </a:p>
      </dgm:t>
    </dgm:pt>
    <dgm:pt modelId="{C27F53D2-AFE3-451B-8494-63F92F2C590E}" type="sibTrans" cxnId="{F0740D9B-B754-46EE-AC5F-18734A7947B2}">
      <dgm:prSet/>
      <dgm:spPr/>
      <dgm:t>
        <a:bodyPr/>
        <a:lstStyle/>
        <a:p>
          <a:endParaRPr lang="pt-PT" sz="2200"/>
        </a:p>
      </dgm:t>
    </dgm:pt>
    <dgm:pt modelId="{9FDE42AA-9339-4177-AD61-9A16843EAB0E}" type="pres">
      <dgm:prSet presAssocID="{C6D1570F-0A76-428C-8D3E-17BEC33A9B88}" presName="vert0" presStyleCnt="0">
        <dgm:presLayoutVars>
          <dgm:dir/>
          <dgm:animOne val="branch"/>
          <dgm:animLvl val="lvl"/>
        </dgm:presLayoutVars>
      </dgm:prSet>
      <dgm:spPr/>
    </dgm:pt>
    <dgm:pt modelId="{E444CEAF-D7DE-4478-AE19-291ABC17E64C}" type="pres">
      <dgm:prSet presAssocID="{5DDE99DE-FB3B-43EE-9162-A80E0C3CD9A4}" presName="thickLine" presStyleLbl="alignNode1" presStyleIdx="0" presStyleCnt="3"/>
      <dgm:spPr/>
    </dgm:pt>
    <dgm:pt modelId="{8350C0F5-C3D8-415C-9E2B-EDA5642543B2}" type="pres">
      <dgm:prSet presAssocID="{5DDE99DE-FB3B-43EE-9162-A80E0C3CD9A4}" presName="horz1" presStyleCnt="0"/>
      <dgm:spPr/>
    </dgm:pt>
    <dgm:pt modelId="{E4717F1D-D031-4C79-B2A8-C6C4A4FD3866}" type="pres">
      <dgm:prSet presAssocID="{5DDE99DE-FB3B-43EE-9162-A80E0C3CD9A4}" presName="tx1" presStyleLbl="revTx" presStyleIdx="0" presStyleCnt="3"/>
      <dgm:spPr/>
    </dgm:pt>
    <dgm:pt modelId="{8D5D574E-664F-44CD-A7C0-7FE732AADF70}" type="pres">
      <dgm:prSet presAssocID="{5DDE99DE-FB3B-43EE-9162-A80E0C3CD9A4}" presName="vert1" presStyleCnt="0"/>
      <dgm:spPr/>
    </dgm:pt>
    <dgm:pt modelId="{4EB1E44D-BD6A-4C6D-B405-1DD0E9514EEB}" type="pres">
      <dgm:prSet presAssocID="{93EF08B4-3476-4DD4-92B0-1219D8E6868B}" presName="thickLine" presStyleLbl="alignNode1" presStyleIdx="1" presStyleCnt="3"/>
      <dgm:spPr/>
    </dgm:pt>
    <dgm:pt modelId="{D2C3FFB0-468B-4B7C-9C90-E6B5CCA1C2BF}" type="pres">
      <dgm:prSet presAssocID="{93EF08B4-3476-4DD4-92B0-1219D8E6868B}" presName="horz1" presStyleCnt="0"/>
      <dgm:spPr/>
    </dgm:pt>
    <dgm:pt modelId="{1B14B1B5-0275-4CAA-97BC-C54F2EEEF54E}" type="pres">
      <dgm:prSet presAssocID="{93EF08B4-3476-4DD4-92B0-1219D8E6868B}" presName="tx1" presStyleLbl="revTx" presStyleIdx="1" presStyleCnt="3"/>
      <dgm:spPr/>
    </dgm:pt>
    <dgm:pt modelId="{0CDFA979-B7B0-4225-83F9-89B17371B650}" type="pres">
      <dgm:prSet presAssocID="{93EF08B4-3476-4DD4-92B0-1219D8E6868B}" presName="vert1" presStyleCnt="0"/>
      <dgm:spPr/>
    </dgm:pt>
    <dgm:pt modelId="{EDA9D4F6-3C8F-46C2-B6D5-2A935C9224D0}" type="pres">
      <dgm:prSet presAssocID="{4E7E6161-91F4-418C-93B5-644E598832A1}" presName="thickLine" presStyleLbl="alignNode1" presStyleIdx="2" presStyleCnt="3"/>
      <dgm:spPr/>
    </dgm:pt>
    <dgm:pt modelId="{E3721D21-12E9-4D5B-847F-08B315A8EFEE}" type="pres">
      <dgm:prSet presAssocID="{4E7E6161-91F4-418C-93B5-644E598832A1}" presName="horz1" presStyleCnt="0"/>
      <dgm:spPr/>
    </dgm:pt>
    <dgm:pt modelId="{B87F686F-E3E9-4B13-8867-CE57358C6799}" type="pres">
      <dgm:prSet presAssocID="{4E7E6161-91F4-418C-93B5-644E598832A1}" presName="tx1" presStyleLbl="revTx" presStyleIdx="2" presStyleCnt="3"/>
      <dgm:spPr/>
    </dgm:pt>
    <dgm:pt modelId="{986A9CC4-D162-416D-9EBA-D98739464D5F}" type="pres">
      <dgm:prSet presAssocID="{4E7E6161-91F4-418C-93B5-644E598832A1}" presName="vert1" presStyleCnt="0"/>
      <dgm:spPr/>
    </dgm:pt>
  </dgm:ptLst>
  <dgm:cxnLst>
    <dgm:cxn modelId="{794C3504-1177-4278-8A70-40D718E63239}" type="presOf" srcId="{C6D1570F-0A76-428C-8D3E-17BEC33A9B88}" destId="{9FDE42AA-9339-4177-AD61-9A16843EAB0E}" srcOrd="0" destOrd="0" presId="urn:microsoft.com/office/officeart/2008/layout/LinedList"/>
    <dgm:cxn modelId="{9EC3BB08-571B-4E99-9214-B7C9F85E17B2}" type="presOf" srcId="{93EF08B4-3476-4DD4-92B0-1219D8E6868B}" destId="{1B14B1B5-0275-4CAA-97BC-C54F2EEEF54E}" srcOrd="0" destOrd="0" presId="urn:microsoft.com/office/officeart/2008/layout/LinedList"/>
    <dgm:cxn modelId="{6B8B4F46-8E30-4F57-9D59-A9743F25A4F1}" type="presOf" srcId="{5DDE99DE-FB3B-43EE-9162-A80E0C3CD9A4}" destId="{E4717F1D-D031-4C79-B2A8-C6C4A4FD3866}" srcOrd="0" destOrd="0" presId="urn:microsoft.com/office/officeart/2008/layout/LinedList"/>
    <dgm:cxn modelId="{DB22D293-EEA6-4681-88F3-B0666AAE6833}" type="presOf" srcId="{4E7E6161-91F4-418C-93B5-644E598832A1}" destId="{B87F686F-E3E9-4B13-8867-CE57358C6799}" srcOrd="0" destOrd="0" presId="urn:microsoft.com/office/officeart/2008/layout/LinedList"/>
    <dgm:cxn modelId="{F0740D9B-B754-46EE-AC5F-18734A7947B2}" srcId="{C6D1570F-0A76-428C-8D3E-17BEC33A9B88}" destId="{4E7E6161-91F4-418C-93B5-644E598832A1}" srcOrd="2" destOrd="0" parTransId="{F9F94359-8ECC-4491-94FD-890F225B37D3}" sibTransId="{C27F53D2-AFE3-451B-8494-63F92F2C590E}"/>
    <dgm:cxn modelId="{5D5E0FBB-91ED-452D-B53D-C3A0DC0BF6E5}" srcId="{C6D1570F-0A76-428C-8D3E-17BEC33A9B88}" destId="{5DDE99DE-FB3B-43EE-9162-A80E0C3CD9A4}" srcOrd="0" destOrd="0" parTransId="{5D7E4D10-C04A-4CF8-88A8-A2FB363064DA}" sibTransId="{631589DA-ED43-4F17-B0DE-7DA5920FE804}"/>
    <dgm:cxn modelId="{98F610C5-A26F-46E7-AEEB-181745830D93}" srcId="{C6D1570F-0A76-428C-8D3E-17BEC33A9B88}" destId="{93EF08B4-3476-4DD4-92B0-1219D8E6868B}" srcOrd="1" destOrd="0" parTransId="{3B5B2FB7-6704-413B-A7E3-0AA5104D03F0}" sibTransId="{A20B044C-9800-4CA6-8884-E8AC7C269FDA}"/>
    <dgm:cxn modelId="{0C5DACFB-F19C-469F-8788-4A6C71D64006}" type="presParOf" srcId="{9FDE42AA-9339-4177-AD61-9A16843EAB0E}" destId="{E444CEAF-D7DE-4478-AE19-291ABC17E64C}" srcOrd="0" destOrd="0" presId="urn:microsoft.com/office/officeart/2008/layout/LinedList"/>
    <dgm:cxn modelId="{2ECAED2F-A131-4EFA-9F7D-F4575D995865}" type="presParOf" srcId="{9FDE42AA-9339-4177-AD61-9A16843EAB0E}" destId="{8350C0F5-C3D8-415C-9E2B-EDA5642543B2}" srcOrd="1" destOrd="0" presId="urn:microsoft.com/office/officeart/2008/layout/LinedList"/>
    <dgm:cxn modelId="{58E8ABB5-7F14-48ED-BDAB-AF74E78F6E5D}" type="presParOf" srcId="{8350C0F5-C3D8-415C-9E2B-EDA5642543B2}" destId="{E4717F1D-D031-4C79-B2A8-C6C4A4FD3866}" srcOrd="0" destOrd="0" presId="urn:microsoft.com/office/officeart/2008/layout/LinedList"/>
    <dgm:cxn modelId="{51E1C969-679D-4141-928C-CD0D1E6DE5BB}" type="presParOf" srcId="{8350C0F5-C3D8-415C-9E2B-EDA5642543B2}" destId="{8D5D574E-664F-44CD-A7C0-7FE732AADF70}" srcOrd="1" destOrd="0" presId="urn:microsoft.com/office/officeart/2008/layout/LinedList"/>
    <dgm:cxn modelId="{36D5E53F-99A4-41BC-A7E3-56DCFE89812C}" type="presParOf" srcId="{9FDE42AA-9339-4177-AD61-9A16843EAB0E}" destId="{4EB1E44D-BD6A-4C6D-B405-1DD0E9514EEB}" srcOrd="2" destOrd="0" presId="urn:microsoft.com/office/officeart/2008/layout/LinedList"/>
    <dgm:cxn modelId="{4AB3B317-24AE-4341-91D1-CBA10D19874C}" type="presParOf" srcId="{9FDE42AA-9339-4177-AD61-9A16843EAB0E}" destId="{D2C3FFB0-468B-4B7C-9C90-E6B5CCA1C2BF}" srcOrd="3" destOrd="0" presId="urn:microsoft.com/office/officeart/2008/layout/LinedList"/>
    <dgm:cxn modelId="{32519B2F-879E-41F5-8919-1FC5D34037F1}" type="presParOf" srcId="{D2C3FFB0-468B-4B7C-9C90-E6B5CCA1C2BF}" destId="{1B14B1B5-0275-4CAA-97BC-C54F2EEEF54E}" srcOrd="0" destOrd="0" presId="urn:microsoft.com/office/officeart/2008/layout/LinedList"/>
    <dgm:cxn modelId="{5498CA61-F42C-4214-B1A8-74A457498E4E}" type="presParOf" srcId="{D2C3FFB0-468B-4B7C-9C90-E6B5CCA1C2BF}" destId="{0CDFA979-B7B0-4225-83F9-89B17371B650}" srcOrd="1" destOrd="0" presId="urn:microsoft.com/office/officeart/2008/layout/LinedList"/>
    <dgm:cxn modelId="{735E67F9-5175-49C3-A24B-BE79892FAF7A}" type="presParOf" srcId="{9FDE42AA-9339-4177-AD61-9A16843EAB0E}" destId="{EDA9D4F6-3C8F-46C2-B6D5-2A935C9224D0}" srcOrd="4" destOrd="0" presId="urn:microsoft.com/office/officeart/2008/layout/LinedList"/>
    <dgm:cxn modelId="{89F2028D-CD52-44AB-BAC1-D76379376EEA}" type="presParOf" srcId="{9FDE42AA-9339-4177-AD61-9A16843EAB0E}" destId="{E3721D21-12E9-4D5B-847F-08B315A8EFEE}" srcOrd="5" destOrd="0" presId="urn:microsoft.com/office/officeart/2008/layout/LinedList"/>
    <dgm:cxn modelId="{337770AA-E6A6-455B-8335-976C254967A9}" type="presParOf" srcId="{E3721D21-12E9-4D5B-847F-08B315A8EFEE}" destId="{B87F686F-E3E9-4B13-8867-CE57358C6799}" srcOrd="0" destOrd="0" presId="urn:microsoft.com/office/officeart/2008/layout/LinedList"/>
    <dgm:cxn modelId="{02D8C092-F596-4C2C-ADF3-A91FE90DA030}" type="presParOf" srcId="{E3721D21-12E9-4D5B-847F-08B315A8EFEE}" destId="{986A9CC4-D162-416D-9EBA-D98739464D5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7C5150A-894C-4EA2-9B2D-9D734B4EF3A5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D20784CE-D659-4635-A338-C21A50C6AE97}">
      <dgm:prSet custT="1"/>
      <dgm:spPr/>
      <dgm:t>
        <a:bodyPr/>
        <a:lstStyle/>
        <a:p>
          <a:pPr algn="l" rtl="0"/>
          <a:r>
            <a:rPr lang="pt-PT" sz="1600" b="0" i="0" u="none"/>
            <a:t>Os dias disponíveis na agenda, encontram-se assinalados a verde no calendário</a:t>
          </a:r>
          <a:r>
            <a:rPr lang="en-US" sz="1600" b="0" i="0"/>
            <a:t>​;</a:t>
          </a:r>
        </a:p>
      </dgm:t>
    </dgm:pt>
    <dgm:pt modelId="{19B27772-DE0C-47B7-9226-E6C884316866}" type="parTrans" cxnId="{6EA1E376-D87C-4796-9CA6-26D4141DB7B5}">
      <dgm:prSet/>
      <dgm:spPr/>
      <dgm:t>
        <a:bodyPr/>
        <a:lstStyle/>
        <a:p>
          <a:endParaRPr lang="pt-PT" sz="2000"/>
        </a:p>
      </dgm:t>
    </dgm:pt>
    <dgm:pt modelId="{FCCBFADB-BDAD-466B-BE36-91526C20C4EF}" type="sibTrans" cxnId="{6EA1E376-D87C-4796-9CA6-26D4141DB7B5}">
      <dgm:prSet/>
      <dgm:spPr/>
      <dgm:t>
        <a:bodyPr/>
        <a:lstStyle/>
        <a:p>
          <a:endParaRPr lang="pt-PT" sz="2000"/>
        </a:p>
      </dgm:t>
    </dgm:pt>
    <dgm:pt modelId="{CBF8AC76-6AEC-4300-ABBE-07AFE4A7C64C}">
      <dgm:prSet custT="1"/>
      <dgm:spPr/>
      <dgm:t>
        <a:bodyPr/>
        <a:lstStyle/>
        <a:p>
          <a:pPr algn="l" rtl="0"/>
          <a:r>
            <a:rPr lang="pt-PT" sz="1600"/>
            <a:t>Campos obrigatórios:</a:t>
          </a:r>
        </a:p>
        <a:p>
          <a:pPr algn="l" rtl="0"/>
          <a:r>
            <a:rPr lang="pt-PT" sz="1600"/>
            <a:t>- Data Intervenção;</a:t>
          </a:r>
        </a:p>
        <a:p>
          <a:pPr algn="l" rtl="0"/>
          <a:r>
            <a:rPr lang="pt-PT" sz="1600"/>
            <a:t>- Tipo de Cirurgia;</a:t>
          </a:r>
        </a:p>
        <a:p>
          <a:pPr algn="l" rtl="0"/>
          <a:r>
            <a:rPr lang="pt-PT" sz="1600"/>
            <a:t>- Hora de Intervenção;</a:t>
          </a:r>
        </a:p>
        <a:p>
          <a:pPr algn="l" rtl="0"/>
          <a:r>
            <a:rPr lang="pt-PT" sz="1600"/>
            <a:t>- Duração da Intervenção;</a:t>
          </a:r>
          <a:endParaRPr lang="pt-PT" sz="1400"/>
        </a:p>
      </dgm:t>
    </dgm:pt>
    <dgm:pt modelId="{337F7B13-5E35-4614-91AA-3E239CF4BE87}" type="sibTrans" cxnId="{D30A8CCE-47C9-48A4-A393-7C9E33BFCC8C}">
      <dgm:prSet/>
      <dgm:spPr/>
      <dgm:t>
        <a:bodyPr/>
        <a:lstStyle/>
        <a:p>
          <a:endParaRPr lang="en-US"/>
        </a:p>
      </dgm:t>
    </dgm:pt>
    <dgm:pt modelId="{DE4D0AB7-09CD-4A2D-A413-FEA0A927BC73}" type="parTrans" cxnId="{D30A8CCE-47C9-48A4-A393-7C9E33BFCC8C}">
      <dgm:prSet/>
      <dgm:spPr/>
      <dgm:t>
        <a:bodyPr/>
        <a:lstStyle/>
        <a:p>
          <a:endParaRPr lang="en-US"/>
        </a:p>
      </dgm:t>
    </dgm:pt>
    <dgm:pt modelId="{8499C6CD-E193-45D3-8661-1DF0848C928E}" type="pres">
      <dgm:prSet presAssocID="{47C5150A-894C-4EA2-9B2D-9D734B4EF3A5}" presName="linear" presStyleCnt="0">
        <dgm:presLayoutVars>
          <dgm:animLvl val="lvl"/>
          <dgm:resizeHandles val="exact"/>
        </dgm:presLayoutVars>
      </dgm:prSet>
      <dgm:spPr/>
    </dgm:pt>
    <dgm:pt modelId="{D3142581-9277-44FD-8B44-8514D2BB9815}" type="pres">
      <dgm:prSet presAssocID="{D20784CE-D659-4635-A338-C21A50C6AE97}" presName="parentText" presStyleLbl="node1" presStyleIdx="0" presStyleCnt="2" custScaleY="60153" custLinFactY="-35802" custLinFactNeighborX="-1828" custLinFactNeighborY="-100000">
        <dgm:presLayoutVars>
          <dgm:chMax val="0"/>
          <dgm:bulletEnabled val="1"/>
        </dgm:presLayoutVars>
      </dgm:prSet>
      <dgm:spPr/>
    </dgm:pt>
    <dgm:pt modelId="{207E2E52-EAE8-40EA-A6A4-BD862D275DE0}" type="pres">
      <dgm:prSet presAssocID="{FCCBFADB-BDAD-466B-BE36-91526C20C4EF}" presName="spacer" presStyleCnt="0"/>
      <dgm:spPr/>
    </dgm:pt>
    <dgm:pt modelId="{C3AF56DB-D82C-491E-BB0A-866E45A8C55D}" type="pres">
      <dgm:prSet presAssocID="{CBF8AC76-6AEC-4300-ABBE-07AFE4A7C64C}" presName="parentText" presStyleLbl="node1" presStyleIdx="1" presStyleCnt="2" custLinFactY="-23014" custLinFactNeighborX="-234" custLinFactNeighborY="-100000">
        <dgm:presLayoutVars>
          <dgm:chMax val="0"/>
          <dgm:bulletEnabled val="1"/>
        </dgm:presLayoutVars>
      </dgm:prSet>
      <dgm:spPr/>
    </dgm:pt>
  </dgm:ptLst>
  <dgm:cxnLst>
    <dgm:cxn modelId="{39303617-4C0B-4999-BA07-6BF0F6C83212}" type="presOf" srcId="{D20784CE-D659-4635-A338-C21A50C6AE97}" destId="{D3142581-9277-44FD-8B44-8514D2BB9815}" srcOrd="0" destOrd="0" presId="urn:microsoft.com/office/officeart/2005/8/layout/vList2"/>
    <dgm:cxn modelId="{31FBD12E-2E9E-4442-B54E-2254768396A1}" type="presOf" srcId="{CBF8AC76-6AEC-4300-ABBE-07AFE4A7C64C}" destId="{C3AF56DB-D82C-491E-BB0A-866E45A8C55D}" srcOrd="0" destOrd="0" presId="urn:microsoft.com/office/officeart/2005/8/layout/vList2"/>
    <dgm:cxn modelId="{6EA1E376-D87C-4796-9CA6-26D4141DB7B5}" srcId="{47C5150A-894C-4EA2-9B2D-9D734B4EF3A5}" destId="{D20784CE-D659-4635-A338-C21A50C6AE97}" srcOrd="0" destOrd="0" parTransId="{19B27772-DE0C-47B7-9226-E6C884316866}" sibTransId="{FCCBFADB-BDAD-466B-BE36-91526C20C4EF}"/>
    <dgm:cxn modelId="{BFF56B81-8EE4-493F-B68B-E1F2AA840D35}" type="presOf" srcId="{47C5150A-894C-4EA2-9B2D-9D734B4EF3A5}" destId="{8499C6CD-E193-45D3-8661-1DF0848C928E}" srcOrd="0" destOrd="0" presId="urn:microsoft.com/office/officeart/2005/8/layout/vList2"/>
    <dgm:cxn modelId="{D30A8CCE-47C9-48A4-A393-7C9E33BFCC8C}" srcId="{47C5150A-894C-4EA2-9B2D-9D734B4EF3A5}" destId="{CBF8AC76-6AEC-4300-ABBE-07AFE4A7C64C}" srcOrd="1" destOrd="0" parTransId="{DE4D0AB7-09CD-4A2D-A413-FEA0A927BC73}" sibTransId="{337F7B13-5E35-4614-91AA-3E239CF4BE87}"/>
    <dgm:cxn modelId="{043E14AC-1C5E-4AA5-B618-3C176F2B486D}" type="presParOf" srcId="{8499C6CD-E193-45D3-8661-1DF0848C928E}" destId="{D3142581-9277-44FD-8B44-8514D2BB9815}" srcOrd="0" destOrd="0" presId="urn:microsoft.com/office/officeart/2005/8/layout/vList2"/>
    <dgm:cxn modelId="{0C2404B8-62C5-46C7-9130-0E1D06502C05}" type="presParOf" srcId="{8499C6CD-E193-45D3-8661-1DF0848C928E}" destId="{207E2E52-EAE8-40EA-A6A4-BD862D275DE0}" srcOrd="1" destOrd="0" presId="urn:microsoft.com/office/officeart/2005/8/layout/vList2"/>
    <dgm:cxn modelId="{9254FCEE-BB75-4D08-B6AB-32EFB77EF323}" type="presParOf" srcId="{8499C6CD-E193-45D3-8661-1DF0848C928E}" destId="{C3AF56DB-D82C-491E-BB0A-866E45A8C55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66B1BB1-4A56-42BA-A786-C5654A4C9600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94E47DC9-EC7D-417A-8D82-16F81A93FA47}">
      <dgm:prSet phldrT="[Text]"/>
      <dgm:spPr/>
      <dgm:t>
        <a:bodyPr/>
        <a:lstStyle/>
        <a:p>
          <a:r>
            <a:rPr lang="pt-PT"/>
            <a:t>Consultar todas as cirurgias por especialidade</a:t>
          </a:r>
        </a:p>
      </dgm:t>
    </dgm:pt>
    <dgm:pt modelId="{21E9C460-9775-4AB0-BF13-D7C063FBC9E3}" type="parTrans" cxnId="{5CC60452-1093-4BCB-AD70-446E76BD0298}">
      <dgm:prSet/>
      <dgm:spPr/>
      <dgm:t>
        <a:bodyPr/>
        <a:lstStyle/>
        <a:p>
          <a:endParaRPr lang="pt-PT"/>
        </a:p>
      </dgm:t>
    </dgm:pt>
    <dgm:pt modelId="{3F8E8319-6D1A-44DE-B383-92CFBE7644FB}" type="sibTrans" cxnId="{5CC60452-1093-4BCB-AD70-446E76BD0298}">
      <dgm:prSet/>
      <dgm:spPr/>
      <dgm:t>
        <a:bodyPr/>
        <a:lstStyle/>
        <a:p>
          <a:endParaRPr lang="pt-PT"/>
        </a:p>
      </dgm:t>
    </dgm:pt>
    <dgm:pt modelId="{11082DC7-7057-42F1-94AA-CF69765F74D2}">
      <dgm:prSet/>
      <dgm:spPr/>
      <dgm:t>
        <a:bodyPr/>
        <a:lstStyle/>
        <a:p>
          <a:r>
            <a:rPr lang="pt-PT"/>
            <a:t>Efetuar o registo das intervenções realizadas</a:t>
          </a:r>
        </a:p>
      </dgm:t>
    </dgm:pt>
    <dgm:pt modelId="{362F4FB0-F51B-4F9A-B474-90181FA817F4}" type="parTrans" cxnId="{6DBD0FEE-98F3-4F99-B1AF-CE3E23AC4752}">
      <dgm:prSet/>
      <dgm:spPr/>
      <dgm:t>
        <a:bodyPr/>
        <a:lstStyle/>
        <a:p>
          <a:endParaRPr lang="pt-PT"/>
        </a:p>
      </dgm:t>
    </dgm:pt>
    <dgm:pt modelId="{81A92D15-7D5D-4D3F-A0BC-79F194BE25F1}" type="sibTrans" cxnId="{6DBD0FEE-98F3-4F99-B1AF-CE3E23AC4752}">
      <dgm:prSet/>
      <dgm:spPr/>
      <dgm:t>
        <a:bodyPr/>
        <a:lstStyle/>
        <a:p>
          <a:endParaRPr lang="pt-PT"/>
        </a:p>
      </dgm:t>
    </dgm:pt>
    <dgm:pt modelId="{3D2BA2AC-CF95-408E-AC65-1D7BE34709E0}">
      <dgm:prSet/>
      <dgm:spPr/>
      <dgm:t>
        <a:bodyPr/>
        <a:lstStyle/>
        <a:p>
          <a:r>
            <a:rPr lang="pt-PT"/>
            <a:t>Alterar os dados de um registo</a:t>
          </a:r>
        </a:p>
      </dgm:t>
    </dgm:pt>
    <dgm:pt modelId="{E1D1E1E0-A5DB-4715-ACB0-80D3F5533966}" type="parTrans" cxnId="{3C18F69B-1BA0-4C06-98E8-AE94A04786BB}">
      <dgm:prSet/>
      <dgm:spPr/>
      <dgm:t>
        <a:bodyPr/>
        <a:lstStyle/>
        <a:p>
          <a:endParaRPr lang="pt-PT"/>
        </a:p>
      </dgm:t>
    </dgm:pt>
    <dgm:pt modelId="{404EBFDB-0AB6-4649-9FB0-3772CA751CF6}" type="sibTrans" cxnId="{3C18F69B-1BA0-4C06-98E8-AE94A04786BB}">
      <dgm:prSet/>
      <dgm:spPr/>
      <dgm:t>
        <a:bodyPr/>
        <a:lstStyle/>
        <a:p>
          <a:endParaRPr lang="pt-PT"/>
        </a:p>
      </dgm:t>
    </dgm:pt>
    <dgm:pt modelId="{52196E3D-36D1-4C75-B4A0-B1E168F11B0C}">
      <dgm:prSet/>
      <dgm:spPr/>
      <dgm:t>
        <a:bodyPr/>
        <a:lstStyle/>
        <a:p>
          <a:r>
            <a:rPr lang="pt-PT"/>
            <a:t>Possibilidade de colocar o registo como Provisório</a:t>
          </a:r>
        </a:p>
      </dgm:t>
    </dgm:pt>
    <dgm:pt modelId="{54163DA3-9471-45D7-90BD-39523F09C90F}" type="parTrans" cxnId="{F9101383-395C-45CF-9EF7-4F980533E049}">
      <dgm:prSet/>
      <dgm:spPr/>
      <dgm:t>
        <a:bodyPr/>
        <a:lstStyle/>
        <a:p>
          <a:endParaRPr lang="en-US"/>
        </a:p>
      </dgm:t>
    </dgm:pt>
    <dgm:pt modelId="{0261826C-116B-4BA5-A109-845FE591E6FA}" type="sibTrans" cxnId="{F9101383-395C-45CF-9EF7-4F980533E049}">
      <dgm:prSet/>
      <dgm:spPr/>
      <dgm:t>
        <a:bodyPr/>
        <a:lstStyle/>
        <a:p>
          <a:endParaRPr lang="en-US"/>
        </a:p>
      </dgm:t>
    </dgm:pt>
    <dgm:pt modelId="{AA7A8DA3-73D7-4087-ADFA-8815AC276E27}" type="pres">
      <dgm:prSet presAssocID="{866B1BB1-4A56-42BA-A786-C5654A4C9600}" presName="Name0" presStyleCnt="0">
        <dgm:presLayoutVars>
          <dgm:chMax val="7"/>
          <dgm:chPref val="7"/>
          <dgm:dir/>
        </dgm:presLayoutVars>
      </dgm:prSet>
      <dgm:spPr/>
    </dgm:pt>
    <dgm:pt modelId="{F3DF3C59-C153-4C9B-BA96-EBD3D6AF1D42}" type="pres">
      <dgm:prSet presAssocID="{866B1BB1-4A56-42BA-A786-C5654A4C9600}" presName="Name1" presStyleCnt="0"/>
      <dgm:spPr/>
    </dgm:pt>
    <dgm:pt modelId="{1206C009-F511-4433-9233-1CE804A09068}" type="pres">
      <dgm:prSet presAssocID="{866B1BB1-4A56-42BA-A786-C5654A4C9600}" presName="cycle" presStyleCnt="0"/>
      <dgm:spPr/>
    </dgm:pt>
    <dgm:pt modelId="{D5765568-DC87-4BCB-8E2A-EE0D6520541D}" type="pres">
      <dgm:prSet presAssocID="{866B1BB1-4A56-42BA-A786-C5654A4C9600}" presName="srcNode" presStyleLbl="node1" presStyleIdx="0" presStyleCnt="4"/>
      <dgm:spPr/>
    </dgm:pt>
    <dgm:pt modelId="{A0342487-EBB5-490F-97F1-917DB74FB994}" type="pres">
      <dgm:prSet presAssocID="{866B1BB1-4A56-42BA-A786-C5654A4C9600}" presName="conn" presStyleLbl="parChTrans1D2" presStyleIdx="0" presStyleCnt="1"/>
      <dgm:spPr/>
    </dgm:pt>
    <dgm:pt modelId="{4E88DDAE-A3EF-4E3D-8459-654BF8EC562B}" type="pres">
      <dgm:prSet presAssocID="{866B1BB1-4A56-42BA-A786-C5654A4C9600}" presName="extraNode" presStyleLbl="node1" presStyleIdx="0" presStyleCnt="4"/>
      <dgm:spPr/>
    </dgm:pt>
    <dgm:pt modelId="{573AAA06-089A-4FCA-B0B3-25957FBDE9C3}" type="pres">
      <dgm:prSet presAssocID="{866B1BB1-4A56-42BA-A786-C5654A4C9600}" presName="dstNode" presStyleLbl="node1" presStyleIdx="0" presStyleCnt="4"/>
      <dgm:spPr/>
    </dgm:pt>
    <dgm:pt modelId="{1109C5E2-DF09-44A7-9C76-0AE5A977F58B}" type="pres">
      <dgm:prSet presAssocID="{94E47DC9-EC7D-417A-8D82-16F81A93FA47}" presName="text_1" presStyleLbl="node1" presStyleIdx="0" presStyleCnt="4">
        <dgm:presLayoutVars>
          <dgm:bulletEnabled val="1"/>
        </dgm:presLayoutVars>
      </dgm:prSet>
      <dgm:spPr/>
    </dgm:pt>
    <dgm:pt modelId="{1E82DE1E-CE37-4298-85C7-1BAD1050E73C}" type="pres">
      <dgm:prSet presAssocID="{94E47DC9-EC7D-417A-8D82-16F81A93FA47}" presName="accent_1" presStyleCnt="0"/>
      <dgm:spPr/>
    </dgm:pt>
    <dgm:pt modelId="{DAA2D31D-EF35-418C-96B1-65914BF070D5}" type="pres">
      <dgm:prSet presAssocID="{94E47DC9-EC7D-417A-8D82-16F81A93FA47}" presName="accentRepeatNode" presStyleLbl="solidFgAcc1" presStyleIdx="0" presStyleCnt="4"/>
      <dgm:spPr/>
    </dgm:pt>
    <dgm:pt modelId="{6A47DEAE-DF34-4E81-AF6E-DCDA81007861}" type="pres">
      <dgm:prSet presAssocID="{11082DC7-7057-42F1-94AA-CF69765F74D2}" presName="text_2" presStyleLbl="node1" presStyleIdx="1" presStyleCnt="4">
        <dgm:presLayoutVars>
          <dgm:bulletEnabled val="1"/>
        </dgm:presLayoutVars>
      </dgm:prSet>
      <dgm:spPr/>
    </dgm:pt>
    <dgm:pt modelId="{6145EBBA-9601-4E7F-84DB-62EB6DAEA94C}" type="pres">
      <dgm:prSet presAssocID="{11082DC7-7057-42F1-94AA-CF69765F74D2}" presName="accent_2" presStyleCnt="0"/>
      <dgm:spPr/>
    </dgm:pt>
    <dgm:pt modelId="{A6DF022E-F54F-46C7-9734-EA756D73FE92}" type="pres">
      <dgm:prSet presAssocID="{11082DC7-7057-42F1-94AA-CF69765F74D2}" presName="accentRepeatNode" presStyleLbl="solidFgAcc1" presStyleIdx="1" presStyleCnt="4"/>
      <dgm:spPr/>
    </dgm:pt>
    <dgm:pt modelId="{54005FBD-6B25-4FE6-B18E-FC3C1205D969}" type="pres">
      <dgm:prSet presAssocID="{3D2BA2AC-CF95-408E-AC65-1D7BE34709E0}" presName="text_3" presStyleLbl="node1" presStyleIdx="2" presStyleCnt="4">
        <dgm:presLayoutVars>
          <dgm:bulletEnabled val="1"/>
        </dgm:presLayoutVars>
      </dgm:prSet>
      <dgm:spPr/>
    </dgm:pt>
    <dgm:pt modelId="{8E74B8B5-CC73-49F0-AD61-3D34468725CB}" type="pres">
      <dgm:prSet presAssocID="{3D2BA2AC-CF95-408E-AC65-1D7BE34709E0}" presName="accent_3" presStyleCnt="0"/>
      <dgm:spPr/>
    </dgm:pt>
    <dgm:pt modelId="{7533E241-9392-418B-82E2-51CCDFCF0329}" type="pres">
      <dgm:prSet presAssocID="{3D2BA2AC-CF95-408E-AC65-1D7BE34709E0}" presName="accentRepeatNode" presStyleLbl="solidFgAcc1" presStyleIdx="2" presStyleCnt="4"/>
      <dgm:spPr/>
    </dgm:pt>
    <dgm:pt modelId="{DBBAF09D-EBCF-493A-92A7-EA48E69E6043}" type="pres">
      <dgm:prSet presAssocID="{52196E3D-36D1-4C75-B4A0-B1E168F11B0C}" presName="text_4" presStyleLbl="node1" presStyleIdx="3" presStyleCnt="4">
        <dgm:presLayoutVars>
          <dgm:bulletEnabled val="1"/>
        </dgm:presLayoutVars>
      </dgm:prSet>
      <dgm:spPr/>
    </dgm:pt>
    <dgm:pt modelId="{28E7E52C-6605-4263-A768-E38359A5C683}" type="pres">
      <dgm:prSet presAssocID="{52196E3D-36D1-4C75-B4A0-B1E168F11B0C}" presName="accent_4" presStyleCnt="0"/>
      <dgm:spPr/>
    </dgm:pt>
    <dgm:pt modelId="{11302E1B-2B59-44D3-ABF3-A5C0251FEDF7}" type="pres">
      <dgm:prSet presAssocID="{52196E3D-36D1-4C75-B4A0-B1E168F11B0C}" presName="accentRepeatNode" presStyleLbl="solidFgAcc1" presStyleIdx="3" presStyleCnt="4"/>
      <dgm:spPr/>
    </dgm:pt>
  </dgm:ptLst>
  <dgm:cxnLst>
    <dgm:cxn modelId="{7128EC1D-0775-4F4D-BC78-EAC5AEAA9B26}" type="presOf" srcId="{52196E3D-36D1-4C75-B4A0-B1E168F11B0C}" destId="{DBBAF09D-EBCF-493A-92A7-EA48E69E6043}" srcOrd="0" destOrd="0" presId="urn:microsoft.com/office/officeart/2008/layout/VerticalCurvedList"/>
    <dgm:cxn modelId="{15547539-B614-4F0B-8EED-B6A002A6322E}" type="presOf" srcId="{3D2BA2AC-CF95-408E-AC65-1D7BE34709E0}" destId="{54005FBD-6B25-4FE6-B18E-FC3C1205D969}" srcOrd="0" destOrd="0" presId="urn:microsoft.com/office/officeart/2008/layout/VerticalCurvedList"/>
    <dgm:cxn modelId="{3799D948-62B5-49F2-A4FD-B3A6CAB19101}" type="presOf" srcId="{3F8E8319-6D1A-44DE-B383-92CFBE7644FB}" destId="{A0342487-EBB5-490F-97F1-917DB74FB994}" srcOrd="0" destOrd="0" presId="urn:microsoft.com/office/officeart/2008/layout/VerticalCurvedList"/>
    <dgm:cxn modelId="{A203654A-1526-4069-A1E5-7190617AC6F4}" type="presOf" srcId="{94E47DC9-EC7D-417A-8D82-16F81A93FA47}" destId="{1109C5E2-DF09-44A7-9C76-0AE5A977F58B}" srcOrd="0" destOrd="0" presId="urn:microsoft.com/office/officeart/2008/layout/VerticalCurvedList"/>
    <dgm:cxn modelId="{5CC60452-1093-4BCB-AD70-446E76BD0298}" srcId="{866B1BB1-4A56-42BA-A786-C5654A4C9600}" destId="{94E47DC9-EC7D-417A-8D82-16F81A93FA47}" srcOrd="0" destOrd="0" parTransId="{21E9C460-9775-4AB0-BF13-D7C063FBC9E3}" sibTransId="{3F8E8319-6D1A-44DE-B383-92CFBE7644FB}"/>
    <dgm:cxn modelId="{F9101383-395C-45CF-9EF7-4F980533E049}" srcId="{866B1BB1-4A56-42BA-A786-C5654A4C9600}" destId="{52196E3D-36D1-4C75-B4A0-B1E168F11B0C}" srcOrd="3" destOrd="0" parTransId="{54163DA3-9471-45D7-90BD-39523F09C90F}" sibTransId="{0261826C-116B-4BA5-A109-845FE591E6FA}"/>
    <dgm:cxn modelId="{9F5ADD9A-F5B4-40BA-8E40-0C98012DF589}" type="presOf" srcId="{866B1BB1-4A56-42BA-A786-C5654A4C9600}" destId="{AA7A8DA3-73D7-4087-ADFA-8815AC276E27}" srcOrd="0" destOrd="0" presId="urn:microsoft.com/office/officeart/2008/layout/VerticalCurvedList"/>
    <dgm:cxn modelId="{3C18F69B-1BA0-4C06-98E8-AE94A04786BB}" srcId="{866B1BB1-4A56-42BA-A786-C5654A4C9600}" destId="{3D2BA2AC-CF95-408E-AC65-1D7BE34709E0}" srcOrd="2" destOrd="0" parTransId="{E1D1E1E0-A5DB-4715-ACB0-80D3F5533966}" sibTransId="{404EBFDB-0AB6-4649-9FB0-3772CA751CF6}"/>
    <dgm:cxn modelId="{C3B1F5D7-673E-4AA2-B53E-D8A3E6B0F7D0}" type="presOf" srcId="{11082DC7-7057-42F1-94AA-CF69765F74D2}" destId="{6A47DEAE-DF34-4E81-AF6E-DCDA81007861}" srcOrd="0" destOrd="0" presId="urn:microsoft.com/office/officeart/2008/layout/VerticalCurvedList"/>
    <dgm:cxn modelId="{6DBD0FEE-98F3-4F99-B1AF-CE3E23AC4752}" srcId="{866B1BB1-4A56-42BA-A786-C5654A4C9600}" destId="{11082DC7-7057-42F1-94AA-CF69765F74D2}" srcOrd="1" destOrd="0" parTransId="{362F4FB0-F51B-4F9A-B474-90181FA817F4}" sibTransId="{81A92D15-7D5D-4D3F-A0BC-79F194BE25F1}"/>
    <dgm:cxn modelId="{077E6777-A2D3-443F-B9BE-B8635A207BA8}" type="presParOf" srcId="{AA7A8DA3-73D7-4087-ADFA-8815AC276E27}" destId="{F3DF3C59-C153-4C9B-BA96-EBD3D6AF1D42}" srcOrd="0" destOrd="0" presId="urn:microsoft.com/office/officeart/2008/layout/VerticalCurvedList"/>
    <dgm:cxn modelId="{E508ECF6-0CA0-441B-BCE1-797E31C92548}" type="presParOf" srcId="{F3DF3C59-C153-4C9B-BA96-EBD3D6AF1D42}" destId="{1206C009-F511-4433-9233-1CE804A09068}" srcOrd="0" destOrd="0" presId="urn:microsoft.com/office/officeart/2008/layout/VerticalCurvedList"/>
    <dgm:cxn modelId="{44AD69FA-B7AC-42E1-98B2-8178BBB6F5FD}" type="presParOf" srcId="{1206C009-F511-4433-9233-1CE804A09068}" destId="{D5765568-DC87-4BCB-8E2A-EE0D6520541D}" srcOrd="0" destOrd="0" presId="urn:microsoft.com/office/officeart/2008/layout/VerticalCurvedList"/>
    <dgm:cxn modelId="{2DC54EF2-A615-4714-93B9-0A2B401A5113}" type="presParOf" srcId="{1206C009-F511-4433-9233-1CE804A09068}" destId="{A0342487-EBB5-490F-97F1-917DB74FB994}" srcOrd="1" destOrd="0" presId="urn:microsoft.com/office/officeart/2008/layout/VerticalCurvedList"/>
    <dgm:cxn modelId="{D65E8E3A-4ABE-4B58-BEFC-689A3A92CA39}" type="presParOf" srcId="{1206C009-F511-4433-9233-1CE804A09068}" destId="{4E88DDAE-A3EF-4E3D-8459-654BF8EC562B}" srcOrd="2" destOrd="0" presId="urn:microsoft.com/office/officeart/2008/layout/VerticalCurvedList"/>
    <dgm:cxn modelId="{706AFD8E-30E8-4885-97A7-135858303043}" type="presParOf" srcId="{1206C009-F511-4433-9233-1CE804A09068}" destId="{573AAA06-089A-4FCA-B0B3-25957FBDE9C3}" srcOrd="3" destOrd="0" presId="urn:microsoft.com/office/officeart/2008/layout/VerticalCurvedList"/>
    <dgm:cxn modelId="{0129E437-2FB0-46F7-9C3A-8021CC0631F5}" type="presParOf" srcId="{F3DF3C59-C153-4C9B-BA96-EBD3D6AF1D42}" destId="{1109C5E2-DF09-44A7-9C76-0AE5A977F58B}" srcOrd="1" destOrd="0" presId="urn:microsoft.com/office/officeart/2008/layout/VerticalCurvedList"/>
    <dgm:cxn modelId="{27C1EA4E-4096-44FF-BF96-8FD6C01B81DA}" type="presParOf" srcId="{F3DF3C59-C153-4C9B-BA96-EBD3D6AF1D42}" destId="{1E82DE1E-CE37-4298-85C7-1BAD1050E73C}" srcOrd="2" destOrd="0" presId="urn:microsoft.com/office/officeart/2008/layout/VerticalCurvedList"/>
    <dgm:cxn modelId="{7F0C6432-43E4-4AE9-8909-4B503B03B50B}" type="presParOf" srcId="{1E82DE1E-CE37-4298-85C7-1BAD1050E73C}" destId="{DAA2D31D-EF35-418C-96B1-65914BF070D5}" srcOrd="0" destOrd="0" presId="urn:microsoft.com/office/officeart/2008/layout/VerticalCurvedList"/>
    <dgm:cxn modelId="{173386EB-BC48-4B73-B0EF-6906BF90911B}" type="presParOf" srcId="{F3DF3C59-C153-4C9B-BA96-EBD3D6AF1D42}" destId="{6A47DEAE-DF34-4E81-AF6E-DCDA81007861}" srcOrd="3" destOrd="0" presId="urn:microsoft.com/office/officeart/2008/layout/VerticalCurvedList"/>
    <dgm:cxn modelId="{4DBA1A29-F6AC-4B38-AB5F-1888731EA21B}" type="presParOf" srcId="{F3DF3C59-C153-4C9B-BA96-EBD3D6AF1D42}" destId="{6145EBBA-9601-4E7F-84DB-62EB6DAEA94C}" srcOrd="4" destOrd="0" presId="urn:microsoft.com/office/officeart/2008/layout/VerticalCurvedList"/>
    <dgm:cxn modelId="{18B61BD3-AC5C-4BA0-9BBC-6BAFD0211B2C}" type="presParOf" srcId="{6145EBBA-9601-4E7F-84DB-62EB6DAEA94C}" destId="{A6DF022E-F54F-46C7-9734-EA756D73FE92}" srcOrd="0" destOrd="0" presId="urn:microsoft.com/office/officeart/2008/layout/VerticalCurvedList"/>
    <dgm:cxn modelId="{4F6F3177-9395-47CA-9E04-81C0AF341503}" type="presParOf" srcId="{F3DF3C59-C153-4C9B-BA96-EBD3D6AF1D42}" destId="{54005FBD-6B25-4FE6-B18E-FC3C1205D969}" srcOrd="5" destOrd="0" presId="urn:microsoft.com/office/officeart/2008/layout/VerticalCurvedList"/>
    <dgm:cxn modelId="{6FEF42D6-DD0A-442E-9471-742FB42D7FA1}" type="presParOf" srcId="{F3DF3C59-C153-4C9B-BA96-EBD3D6AF1D42}" destId="{8E74B8B5-CC73-49F0-AD61-3D34468725CB}" srcOrd="6" destOrd="0" presId="urn:microsoft.com/office/officeart/2008/layout/VerticalCurvedList"/>
    <dgm:cxn modelId="{7141B8AF-071F-4A98-81D4-C8BD294B2A69}" type="presParOf" srcId="{8E74B8B5-CC73-49F0-AD61-3D34468725CB}" destId="{7533E241-9392-418B-82E2-51CCDFCF0329}" srcOrd="0" destOrd="0" presId="urn:microsoft.com/office/officeart/2008/layout/VerticalCurvedList"/>
    <dgm:cxn modelId="{6154C876-54CC-4BB2-AD93-816325EF7E87}" type="presParOf" srcId="{F3DF3C59-C153-4C9B-BA96-EBD3D6AF1D42}" destId="{DBBAF09D-EBCF-493A-92A7-EA48E69E6043}" srcOrd="7" destOrd="0" presId="urn:microsoft.com/office/officeart/2008/layout/VerticalCurvedList"/>
    <dgm:cxn modelId="{0B15FF41-CED9-4A5F-9ABC-8979F52BB908}" type="presParOf" srcId="{F3DF3C59-C153-4C9B-BA96-EBD3D6AF1D42}" destId="{28E7E52C-6605-4263-A768-E38359A5C683}" srcOrd="8" destOrd="0" presId="urn:microsoft.com/office/officeart/2008/layout/VerticalCurvedList"/>
    <dgm:cxn modelId="{4244ACD5-AD80-4FF0-AFA6-334E4CE55454}" type="presParOf" srcId="{28E7E52C-6605-4263-A768-E38359A5C683}" destId="{11302E1B-2B59-44D3-ABF3-A5C0251FEDF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D8AB3BD-A12C-4CF4-8E40-3E92C7275337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99855DA3-AE2E-4FB6-9659-C409FA82F0D7}">
      <dgm:prSet phldrT="[Text]" custT="1"/>
      <dgm:spPr/>
      <dgm:t>
        <a:bodyPr/>
        <a:lstStyle/>
        <a:p>
          <a:r>
            <a:rPr lang="pt-PT" sz="1600"/>
            <a:t>Possível visualizar todas as cirurgias agendadas ou realizadas</a:t>
          </a:r>
        </a:p>
      </dgm:t>
    </dgm:pt>
    <dgm:pt modelId="{A619B61A-C449-4EB9-BFAC-13A2494E438E}" type="parTrans" cxnId="{D94F5383-2C2B-4BB3-97D5-55FAD3E94C9F}">
      <dgm:prSet/>
      <dgm:spPr/>
      <dgm:t>
        <a:bodyPr/>
        <a:lstStyle/>
        <a:p>
          <a:endParaRPr lang="pt-PT"/>
        </a:p>
      </dgm:t>
    </dgm:pt>
    <dgm:pt modelId="{E8DD8622-5522-462A-A680-DD8EAF682715}" type="sibTrans" cxnId="{D94F5383-2C2B-4BB3-97D5-55FAD3E94C9F}">
      <dgm:prSet/>
      <dgm:spPr/>
      <dgm:t>
        <a:bodyPr/>
        <a:lstStyle/>
        <a:p>
          <a:endParaRPr lang="pt-PT"/>
        </a:p>
      </dgm:t>
    </dgm:pt>
    <dgm:pt modelId="{1A0083BB-6672-49BB-86B5-8927B0DEC6E8}">
      <dgm:prSet custT="1"/>
      <dgm:spPr/>
      <dgm:t>
        <a:bodyPr/>
        <a:lstStyle/>
        <a:p>
          <a:r>
            <a:rPr lang="pt-PT" sz="1600"/>
            <a:t>Visualizar os tempos reservados para cada especialidade, por sala</a:t>
          </a:r>
        </a:p>
      </dgm:t>
    </dgm:pt>
    <dgm:pt modelId="{26C2F3BD-414B-4089-9247-3DC7E56FB580}" type="parTrans" cxnId="{67F82376-F4B1-474C-ACDF-2D87B984D543}">
      <dgm:prSet/>
      <dgm:spPr/>
      <dgm:t>
        <a:bodyPr/>
        <a:lstStyle/>
        <a:p>
          <a:endParaRPr lang="pt-PT"/>
        </a:p>
      </dgm:t>
    </dgm:pt>
    <dgm:pt modelId="{2E88F012-B648-47E0-B50D-4AF1DD60D650}" type="sibTrans" cxnId="{67F82376-F4B1-474C-ACDF-2D87B984D543}">
      <dgm:prSet/>
      <dgm:spPr/>
      <dgm:t>
        <a:bodyPr/>
        <a:lstStyle/>
        <a:p>
          <a:endParaRPr lang="pt-PT"/>
        </a:p>
      </dgm:t>
    </dgm:pt>
    <dgm:pt modelId="{50B18559-8AD9-4AF9-81F7-CDAC97012969}">
      <dgm:prSet/>
      <dgm:spPr/>
      <dgm:t>
        <a:bodyPr/>
        <a:lstStyle/>
        <a:p>
          <a:r>
            <a:rPr lang="pt-PT" sz="1600"/>
            <a:t>Possível filtrar por:</a:t>
          </a:r>
        </a:p>
      </dgm:t>
    </dgm:pt>
    <dgm:pt modelId="{07ECD78E-E3A9-448B-B0F4-D5AE60E8447E}" type="parTrans" cxnId="{EA93BB09-2205-4E99-A024-840BDB8C6DEC}">
      <dgm:prSet/>
      <dgm:spPr/>
      <dgm:t>
        <a:bodyPr/>
        <a:lstStyle/>
        <a:p>
          <a:endParaRPr lang="pt-PT"/>
        </a:p>
      </dgm:t>
    </dgm:pt>
    <dgm:pt modelId="{6D72AA79-A7BE-4BE2-B2F9-AA0205F54575}" type="sibTrans" cxnId="{EA93BB09-2205-4E99-A024-840BDB8C6DEC}">
      <dgm:prSet/>
      <dgm:spPr/>
      <dgm:t>
        <a:bodyPr/>
        <a:lstStyle/>
        <a:p>
          <a:endParaRPr lang="pt-PT"/>
        </a:p>
      </dgm:t>
    </dgm:pt>
    <dgm:pt modelId="{ED48D423-2747-4D2C-827D-A9BCA3F75C44}">
      <dgm:prSet custT="1"/>
      <dgm:spPr/>
      <dgm:t>
        <a:bodyPr/>
        <a:lstStyle/>
        <a:p>
          <a:r>
            <a:rPr lang="pt-PT" sz="1400"/>
            <a:t>Operados</a:t>
          </a:r>
        </a:p>
      </dgm:t>
    </dgm:pt>
    <dgm:pt modelId="{8C87E4F0-B938-47D5-BFD3-AD0E08B204B3}" type="parTrans" cxnId="{5CE31725-C7E9-4D58-97E9-825847DB2E66}">
      <dgm:prSet/>
      <dgm:spPr/>
      <dgm:t>
        <a:bodyPr/>
        <a:lstStyle/>
        <a:p>
          <a:endParaRPr lang="pt-PT"/>
        </a:p>
      </dgm:t>
    </dgm:pt>
    <dgm:pt modelId="{66CB6824-C974-4736-B532-CBE833CE177A}" type="sibTrans" cxnId="{5CE31725-C7E9-4D58-97E9-825847DB2E66}">
      <dgm:prSet/>
      <dgm:spPr/>
      <dgm:t>
        <a:bodyPr/>
        <a:lstStyle/>
        <a:p>
          <a:endParaRPr lang="pt-PT"/>
        </a:p>
      </dgm:t>
    </dgm:pt>
    <dgm:pt modelId="{1C58EE58-1C2A-4802-85B1-5986342F7DCD}">
      <dgm:prSet custT="1"/>
      <dgm:spPr/>
      <dgm:t>
        <a:bodyPr/>
        <a:lstStyle/>
        <a:p>
          <a:r>
            <a:rPr lang="pt-PT" sz="1400"/>
            <a:t>Não operados</a:t>
          </a:r>
        </a:p>
      </dgm:t>
    </dgm:pt>
    <dgm:pt modelId="{D00FC847-08A3-4042-8393-0BFCE8B1D95B}" type="parTrans" cxnId="{BE114D1E-D7EF-485F-B805-6C94B503475A}">
      <dgm:prSet/>
      <dgm:spPr/>
      <dgm:t>
        <a:bodyPr/>
        <a:lstStyle/>
        <a:p>
          <a:endParaRPr lang="pt-PT"/>
        </a:p>
      </dgm:t>
    </dgm:pt>
    <dgm:pt modelId="{78ED8F2B-6F35-4B49-9B55-46DEB0F77682}" type="sibTrans" cxnId="{BE114D1E-D7EF-485F-B805-6C94B503475A}">
      <dgm:prSet/>
      <dgm:spPr/>
      <dgm:t>
        <a:bodyPr/>
        <a:lstStyle/>
        <a:p>
          <a:endParaRPr lang="pt-PT"/>
        </a:p>
      </dgm:t>
    </dgm:pt>
    <dgm:pt modelId="{D5EE6CC0-1258-4EBD-B2E4-4E634F7E5891}">
      <dgm:prSet custT="1"/>
      <dgm:spPr/>
      <dgm:t>
        <a:bodyPr/>
        <a:lstStyle/>
        <a:p>
          <a:r>
            <a:rPr lang="pt-PT" sz="1400"/>
            <a:t>Cancelados</a:t>
          </a:r>
        </a:p>
      </dgm:t>
    </dgm:pt>
    <dgm:pt modelId="{31265D78-09D5-47E3-9F0A-124576733F72}" type="parTrans" cxnId="{5D1DF1CE-E0CF-4AFC-A493-37C302D163EA}">
      <dgm:prSet/>
      <dgm:spPr/>
      <dgm:t>
        <a:bodyPr/>
        <a:lstStyle/>
        <a:p>
          <a:endParaRPr lang="pt-PT"/>
        </a:p>
      </dgm:t>
    </dgm:pt>
    <dgm:pt modelId="{906D66F4-4CC2-4B10-B5E6-FBDBA622C54D}" type="sibTrans" cxnId="{5D1DF1CE-E0CF-4AFC-A493-37C302D163EA}">
      <dgm:prSet/>
      <dgm:spPr/>
      <dgm:t>
        <a:bodyPr/>
        <a:lstStyle/>
        <a:p>
          <a:endParaRPr lang="pt-PT"/>
        </a:p>
      </dgm:t>
    </dgm:pt>
    <dgm:pt modelId="{AF642C77-E85A-4416-BE7A-7435F56DA148}">
      <dgm:prSet custT="1"/>
      <dgm:spPr/>
      <dgm:t>
        <a:bodyPr/>
        <a:lstStyle/>
        <a:p>
          <a:r>
            <a:rPr lang="pt-PT" sz="1400"/>
            <a:t>Operados e não operados</a:t>
          </a:r>
        </a:p>
      </dgm:t>
    </dgm:pt>
    <dgm:pt modelId="{1BCD3B7A-3177-44B1-A802-B24990A508E1}" type="parTrans" cxnId="{192045C6-0432-42DF-B719-0F6E8E434ED8}">
      <dgm:prSet/>
      <dgm:spPr/>
      <dgm:t>
        <a:bodyPr/>
        <a:lstStyle/>
        <a:p>
          <a:endParaRPr lang="pt-PT"/>
        </a:p>
      </dgm:t>
    </dgm:pt>
    <dgm:pt modelId="{507B44DC-0974-4416-9F84-ED39F1AABFB9}" type="sibTrans" cxnId="{192045C6-0432-42DF-B719-0F6E8E434ED8}">
      <dgm:prSet/>
      <dgm:spPr/>
      <dgm:t>
        <a:bodyPr/>
        <a:lstStyle/>
        <a:p>
          <a:endParaRPr lang="pt-PT"/>
        </a:p>
      </dgm:t>
    </dgm:pt>
    <dgm:pt modelId="{7D62C699-1B28-4E72-8365-D1BA30BE8ED2}">
      <dgm:prSet custT="1"/>
      <dgm:spPr/>
      <dgm:t>
        <a:bodyPr/>
        <a:lstStyle/>
        <a:p>
          <a:r>
            <a:rPr lang="pt-PT" sz="1600"/>
            <a:t>Possível ver a informação do agendamento de um utente selecionado</a:t>
          </a:r>
        </a:p>
      </dgm:t>
    </dgm:pt>
    <dgm:pt modelId="{A83F921C-69A2-4FFE-A9A1-8344850D148F}" type="parTrans" cxnId="{27752677-95F8-4BFF-B734-0A60256026F3}">
      <dgm:prSet/>
      <dgm:spPr/>
      <dgm:t>
        <a:bodyPr/>
        <a:lstStyle/>
        <a:p>
          <a:endParaRPr lang="pt-PT"/>
        </a:p>
      </dgm:t>
    </dgm:pt>
    <dgm:pt modelId="{B4F63A6B-19FA-4C19-801C-DEA503AAEA66}" type="sibTrans" cxnId="{27752677-95F8-4BFF-B734-0A60256026F3}">
      <dgm:prSet/>
      <dgm:spPr/>
      <dgm:t>
        <a:bodyPr/>
        <a:lstStyle/>
        <a:p>
          <a:endParaRPr lang="pt-PT"/>
        </a:p>
      </dgm:t>
    </dgm:pt>
    <dgm:pt modelId="{5FFD4DCD-B5F6-451A-B555-061591613B8D}" type="pres">
      <dgm:prSet presAssocID="{0D8AB3BD-A12C-4CF4-8E40-3E92C7275337}" presName="diagram" presStyleCnt="0">
        <dgm:presLayoutVars>
          <dgm:dir/>
          <dgm:resizeHandles val="exact"/>
        </dgm:presLayoutVars>
      </dgm:prSet>
      <dgm:spPr/>
    </dgm:pt>
    <dgm:pt modelId="{95E3B51F-E43F-4F6B-AD5A-1405FB0D0FFE}" type="pres">
      <dgm:prSet presAssocID="{99855DA3-AE2E-4FB6-9659-C409FA82F0D7}" presName="node" presStyleLbl="node1" presStyleIdx="0" presStyleCnt="4">
        <dgm:presLayoutVars>
          <dgm:bulletEnabled val="1"/>
        </dgm:presLayoutVars>
      </dgm:prSet>
      <dgm:spPr/>
    </dgm:pt>
    <dgm:pt modelId="{F90E1F1A-C3DF-464E-9EB4-2E8CC68A1CEB}" type="pres">
      <dgm:prSet presAssocID="{E8DD8622-5522-462A-A680-DD8EAF682715}" presName="sibTrans" presStyleCnt="0"/>
      <dgm:spPr/>
    </dgm:pt>
    <dgm:pt modelId="{5CCD348B-D31A-4461-8B69-F3641C952807}" type="pres">
      <dgm:prSet presAssocID="{1A0083BB-6672-49BB-86B5-8927B0DEC6E8}" presName="node" presStyleLbl="node1" presStyleIdx="1" presStyleCnt="4">
        <dgm:presLayoutVars>
          <dgm:bulletEnabled val="1"/>
        </dgm:presLayoutVars>
      </dgm:prSet>
      <dgm:spPr/>
    </dgm:pt>
    <dgm:pt modelId="{9A9FE2C5-9D8C-4C06-B00E-E79B43EB7208}" type="pres">
      <dgm:prSet presAssocID="{2E88F012-B648-47E0-B50D-4AF1DD60D650}" presName="sibTrans" presStyleCnt="0"/>
      <dgm:spPr/>
    </dgm:pt>
    <dgm:pt modelId="{83933118-615B-4F36-972F-6B0B3FF89EC5}" type="pres">
      <dgm:prSet presAssocID="{50B18559-8AD9-4AF9-81F7-CDAC97012969}" presName="node" presStyleLbl="node1" presStyleIdx="2" presStyleCnt="4" custScaleY="130856">
        <dgm:presLayoutVars>
          <dgm:bulletEnabled val="1"/>
        </dgm:presLayoutVars>
      </dgm:prSet>
      <dgm:spPr/>
    </dgm:pt>
    <dgm:pt modelId="{BF8D47EA-EB56-47F9-98C7-0ABCDBF73CF6}" type="pres">
      <dgm:prSet presAssocID="{6D72AA79-A7BE-4BE2-B2F9-AA0205F54575}" presName="sibTrans" presStyleCnt="0"/>
      <dgm:spPr/>
    </dgm:pt>
    <dgm:pt modelId="{0C260816-1CD1-47FD-ACD9-2847F1D97355}" type="pres">
      <dgm:prSet presAssocID="{7D62C699-1B28-4E72-8365-D1BA30BE8ED2}" presName="node" presStyleLbl="node1" presStyleIdx="3" presStyleCnt="4" custScaleY="127584">
        <dgm:presLayoutVars>
          <dgm:bulletEnabled val="1"/>
        </dgm:presLayoutVars>
      </dgm:prSet>
      <dgm:spPr/>
    </dgm:pt>
  </dgm:ptLst>
  <dgm:cxnLst>
    <dgm:cxn modelId="{EA93BB09-2205-4E99-A024-840BDB8C6DEC}" srcId="{0D8AB3BD-A12C-4CF4-8E40-3E92C7275337}" destId="{50B18559-8AD9-4AF9-81F7-CDAC97012969}" srcOrd="2" destOrd="0" parTransId="{07ECD78E-E3A9-448B-B0F4-D5AE60E8447E}" sibTransId="{6D72AA79-A7BE-4BE2-B2F9-AA0205F54575}"/>
    <dgm:cxn modelId="{BE114D1E-D7EF-485F-B805-6C94B503475A}" srcId="{50B18559-8AD9-4AF9-81F7-CDAC97012969}" destId="{1C58EE58-1C2A-4802-85B1-5986342F7DCD}" srcOrd="1" destOrd="0" parTransId="{D00FC847-08A3-4042-8393-0BFCE8B1D95B}" sibTransId="{78ED8F2B-6F35-4B49-9B55-46DEB0F77682}"/>
    <dgm:cxn modelId="{5CE31725-C7E9-4D58-97E9-825847DB2E66}" srcId="{50B18559-8AD9-4AF9-81F7-CDAC97012969}" destId="{ED48D423-2747-4D2C-827D-A9BCA3F75C44}" srcOrd="0" destOrd="0" parTransId="{8C87E4F0-B938-47D5-BFD3-AD0E08B204B3}" sibTransId="{66CB6824-C974-4736-B532-CBE833CE177A}"/>
    <dgm:cxn modelId="{BF469464-7904-4F00-8E37-F0515B3E3DCA}" type="presOf" srcId="{1A0083BB-6672-49BB-86B5-8927B0DEC6E8}" destId="{5CCD348B-D31A-4461-8B69-F3641C952807}" srcOrd="0" destOrd="0" presId="urn:microsoft.com/office/officeart/2005/8/layout/default"/>
    <dgm:cxn modelId="{67F82376-F4B1-474C-ACDF-2D87B984D543}" srcId="{0D8AB3BD-A12C-4CF4-8E40-3E92C7275337}" destId="{1A0083BB-6672-49BB-86B5-8927B0DEC6E8}" srcOrd="1" destOrd="0" parTransId="{26C2F3BD-414B-4089-9247-3DC7E56FB580}" sibTransId="{2E88F012-B648-47E0-B50D-4AF1DD60D650}"/>
    <dgm:cxn modelId="{27752677-95F8-4BFF-B734-0A60256026F3}" srcId="{0D8AB3BD-A12C-4CF4-8E40-3E92C7275337}" destId="{7D62C699-1B28-4E72-8365-D1BA30BE8ED2}" srcOrd="3" destOrd="0" parTransId="{A83F921C-69A2-4FFE-A9A1-8344850D148F}" sibTransId="{B4F63A6B-19FA-4C19-801C-DEA503AAEA66}"/>
    <dgm:cxn modelId="{2E507A57-BFF9-4B70-AFCE-A67587F7D404}" type="presOf" srcId="{1C58EE58-1C2A-4802-85B1-5986342F7DCD}" destId="{83933118-615B-4F36-972F-6B0B3FF89EC5}" srcOrd="0" destOrd="2" presId="urn:microsoft.com/office/officeart/2005/8/layout/default"/>
    <dgm:cxn modelId="{D94F5383-2C2B-4BB3-97D5-55FAD3E94C9F}" srcId="{0D8AB3BD-A12C-4CF4-8E40-3E92C7275337}" destId="{99855DA3-AE2E-4FB6-9659-C409FA82F0D7}" srcOrd="0" destOrd="0" parTransId="{A619B61A-C449-4EB9-BFAC-13A2494E438E}" sibTransId="{E8DD8622-5522-462A-A680-DD8EAF682715}"/>
    <dgm:cxn modelId="{ED1E5E96-5DE1-482C-8136-8A09D706773B}" type="presOf" srcId="{D5EE6CC0-1258-4EBD-B2E4-4E634F7E5891}" destId="{83933118-615B-4F36-972F-6B0B3FF89EC5}" srcOrd="0" destOrd="3" presId="urn:microsoft.com/office/officeart/2005/8/layout/default"/>
    <dgm:cxn modelId="{67ABEB98-A607-46AD-A4D4-BC8E17FBC1C6}" type="presOf" srcId="{99855DA3-AE2E-4FB6-9659-C409FA82F0D7}" destId="{95E3B51F-E43F-4F6B-AD5A-1405FB0D0FFE}" srcOrd="0" destOrd="0" presId="urn:microsoft.com/office/officeart/2005/8/layout/default"/>
    <dgm:cxn modelId="{8333BA9A-4757-47DF-869F-2E683348F62E}" type="presOf" srcId="{0D8AB3BD-A12C-4CF4-8E40-3E92C7275337}" destId="{5FFD4DCD-B5F6-451A-B555-061591613B8D}" srcOrd="0" destOrd="0" presId="urn:microsoft.com/office/officeart/2005/8/layout/default"/>
    <dgm:cxn modelId="{5A3B1DB2-33D1-4D56-BB9B-ADC7030C446B}" type="presOf" srcId="{50B18559-8AD9-4AF9-81F7-CDAC97012969}" destId="{83933118-615B-4F36-972F-6B0B3FF89EC5}" srcOrd="0" destOrd="0" presId="urn:microsoft.com/office/officeart/2005/8/layout/default"/>
    <dgm:cxn modelId="{4B6D32B5-89AE-47C8-9D33-BCCBB355A788}" type="presOf" srcId="{AF642C77-E85A-4416-BE7A-7435F56DA148}" destId="{83933118-615B-4F36-972F-6B0B3FF89EC5}" srcOrd="0" destOrd="4" presId="urn:microsoft.com/office/officeart/2005/8/layout/default"/>
    <dgm:cxn modelId="{192045C6-0432-42DF-B719-0F6E8E434ED8}" srcId="{50B18559-8AD9-4AF9-81F7-CDAC97012969}" destId="{AF642C77-E85A-4416-BE7A-7435F56DA148}" srcOrd="3" destOrd="0" parTransId="{1BCD3B7A-3177-44B1-A802-B24990A508E1}" sibTransId="{507B44DC-0974-4416-9F84-ED39F1AABFB9}"/>
    <dgm:cxn modelId="{5D1DF1CE-E0CF-4AFC-A493-37C302D163EA}" srcId="{50B18559-8AD9-4AF9-81F7-CDAC97012969}" destId="{D5EE6CC0-1258-4EBD-B2E4-4E634F7E5891}" srcOrd="2" destOrd="0" parTransId="{31265D78-09D5-47E3-9F0A-124576733F72}" sibTransId="{906D66F4-4CC2-4B10-B5E6-FBDBA622C54D}"/>
    <dgm:cxn modelId="{915C44D6-4FB7-4DD0-91A3-DFC882B0BC65}" type="presOf" srcId="{ED48D423-2747-4D2C-827D-A9BCA3F75C44}" destId="{83933118-615B-4F36-972F-6B0B3FF89EC5}" srcOrd="0" destOrd="1" presId="urn:microsoft.com/office/officeart/2005/8/layout/default"/>
    <dgm:cxn modelId="{15AEDBDF-C22D-4CBD-A34B-8C557EC89FF1}" type="presOf" srcId="{7D62C699-1B28-4E72-8365-D1BA30BE8ED2}" destId="{0C260816-1CD1-47FD-ACD9-2847F1D97355}" srcOrd="0" destOrd="0" presId="urn:microsoft.com/office/officeart/2005/8/layout/default"/>
    <dgm:cxn modelId="{6D7298ED-5D4B-4A15-B4E2-52FA2F37EC3C}" type="presParOf" srcId="{5FFD4DCD-B5F6-451A-B555-061591613B8D}" destId="{95E3B51F-E43F-4F6B-AD5A-1405FB0D0FFE}" srcOrd="0" destOrd="0" presId="urn:microsoft.com/office/officeart/2005/8/layout/default"/>
    <dgm:cxn modelId="{8ED952E8-C4E8-40D2-8B68-AF3AD0BFD87B}" type="presParOf" srcId="{5FFD4DCD-B5F6-451A-B555-061591613B8D}" destId="{F90E1F1A-C3DF-464E-9EB4-2E8CC68A1CEB}" srcOrd="1" destOrd="0" presId="urn:microsoft.com/office/officeart/2005/8/layout/default"/>
    <dgm:cxn modelId="{ADB0FBCF-009D-4BF8-82B0-2A66EF8D79B7}" type="presParOf" srcId="{5FFD4DCD-B5F6-451A-B555-061591613B8D}" destId="{5CCD348B-D31A-4461-8B69-F3641C952807}" srcOrd="2" destOrd="0" presId="urn:microsoft.com/office/officeart/2005/8/layout/default"/>
    <dgm:cxn modelId="{00A40337-0920-4EAF-81DF-88C4797646A3}" type="presParOf" srcId="{5FFD4DCD-B5F6-451A-B555-061591613B8D}" destId="{9A9FE2C5-9D8C-4C06-B00E-E79B43EB7208}" srcOrd="3" destOrd="0" presId="urn:microsoft.com/office/officeart/2005/8/layout/default"/>
    <dgm:cxn modelId="{E64D6525-E727-4749-9D11-C3685C9370E9}" type="presParOf" srcId="{5FFD4DCD-B5F6-451A-B555-061591613B8D}" destId="{83933118-615B-4F36-972F-6B0B3FF89EC5}" srcOrd="4" destOrd="0" presId="urn:microsoft.com/office/officeart/2005/8/layout/default"/>
    <dgm:cxn modelId="{EB955A30-A839-4F67-92C4-9D102B116CDA}" type="presParOf" srcId="{5FFD4DCD-B5F6-451A-B555-061591613B8D}" destId="{BF8D47EA-EB56-47F9-98C7-0ABCDBF73CF6}" srcOrd="5" destOrd="0" presId="urn:microsoft.com/office/officeart/2005/8/layout/default"/>
    <dgm:cxn modelId="{E7CAC38D-6EAB-498D-938A-4ABD5C2021D3}" type="presParOf" srcId="{5FFD4DCD-B5F6-451A-B555-061591613B8D}" destId="{0C260816-1CD1-47FD-ACD9-2847F1D9735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AD3FE1-AEE1-4BE6-8B4E-12EF8C341C04}" type="doc">
      <dgm:prSet loTypeId="urn:microsoft.com/office/officeart/2008/layout/VerticalAccent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C3171A8F-368D-4190-BE2C-47B6EE3261FF}">
      <dgm:prSet phldrT="[Text]"/>
      <dgm:spPr/>
      <dgm:t>
        <a:bodyPr/>
        <a:lstStyle/>
        <a:p>
          <a:r>
            <a:rPr lang="pt-PT" b="1"/>
            <a:t>Consultar</a:t>
          </a:r>
        </a:p>
      </dgm:t>
    </dgm:pt>
    <dgm:pt modelId="{9EC2DE7A-2094-4C37-88BD-990CE0B8F93B}" type="parTrans" cxnId="{1327B543-498A-4B26-8B92-06E80DC144FE}">
      <dgm:prSet/>
      <dgm:spPr/>
      <dgm:t>
        <a:bodyPr/>
        <a:lstStyle/>
        <a:p>
          <a:endParaRPr lang="pt-PT"/>
        </a:p>
      </dgm:t>
    </dgm:pt>
    <dgm:pt modelId="{ED1FE8B6-BF38-4F48-AE7D-F351DA7C2714}" type="sibTrans" cxnId="{1327B543-498A-4B26-8B92-06E80DC144FE}">
      <dgm:prSet/>
      <dgm:spPr/>
      <dgm:t>
        <a:bodyPr/>
        <a:lstStyle/>
        <a:p>
          <a:endParaRPr lang="pt-PT"/>
        </a:p>
      </dgm:t>
    </dgm:pt>
    <dgm:pt modelId="{BD4BA0E8-EC54-459E-A08F-98D2822031AE}">
      <dgm:prSet phldrT="[Text]"/>
      <dgm:spPr/>
      <dgm:t>
        <a:bodyPr/>
        <a:lstStyle/>
        <a:p>
          <a:r>
            <a:rPr lang="pt-PT"/>
            <a:t>Consultar o registo do utente selecionado na Lista de Inscritos (proposta cirúrgica)</a:t>
          </a:r>
        </a:p>
      </dgm:t>
    </dgm:pt>
    <dgm:pt modelId="{DF5C0C73-8C44-4FA9-9AC0-D4AC17748DC1}" type="parTrans" cxnId="{EB402248-B57F-4612-B3C6-F5DB836B44CD}">
      <dgm:prSet/>
      <dgm:spPr/>
      <dgm:t>
        <a:bodyPr/>
        <a:lstStyle/>
        <a:p>
          <a:endParaRPr lang="pt-PT"/>
        </a:p>
      </dgm:t>
    </dgm:pt>
    <dgm:pt modelId="{42F77AF3-2B42-4A20-A192-7DF4EF89CF25}" type="sibTrans" cxnId="{EB402248-B57F-4612-B3C6-F5DB836B44CD}">
      <dgm:prSet/>
      <dgm:spPr/>
      <dgm:t>
        <a:bodyPr/>
        <a:lstStyle/>
        <a:p>
          <a:endParaRPr lang="pt-PT"/>
        </a:p>
      </dgm:t>
    </dgm:pt>
    <dgm:pt modelId="{5096F2CB-2B1A-4DF6-B92D-DF4B72430EAE}">
      <dgm:prSet phldrT="[Text]"/>
      <dgm:spPr/>
      <dgm:t>
        <a:bodyPr/>
        <a:lstStyle/>
        <a:p>
          <a:r>
            <a:rPr lang="pt-PT" b="1"/>
            <a:t>Abrir Nova</a:t>
          </a:r>
        </a:p>
      </dgm:t>
    </dgm:pt>
    <dgm:pt modelId="{04F28467-0F39-4883-BFB7-EEA315426E7A}" type="parTrans" cxnId="{831CDC29-9F43-4F0F-88FF-A2348CCE636C}">
      <dgm:prSet/>
      <dgm:spPr/>
      <dgm:t>
        <a:bodyPr/>
        <a:lstStyle/>
        <a:p>
          <a:endParaRPr lang="pt-PT"/>
        </a:p>
      </dgm:t>
    </dgm:pt>
    <dgm:pt modelId="{92B825AA-1E33-47F8-963F-5B1AF9A36A04}" type="sibTrans" cxnId="{831CDC29-9F43-4F0F-88FF-A2348CCE636C}">
      <dgm:prSet/>
      <dgm:spPr/>
      <dgm:t>
        <a:bodyPr/>
        <a:lstStyle/>
        <a:p>
          <a:endParaRPr lang="pt-PT"/>
        </a:p>
      </dgm:t>
    </dgm:pt>
    <dgm:pt modelId="{A2C256D6-CE02-4417-A134-AB35325B7BEA}">
      <dgm:prSet phldrT="[Text]"/>
      <dgm:spPr/>
      <dgm:t>
        <a:bodyPr/>
        <a:lstStyle/>
        <a:p>
          <a:r>
            <a:rPr lang="pt-PT"/>
            <a:t>Criar um novo registo na LIC</a:t>
          </a:r>
        </a:p>
      </dgm:t>
    </dgm:pt>
    <dgm:pt modelId="{847FC4F5-66CF-43B6-B74B-403AEDA0218B}" type="parTrans" cxnId="{1D4478D9-324F-48E4-94C4-0C7136FA7ACD}">
      <dgm:prSet/>
      <dgm:spPr/>
      <dgm:t>
        <a:bodyPr/>
        <a:lstStyle/>
        <a:p>
          <a:endParaRPr lang="pt-PT"/>
        </a:p>
      </dgm:t>
    </dgm:pt>
    <dgm:pt modelId="{4D20F27D-1508-4914-BB51-8FD0AE5EFAC6}" type="sibTrans" cxnId="{1D4478D9-324F-48E4-94C4-0C7136FA7ACD}">
      <dgm:prSet/>
      <dgm:spPr/>
      <dgm:t>
        <a:bodyPr/>
        <a:lstStyle/>
        <a:p>
          <a:endParaRPr lang="pt-PT"/>
        </a:p>
      </dgm:t>
    </dgm:pt>
    <dgm:pt modelId="{3571BBFF-B7BE-435E-8F57-20676A8AAF6E}">
      <dgm:prSet phldrT="[Text]"/>
      <dgm:spPr/>
      <dgm:t>
        <a:bodyPr/>
        <a:lstStyle/>
        <a:p>
          <a:r>
            <a:rPr lang="pt-PT" b="1"/>
            <a:t>Agendar</a:t>
          </a:r>
        </a:p>
      </dgm:t>
    </dgm:pt>
    <dgm:pt modelId="{99D1283D-248A-43B1-9F00-18DD3BDD7B9B}" type="parTrans" cxnId="{29634B0C-48AB-43B5-8A25-A87263D42DCF}">
      <dgm:prSet/>
      <dgm:spPr/>
      <dgm:t>
        <a:bodyPr/>
        <a:lstStyle/>
        <a:p>
          <a:endParaRPr lang="pt-PT"/>
        </a:p>
      </dgm:t>
    </dgm:pt>
    <dgm:pt modelId="{5CF97578-0E4F-490B-BBCB-FA50C6DF47F9}" type="sibTrans" cxnId="{29634B0C-48AB-43B5-8A25-A87263D42DCF}">
      <dgm:prSet/>
      <dgm:spPr/>
      <dgm:t>
        <a:bodyPr/>
        <a:lstStyle/>
        <a:p>
          <a:endParaRPr lang="pt-PT"/>
        </a:p>
      </dgm:t>
    </dgm:pt>
    <dgm:pt modelId="{78A119C2-8048-4602-919E-AE8B90008A07}">
      <dgm:prSet phldrT="[Text]"/>
      <dgm:spPr/>
      <dgm:t>
        <a:bodyPr/>
        <a:lstStyle/>
        <a:p>
          <a:r>
            <a:rPr lang="pt-PT"/>
            <a:t>Agendar ou consultar o agendamento do utente selecionado</a:t>
          </a:r>
        </a:p>
      </dgm:t>
    </dgm:pt>
    <dgm:pt modelId="{2A801FFF-8C23-4E46-8396-99915F39788A}" type="parTrans" cxnId="{E6899D7B-344A-4019-8E0C-6C97C4412836}">
      <dgm:prSet/>
      <dgm:spPr/>
      <dgm:t>
        <a:bodyPr/>
        <a:lstStyle/>
        <a:p>
          <a:endParaRPr lang="pt-PT"/>
        </a:p>
      </dgm:t>
    </dgm:pt>
    <dgm:pt modelId="{C4158201-699A-4C63-987E-89A45F7B49E8}" type="sibTrans" cxnId="{E6899D7B-344A-4019-8E0C-6C97C4412836}">
      <dgm:prSet/>
      <dgm:spPr/>
      <dgm:t>
        <a:bodyPr/>
        <a:lstStyle/>
        <a:p>
          <a:endParaRPr lang="pt-PT"/>
        </a:p>
      </dgm:t>
    </dgm:pt>
    <dgm:pt modelId="{4F9E63C2-56A7-4EE3-83AD-A552E514A1A7}" type="pres">
      <dgm:prSet presAssocID="{66AD3FE1-AEE1-4BE6-8B4E-12EF8C341C04}" presName="Name0" presStyleCnt="0">
        <dgm:presLayoutVars>
          <dgm:chMax/>
          <dgm:chPref/>
          <dgm:dir/>
        </dgm:presLayoutVars>
      </dgm:prSet>
      <dgm:spPr/>
    </dgm:pt>
    <dgm:pt modelId="{9F392C05-009A-4EA9-B702-481CB232721B}" type="pres">
      <dgm:prSet presAssocID="{C3171A8F-368D-4190-BE2C-47B6EE3261FF}" presName="parenttextcomposite" presStyleCnt="0"/>
      <dgm:spPr/>
    </dgm:pt>
    <dgm:pt modelId="{02543BEB-83B2-44F2-843E-5E6764367281}" type="pres">
      <dgm:prSet presAssocID="{C3171A8F-368D-4190-BE2C-47B6EE3261FF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46101A10-A3FB-444D-8306-5309F5F796E0}" type="pres">
      <dgm:prSet presAssocID="{C3171A8F-368D-4190-BE2C-47B6EE3261FF}" presName="composite" presStyleCnt="0"/>
      <dgm:spPr/>
    </dgm:pt>
    <dgm:pt modelId="{7C5B80CC-4014-4A5E-A748-6D3CA3753838}" type="pres">
      <dgm:prSet presAssocID="{C3171A8F-368D-4190-BE2C-47B6EE3261FF}" presName="chevron1" presStyleLbl="alignNode1" presStyleIdx="0" presStyleCnt="21"/>
      <dgm:spPr/>
    </dgm:pt>
    <dgm:pt modelId="{1CD57C09-1130-40BB-A520-2F574C91BD3A}" type="pres">
      <dgm:prSet presAssocID="{C3171A8F-368D-4190-BE2C-47B6EE3261FF}" presName="chevron2" presStyleLbl="alignNode1" presStyleIdx="1" presStyleCnt="21"/>
      <dgm:spPr/>
    </dgm:pt>
    <dgm:pt modelId="{6F91EC1A-1530-4C86-B4E9-8BFA18A6EBBB}" type="pres">
      <dgm:prSet presAssocID="{C3171A8F-368D-4190-BE2C-47B6EE3261FF}" presName="chevron3" presStyleLbl="alignNode1" presStyleIdx="2" presStyleCnt="21"/>
      <dgm:spPr/>
    </dgm:pt>
    <dgm:pt modelId="{F206F654-6A0C-4D98-A029-0194850FE3C5}" type="pres">
      <dgm:prSet presAssocID="{C3171A8F-368D-4190-BE2C-47B6EE3261FF}" presName="chevron4" presStyleLbl="alignNode1" presStyleIdx="3" presStyleCnt="21"/>
      <dgm:spPr/>
    </dgm:pt>
    <dgm:pt modelId="{903851D8-A560-44B4-9F93-AC744141298C}" type="pres">
      <dgm:prSet presAssocID="{C3171A8F-368D-4190-BE2C-47B6EE3261FF}" presName="chevron5" presStyleLbl="alignNode1" presStyleIdx="4" presStyleCnt="21"/>
      <dgm:spPr/>
    </dgm:pt>
    <dgm:pt modelId="{AD6DB537-5456-4524-B982-76D802478F38}" type="pres">
      <dgm:prSet presAssocID="{C3171A8F-368D-4190-BE2C-47B6EE3261FF}" presName="chevron6" presStyleLbl="alignNode1" presStyleIdx="5" presStyleCnt="21"/>
      <dgm:spPr/>
    </dgm:pt>
    <dgm:pt modelId="{9354EFC8-E29D-4B49-AEB1-F582FA2F09BA}" type="pres">
      <dgm:prSet presAssocID="{C3171A8F-368D-4190-BE2C-47B6EE3261FF}" presName="chevron7" presStyleLbl="alignNode1" presStyleIdx="6" presStyleCnt="21"/>
      <dgm:spPr/>
    </dgm:pt>
    <dgm:pt modelId="{78C40256-7EF4-43AD-8CE3-D11E14C70477}" type="pres">
      <dgm:prSet presAssocID="{C3171A8F-368D-4190-BE2C-47B6EE3261F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4CB93F7E-F3D1-4886-89F0-4B4B062F329A}" type="pres">
      <dgm:prSet presAssocID="{ED1FE8B6-BF38-4F48-AE7D-F351DA7C2714}" presName="sibTrans" presStyleCnt="0"/>
      <dgm:spPr/>
    </dgm:pt>
    <dgm:pt modelId="{343628B5-61BB-4C5F-836D-E3101CBADDAA}" type="pres">
      <dgm:prSet presAssocID="{5096F2CB-2B1A-4DF6-B92D-DF4B72430EAE}" presName="parenttextcomposite" presStyleCnt="0"/>
      <dgm:spPr/>
    </dgm:pt>
    <dgm:pt modelId="{8C642E00-95CD-4FA3-AE2B-9EBD7E84A4BB}" type="pres">
      <dgm:prSet presAssocID="{5096F2CB-2B1A-4DF6-B92D-DF4B72430EAE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89462E97-AD6F-4743-BF58-4FE32739BBBD}" type="pres">
      <dgm:prSet presAssocID="{5096F2CB-2B1A-4DF6-B92D-DF4B72430EAE}" presName="composite" presStyleCnt="0"/>
      <dgm:spPr/>
    </dgm:pt>
    <dgm:pt modelId="{DCE5C8AF-3DA6-4233-B6BE-0E587FCE933C}" type="pres">
      <dgm:prSet presAssocID="{5096F2CB-2B1A-4DF6-B92D-DF4B72430EAE}" presName="chevron1" presStyleLbl="alignNode1" presStyleIdx="7" presStyleCnt="21"/>
      <dgm:spPr/>
    </dgm:pt>
    <dgm:pt modelId="{852CE664-FD3C-479A-B4A4-BF815B46A18B}" type="pres">
      <dgm:prSet presAssocID="{5096F2CB-2B1A-4DF6-B92D-DF4B72430EAE}" presName="chevron2" presStyleLbl="alignNode1" presStyleIdx="8" presStyleCnt="21"/>
      <dgm:spPr/>
    </dgm:pt>
    <dgm:pt modelId="{7292DE2A-470E-4600-A8E5-6ADB726DDD1D}" type="pres">
      <dgm:prSet presAssocID="{5096F2CB-2B1A-4DF6-B92D-DF4B72430EAE}" presName="chevron3" presStyleLbl="alignNode1" presStyleIdx="9" presStyleCnt="21"/>
      <dgm:spPr/>
    </dgm:pt>
    <dgm:pt modelId="{7E90EF26-9DA6-4841-A81E-EDA6989BF348}" type="pres">
      <dgm:prSet presAssocID="{5096F2CB-2B1A-4DF6-B92D-DF4B72430EAE}" presName="chevron4" presStyleLbl="alignNode1" presStyleIdx="10" presStyleCnt="21"/>
      <dgm:spPr/>
    </dgm:pt>
    <dgm:pt modelId="{D452F95A-DE01-48F1-A20A-975402DE60B1}" type="pres">
      <dgm:prSet presAssocID="{5096F2CB-2B1A-4DF6-B92D-DF4B72430EAE}" presName="chevron5" presStyleLbl="alignNode1" presStyleIdx="11" presStyleCnt="21"/>
      <dgm:spPr/>
    </dgm:pt>
    <dgm:pt modelId="{DA23C63A-E1C9-4513-9B6B-2E0E0AB2E770}" type="pres">
      <dgm:prSet presAssocID="{5096F2CB-2B1A-4DF6-B92D-DF4B72430EAE}" presName="chevron6" presStyleLbl="alignNode1" presStyleIdx="12" presStyleCnt="21"/>
      <dgm:spPr/>
    </dgm:pt>
    <dgm:pt modelId="{7BAE7F55-BC36-4DD3-977B-E65B7496DAD3}" type="pres">
      <dgm:prSet presAssocID="{5096F2CB-2B1A-4DF6-B92D-DF4B72430EAE}" presName="chevron7" presStyleLbl="alignNode1" presStyleIdx="13" presStyleCnt="21"/>
      <dgm:spPr/>
    </dgm:pt>
    <dgm:pt modelId="{008D056F-19D8-4D39-B4C1-14E0CFD91FDC}" type="pres">
      <dgm:prSet presAssocID="{5096F2CB-2B1A-4DF6-B92D-DF4B72430EAE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D548ED62-EF5A-408A-B26A-BD7F88E897AC}" type="pres">
      <dgm:prSet presAssocID="{92B825AA-1E33-47F8-963F-5B1AF9A36A04}" presName="sibTrans" presStyleCnt="0"/>
      <dgm:spPr/>
    </dgm:pt>
    <dgm:pt modelId="{77097F04-4F15-4AC7-B662-6A7A48B2259F}" type="pres">
      <dgm:prSet presAssocID="{3571BBFF-B7BE-435E-8F57-20676A8AAF6E}" presName="parenttextcomposite" presStyleCnt="0"/>
      <dgm:spPr/>
    </dgm:pt>
    <dgm:pt modelId="{62028C7B-FEE8-4D54-9FC3-B1F70CF2F3EF}" type="pres">
      <dgm:prSet presAssocID="{3571BBFF-B7BE-435E-8F57-20676A8AAF6E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C2FB9370-8D3B-4BC5-B860-DBE50CC05E59}" type="pres">
      <dgm:prSet presAssocID="{3571BBFF-B7BE-435E-8F57-20676A8AAF6E}" presName="composite" presStyleCnt="0"/>
      <dgm:spPr/>
    </dgm:pt>
    <dgm:pt modelId="{11A8F91E-D1C6-4870-B653-5A30B17511E2}" type="pres">
      <dgm:prSet presAssocID="{3571BBFF-B7BE-435E-8F57-20676A8AAF6E}" presName="chevron1" presStyleLbl="alignNode1" presStyleIdx="14" presStyleCnt="21"/>
      <dgm:spPr/>
    </dgm:pt>
    <dgm:pt modelId="{FFF62DEF-E102-41A2-AC9C-C51CE5A7493F}" type="pres">
      <dgm:prSet presAssocID="{3571BBFF-B7BE-435E-8F57-20676A8AAF6E}" presName="chevron2" presStyleLbl="alignNode1" presStyleIdx="15" presStyleCnt="21"/>
      <dgm:spPr/>
    </dgm:pt>
    <dgm:pt modelId="{7396622F-772B-4E0E-8A90-6AEA0DDB9B35}" type="pres">
      <dgm:prSet presAssocID="{3571BBFF-B7BE-435E-8F57-20676A8AAF6E}" presName="chevron3" presStyleLbl="alignNode1" presStyleIdx="16" presStyleCnt="21"/>
      <dgm:spPr/>
    </dgm:pt>
    <dgm:pt modelId="{BE65C303-384F-4F4A-B805-EDF51A67E96E}" type="pres">
      <dgm:prSet presAssocID="{3571BBFF-B7BE-435E-8F57-20676A8AAF6E}" presName="chevron4" presStyleLbl="alignNode1" presStyleIdx="17" presStyleCnt="21"/>
      <dgm:spPr/>
    </dgm:pt>
    <dgm:pt modelId="{65106F37-E691-47D9-A302-B285535B80D0}" type="pres">
      <dgm:prSet presAssocID="{3571BBFF-B7BE-435E-8F57-20676A8AAF6E}" presName="chevron5" presStyleLbl="alignNode1" presStyleIdx="18" presStyleCnt="21"/>
      <dgm:spPr/>
    </dgm:pt>
    <dgm:pt modelId="{11B3C98A-2596-485B-A980-564B82F012A5}" type="pres">
      <dgm:prSet presAssocID="{3571BBFF-B7BE-435E-8F57-20676A8AAF6E}" presName="chevron6" presStyleLbl="alignNode1" presStyleIdx="19" presStyleCnt="21"/>
      <dgm:spPr/>
    </dgm:pt>
    <dgm:pt modelId="{3042B6C3-DAC6-4481-8BFA-DD6AA44C54CA}" type="pres">
      <dgm:prSet presAssocID="{3571BBFF-B7BE-435E-8F57-20676A8AAF6E}" presName="chevron7" presStyleLbl="alignNode1" presStyleIdx="20" presStyleCnt="21"/>
      <dgm:spPr/>
    </dgm:pt>
    <dgm:pt modelId="{2A25254A-FDDE-45C4-A91E-6B96E98B1718}" type="pres">
      <dgm:prSet presAssocID="{3571BBFF-B7BE-435E-8F57-20676A8AAF6E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29634B0C-48AB-43B5-8A25-A87263D42DCF}" srcId="{66AD3FE1-AEE1-4BE6-8B4E-12EF8C341C04}" destId="{3571BBFF-B7BE-435E-8F57-20676A8AAF6E}" srcOrd="2" destOrd="0" parTransId="{99D1283D-248A-43B1-9F00-18DD3BDD7B9B}" sibTransId="{5CF97578-0E4F-490B-BBCB-FA50C6DF47F9}"/>
    <dgm:cxn modelId="{58BAC510-3282-45E7-9450-EFF0A6C6FF12}" type="presOf" srcId="{78A119C2-8048-4602-919E-AE8B90008A07}" destId="{2A25254A-FDDE-45C4-A91E-6B96E98B1718}" srcOrd="0" destOrd="0" presId="urn:microsoft.com/office/officeart/2008/layout/VerticalAccentList"/>
    <dgm:cxn modelId="{831CDC29-9F43-4F0F-88FF-A2348CCE636C}" srcId="{66AD3FE1-AEE1-4BE6-8B4E-12EF8C341C04}" destId="{5096F2CB-2B1A-4DF6-B92D-DF4B72430EAE}" srcOrd="1" destOrd="0" parTransId="{04F28467-0F39-4883-BFB7-EEA315426E7A}" sibTransId="{92B825AA-1E33-47F8-963F-5B1AF9A36A04}"/>
    <dgm:cxn modelId="{90E58135-7E92-4D9E-B0FD-36DB0C84EAC0}" type="presOf" srcId="{A2C256D6-CE02-4417-A134-AB35325B7BEA}" destId="{008D056F-19D8-4D39-B4C1-14E0CFD91FDC}" srcOrd="0" destOrd="0" presId="urn:microsoft.com/office/officeart/2008/layout/VerticalAccentList"/>
    <dgm:cxn modelId="{1395385D-0AB4-4DE3-B8B4-9BAE0C04D70B}" type="presOf" srcId="{3571BBFF-B7BE-435E-8F57-20676A8AAF6E}" destId="{62028C7B-FEE8-4D54-9FC3-B1F70CF2F3EF}" srcOrd="0" destOrd="0" presId="urn:microsoft.com/office/officeart/2008/layout/VerticalAccentList"/>
    <dgm:cxn modelId="{C7450E60-532F-4A1D-BB09-31E052321BE4}" type="presOf" srcId="{BD4BA0E8-EC54-459E-A08F-98D2822031AE}" destId="{78C40256-7EF4-43AD-8CE3-D11E14C70477}" srcOrd="0" destOrd="0" presId="urn:microsoft.com/office/officeart/2008/layout/VerticalAccentList"/>
    <dgm:cxn modelId="{1327B543-498A-4B26-8B92-06E80DC144FE}" srcId="{66AD3FE1-AEE1-4BE6-8B4E-12EF8C341C04}" destId="{C3171A8F-368D-4190-BE2C-47B6EE3261FF}" srcOrd="0" destOrd="0" parTransId="{9EC2DE7A-2094-4C37-88BD-990CE0B8F93B}" sibTransId="{ED1FE8B6-BF38-4F48-AE7D-F351DA7C2714}"/>
    <dgm:cxn modelId="{EB402248-B57F-4612-B3C6-F5DB836B44CD}" srcId="{C3171A8F-368D-4190-BE2C-47B6EE3261FF}" destId="{BD4BA0E8-EC54-459E-A08F-98D2822031AE}" srcOrd="0" destOrd="0" parTransId="{DF5C0C73-8C44-4FA9-9AC0-D4AC17748DC1}" sibTransId="{42F77AF3-2B42-4A20-A192-7DF4EF89CF25}"/>
    <dgm:cxn modelId="{658C526C-D0C9-4DB9-88DC-F66BC50D75DD}" type="presOf" srcId="{66AD3FE1-AEE1-4BE6-8B4E-12EF8C341C04}" destId="{4F9E63C2-56A7-4EE3-83AD-A552E514A1A7}" srcOrd="0" destOrd="0" presId="urn:microsoft.com/office/officeart/2008/layout/VerticalAccentList"/>
    <dgm:cxn modelId="{06017653-72FC-4A66-AB4A-2A4A8DB4CF9B}" type="presOf" srcId="{5096F2CB-2B1A-4DF6-B92D-DF4B72430EAE}" destId="{8C642E00-95CD-4FA3-AE2B-9EBD7E84A4BB}" srcOrd="0" destOrd="0" presId="urn:microsoft.com/office/officeart/2008/layout/VerticalAccentList"/>
    <dgm:cxn modelId="{E6899D7B-344A-4019-8E0C-6C97C4412836}" srcId="{3571BBFF-B7BE-435E-8F57-20676A8AAF6E}" destId="{78A119C2-8048-4602-919E-AE8B90008A07}" srcOrd="0" destOrd="0" parTransId="{2A801FFF-8C23-4E46-8396-99915F39788A}" sibTransId="{C4158201-699A-4C63-987E-89A45F7B49E8}"/>
    <dgm:cxn modelId="{93E823B5-04DF-4F01-9037-9910F07E87C1}" type="presOf" srcId="{C3171A8F-368D-4190-BE2C-47B6EE3261FF}" destId="{02543BEB-83B2-44F2-843E-5E6764367281}" srcOrd="0" destOrd="0" presId="urn:microsoft.com/office/officeart/2008/layout/VerticalAccentList"/>
    <dgm:cxn modelId="{1D4478D9-324F-48E4-94C4-0C7136FA7ACD}" srcId="{5096F2CB-2B1A-4DF6-B92D-DF4B72430EAE}" destId="{A2C256D6-CE02-4417-A134-AB35325B7BEA}" srcOrd="0" destOrd="0" parTransId="{847FC4F5-66CF-43B6-B74B-403AEDA0218B}" sibTransId="{4D20F27D-1508-4914-BB51-8FD0AE5EFAC6}"/>
    <dgm:cxn modelId="{914AB0B4-1EF4-4F41-AF92-67010C065D5E}" type="presParOf" srcId="{4F9E63C2-56A7-4EE3-83AD-A552E514A1A7}" destId="{9F392C05-009A-4EA9-B702-481CB232721B}" srcOrd="0" destOrd="0" presId="urn:microsoft.com/office/officeart/2008/layout/VerticalAccentList"/>
    <dgm:cxn modelId="{A0834A0F-E3FF-4227-A055-D926E7D624DE}" type="presParOf" srcId="{9F392C05-009A-4EA9-B702-481CB232721B}" destId="{02543BEB-83B2-44F2-843E-5E6764367281}" srcOrd="0" destOrd="0" presId="urn:microsoft.com/office/officeart/2008/layout/VerticalAccentList"/>
    <dgm:cxn modelId="{D7CA1DED-A3B4-411D-AB38-A68287E74E08}" type="presParOf" srcId="{4F9E63C2-56A7-4EE3-83AD-A552E514A1A7}" destId="{46101A10-A3FB-444D-8306-5309F5F796E0}" srcOrd="1" destOrd="0" presId="urn:microsoft.com/office/officeart/2008/layout/VerticalAccentList"/>
    <dgm:cxn modelId="{0A7AEDA2-696E-485F-89E5-2DE87E611577}" type="presParOf" srcId="{46101A10-A3FB-444D-8306-5309F5F796E0}" destId="{7C5B80CC-4014-4A5E-A748-6D3CA3753838}" srcOrd="0" destOrd="0" presId="urn:microsoft.com/office/officeart/2008/layout/VerticalAccentList"/>
    <dgm:cxn modelId="{0AF09624-1A8E-44C8-8D57-8B2A1C4CDB71}" type="presParOf" srcId="{46101A10-A3FB-444D-8306-5309F5F796E0}" destId="{1CD57C09-1130-40BB-A520-2F574C91BD3A}" srcOrd="1" destOrd="0" presId="urn:microsoft.com/office/officeart/2008/layout/VerticalAccentList"/>
    <dgm:cxn modelId="{FA8A9809-C30D-4AD1-A844-1406DD0F3A14}" type="presParOf" srcId="{46101A10-A3FB-444D-8306-5309F5F796E0}" destId="{6F91EC1A-1530-4C86-B4E9-8BFA18A6EBBB}" srcOrd="2" destOrd="0" presId="urn:microsoft.com/office/officeart/2008/layout/VerticalAccentList"/>
    <dgm:cxn modelId="{25972566-6C62-4938-94C6-5E8AF5450527}" type="presParOf" srcId="{46101A10-A3FB-444D-8306-5309F5F796E0}" destId="{F206F654-6A0C-4D98-A029-0194850FE3C5}" srcOrd="3" destOrd="0" presId="urn:microsoft.com/office/officeart/2008/layout/VerticalAccentList"/>
    <dgm:cxn modelId="{F2E1E413-4146-4029-A9EE-9035F92EE31D}" type="presParOf" srcId="{46101A10-A3FB-444D-8306-5309F5F796E0}" destId="{903851D8-A560-44B4-9F93-AC744141298C}" srcOrd="4" destOrd="0" presId="urn:microsoft.com/office/officeart/2008/layout/VerticalAccentList"/>
    <dgm:cxn modelId="{9B816534-6167-4828-9407-9C7D23830F7B}" type="presParOf" srcId="{46101A10-A3FB-444D-8306-5309F5F796E0}" destId="{AD6DB537-5456-4524-B982-76D802478F38}" srcOrd="5" destOrd="0" presId="urn:microsoft.com/office/officeart/2008/layout/VerticalAccentList"/>
    <dgm:cxn modelId="{F6756269-AFFE-4C76-B337-4932320747AA}" type="presParOf" srcId="{46101A10-A3FB-444D-8306-5309F5F796E0}" destId="{9354EFC8-E29D-4B49-AEB1-F582FA2F09BA}" srcOrd="6" destOrd="0" presId="urn:microsoft.com/office/officeart/2008/layout/VerticalAccentList"/>
    <dgm:cxn modelId="{0ED47CE3-C4A9-481E-8528-CA22A03CB153}" type="presParOf" srcId="{46101A10-A3FB-444D-8306-5309F5F796E0}" destId="{78C40256-7EF4-43AD-8CE3-D11E14C70477}" srcOrd="7" destOrd="0" presId="urn:microsoft.com/office/officeart/2008/layout/VerticalAccentList"/>
    <dgm:cxn modelId="{2BD80DB3-D325-4947-8FA2-D32C1FF86180}" type="presParOf" srcId="{4F9E63C2-56A7-4EE3-83AD-A552E514A1A7}" destId="{4CB93F7E-F3D1-4886-89F0-4B4B062F329A}" srcOrd="2" destOrd="0" presId="urn:microsoft.com/office/officeart/2008/layout/VerticalAccentList"/>
    <dgm:cxn modelId="{12F08A15-3EB4-407C-8588-4FCA3EA12C61}" type="presParOf" srcId="{4F9E63C2-56A7-4EE3-83AD-A552E514A1A7}" destId="{343628B5-61BB-4C5F-836D-E3101CBADDAA}" srcOrd="3" destOrd="0" presId="urn:microsoft.com/office/officeart/2008/layout/VerticalAccentList"/>
    <dgm:cxn modelId="{A6DD7E30-D062-40D8-BBD9-4DF4436E2270}" type="presParOf" srcId="{343628B5-61BB-4C5F-836D-E3101CBADDAA}" destId="{8C642E00-95CD-4FA3-AE2B-9EBD7E84A4BB}" srcOrd="0" destOrd="0" presId="urn:microsoft.com/office/officeart/2008/layout/VerticalAccentList"/>
    <dgm:cxn modelId="{6F825798-1D90-4155-B835-55FCEDC10BC0}" type="presParOf" srcId="{4F9E63C2-56A7-4EE3-83AD-A552E514A1A7}" destId="{89462E97-AD6F-4743-BF58-4FE32739BBBD}" srcOrd="4" destOrd="0" presId="urn:microsoft.com/office/officeart/2008/layout/VerticalAccentList"/>
    <dgm:cxn modelId="{64F6A9AB-E012-4B51-93DA-60DF61DA95A4}" type="presParOf" srcId="{89462E97-AD6F-4743-BF58-4FE32739BBBD}" destId="{DCE5C8AF-3DA6-4233-B6BE-0E587FCE933C}" srcOrd="0" destOrd="0" presId="urn:microsoft.com/office/officeart/2008/layout/VerticalAccentList"/>
    <dgm:cxn modelId="{AE16D73C-52CD-484D-9C19-AB8A10E70808}" type="presParOf" srcId="{89462E97-AD6F-4743-BF58-4FE32739BBBD}" destId="{852CE664-FD3C-479A-B4A4-BF815B46A18B}" srcOrd="1" destOrd="0" presId="urn:microsoft.com/office/officeart/2008/layout/VerticalAccentList"/>
    <dgm:cxn modelId="{98A01048-1B41-44AF-BDB0-C4C6035AF38A}" type="presParOf" srcId="{89462E97-AD6F-4743-BF58-4FE32739BBBD}" destId="{7292DE2A-470E-4600-A8E5-6ADB726DDD1D}" srcOrd="2" destOrd="0" presId="urn:microsoft.com/office/officeart/2008/layout/VerticalAccentList"/>
    <dgm:cxn modelId="{8CE02D06-380B-4B0E-8931-12AAC2AA8B1A}" type="presParOf" srcId="{89462E97-AD6F-4743-BF58-4FE32739BBBD}" destId="{7E90EF26-9DA6-4841-A81E-EDA6989BF348}" srcOrd="3" destOrd="0" presId="urn:microsoft.com/office/officeart/2008/layout/VerticalAccentList"/>
    <dgm:cxn modelId="{05C5AD90-06AE-445E-876B-21B085F62113}" type="presParOf" srcId="{89462E97-AD6F-4743-BF58-4FE32739BBBD}" destId="{D452F95A-DE01-48F1-A20A-975402DE60B1}" srcOrd="4" destOrd="0" presId="urn:microsoft.com/office/officeart/2008/layout/VerticalAccentList"/>
    <dgm:cxn modelId="{11006319-1734-47BF-8143-ED8CD91ACB6D}" type="presParOf" srcId="{89462E97-AD6F-4743-BF58-4FE32739BBBD}" destId="{DA23C63A-E1C9-4513-9B6B-2E0E0AB2E770}" srcOrd="5" destOrd="0" presId="urn:microsoft.com/office/officeart/2008/layout/VerticalAccentList"/>
    <dgm:cxn modelId="{2A462D33-0F62-4617-94E0-41E615C5C66A}" type="presParOf" srcId="{89462E97-AD6F-4743-BF58-4FE32739BBBD}" destId="{7BAE7F55-BC36-4DD3-977B-E65B7496DAD3}" srcOrd="6" destOrd="0" presId="urn:microsoft.com/office/officeart/2008/layout/VerticalAccentList"/>
    <dgm:cxn modelId="{CE68CF3D-3F1E-4595-90DB-28E6CB97C141}" type="presParOf" srcId="{89462E97-AD6F-4743-BF58-4FE32739BBBD}" destId="{008D056F-19D8-4D39-B4C1-14E0CFD91FDC}" srcOrd="7" destOrd="0" presId="urn:microsoft.com/office/officeart/2008/layout/VerticalAccentList"/>
    <dgm:cxn modelId="{E42D54E1-4DD9-4A97-892C-17D1D049855F}" type="presParOf" srcId="{4F9E63C2-56A7-4EE3-83AD-A552E514A1A7}" destId="{D548ED62-EF5A-408A-B26A-BD7F88E897AC}" srcOrd="5" destOrd="0" presId="urn:microsoft.com/office/officeart/2008/layout/VerticalAccentList"/>
    <dgm:cxn modelId="{1E8F09A3-924F-4259-B5E9-C5543DC12631}" type="presParOf" srcId="{4F9E63C2-56A7-4EE3-83AD-A552E514A1A7}" destId="{77097F04-4F15-4AC7-B662-6A7A48B2259F}" srcOrd="6" destOrd="0" presId="urn:microsoft.com/office/officeart/2008/layout/VerticalAccentList"/>
    <dgm:cxn modelId="{655B5BAE-FAB1-42C1-9CD5-5696E84AD268}" type="presParOf" srcId="{77097F04-4F15-4AC7-B662-6A7A48B2259F}" destId="{62028C7B-FEE8-4D54-9FC3-B1F70CF2F3EF}" srcOrd="0" destOrd="0" presId="urn:microsoft.com/office/officeart/2008/layout/VerticalAccentList"/>
    <dgm:cxn modelId="{56F11462-22B7-4785-8FF5-34063F60622C}" type="presParOf" srcId="{4F9E63C2-56A7-4EE3-83AD-A552E514A1A7}" destId="{C2FB9370-8D3B-4BC5-B860-DBE50CC05E59}" srcOrd="7" destOrd="0" presId="urn:microsoft.com/office/officeart/2008/layout/VerticalAccentList"/>
    <dgm:cxn modelId="{EBF3217E-A78E-433E-A4B5-15C46097A4C5}" type="presParOf" srcId="{C2FB9370-8D3B-4BC5-B860-DBE50CC05E59}" destId="{11A8F91E-D1C6-4870-B653-5A30B17511E2}" srcOrd="0" destOrd="0" presId="urn:microsoft.com/office/officeart/2008/layout/VerticalAccentList"/>
    <dgm:cxn modelId="{8CE442B7-3898-435C-BBB2-8DC4B9AF8706}" type="presParOf" srcId="{C2FB9370-8D3B-4BC5-B860-DBE50CC05E59}" destId="{FFF62DEF-E102-41A2-AC9C-C51CE5A7493F}" srcOrd="1" destOrd="0" presId="urn:microsoft.com/office/officeart/2008/layout/VerticalAccentList"/>
    <dgm:cxn modelId="{CBAEA845-AF24-435A-8A8C-1832A9C40AAE}" type="presParOf" srcId="{C2FB9370-8D3B-4BC5-B860-DBE50CC05E59}" destId="{7396622F-772B-4E0E-8A90-6AEA0DDB9B35}" srcOrd="2" destOrd="0" presId="urn:microsoft.com/office/officeart/2008/layout/VerticalAccentList"/>
    <dgm:cxn modelId="{2A752BA0-7326-4FE2-89F9-D032A9ABFCB8}" type="presParOf" srcId="{C2FB9370-8D3B-4BC5-B860-DBE50CC05E59}" destId="{BE65C303-384F-4F4A-B805-EDF51A67E96E}" srcOrd="3" destOrd="0" presId="urn:microsoft.com/office/officeart/2008/layout/VerticalAccentList"/>
    <dgm:cxn modelId="{45478458-FAE1-4E02-B0C3-0A19EEF1261C}" type="presParOf" srcId="{C2FB9370-8D3B-4BC5-B860-DBE50CC05E59}" destId="{65106F37-E691-47D9-A302-B285535B80D0}" srcOrd="4" destOrd="0" presId="urn:microsoft.com/office/officeart/2008/layout/VerticalAccentList"/>
    <dgm:cxn modelId="{757B228E-7EDD-4B73-B8C6-DA478FF84839}" type="presParOf" srcId="{C2FB9370-8D3B-4BC5-B860-DBE50CC05E59}" destId="{11B3C98A-2596-485B-A980-564B82F012A5}" srcOrd="5" destOrd="0" presId="urn:microsoft.com/office/officeart/2008/layout/VerticalAccentList"/>
    <dgm:cxn modelId="{0C15F57D-D218-445C-B5C7-53F547BAFEF1}" type="presParOf" srcId="{C2FB9370-8D3B-4BC5-B860-DBE50CC05E59}" destId="{3042B6C3-DAC6-4481-8BFA-DD6AA44C54CA}" srcOrd="6" destOrd="0" presId="urn:microsoft.com/office/officeart/2008/layout/VerticalAccentList"/>
    <dgm:cxn modelId="{597ACC7B-4767-49EA-8920-C1D1EAD76BB2}" type="presParOf" srcId="{C2FB9370-8D3B-4BC5-B860-DBE50CC05E59}" destId="{2A25254A-FDDE-45C4-A91E-6B96E98B1718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DDFC50-D5FF-4FF9-8030-F29A6918C0A8}" type="doc">
      <dgm:prSet loTypeId="urn:microsoft.com/office/officeart/2005/8/layout/chevron1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F984BB7-CF60-4A89-B3AE-BF442F12C435}">
      <dgm:prSet phldrT="[Text]"/>
      <dgm:spPr/>
      <dgm:t>
        <a:bodyPr/>
        <a:lstStyle/>
        <a:p>
          <a:r>
            <a:rPr lang="pt-PT"/>
            <a:t>Proposta cirúrgica</a:t>
          </a:r>
        </a:p>
      </dgm:t>
    </dgm:pt>
    <dgm:pt modelId="{BCADCB58-B6BF-4A8B-A33E-7E032C5A36EA}" type="parTrans" cxnId="{40EDF526-43EC-488D-B666-63638FC31943}">
      <dgm:prSet/>
      <dgm:spPr/>
      <dgm:t>
        <a:bodyPr/>
        <a:lstStyle/>
        <a:p>
          <a:endParaRPr lang="pt-PT"/>
        </a:p>
      </dgm:t>
    </dgm:pt>
    <dgm:pt modelId="{F2519E8E-E49A-4AE6-9B25-2A6568D2B996}" type="sibTrans" cxnId="{40EDF526-43EC-488D-B666-63638FC31943}">
      <dgm:prSet/>
      <dgm:spPr/>
      <dgm:t>
        <a:bodyPr/>
        <a:lstStyle/>
        <a:p>
          <a:endParaRPr lang="pt-PT"/>
        </a:p>
      </dgm:t>
    </dgm:pt>
    <dgm:pt modelId="{088258E5-AF06-4ACF-B1E0-657152F5FC60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PT"/>
        </a:p>
      </dgm:t>
    </dgm:pt>
    <dgm:pt modelId="{52E2F2E7-2B42-4307-A75A-675C913EEC3C}" type="parTrans" cxnId="{F6004014-AD67-4ED5-9DEC-F55A648713A1}">
      <dgm:prSet/>
      <dgm:spPr/>
      <dgm:t>
        <a:bodyPr/>
        <a:lstStyle/>
        <a:p>
          <a:endParaRPr lang="en-US"/>
        </a:p>
      </dgm:t>
    </dgm:pt>
    <dgm:pt modelId="{30246952-BA90-4C7D-9364-318E256C746B}" type="sibTrans" cxnId="{F6004014-AD67-4ED5-9DEC-F55A648713A1}">
      <dgm:prSet/>
      <dgm:spPr/>
      <dgm:t>
        <a:bodyPr/>
        <a:lstStyle/>
        <a:p>
          <a:endParaRPr lang="en-US"/>
        </a:p>
      </dgm:t>
    </dgm:pt>
    <dgm:pt modelId="{8DFD3E75-B9FF-419F-9F29-29BD52DFC409}" type="pres">
      <dgm:prSet presAssocID="{B5DDFC50-D5FF-4FF9-8030-F29A6918C0A8}" presName="Name0" presStyleCnt="0">
        <dgm:presLayoutVars>
          <dgm:dir/>
          <dgm:animLvl val="lvl"/>
          <dgm:resizeHandles val="exact"/>
        </dgm:presLayoutVars>
      </dgm:prSet>
      <dgm:spPr/>
    </dgm:pt>
    <dgm:pt modelId="{CA843BF1-D801-4E18-A6BB-678ADD3776DC}" type="pres">
      <dgm:prSet presAssocID="{AF984BB7-CF60-4A89-B3AE-BF442F12C435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955AC943-11D4-4BE2-9A70-A4256D386B2A}" type="pres">
      <dgm:prSet presAssocID="{F2519E8E-E49A-4AE6-9B25-2A6568D2B996}" presName="parTxOnlySpace" presStyleCnt="0"/>
      <dgm:spPr/>
    </dgm:pt>
    <dgm:pt modelId="{7BBA2686-34BF-4FA4-B690-397DEA34F48A}" type="pres">
      <dgm:prSet presAssocID="{088258E5-AF06-4ACF-B1E0-657152F5FC60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C27B4F06-2BFA-4A86-839D-1E38188C5D9D}" type="presOf" srcId="{AF984BB7-CF60-4A89-B3AE-BF442F12C435}" destId="{CA843BF1-D801-4E18-A6BB-678ADD3776DC}" srcOrd="0" destOrd="0" presId="urn:microsoft.com/office/officeart/2005/8/layout/chevron1"/>
    <dgm:cxn modelId="{F6004014-AD67-4ED5-9DEC-F55A648713A1}" srcId="{B5DDFC50-D5FF-4FF9-8030-F29A6918C0A8}" destId="{088258E5-AF06-4ACF-B1E0-657152F5FC60}" srcOrd="1" destOrd="0" parTransId="{52E2F2E7-2B42-4307-A75A-675C913EEC3C}" sibTransId="{30246952-BA90-4C7D-9364-318E256C746B}"/>
    <dgm:cxn modelId="{40EDF526-43EC-488D-B666-63638FC31943}" srcId="{B5DDFC50-D5FF-4FF9-8030-F29A6918C0A8}" destId="{AF984BB7-CF60-4A89-B3AE-BF442F12C435}" srcOrd="0" destOrd="0" parTransId="{BCADCB58-B6BF-4A8B-A33E-7E032C5A36EA}" sibTransId="{F2519E8E-E49A-4AE6-9B25-2A6568D2B996}"/>
    <dgm:cxn modelId="{63CB66E6-F7A8-49B1-9DAA-8861A215EA85}" type="presOf" srcId="{088258E5-AF06-4ACF-B1E0-657152F5FC60}" destId="{7BBA2686-34BF-4FA4-B690-397DEA34F48A}" srcOrd="0" destOrd="0" presId="urn:microsoft.com/office/officeart/2005/8/layout/chevron1"/>
    <dgm:cxn modelId="{1D0203E7-02F5-4185-A316-CE38C32C36F2}" type="presOf" srcId="{B5DDFC50-D5FF-4FF9-8030-F29A6918C0A8}" destId="{8DFD3E75-B9FF-419F-9F29-29BD52DFC409}" srcOrd="0" destOrd="0" presId="urn:microsoft.com/office/officeart/2005/8/layout/chevron1"/>
    <dgm:cxn modelId="{BFB683C2-E0DB-4BA3-B853-0570BE19A91C}" type="presParOf" srcId="{8DFD3E75-B9FF-419F-9F29-29BD52DFC409}" destId="{CA843BF1-D801-4E18-A6BB-678ADD3776DC}" srcOrd="0" destOrd="0" presId="urn:microsoft.com/office/officeart/2005/8/layout/chevron1"/>
    <dgm:cxn modelId="{6228546A-58AA-4C66-886C-B1E1CB150DB6}" type="presParOf" srcId="{8DFD3E75-B9FF-419F-9F29-29BD52DFC409}" destId="{955AC943-11D4-4BE2-9A70-A4256D386B2A}" srcOrd="1" destOrd="0" presId="urn:microsoft.com/office/officeart/2005/8/layout/chevron1"/>
    <dgm:cxn modelId="{D6D0B438-788E-4E21-A2B4-2C65DB438151}" type="presParOf" srcId="{8DFD3E75-B9FF-419F-9F29-29BD52DFC409}" destId="{7BBA2686-34BF-4FA4-B690-397DEA34F48A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DDFC50-D5FF-4FF9-8030-F29A6918C0A8}" type="doc">
      <dgm:prSet loTypeId="urn:microsoft.com/office/officeart/2005/8/layout/chevron1" loCatId="process" qsTypeId="urn:microsoft.com/office/officeart/2005/8/quickstyle/simple5" qsCatId="simple" csTypeId="urn:microsoft.com/office/officeart/2005/8/colors/colorful1" csCatId="colorful" phldr="1"/>
      <dgm:spPr/>
    </dgm:pt>
    <dgm:pt modelId="{AF984BB7-CF60-4A89-B3AE-BF442F12C435}">
      <dgm:prSet phldrT="[Text]"/>
      <dgm:spPr/>
      <dgm:t>
        <a:bodyPr/>
        <a:lstStyle/>
        <a:p>
          <a:r>
            <a:rPr lang="pt-PT"/>
            <a:t>Proposta cirúrgica</a:t>
          </a:r>
        </a:p>
      </dgm:t>
    </dgm:pt>
    <dgm:pt modelId="{BCADCB58-B6BF-4A8B-A33E-7E032C5A36EA}" type="parTrans" cxnId="{40EDF526-43EC-488D-B666-63638FC31943}">
      <dgm:prSet/>
      <dgm:spPr/>
      <dgm:t>
        <a:bodyPr/>
        <a:lstStyle/>
        <a:p>
          <a:endParaRPr lang="pt-PT"/>
        </a:p>
      </dgm:t>
    </dgm:pt>
    <dgm:pt modelId="{F2519E8E-E49A-4AE6-9B25-2A6568D2B996}" type="sibTrans" cxnId="{40EDF526-43EC-488D-B666-63638FC31943}">
      <dgm:prSet/>
      <dgm:spPr/>
      <dgm:t>
        <a:bodyPr/>
        <a:lstStyle/>
        <a:p>
          <a:endParaRPr lang="pt-PT"/>
        </a:p>
      </dgm:t>
    </dgm:pt>
    <dgm:pt modelId="{A72FEFB4-C1A6-4C23-B22B-10A27C96B6A6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PT"/>
        </a:p>
      </dgm:t>
    </dgm:pt>
    <dgm:pt modelId="{B76D42FC-13AF-4304-897C-911CAD3F85E6}" type="parTrans" cxnId="{5E432452-4247-48E3-B45D-0D10AA02DD55}">
      <dgm:prSet/>
      <dgm:spPr/>
      <dgm:t>
        <a:bodyPr/>
        <a:lstStyle/>
        <a:p>
          <a:endParaRPr lang="pt-PT"/>
        </a:p>
      </dgm:t>
    </dgm:pt>
    <dgm:pt modelId="{F81878CF-0A7D-4D63-8A31-5BA9F5B92382}" type="sibTrans" cxnId="{5E432452-4247-48E3-B45D-0D10AA02DD55}">
      <dgm:prSet/>
      <dgm:spPr/>
      <dgm:t>
        <a:bodyPr/>
        <a:lstStyle/>
        <a:p>
          <a:endParaRPr lang="pt-PT"/>
        </a:p>
      </dgm:t>
    </dgm:pt>
    <dgm:pt modelId="{8DFD3E75-B9FF-419F-9F29-29BD52DFC409}" type="pres">
      <dgm:prSet presAssocID="{B5DDFC50-D5FF-4FF9-8030-F29A6918C0A8}" presName="Name0" presStyleCnt="0">
        <dgm:presLayoutVars>
          <dgm:dir/>
          <dgm:animLvl val="lvl"/>
          <dgm:resizeHandles val="exact"/>
        </dgm:presLayoutVars>
      </dgm:prSet>
      <dgm:spPr/>
    </dgm:pt>
    <dgm:pt modelId="{CA843BF1-D801-4E18-A6BB-678ADD3776DC}" type="pres">
      <dgm:prSet presAssocID="{AF984BB7-CF60-4A89-B3AE-BF442F12C435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F560EA60-5A2E-40CD-ABE2-84CDEFD24C61}" type="pres">
      <dgm:prSet presAssocID="{F2519E8E-E49A-4AE6-9B25-2A6568D2B996}" presName="parTxOnlySpace" presStyleCnt="0"/>
      <dgm:spPr/>
    </dgm:pt>
    <dgm:pt modelId="{627684F1-BA5F-4B00-8320-573D1D2A8967}" type="pres">
      <dgm:prSet presAssocID="{A72FEFB4-C1A6-4C23-B22B-10A27C96B6A6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BEBC2326-AA49-49FE-8B43-C805DF0ED439}" type="presOf" srcId="{A72FEFB4-C1A6-4C23-B22B-10A27C96B6A6}" destId="{627684F1-BA5F-4B00-8320-573D1D2A8967}" srcOrd="0" destOrd="0" presId="urn:microsoft.com/office/officeart/2005/8/layout/chevron1"/>
    <dgm:cxn modelId="{40EDF526-43EC-488D-B666-63638FC31943}" srcId="{B5DDFC50-D5FF-4FF9-8030-F29A6918C0A8}" destId="{AF984BB7-CF60-4A89-B3AE-BF442F12C435}" srcOrd="0" destOrd="0" parTransId="{BCADCB58-B6BF-4A8B-A33E-7E032C5A36EA}" sibTransId="{F2519E8E-E49A-4AE6-9B25-2A6568D2B996}"/>
    <dgm:cxn modelId="{0739982C-75CA-47A8-99D9-E48E39BC83DD}" type="presOf" srcId="{B5DDFC50-D5FF-4FF9-8030-F29A6918C0A8}" destId="{8DFD3E75-B9FF-419F-9F29-29BD52DFC409}" srcOrd="0" destOrd="0" presId="urn:microsoft.com/office/officeart/2005/8/layout/chevron1"/>
    <dgm:cxn modelId="{5E432452-4247-48E3-B45D-0D10AA02DD55}" srcId="{B5DDFC50-D5FF-4FF9-8030-F29A6918C0A8}" destId="{A72FEFB4-C1A6-4C23-B22B-10A27C96B6A6}" srcOrd="1" destOrd="0" parTransId="{B76D42FC-13AF-4304-897C-911CAD3F85E6}" sibTransId="{F81878CF-0A7D-4D63-8A31-5BA9F5B92382}"/>
    <dgm:cxn modelId="{9DE4BBE8-B776-4C65-8B44-600631C18A00}" type="presOf" srcId="{AF984BB7-CF60-4A89-B3AE-BF442F12C435}" destId="{CA843BF1-D801-4E18-A6BB-678ADD3776DC}" srcOrd="0" destOrd="0" presId="urn:microsoft.com/office/officeart/2005/8/layout/chevron1"/>
    <dgm:cxn modelId="{EB6D460A-AB54-4E3C-BABD-1AE0E6706CF8}" type="presParOf" srcId="{8DFD3E75-B9FF-419F-9F29-29BD52DFC409}" destId="{CA843BF1-D801-4E18-A6BB-678ADD3776DC}" srcOrd="0" destOrd="0" presId="urn:microsoft.com/office/officeart/2005/8/layout/chevron1"/>
    <dgm:cxn modelId="{D9CE0FB6-E4EA-4AD7-A270-3B0B563C9C92}" type="presParOf" srcId="{8DFD3E75-B9FF-419F-9F29-29BD52DFC409}" destId="{F560EA60-5A2E-40CD-ABE2-84CDEFD24C61}" srcOrd="1" destOrd="0" presId="urn:microsoft.com/office/officeart/2005/8/layout/chevron1"/>
    <dgm:cxn modelId="{B8631B42-5DD0-4A0F-9D28-6DC295ED5BEB}" type="presParOf" srcId="{8DFD3E75-B9FF-419F-9F29-29BD52DFC409}" destId="{627684F1-BA5F-4B00-8320-573D1D2A8967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DDFC50-D5FF-4FF9-8030-F29A6918C0A8}" type="doc">
      <dgm:prSet loTypeId="urn:microsoft.com/office/officeart/2005/8/layout/chevron1" loCatId="process" qsTypeId="urn:microsoft.com/office/officeart/2005/8/quickstyle/simple5" qsCatId="simple" csTypeId="urn:microsoft.com/office/officeart/2005/8/colors/colorful1" csCatId="colorful" phldr="1"/>
      <dgm:spPr/>
    </dgm:pt>
    <dgm:pt modelId="{AF984BB7-CF60-4A89-B3AE-BF442F12C435}">
      <dgm:prSet phldrT="[Text]"/>
      <dgm:spPr/>
      <dgm:t>
        <a:bodyPr/>
        <a:lstStyle/>
        <a:p>
          <a:r>
            <a:rPr lang="pt-PT"/>
            <a:t>Proposta cirúrgica</a:t>
          </a:r>
        </a:p>
      </dgm:t>
    </dgm:pt>
    <dgm:pt modelId="{BCADCB58-B6BF-4A8B-A33E-7E032C5A36EA}" type="parTrans" cxnId="{40EDF526-43EC-488D-B666-63638FC31943}">
      <dgm:prSet/>
      <dgm:spPr/>
      <dgm:t>
        <a:bodyPr/>
        <a:lstStyle/>
        <a:p>
          <a:endParaRPr lang="pt-PT"/>
        </a:p>
      </dgm:t>
    </dgm:pt>
    <dgm:pt modelId="{F2519E8E-E49A-4AE6-9B25-2A6568D2B996}" type="sibTrans" cxnId="{40EDF526-43EC-488D-B666-63638FC31943}">
      <dgm:prSet/>
      <dgm:spPr/>
      <dgm:t>
        <a:bodyPr/>
        <a:lstStyle/>
        <a:p>
          <a:endParaRPr lang="pt-PT"/>
        </a:p>
      </dgm:t>
    </dgm:pt>
    <dgm:pt modelId="{A72FEFB4-C1A6-4C23-B22B-10A27C96B6A6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PT"/>
        </a:p>
      </dgm:t>
    </dgm:pt>
    <dgm:pt modelId="{F81878CF-0A7D-4D63-8A31-5BA9F5B92382}" type="sibTrans" cxnId="{5E432452-4247-48E3-B45D-0D10AA02DD55}">
      <dgm:prSet/>
      <dgm:spPr/>
      <dgm:t>
        <a:bodyPr/>
        <a:lstStyle/>
        <a:p>
          <a:endParaRPr lang="pt-PT"/>
        </a:p>
      </dgm:t>
    </dgm:pt>
    <dgm:pt modelId="{B76D42FC-13AF-4304-897C-911CAD3F85E6}" type="parTrans" cxnId="{5E432452-4247-48E3-B45D-0D10AA02DD55}">
      <dgm:prSet/>
      <dgm:spPr/>
      <dgm:t>
        <a:bodyPr/>
        <a:lstStyle/>
        <a:p>
          <a:endParaRPr lang="pt-PT"/>
        </a:p>
      </dgm:t>
    </dgm:pt>
    <dgm:pt modelId="{8DFD3E75-B9FF-419F-9F29-29BD52DFC409}" type="pres">
      <dgm:prSet presAssocID="{B5DDFC50-D5FF-4FF9-8030-F29A6918C0A8}" presName="Name0" presStyleCnt="0">
        <dgm:presLayoutVars>
          <dgm:dir/>
          <dgm:animLvl val="lvl"/>
          <dgm:resizeHandles val="exact"/>
        </dgm:presLayoutVars>
      </dgm:prSet>
      <dgm:spPr/>
    </dgm:pt>
    <dgm:pt modelId="{CA843BF1-D801-4E18-A6BB-678ADD3776DC}" type="pres">
      <dgm:prSet presAssocID="{AF984BB7-CF60-4A89-B3AE-BF442F12C435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F560EA60-5A2E-40CD-ABE2-84CDEFD24C61}" type="pres">
      <dgm:prSet presAssocID="{F2519E8E-E49A-4AE6-9B25-2A6568D2B996}" presName="parTxOnlySpace" presStyleCnt="0"/>
      <dgm:spPr/>
    </dgm:pt>
    <dgm:pt modelId="{627684F1-BA5F-4B00-8320-573D1D2A8967}" type="pres">
      <dgm:prSet presAssocID="{A72FEFB4-C1A6-4C23-B22B-10A27C96B6A6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40EDF526-43EC-488D-B666-63638FC31943}" srcId="{B5DDFC50-D5FF-4FF9-8030-F29A6918C0A8}" destId="{AF984BB7-CF60-4A89-B3AE-BF442F12C435}" srcOrd="0" destOrd="0" parTransId="{BCADCB58-B6BF-4A8B-A33E-7E032C5A36EA}" sibTransId="{F2519E8E-E49A-4AE6-9B25-2A6568D2B996}"/>
    <dgm:cxn modelId="{0795BB6C-3E85-4EEF-AA24-295B5B9DC674}" type="presOf" srcId="{AF984BB7-CF60-4A89-B3AE-BF442F12C435}" destId="{CA843BF1-D801-4E18-A6BB-678ADD3776DC}" srcOrd="0" destOrd="0" presId="urn:microsoft.com/office/officeart/2005/8/layout/chevron1"/>
    <dgm:cxn modelId="{5E432452-4247-48E3-B45D-0D10AA02DD55}" srcId="{B5DDFC50-D5FF-4FF9-8030-F29A6918C0A8}" destId="{A72FEFB4-C1A6-4C23-B22B-10A27C96B6A6}" srcOrd="1" destOrd="0" parTransId="{B76D42FC-13AF-4304-897C-911CAD3F85E6}" sibTransId="{F81878CF-0A7D-4D63-8A31-5BA9F5B92382}"/>
    <dgm:cxn modelId="{C4E01185-00D5-4EAD-86A6-6E309B47ED72}" type="presOf" srcId="{B5DDFC50-D5FF-4FF9-8030-F29A6918C0A8}" destId="{8DFD3E75-B9FF-419F-9F29-29BD52DFC409}" srcOrd="0" destOrd="0" presId="urn:microsoft.com/office/officeart/2005/8/layout/chevron1"/>
    <dgm:cxn modelId="{746CD9EF-7E48-49F7-B2B7-4232F6E6068C}" type="presOf" srcId="{A72FEFB4-C1A6-4C23-B22B-10A27C96B6A6}" destId="{627684F1-BA5F-4B00-8320-573D1D2A8967}" srcOrd="0" destOrd="0" presId="urn:microsoft.com/office/officeart/2005/8/layout/chevron1"/>
    <dgm:cxn modelId="{A35DE1A5-CC28-4818-82CD-5A38A902FE79}" type="presParOf" srcId="{8DFD3E75-B9FF-419F-9F29-29BD52DFC409}" destId="{CA843BF1-D801-4E18-A6BB-678ADD3776DC}" srcOrd="0" destOrd="0" presId="urn:microsoft.com/office/officeart/2005/8/layout/chevron1"/>
    <dgm:cxn modelId="{E342F0EC-D8DE-4BD0-A8BE-10E7D4CAE246}" type="presParOf" srcId="{8DFD3E75-B9FF-419F-9F29-29BD52DFC409}" destId="{F560EA60-5A2E-40CD-ABE2-84CDEFD24C61}" srcOrd="1" destOrd="0" presId="urn:microsoft.com/office/officeart/2005/8/layout/chevron1"/>
    <dgm:cxn modelId="{1FA12DAE-2FF6-4359-8D62-785A835EC333}" type="presParOf" srcId="{8DFD3E75-B9FF-419F-9F29-29BD52DFC409}" destId="{627684F1-BA5F-4B00-8320-573D1D2A8967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51FA60-7ACA-4F48-AD61-50BC9980B4B7}" type="doc">
      <dgm:prSet loTypeId="urn:microsoft.com/office/officeart/2005/8/layout/lProcess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D565EC27-5839-4E40-BFC7-9EF3ADA845EF}">
      <dgm:prSet phldrT="[Texto]"/>
      <dgm:spPr/>
      <dgm:t>
        <a:bodyPr/>
        <a:lstStyle/>
        <a:p>
          <a:r>
            <a:rPr lang="pt-PT"/>
            <a:t>Motivos possíveis</a:t>
          </a:r>
        </a:p>
      </dgm:t>
    </dgm:pt>
    <dgm:pt modelId="{B2B1FFED-7E14-45CC-BAED-0487619260FC}" type="parTrans" cxnId="{B6571890-558A-40DF-9258-24825FAA1D92}">
      <dgm:prSet/>
      <dgm:spPr/>
      <dgm:t>
        <a:bodyPr/>
        <a:lstStyle/>
        <a:p>
          <a:endParaRPr lang="pt-PT"/>
        </a:p>
      </dgm:t>
    </dgm:pt>
    <dgm:pt modelId="{595CA411-FF02-4ED4-8D28-88911AF525C6}" type="sibTrans" cxnId="{B6571890-558A-40DF-9258-24825FAA1D92}">
      <dgm:prSet/>
      <dgm:spPr/>
      <dgm:t>
        <a:bodyPr/>
        <a:lstStyle/>
        <a:p>
          <a:endParaRPr lang="pt-PT"/>
        </a:p>
      </dgm:t>
    </dgm:pt>
    <dgm:pt modelId="{5F1CC0A2-AF14-4DA0-A54E-048FE447424E}">
      <dgm:prSet phldrT="[Texto]"/>
      <dgm:spPr/>
      <dgm:t>
        <a:bodyPr/>
        <a:lstStyle/>
        <a:p>
          <a:r>
            <a:rPr lang="pt-PT"/>
            <a:t>Morte</a:t>
          </a:r>
        </a:p>
      </dgm:t>
    </dgm:pt>
    <dgm:pt modelId="{EF7FC47A-66BE-46C1-90A8-08455FC2EDE6}" type="parTrans" cxnId="{AC58CA52-832D-4ABA-8573-E16632E07ADC}">
      <dgm:prSet/>
      <dgm:spPr/>
      <dgm:t>
        <a:bodyPr/>
        <a:lstStyle/>
        <a:p>
          <a:endParaRPr lang="pt-PT"/>
        </a:p>
      </dgm:t>
    </dgm:pt>
    <dgm:pt modelId="{4476D332-B57D-446C-B87C-49C383FA1C75}" type="sibTrans" cxnId="{AC58CA52-832D-4ABA-8573-E16632E07ADC}">
      <dgm:prSet/>
      <dgm:spPr/>
      <dgm:t>
        <a:bodyPr/>
        <a:lstStyle/>
        <a:p>
          <a:endParaRPr lang="pt-PT"/>
        </a:p>
      </dgm:t>
    </dgm:pt>
    <dgm:pt modelId="{7DC8D130-C5BF-43DD-8A2D-8DFA22B2B1A4}">
      <dgm:prSet phldrT="[Texto]"/>
      <dgm:spPr/>
      <dgm:t>
        <a:bodyPr/>
        <a:lstStyle/>
        <a:p>
          <a:r>
            <a:rPr lang="pt-PT"/>
            <a:t>Estado da LIC</a:t>
          </a:r>
        </a:p>
      </dgm:t>
    </dgm:pt>
    <dgm:pt modelId="{D590F199-6056-4237-8E6E-2852B27D2CF7}" type="parTrans" cxnId="{B7AD023F-3807-4C26-B758-C06AF81464A8}">
      <dgm:prSet/>
      <dgm:spPr/>
      <dgm:t>
        <a:bodyPr/>
        <a:lstStyle/>
        <a:p>
          <a:endParaRPr lang="pt-PT"/>
        </a:p>
      </dgm:t>
    </dgm:pt>
    <dgm:pt modelId="{1B31A1DB-302A-4EBF-A3AA-78E96C9C02D4}" type="sibTrans" cxnId="{B7AD023F-3807-4C26-B758-C06AF81464A8}">
      <dgm:prSet/>
      <dgm:spPr/>
      <dgm:t>
        <a:bodyPr/>
        <a:lstStyle/>
        <a:p>
          <a:endParaRPr lang="pt-PT"/>
        </a:p>
      </dgm:t>
    </dgm:pt>
    <dgm:pt modelId="{64D2C342-B922-4BD4-8331-4B1E3DD0C0C5}">
      <dgm:prSet phldrT="[Texto]"/>
      <dgm:spPr>
        <a:solidFill>
          <a:schemeClr val="accent6"/>
        </a:solidFill>
      </dgm:spPr>
      <dgm:t>
        <a:bodyPr/>
        <a:lstStyle/>
        <a:p>
          <a:r>
            <a:rPr lang="pt-PT"/>
            <a:t>O registo na LIC passa para situação “Cancelado”, estado “Finalizado”</a:t>
          </a:r>
        </a:p>
      </dgm:t>
    </dgm:pt>
    <dgm:pt modelId="{D261EF6A-28DB-459D-864E-EEE69F661358}" type="parTrans" cxnId="{54A87BDA-54B5-463D-8BF8-FB8D7F348C93}">
      <dgm:prSet/>
      <dgm:spPr/>
      <dgm:t>
        <a:bodyPr/>
        <a:lstStyle/>
        <a:p>
          <a:endParaRPr lang="pt-PT"/>
        </a:p>
      </dgm:t>
    </dgm:pt>
    <dgm:pt modelId="{62A22AC5-D10D-45BC-90E5-1D45525F14AA}" type="sibTrans" cxnId="{54A87BDA-54B5-463D-8BF8-FB8D7F348C93}">
      <dgm:prSet/>
      <dgm:spPr/>
      <dgm:t>
        <a:bodyPr/>
        <a:lstStyle/>
        <a:p>
          <a:endParaRPr lang="pt-PT"/>
        </a:p>
      </dgm:t>
    </dgm:pt>
    <dgm:pt modelId="{4559CA8F-2F58-484A-A4B3-4314839B30AE}">
      <dgm:prSet phldrT="[Tex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rgbClr val="E20613"/>
            </a:gs>
            <a:gs pos="76000">
              <a:srgbClr val="E63941"/>
            </a:gs>
            <a:gs pos="100000">
              <a:srgbClr val="EF9F9C"/>
            </a:gs>
          </a:gsLst>
          <a:lin ang="16200000" scaled="1"/>
          <a:tileRect/>
        </a:gradFill>
      </dgm:spPr>
      <dgm:t>
        <a:bodyPr/>
        <a:lstStyle/>
        <a:p>
          <a:r>
            <a:rPr lang="pt-PT"/>
            <a:t>Desistência</a:t>
          </a:r>
        </a:p>
      </dgm:t>
    </dgm:pt>
    <dgm:pt modelId="{F551776E-843C-4AF8-BDAA-78DC07E5958C}" type="parTrans" cxnId="{72547015-F92B-4D9F-8CD1-5DF0DF00EEE4}">
      <dgm:prSet/>
      <dgm:spPr/>
      <dgm:t>
        <a:bodyPr/>
        <a:lstStyle/>
        <a:p>
          <a:endParaRPr lang="pt-PT"/>
        </a:p>
      </dgm:t>
    </dgm:pt>
    <dgm:pt modelId="{577132EC-4446-41AD-BFCA-92F8807209B5}" type="sibTrans" cxnId="{72547015-F92B-4D9F-8CD1-5DF0DF00EEE4}">
      <dgm:prSet/>
      <dgm:spPr/>
      <dgm:t>
        <a:bodyPr/>
        <a:lstStyle/>
        <a:p>
          <a:endParaRPr lang="pt-PT"/>
        </a:p>
      </dgm:t>
    </dgm:pt>
    <dgm:pt modelId="{9A345EE6-5BC4-4CF0-A426-586568F70A83}">
      <dgm:prSet phldrT="[Texto]"/>
      <dgm:spPr/>
      <dgm:t>
        <a:bodyPr/>
        <a:lstStyle/>
        <a:p>
          <a:r>
            <a:rPr lang="pt-PT"/>
            <a:t>Operado noutro hospital</a:t>
          </a:r>
        </a:p>
      </dgm:t>
    </dgm:pt>
    <dgm:pt modelId="{ECC89006-C582-49CF-A6D4-AB9797CB6190}" type="parTrans" cxnId="{89DAF1CC-C1ED-4FD7-BE2A-004018C90D84}">
      <dgm:prSet/>
      <dgm:spPr/>
      <dgm:t>
        <a:bodyPr/>
        <a:lstStyle/>
        <a:p>
          <a:endParaRPr lang="pt-PT"/>
        </a:p>
      </dgm:t>
    </dgm:pt>
    <dgm:pt modelId="{83E735F1-7041-4BD2-BABE-21DA291B31ED}" type="sibTrans" cxnId="{89DAF1CC-C1ED-4FD7-BE2A-004018C90D84}">
      <dgm:prSet/>
      <dgm:spPr/>
      <dgm:t>
        <a:bodyPr/>
        <a:lstStyle/>
        <a:p>
          <a:endParaRPr lang="pt-PT"/>
        </a:p>
      </dgm:t>
    </dgm:pt>
    <dgm:pt modelId="{A7446FDF-8A38-492C-90CE-F26746C572C8}">
      <dgm:prSet phldrT="[Texto]"/>
      <dgm:spPr/>
      <dgm:t>
        <a:bodyPr/>
        <a:lstStyle/>
        <a:p>
          <a:r>
            <a:rPr lang="pt-PT"/>
            <a:t>…</a:t>
          </a:r>
        </a:p>
      </dgm:t>
    </dgm:pt>
    <dgm:pt modelId="{6BFC40C0-FDA3-436E-8EAA-445D5332C38D}" type="parTrans" cxnId="{CD8966C1-F3C5-4D3E-923C-9281B0D6F1C1}">
      <dgm:prSet/>
      <dgm:spPr/>
      <dgm:t>
        <a:bodyPr/>
        <a:lstStyle/>
        <a:p>
          <a:endParaRPr lang="pt-PT"/>
        </a:p>
      </dgm:t>
    </dgm:pt>
    <dgm:pt modelId="{2A136AAF-BD3C-4563-8775-89F47A8854A3}" type="sibTrans" cxnId="{CD8966C1-F3C5-4D3E-923C-9281B0D6F1C1}">
      <dgm:prSet/>
      <dgm:spPr/>
      <dgm:t>
        <a:bodyPr/>
        <a:lstStyle/>
        <a:p>
          <a:endParaRPr lang="pt-PT"/>
        </a:p>
      </dgm:t>
    </dgm:pt>
    <dgm:pt modelId="{FD52016B-F541-4929-890D-11A6FC65F15F}" type="pres">
      <dgm:prSet presAssocID="{2451FA60-7ACA-4F48-AD61-50BC9980B4B7}" presName="theList" presStyleCnt="0">
        <dgm:presLayoutVars>
          <dgm:dir/>
          <dgm:animLvl val="lvl"/>
          <dgm:resizeHandles val="exact"/>
        </dgm:presLayoutVars>
      </dgm:prSet>
      <dgm:spPr/>
    </dgm:pt>
    <dgm:pt modelId="{CE6F279D-B9C0-48DD-B7C8-BB038F1A9037}" type="pres">
      <dgm:prSet presAssocID="{D565EC27-5839-4E40-BFC7-9EF3ADA845EF}" presName="compNode" presStyleCnt="0"/>
      <dgm:spPr/>
    </dgm:pt>
    <dgm:pt modelId="{2468925E-150F-4865-BF68-3F7F9EF38144}" type="pres">
      <dgm:prSet presAssocID="{D565EC27-5839-4E40-BFC7-9EF3ADA845EF}" presName="aNode" presStyleLbl="bgShp" presStyleIdx="0" presStyleCnt="2"/>
      <dgm:spPr/>
    </dgm:pt>
    <dgm:pt modelId="{EF4CED1B-9E50-468C-905E-BCF7FE23E212}" type="pres">
      <dgm:prSet presAssocID="{D565EC27-5839-4E40-BFC7-9EF3ADA845EF}" presName="textNode" presStyleLbl="bgShp" presStyleIdx="0" presStyleCnt="2"/>
      <dgm:spPr/>
    </dgm:pt>
    <dgm:pt modelId="{B0B9EB31-6C5A-4DCD-81F5-95989AC07C11}" type="pres">
      <dgm:prSet presAssocID="{D565EC27-5839-4E40-BFC7-9EF3ADA845EF}" presName="compChildNode" presStyleCnt="0"/>
      <dgm:spPr/>
    </dgm:pt>
    <dgm:pt modelId="{BC376C7E-A162-40D8-8095-FB012C81DE3E}" type="pres">
      <dgm:prSet presAssocID="{D565EC27-5839-4E40-BFC7-9EF3ADA845EF}" presName="theInnerList" presStyleCnt="0"/>
      <dgm:spPr/>
    </dgm:pt>
    <dgm:pt modelId="{37F4CBDE-0094-42F1-949C-CD94148FA021}" type="pres">
      <dgm:prSet presAssocID="{5F1CC0A2-AF14-4DA0-A54E-048FE447424E}" presName="childNode" presStyleLbl="node1" presStyleIdx="0" presStyleCnt="5">
        <dgm:presLayoutVars>
          <dgm:bulletEnabled val="1"/>
        </dgm:presLayoutVars>
      </dgm:prSet>
      <dgm:spPr/>
    </dgm:pt>
    <dgm:pt modelId="{A755177C-A5DF-4FF3-84B7-5A3C199D7FDD}" type="pres">
      <dgm:prSet presAssocID="{5F1CC0A2-AF14-4DA0-A54E-048FE447424E}" presName="aSpace2" presStyleCnt="0"/>
      <dgm:spPr/>
    </dgm:pt>
    <dgm:pt modelId="{10B9271F-7142-48D9-8C9A-10945DB4BEBE}" type="pres">
      <dgm:prSet presAssocID="{4559CA8F-2F58-484A-A4B3-4314839B30AE}" presName="childNode" presStyleLbl="node1" presStyleIdx="1" presStyleCnt="5">
        <dgm:presLayoutVars>
          <dgm:bulletEnabled val="1"/>
        </dgm:presLayoutVars>
      </dgm:prSet>
      <dgm:spPr/>
    </dgm:pt>
    <dgm:pt modelId="{8641A8BA-0277-4CFD-8D7F-7B2D1AB12A65}" type="pres">
      <dgm:prSet presAssocID="{4559CA8F-2F58-484A-A4B3-4314839B30AE}" presName="aSpace2" presStyleCnt="0"/>
      <dgm:spPr/>
    </dgm:pt>
    <dgm:pt modelId="{057CBCC1-7A15-4EB5-852E-2551A4655549}" type="pres">
      <dgm:prSet presAssocID="{9A345EE6-5BC4-4CF0-A426-586568F70A83}" presName="childNode" presStyleLbl="node1" presStyleIdx="2" presStyleCnt="5">
        <dgm:presLayoutVars>
          <dgm:bulletEnabled val="1"/>
        </dgm:presLayoutVars>
      </dgm:prSet>
      <dgm:spPr/>
    </dgm:pt>
    <dgm:pt modelId="{9444B7C8-37C8-4F01-A837-244C4A16176D}" type="pres">
      <dgm:prSet presAssocID="{9A345EE6-5BC4-4CF0-A426-586568F70A83}" presName="aSpace2" presStyleCnt="0"/>
      <dgm:spPr/>
    </dgm:pt>
    <dgm:pt modelId="{F61DE260-970A-4203-B58F-A459EB2522BD}" type="pres">
      <dgm:prSet presAssocID="{A7446FDF-8A38-492C-90CE-F26746C572C8}" presName="childNode" presStyleLbl="node1" presStyleIdx="3" presStyleCnt="5">
        <dgm:presLayoutVars>
          <dgm:bulletEnabled val="1"/>
        </dgm:presLayoutVars>
      </dgm:prSet>
      <dgm:spPr/>
    </dgm:pt>
    <dgm:pt modelId="{08B26AE2-17B8-4C40-9BBF-25E2533335A4}" type="pres">
      <dgm:prSet presAssocID="{D565EC27-5839-4E40-BFC7-9EF3ADA845EF}" presName="aSpace" presStyleCnt="0"/>
      <dgm:spPr/>
    </dgm:pt>
    <dgm:pt modelId="{D37ACCA4-F84B-4972-BB0A-7C8AB74FED19}" type="pres">
      <dgm:prSet presAssocID="{7DC8D130-C5BF-43DD-8A2D-8DFA22B2B1A4}" presName="compNode" presStyleCnt="0"/>
      <dgm:spPr/>
    </dgm:pt>
    <dgm:pt modelId="{DF9F81DB-28DF-4F2E-BD07-AC10502A112F}" type="pres">
      <dgm:prSet presAssocID="{7DC8D130-C5BF-43DD-8A2D-8DFA22B2B1A4}" presName="aNode" presStyleLbl="bgShp" presStyleIdx="1" presStyleCnt="2"/>
      <dgm:spPr/>
    </dgm:pt>
    <dgm:pt modelId="{3D37EC03-E414-461D-8039-1393AE76E5B5}" type="pres">
      <dgm:prSet presAssocID="{7DC8D130-C5BF-43DD-8A2D-8DFA22B2B1A4}" presName="textNode" presStyleLbl="bgShp" presStyleIdx="1" presStyleCnt="2"/>
      <dgm:spPr/>
    </dgm:pt>
    <dgm:pt modelId="{307CF0CC-E444-48FC-B8A6-F5B760B71858}" type="pres">
      <dgm:prSet presAssocID="{7DC8D130-C5BF-43DD-8A2D-8DFA22B2B1A4}" presName="compChildNode" presStyleCnt="0"/>
      <dgm:spPr/>
    </dgm:pt>
    <dgm:pt modelId="{9511E75D-2927-44B9-9BD3-D91F25E83294}" type="pres">
      <dgm:prSet presAssocID="{7DC8D130-C5BF-43DD-8A2D-8DFA22B2B1A4}" presName="theInnerList" presStyleCnt="0"/>
      <dgm:spPr/>
    </dgm:pt>
    <dgm:pt modelId="{CA3064F7-D64B-4044-9331-65DF55BB59E8}" type="pres">
      <dgm:prSet presAssocID="{64D2C342-B922-4BD4-8331-4B1E3DD0C0C5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2A2BD905-5518-476D-8308-6B4FD1E9CB24}" type="presOf" srcId="{4559CA8F-2F58-484A-A4B3-4314839B30AE}" destId="{10B9271F-7142-48D9-8C9A-10945DB4BEBE}" srcOrd="0" destOrd="0" presId="urn:microsoft.com/office/officeart/2005/8/layout/lProcess2"/>
    <dgm:cxn modelId="{72547015-F92B-4D9F-8CD1-5DF0DF00EEE4}" srcId="{D565EC27-5839-4E40-BFC7-9EF3ADA845EF}" destId="{4559CA8F-2F58-484A-A4B3-4314839B30AE}" srcOrd="1" destOrd="0" parTransId="{F551776E-843C-4AF8-BDAA-78DC07E5958C}" sibTransId="{577132EC-4446-41AD-BFCA-92F8807209B5}"/>
    <dgm:cxn modelId="{B024291A-81EB-4AA7-9D4A-9A98067223FD}" type="presOf" srcId="{D565EC27-5839-4E40-BFC7-9EF3ADA845EF}" destId="{EF4CED1B-9E50-468C-905E-BCF7FE23E212}" srcOrd="1" destOrd="0" presId="urn:microsoft.com/office/officeart/2005/8/layout/lProcess2"/>
    <dgm:cxn modelId="{0B127C2D-9A3D-4FA1-89E1-22E670C32CB9}" type="presOf" srcId="{64D2C342-B922-4BD4-8331-4B1E3DD0C0C5}" destId="{CA3064F7-D64B-4044-9331-65DF55BB59E8}" srcOrd="0" destOrd="0" presId="urn:microsoft.com/office/officeart/2005/8/layout/lProcess2"/>
    <dgm:cxn modelId="{B7AD023F-3807-4C26-B758-C06AF81464A8}" srcId="{2451FA60-7ACA-4F48-AD61-50BC9980B4B7}" destId="{7DC8D130-C5BF-43DD-8A2D-8DFA22B2B1A4}" srcOrd="1" destOrd="0" parTransId="{D590F199-6056-4237-8E6E-2852B27D2CF7}" sibTransId="{1B31A1DB-302A-4EBF-A3AA-78E96C9C02D4}"/>
    <dgm:cxn modelId="{F233DF6B-2D3E-4ED5-B77B-C651F52B5E6D}" type="presOf" srcId="{A7446FDF-8A38-492C-90CE-F26746C572C8}" destId="{F61DE260-970A-4203-B58F-A459EB2522BD}" srcOrd="0" destOrd="0" presId="urn:microsoft.com/office/officeart/2005/8/layout/lProcess2"/>
    <dgm:cxn modelId="{AC58CA52-832D-4ABA-8573-E16632E07ADC}" srcId="{D565EC27-5839-4E40-BFC7-9EF3ADA845EF}" destId="{5F1CC0A2-AF14-4DA0-A54E-048FE447424E}" srcOrd="0" destOrd="0" parTransId="{EF7FC47A-66BE-46C1-90A8-08455FC2EDE6}" sibTransId="{4476D332-B57D-446C-B87C-49C383FA1C75}"/>
    <dgm:cxn modelId="{B6571890-558A-40DF-9258-24825FAA1D92}" srcId="{2451FA60-7ACA-4F48-AD61-50BC9980B4B7}" destId="{D565EC27-5839-4E40-BFC7-9EF3ADA845EF}" srcOrd="0" destOrd="0" parTransId="{B2B1FFED-7E14-45CC-BAED-0487619260FC}" sibTransId="{595CA411-FF02-4ED4-8D28-88911AF525C6}"/>
    <dgm:cxn modelId="{0551EE96-69FD-4F62-8E2F-2C794418094B}" type="presOf" srcId="{2451FA60-7ACA-4F48-AD61-50BC9980B4B7}" destId="{FD52016B-F541-4929-890D-11A6FC65F15F}" srcOrd="0" destOrd="0" presId="urn:microsoft.com/office/officeart/2005/8/layout/lProcess2"/>
    <dgm:cxn modelId="{63A17E9A-3C0D-4917-AB4B-923A4CDF7618}" type="presOf" srcId="{7DC8D130-C5BF-43DD-8A2D-8DFA22B2B1A4}" destId="{3D37EC03-E414-461D-8039-1393AE76E5B5}" srcOrd="1" destOrd="0" presId="urn:microsoft.com/office/officeart/2005/8/layout/lProcess2"/>
    <dgm:cxn modelId="{DEDD989C-5D51-4DD8-A3A5-E81722078300}" type="presOf" srcId="{D565EC27-5839-4E40-BFC7-9EF3ADA845EF}" destId="{2468925E-150F-4865-BF68-3F7F9EF38144}" srcOrd="0" destOrd="0" presId="urn:microsoft.com/office/officeart/2005/8/layout/lProcess2"/>
    <dgm:cxn modelId="{CD8966C1-F3C5-4D3E-923C-9281B0D6F1C1}" srcId="{D565EC27-5839-4E40-BFC7-9EF3ADA845EF}" destId="{A7446FDF-8A38-492C-90CE-F26746C572C8}" srcOrd="3" destOrd="0" parTransId="{6BFC40C0-FDA3-436E-8EAA-445D5332C38D}" sibTransId="{2A136AAF-BD3C-4563-8775-89F47A8854A3}"/>
    <dgm:cxn modelId="{9DE72DCB-59BB-4E5C-A8E5-DED17289459F}" type="presOf" srcId="{9A345EE6-5BC4-4CF0-A426-586568F70A83}" destId="{057CBCC1-7A15-4EB5-852E-2551A4655549}" srcOrd="0" destOrd="0" presId="urn:microsoft.com/office/officeart/2005/8/layout/lProcess2"/>
    <dgm:cxn modelId="{89DAF1CC-C1ED-4FD7-BE2A-004018C90D84}" srcId="{D565EC27-5839-4E40-BFC7-9EF3ADA845EF}" destId="{9A345EE6-5BC4-4CF0-A426-586568F70A83}" srcOrd="2" destOrd="0" parTransId="{ECC89006-C582-49CF-A6D4-AB9797CB6190}" sibTransId="{83E735F1-7041-4BD2-BABE-21DA291B31ED}"/>
    <dgm:cxn modelId="{3F7072D1-32A0-4910-AB5A-F26E2D614352}" type="presOf" srcId="{7DC8D130-C5BF-43DD-8A2D-8DFA22B2B1A4}" destId="{DF9F81DB-28DF-4F2E-BD07-AC10502A112F}" srcOrd="0" destOrd="0" presId="urn:microsoft.com/office/officeart/2005/8/layout/lProcess2"/>
    <dgm:cxn modelId="{54A87BDA-54B5-463D-8BF8-FB8D7F348C93}" srcId="{7DC8D130-C5BF-43DD-8A2D-8DFA22B2B1A4}" destId="{64D2C342-B922-4BD4-8331-4B1E3DD0C0C5}" srcOrd="0" destOrd="0" parTransId="{D261EF6A-28DB-459D-864E-EEE69F661358}" sibTransId="{62A22AC5-D10D-45BC-90E5-1D45525F14AA}"/>
    <dgm:cxn modelId="{FD7D13F4-CD44-4986-8DCD-53F7EBC00616}" type="presOf" srcId="{5F1CC0A2-AF14-4DA0-A54E-048FE447424E}" destId="{37F4CBDE-0094-42F1-949C-CD94148FA021}" srcOrd="0" destOrd="0" presId="urn:microsoft.com/office/officeart/2005/8/layout/lProcess2"/>
    <dgm:cxn modelId="{863E51B8-91D9-4F1F-97CC-ACD0F222F03C}" type="presParOf" srcId="{FD52016B-F541-4929-890D-11A6FC65F15F}" destId="{CE6F279D-B9C0-48DD-B7C8-BB038F1A9037}" srcOrd="0" destOrd="0" presId="urn:microsoft.com/office/officeart/2005/8/layout/lProcess2"/>
    <dgm:cxn modelId="{99AA33A2-7754-45C6-9E4B-CBD833F50204}" type="presParOf" srcId="{CE6F279D-B9C0-48DD-B7C8-BB038F1A9037}" destId="{2468925E-150F-4865-BF68-3F7F9EF38144}" srcOrd="0" destOrd="0" presId="urn:microsoft.com/office/officeart/2005/8/layout/lProcess2"/>
    <dgm:cxn modelId="{9A212502-E9BE-443B-8B19-BEF423145893}" type="presParOf" srcId="{CE6F279D-B9C0-48DD-B7C8-BB038F1A9037}" destId="{EF4CED1B-9E50-468C-905E-BCF7FE23E212}" srcOrd="1" destOrd="0" presId="urn:microsoft.com/office/officeart/2005/8/layout/lProcess2"/>
    <dgm:cxn modelId="{9A0F0F23-6A75-4433-A66B-740990714142}" type="presParOf" srcId="{CE6F279D-B9C0-48DD-B7C8-BB038F1A9037}" destId="{B0B9EB31-6C5A-4DCD-81F5-95989AC07C11}" srcOrd="2" destOrd="0" presId="urn:microsoft.com/office/officeart/2005/8/layout/lProcess2"/>
    <dgm:cxn modelId="{2A48910D-87A3-4662-A0B5-08A9FDEF4EB0}" type="presParOf" srcId="{B0B9EB31-6C5A-4DCD-81F5-95989AC07C11}" destId="{BC376C7E-A162-40D8-8095-FB012C81DE3E}" srcOrd="0" destOrd="0" presId="urn:microsoft.com/office/officeart/2005/8/layout/lProcess2"/>
    <dgm:cxn modelId="{FD9C0B93-51A7-49B1-BB3C-429F35A22643}" type="presParOf" srcId="{BC376C7E-A162-40D8-8095-FB012C81DE3E}" destId="{37F4CBDE-0094-42F1-949C-CD94148FA021}" srcOrd="0" destOrd="0" presId="urn:microsoft.com/office/officeart/2005/8/layout/lProcess2"/>
    <dgm:cxn modelId="{4B0D34AE-6B61-4A81-A3B8-3E1208A9AD0C}" type="presParOf" srcId="{BC376C7E-A162-40D8-8095-FB012C81DE3E}" destId="{A755177C-A5DF-4FF3-84B7-5A3C199D7FDD}" srcOrd="1" destOrd="0" presId="urn:microsoft.com/office/officeart/2005/8/layout/lProcess2"/>
    <dgm:cxn modelId="{F60F1398-2CB6-46F5-BEE0-DEC75E9E5234}" type="presParOf" srcId="{BC376C7E-A162-40D8-8095-FB012C81DE3E}" destId="{10B9271F-7142-48D9-8C9A-10945DB4BEBE}" srcOrd="2" destOrd="0" presId="urn:microsoft.com/office/officeart/2005/8/layout/lProcess2"/>
    <dgm:cxn modelId="{584E394B-70F1-4D14-A3B1-825D02FA67FE}" type="presParOf" srcId="{BC376C7E-A162-40D8-8095-FB012C81DE3E}" destId="{8641A8BA-0277-4CFD-8D7F-7B2D1AB12A65}" srcOrd="3" destOrd="0" presId="urn:microsoft.com/office/officeart/2005/8/layout/lProcess2"/>
    <dgm:cxn modelId="{2DC1BA8F-5FC9-4B03-BAC3-8A5DFDCBFC2D}" type="presParOf" srcId="{BC376C7E-A162-40D8-8095-FB012C81DE3E}" destId="{057CBCC1-7A15-4EB5-852E-2551A4655549}" srcOrd="4" destOrd="0" presId="urn:microsoft.com/office/officeart/2005/8/layout/lProcess2"/>
    <dgm:cxn modelId="{2A7BE7DF-82BD-4CDB-A645-D3795DB28990}" type="presParOf" srcId="{BC376C7E-A162-40D8-8095-FB012C81DE3E}" destId="{9444B7C8-37C8-4F01-A837-244C4A16176D}" srcOrd="5" destOrd="0" presId="urn:microsoft.com/office/officeart/2005/8/layout/lProcess2"/>
    <dgm:cxn modelId="{C594EE8B-0F44-4B50-A5E4-583E2A8CAB27}" type="presParOf" srcId="{BC376C7E-A162-40D8-8095-FB012C81DE3E}" destId="{F61DE260-970A-4203-B58F-A459EB2522BD}" srcOrd="6" destOrd="0" presId="urn:microsoft.com/office/officeart/2005/8/layout/lProcess2"/>
    <dgm:cxn modelId="{B48784A8-17AB-41FB-B6D0-E26A4373A09F}" type="presParOf" srcId="{FD52016B-F541-4929-890D-11A6FC65F15F}" destId="{08B26AE2-17B8-4C40-9BBF-25E2533335A4}" srcOrd="1" destOrd="0" presId="urn:microsoft.com/office/officeart/2005/8/layout/lProcess2"/>
    <dgm:cxn modelId="{B0E9398D-747E-4DCF-A491-8D3E4E239CDB}" type="presParOf" srcId="{FD52016B-F541-4929-890D-11A6FC65F15F}" destId="{D37ACCA4-F84B-4972-BB0A-7C8AB74FED19}" srcOrd="2" destOrd="0" presId="urn:microsoft.com/office/officeart/2005/8/layout/lProcess2"/>
    <dgm:cxn modelId="{7917EEF0-D625-44D2-85D3-18185EC6CB75}" type="presParOf" srcId="{D37ACCA4-F84B-4972-BB0A-7C8AB74FED19}" destId="{DF9F81DB-28DF-4F2E-BD07-AC10502A112F}" srcOrd="0" destOrd="0" presId="urn:microsoft.com/office/officeart/2005/8/layout/lProcess2"/>
    <dgm:cxn modelId="{C4CE8175-B263-48DC-A89E-D8912C4A12B5}" type="presParOf" srcId="{D37ACCA4-F84B-4972-BB0A-7C8AB74FED19}" destId="{3D37EC03-E414-461D-8039-1393AE76E5B5}" srcOrd="1" destOrd="0" presId="urn:microsoft.com/office/officeart/2005/8/layout/lProcess2"/>
    <dgm:cxn modelId="{1C377BFF-57E8-4A57-80BB-0237DEDA2E79}" type="presParOf" srcId="{D37ACCA4-F84B-4972-BB0A-7C8AB74FED19}" destId="{307CF0CC-E444-48FC-B8A6-F5B760B71858}" srcOrd="2" destOrd="0" presId="urn:microsoft.com/office/officeart/2005/8/layout/lProcess2"/>
    <dgm:cxn modelId="{2AD43A39-D88D-4EA9-A2A7-F2479848E798}" type="presParOf" srcId="{307CF0CC-E444-48FC-B8A6-F5B760B71858}" destId="{9511E75D-2927-44B9-9BD3-D91F25E83294}" srcOrd="0" destOrd="0" presId="urn:microsoft.com/office/officeart/2005/8/layout/lProcess2"/>
    <dgm:cxn modelId="{4C690DED-E189-4B2E-9232-EEEC3FF0D043}" type="presParOf" srcId="{9511E75D-2927-44B9-9BD3-D91F25E83294}" destId="{CA3064F7-D64B-4044-9331-65DF55BB59E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82E185-EC34-4341-BA4B-D4AA3DB9F54C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F716B0A9-FAE8-40AB-ACE1-27A08CBB65C2}">
      <dgm:prSet phldrT="[Text]"/>
      <dgm:spPr/>
      <dgm:t>
        <a:bodyPr/>
        <a:lstStyle/>
        <a:p>
          <a:r>
            <a:rPr lang="pt-PT"/>
            <a:t>Selecionar doente agendado</a:t>
          </a:r>
        </a:p>
      </dgm:t>
    </dgm:pt>
    <dgm:pt modelId="{6A357243-471E-44FF-8F1B-3578B2F5E4DB}" type="parTrans" cxnId="{72649563-BC7A-4638-99DC-FD768C185BF7}">
      <dgm:prSet/>
      <dgm:spPr/>
      <dgm:t>
        <a:bodyPr/>
        <a:lstStyle/>
        <a:p>
          <a:endParaRPr lang="pt-PT"/>
        </a:p>
      </dgm:t>
    </dgm:pt>
    <dgm:pt modelId="{AFAAFE2A-C2CC-4DCF-A640-838A99E64639}" type="sibTrans" cxnId="{72649563-BC7A-4638-99DC-FD768C185BF7}">
      <dgm:prSet/>
      <dgm:spPr/>
      <dgm:t>
        <a:bodyPr/>
        <a:lstStyle/>
        <a:p>
          <a:endParaRPr lang="pt-PT"/>
        </a:p>
      </dgm:t>
    </dgm:pt>
    <dgm:pt modelId="{06A3648D-08E5-4ABC-B3F2-9F22E9855861}">
      <dgm:prSet phldrT="[Text]"/>
      <dgm:spPr/>
      <dgm:t>
        <a:bodyPr/>
        <a:lstStyle/>
        <a:p>
          <a:r>
            <a:rPr lang="pt-PT"/>
            <a:t>Indicar data e motivo do cancelamento</a:t>
          </a:r>
        </a:p>
      </dgm:t>
    </dgm:pt>
    <dgm:pt modelId="{49249052-4AFE-4A21-8772-415F9C66884A}" type="parTrans" cxnId="{1F9D740D-D1B1-4374-84AA-EBB999812E82}">
      <dgm:prSet/>
      <dgm:spPr/>
      <dgm:t>
        <a:bodyPr/>
        <a:lstStyle/>
        <a:p>
          <a:endParaRPr lang="pt-PT"/>
        </a:p>
      </dgm:t>
    </dgm:pt>
    <dgm:pt modelId="{ADBC705D-A241-4C33-87A2-5C1F551AD544}" type="sibTrans" cxnId="{1F9D740D-D1B1-4374-84AA-EBB999812E82}">
      <dgm:prSet/>
      <dgm:spPr/>
      <dgm:t>
        <a:bodyPr/>
        <a:lstStyle/>
        <a:p>
          <a:endParaRPr lang="pt-PT"/>
        </a:p>
      </dgm:t>
    </dgm:pt>
    <dgm:pt modelId="{54F964CF-D84A-4FCC-A95C-2CEBCE673D22}">
      <dgm:prSet phldrT="[Text]"/>
      <dgm:spPr/>
      <dgm:t>
        <a:bodyPr/>
        <a:lstStyle/>
        <a:p>
          <a:r>
            <a:rPr lang="pt-PT"/>
            <a:t>Guardar</a:t>
          </a:r>
        </a:p>
      </dgm:t>
    </dgm:pt>
    <dgm:pt modelId="{57810B66-0A52-4F91-83AD-F753AAAE6169}" type="parTrans" cxnId="{CB5FB974-4546-46C1-BB65-1C37CBEFE7AA}">
      <dgm:prSet/>
      <dgm:spPr/>
      <dgm:t>
        <a:bodyPr/>
        <a:lstStyle/>
        <a:p>
          <a:endParaRPr lang="pt-PT"/>
        </a:p>
      </dgm:t>
    </dgm:pt>
    <dgm:pt modelId="{18B1AAD8-B34A-4BEB-BB9A-1E0909A9BE78}" type="sibTrans" cxnId="{CB5FB974-4546-46C1-BB65-1C37CBEFE7AA}">
      <dgm:prSet/>
      <dgm:spPr/>
      <dgm:t>
        <a:bodyPr/>
        <a:lstStyle/>
        <a:p>
          <a:endParaRPr lang="pt-PT"/>
        </a:p>
      </dgm:t>
    </dgm:pt>
    <dgm:pt modelId="{64ADBCFC-6F39-4A0D-91BC-82E01B010EFC}" type="pres">
      <dgm:prSet presAssocID="{F682E185-EC34-4341-BA4B-D4AA3DB9F54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BD99CE5-4FB2-4CCF-AB96-5D9471CF723D}" type="pres">
      <dgm:prSet presAssocID="{F716B0A9-FAE8-40AB-ACE1-27A08CBB65C2}" presName="Accent1" presStyleCnt="0"/>
      <dgm:spPr/>
    </dgm:pt>
    <dgm:pt modelId="{2A7661DB-D0A2-4595-8F3B-B5E48DB1CC77}" type="pres">
      <dgm:prSet presAssocID="{F716B0A9-FAE8-40AB-ACE1-27A08CBB65C2}" presName="Accent" presStyleLbl="node1" presStyleIdx="0" presStyleCnt="3"/>
      <dgm:spPr/>
    </dgm:pt>
    <dgm:pt modelId="{5AA5C84A-4CA1-4FE0-855B-8989F8622D19}" type="pres">
      <dgm:prSet presAssocID="{F716B0A9-FAE8-40AB-ACE1-27A08CBB65C2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CE658B7E-D5BD-4672-8174-61164FF0E510}" type="pres">
      <dgm:prSet presAssocID="{06A3648D-08E5-4ABC-B3F2-9F22E9855861}" presName="Accent2" presStyleCnt="0"/>
      <dgm:spPr/>
    </dgm:pt>
    <dgm:pt modelId="{DF0B3951-78F3-4665-9E49-FD95FE7E1546}" type="pres">
      <dgm:prSet presAssocID="{06A3648D-08E5-4ABC-B3F2-9F22E9855861}" presName="Accent" presStyleLbl="node1" presStyleIdx="1" presStyleCnt="3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FBA1DE59-ABFB-42F0-BC72-3380A0FDA0C0}" type="pres">
      <dgm:prSet presAssocID="{06A3648D-08E5-4ABC-B3F2-9F22E985586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B140F6E6-874B-4981-B29A-AEBB3F8A3B3A}" type="pres">
      <dgm:prSet presAssocID="{54F964CF-D84A-4FCC-A95C-2CEBCE673D22}" presName="Accent3" presStyleCnt="0"/>
      <dgm:spPr/>
    </dgm:pt>
    <dgm:pt modelId="{F7934A03-9A1C-4796-9D3C-82F0C67848AB}" type="pres">
      <dgm:prSet presAssocID="{54F964CF-D84A-4FCC-A95C-2CEBCE673D22}" presName="Accent" presStyleLbl="node1" presStyleIdx="2" presStyleCnt="3"/>
      <dgm:spPr/>
    </dgm:pt>
    <dgm:pt modelId="{B855FAD8-D7AD-40F6-8671-8303DE47B771}" type="pres">
      <dgm:prSet presAssocID="{54F964CF-D84A-4FCC-A95C-2CEBCE673D2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D3230105-539F-462A-A1C2-3B13201751F5}" type="presOf" srcId="{F716B0A9-FAE8-40AB-ACE1-27A08CBB65C2}" destId="{5AA5C84A-4CA1-4FE0-855B-8989F8622D19}" srcOrd="0" destOrd="0" presId="urn:microsoft.com/office/officeart/2009/layout/CircleArrowProcess"/>
    <dgm:cxn modelId="{1F9D740D-D1B1-4374-84AA-EBB999812E82}" srcId="{F682E185-EC34-4341-BA4B-D4AA3DB9F54C}" destId="{06A3648D-08E5-4ABC-B3F2-9F22E9855861}" srcOrd="1" destOrd="0" parTransId="{49249052-4AFE-4A21-8772-415F9C66884A}" sibTransId="{ADBC705D-A241-4C33-87A2-5C1F551AD544}"/>
    <dgm:cxn modelId="{72649563-BC7A-4638-99DC-FD768C185BF7}" srcId="{F682E185-EC34-4341-BA4B-D4AA3DB9F54C}" destId="{F716B0A9-FAE8-40AB-ACE1-27A08CBB65C2}" srcOrd="0" destOrd="0" parTransId="{6A357243-471E-44FF-8F1B-3578B2F5E4DB}" sibTransId="{AFAAFE2A-C2CC-4DCF-A640-838A99E64639}"/>
    <dgm:cxn modelId="{CB5FB974-4546-46C1-BB65-1C37CBEFE7AA}" srcId="{F682E185-EC34-4341-BA4B-D4AA3DB9F54C}" destId="{54F964CF-D84A-4FCC-A95C-2CEBCE673D22}" srcOrd="2" destOrd="0" parTransId="{57810B66-0A52-4F91-83AD-F753AAAE6169}" sibTransId="{18B1AAD8-B34A-4BEB-BB9A-1E0909A9BE78}"/>
    <dgm:cxn modelId="{2189A65A-E7A7-4EF4-8D5C-0AB6AEB204C3}" type="presOf" srcId="{F682E185-EC34-4341-BA4B-D4AA3DB9F54C}" destId="{64ADBCFC-6F39-4A0D-91BC-82E01B010EFC}" srcOrd="0" destOrd="0" presId="urn:microsoft.com/office/officeart/2009/layout/CircleArrowProcess"/>
    <dgm:cxn modelId="{4028C4B6-A791-4288-A6EB-996EE3F6CF2E}" type="presOf" srcId="{54F964CF-D84A-4FCC-A95C-2CEBCE673D22}" destId="{B855FAD8-D7AD-40F6-8671-8303DE47B771}" srcOrd="0" destOrd="0" presId="urn:microsoft.com/office/officeart/2009/layout/CircleArrowProcess"/>
    <dgm:cxn modelId="{0DA8D9CE-11CA-4FED-B1AD-F506E8B8F4B6}" type="presOf" srcId="{06A3648D-08E5-4ABC-B3F2-9F22E9855861}" destId="{FBA1DE59-ABFB-42F0-BC72-3380A0FDA0C0}" srcOrd="0" destOrd="0" presId="urn:microsoft.com/office/officeart/2009/layout/CircleArrowProcess"/>
    <dgm:cxn modelId="{CA72A4A0-6F43-4034-850B-2A8F5524DCB9}" type="presParOf" srcId="{64ADBCFC-6F39-4A0D-91BC-82E01B010EFC}" destId="{4BD99CE5-4FB2-4CCF-AB96-5D9471CF723D}" srcOrd="0" destOrd="0" presId="urn:microsoft.com/office/officeart/2009/layout/CircleArrowProcess"/>
    <dgm:cxn modelId="{8D101543-C4A6-46DA-8EC5-DC64745FF440}" type="presParOf" srcId="{4BD99CE5-4FB2-4CCF-AB96-5D9471CF723D}" destId="{2A7661DB-D0A2-4595-8F3B-B5E48DB1CC77}" srcOrd="0" destOrd="0" presId="urn:microsoft.com/office/officeart/2009/layout/CircleArrowProcess"/>
    <dgm:cxn modelId="{01456293-88B3-468F-8749-01222C6C20E6}" type="presParOf" srcId="{64ADBCFC-6F39-4A0D-91BC-82E01B010EFC}" destId="{5AA5C84A-4CA1-4FE0-855B-8989F8622D19}" srcOrd="1" destOrd="0" presId="urn:microsoft.com/office/officeart/2009/layout/CircleArrowProcess"/>
    <dgm:cxn modelId="{24451734-F3BD-42C9-962F-BCC92249E230}" type="presParOf" srcId="{64ADBCFC-6F39-4A0D-91BC-82E01B010EFC}" destId="{CE658B7E-D5BD-4672-8174-61164FF0E510}" srcOrd="2" destOrd="0" presId="urn:microsoft.com/office/officeart/2009/layout/CircleArrowProcess"/>
    <dgm:cxn modelId="{DA72C57F-C108-46F7-AA4A-29C748D0CE97}" type="presParOf" srcId="{CE658B7E-D5BD-4672-8174-61164FF0E510}" destId="{DF0B3951-78F3-4665-9E49-FD95FE7E1546}" srcOrd="0" destOrd="0" presId="urn:microsoft.com/office/officeart/2009/layout/CircleArrowProcess"/>
    <dgm:cxn modelId="{4B614170-C1BA-4768-9FF7-A5DEA5BB1891}" type="presParOf" srcId="{64ADBCFC-6F39-4A0D-91BC-82E01B010EFC}" destId="{FBA1DE59-ABFB-42F0-BC72-3380A0FDA0C0}" srcOrd="3" destOrd="0" presId="urn:microsoft.com/office/officeart/2009/layout/CircleArrowProcess"/>
    <dgm:cxn modelId="{EA70DB97-FE6F-4CE1-980A-39C16A4B4DAB}" type="presParOf" srcId="{64ADBCFC-6F39-4A0D-91BC-82E01B010EFC}" destId="{B140F6E6-874B-4981-B29A-AEBB3F8A3B3A}" srcOrd="4" destOrd="0" presId="urn:microsoft.com/office/officeart/2009/layout/CircleArrowProcess"/>
    <dgm:cxn modelId="{ABE572BF-F7C4-4215-A47D-72857DFF8FE4}" type="presParOf" srcId="{B140F6E6-874B-4981-B29A-AEBB3F8A3B3A}" destId="{F7934A03-9A1C-4796-9D3C-82F0C67848AB}" srcOrd="0" destOrd="0" presId="urn:microsoft.com/office/officeart/2009/layout/CircleArrowProcess"/>
    <dgm:cxn modelId="{50CEC60A-D301-401B-9F6D-C28DBCF538B6}" type="presParOf" srcId="{64ADBCFC-6F39-4A0D-91BC-82E01B010EFC}" destId="{B855FAD8-D7AD-40F6-8671-8303DE47B77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682E185-EC34-4341-BA4B-D4AA3DB9F54C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F716B0A9-FAE8-40AB-ACE1-27A08CBB65C2}">
      <dgm:prSet phldrT="[Text]"/>
      <dgm:spPr/>
      <dgm:t>
        <a:bodyPr/>
        <a:lstStyle/>
        <a:p>
          <a:r>
            <a:rPr lang="pt-PT"/>
            <a:t>Selecionar doente agendado</a:t>
          </a:r>
        </a:p>
      </dgm:t>
    </dgm:pt>
    <dgm:pt modelId="{6A357243-471E-44FF-8F1B-3578B2F5E4DB}" type="parTrans" cxnId="{72649563-BC7A-4638-99DC-FD768C185BF7}">
      <dgm:prSet/>
      <dgm:spPr/>
      <dgm:t>
        <a:bodyPr/>
        <a:lstStyle/>
        <a:p>
          <a:endParaRPr lang="pt-PT"/>
        </a:p>
      </dgm:t>
    </dgm:pt>
    <dgm:pt modelId="{AFAAFE2A-C2CC-4DCF-A640-838A99E64639}" type="sibTrans" cxnId="{72649563-BC7A-4638-99DC-FD768C185BF7}">
      <dgm:prSet/>
      <dgm:spPr/>
      <dgm:t>
        <a:bodyPr/>
        <a:lstStyle/>
        <a:p>
          <a:endParaRPr lang="pt-PT"/>
        </a:p>
      </dgm:t>
    </dgm:pt>
    <dgm:pt modelId="{06A3648D-08E5-4ABC-B3F2-9F22E9855861}">
      <dgm:prSet phldrT="[Text]"/>
      <dgm:spPr/>
      <dgm:t>
        <a:bodyPr/>
        <a:lstStyle/>
        <a:p>
          <a:r>
            <a:rPr lang="pt-PT"/>
            <a:t>Indicar data e motivo do cancelamento</a:t>
          </a:r>
        </a:p>
      </dgm:t>
    </dgm:pt>
    <dgm:pt modelId="{49249052-4AFE-4A21-8772-415F9C66884A}" type="parTrans" cxnId="{1F9D740D-D1B1-4374-84AA-EBB999812E82}">
      <dgm:prSet/>
      <dgm:spPr/>
      <dgm:t>
        <a:bodyPr/>
        <a:lstStyle/>
        <a:p>
          <a:endParaRPr lang="pt-PT"/>
        </a:p>
      </dgm:t>
    </dgm:pt>
    <dgm:pt modelId="{ADBC705D-A241-4C33-87A2-5C1F551AD544}" type="sibTrans" cxnId="{1F9D740D-D1B1-4374-84AA-EBB999812E82}">
      <dgm:prSet/>
      <dgm:spPr/>
      <dgm:t>
        <a:bodyPr/>
        <a:lstStyle/>
        <a:p>
          <a:endParaRPr lang="pt-PT"/>
        </a:p>
      </dgm:t>
    </dgm:pt>
    <dgm:pt modelId="{54F964CF-D84A-4FCC-A95C-2CEBCE673D22}">
      <dgm:prSet phldrT="[Text]"/>
      <dgm:spPr/>
      <dgm:t>
        <a:bodyPr/>
        <a:lstStyle/>
        <a:p>
          <a:r>
            <a:rPr lang="pt-PT"/>
            <a:t>Guardar</a:t>
          </a:r>
        </a:p>
      </dgm:t>
    </dgm:pt>
    <dgm:pt modelId="{57810B66-0A52-4F91-83AD-F753AAAE6169}" type="parTrans" cxnId="{CB5FB974-4546-46C1-BB65-1C37CBEFE7AA}">
      <dgm:prSet/>
      <dgm:spPr/>
      <dgm:t>
        <a:bodyPr/>
        <a:lstStyle/>
        <a:p>
          <a:endParaRPr lang="pt-PT"/>
        </a:p>
      </dgm:t>
    </dgm:pt>
    <dgm:pt modelId="{18B1AAD8-B34A-4BEB-BB9A-1E0909A9BE78}" type="sibTrans" cxnId="{CB5FB974-4546-46C1-BB65-1C37CBEFE7AA}">
      <dgm:prSet/>
      <dgm:spPr/>
      <dgm:t>
        <a:bodyPr/>
        <a:lstStyle/>
        <a:p>
          <a:endParaRPr lang="pt-PT"/>
        </a:p>
      </dgm:t>
    </dgm:pt>
    <dgm:pt modelId="{64ADBCFC-6F39-4A0D-91BC-82E01B010EFC}" type="pres">
      <dgm:prSet presAssocID="{F682E185-EC34-4341-BA4B-D4AA3DB9F54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BD99CE5-4FB2-4CCF-AB96-5D9471CF723D}" type="pres">
      <dgm:prSet presAssocID="{F716B0A9-FAE8-40AB-ACE1-27A08CBB65C2}" presName="Accent1" presStyleCnt="0"/>
      <dgm:spPr/>
    </dgm:pt>
    <dgm:pt modelId="{2A7661DB-D0A2-4595-8F3B-B5E48DB1CC77}" type="pres">
      <dgm:prSet presAssocID="{F716B0A9-FAE8-40AB-ACE1-27A08CBB65C2}" presName="Accent" presStyleLbl="node1" presStyleIdx="0" presStyleCnt="3"/>
      <dgm:spPr/>
    </dgm:pt>
    <dgm:pt modelId="{5AA5C84A-4CA1-4FE0-855B-8989F8622D19}" type="pres">
      <dgm:prSet presAssocID="{F716B0A9-FAE8-40AB-ACE1-27A08CBB65C2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CE658B7E-D5BD-4672-8174-61164FF0E510}" type="pres">
      <dgm:prSet presAssocID="{06A3648D-08E5-4ABC-B3F2-9F22E9855861}" presName="Accent2" presStyleCnt="0"/>
      <dgm:spPr/>
    </dgm:pt>
    <dgm:pt modelId="{DF0B3951-78F3-4665-9E49-FD95FE7E1546}" type="pres">
      <dgm:prSet presAssocID="{06A3648D-08E5-4ABC-B3F2-9F22E9855861}" presName="Accent" presStyleLbl="node1" presStyleIdx="1" presStyleCnt="3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FBA1DE59-ABFB-42F0-BC72-3380A0FDA0C0}" type="pres">
      <dgm:prSet presAssocID="{06A3648D-08E5-4ABC-B3F2-9F22E985586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B140F6E6-874B-4981-B29A-AEBB3F8A3B3A}" type="pres">
      <dgm:prSet presAssocID="{54F964CF-D84A-4FCC-A95C-2CEBCE673D22}" presName="Accent3" presStyleCnt="0"/>
      <dgm:spPr/>
    </dgm:pt>
    <dgm:pt modelId="{F7934A03-9A1C-4796-9D3C-82F0C67848AB}" type="pres">
      <dgm:prSet presAssocID="{54F964CF-D84A-4FCC-A95C-2CEBCE673D22}" presName="Accent" presStyleLbl="node1" presStyleIdx="2" presStyleCnt="3"/>
      <dgm:spPr/>
    </dgm:pt>
    <dgm:pt modelId="{B855FAD8-D7AD-40F6-8671-8303DE47B771}" type="pres">
      <dgm:prSet presAssocID="{54F964CF-D84A-4FCC-A95C-2CEBCE673D2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D3230105-539F-462A-A1C2-3B13201751F5}" type="presOf" srcId="{F716B0A9-FAE8-40AB-ACE1-27A08CBB65C2}" destId="{5AA5C84A-4CA1-4FE0-855B-8989F8622D19}" srcOrd="0" destOrd="0" presId="urn:microsoft.com/office/officeart/2009/layout/CircleArrowProcess"/>
    <dgm:cxn modelId="{1F9D740D-D1B1-4374-84AA-EBB999812E82}" srcId="{F682E185-EC34-4341-BA4B-D4AA3DB9F54C}" destId="{06A3648D-08E5-4ABC-B3F2-9F22E9855861}" srcOrd="1" destOrd="0" parTransId="{49249052-4AFE-4A21-8772-415F9C66884A}" sibTransId="{ADBC705D-A241-4C33-87A2-5C1F551AD544}"/>
    <dgm:cxn modelId="{72649563-BC7A-4638-99DC-FD768C185BF7}" srcId="{F682E185-EC34-4341-BA4B-D4AA3DB9F54C}" destId="{F716B0A9-FAE8-40AB-ACE1-27A08CBB65C2}" srcOrd="0" destOrd="0" parTransId="{6A357243-471E-44FF-8F1B-3578B2F5E4DB}" sibTransId="{AFAAFE2A-C2CC-4DCF-A640-838A99E64639}"/>
    <dgm:cxn modelId="{CB5FB974-4546-46C1-BB65-1C37CBEFE7AA}" srcId="{F682E185-EC34-4341-BA4B-D4AA3DB9F54C}" destId="{54F964CF-D84A-4FCC-A95C-2CEBCE673D22}" srcOrd="2" destOrd="0" parTransId="{57810B66-0A52-4F91-83AD-F753AAAE6169}" sibTransId="{18B1AAD8-B34A-4BEB-BB9A-1E0909A9BE78}"/>
    <dgm:cxn modelId="{2189A65A-E7A7-4EF4-8D5C-0AB6AEB204C3}" type="presOf" srcId="{F682E185-EC34-4341-BA4B-D4AA3DB9F54C}" destId="{64ADBCFC-6F39-4A0D-91BC-82E01B010EFC}" srcOrd="0" destOrd="0" presId="urn:microsoft.com/office/officeart/2009/layout/CircleArrowProcess"/>
    <dgm:cxn modelId="{4028C4B6-A791-4288-A6EB-996EE3F6CF2E}" type="presOf" srcId="{54F964CF-D84A-4FCC-A95C-2CEBCE673D22}" destId="{B855FAD8-D7AD-40F6-8671-8303DE47B771}" srcOrd="0" destOrd="0" presId="urn:microsoft.com/office/officeart/2009/layout/CircleArrowProcess"/>
    <dgm:cxn modelId="{0DA8D9CE-11CA-4FED-B1AD-F506E8B8F4B6}" type="presOf" srcId="{06A3648D-08E5-4ABC-B3F2-9F22E9855861}" destId="{FBA1DE59-ABFB-42F0-BC72-3380A0FDA0C0}" srcOrd="0" destOrd="0" presId="urn:microsoft.com/office/officeart/2009/layout/CircleArrowProcess"/>
    <dgm:cxn modelId="{CA72A4A0-6F43-4034-850B-2A8F5524DCB9}" type="presParOf" srcId="{64ADBCFC-6F39-4A0D-91BC-82E01B010EFC}" destId="{4BD99CE5-4FB2-4CCF-AB96-5D9471CF723D}" srcOrd="0" destOrd="0" presId="urn:microsoft.com/office/officeart/2009/layout/CircleArrowProcess"/>
    <dgm:cxn modelId="{8D101543-C4A6-46DA-8EC5-DC64745FF440}" type="presParOf" srcId="{4BD99CE5-4FB2-4CCF-AB96-5D9471CF723D}" destId="{2A7661DB-D0A2-4595-8F3B-B5E48DB1CC77}" srcOrd="0" destOrd="0" presId="urn:microsoft.com/office/officeart/2009/layout/CircleArrowProcess"/>
    <dgm:cxn modelId="{01456293-88B3-468F-8749-01222C6C20E6}" type="presParOf" srcId="{64ADBCFC-6F39-4A0D-91BC-82E01B010EFC}" destId="{5AA5C84A-4CA1-4FE0-855B-8989F8622D19}" srcOrd="1" destOrd="0" presId="urn:microsoft.com/office/officeart/2009/layout/CircleArrowProcess"/>
    <dgm:cxn modelId="{24451734-F3BD-42C9-962F-BCC92249E230}" type="presParOf" srcId="{64ADBCFC-6F39-4A0D-91BC-82E01B010EFC}" destId="{CE658B7E-D5BD-4672-8174-61164FF0E510}" srcOrd="2" destOrd="0" presId="urn:microsoft.com/office/officeart/2009/layout/CircleArrowProcess"/>
    <dgm:cxn modelId="{DA72C57F-C108-46F7-AA4A-29C748D0CE97}" type="presParOf" srcId="{CE658B7E-D5BD-4672-8174-61164FF0E510}" destId="{DF0B3951-78F3-4665-9E49-FD95FE7E1546}" srcOrd="0" destOrd="0" presId="urn:microsoft.com/office/officeart/2009/layout/CircleArrowProcess"/>
    <dgm:cxn modelId="{4B614170-C1BA-4768-9FF7-A5DEA5BB1891}" type="presParOf" srcId="{64ADBCFC-6F39-4A0D-91BC-82E01B010EFC}" destId="{FBA1DE59-ABFB-42F0-BC72-3380A0FDA0C0}" srcOrd="3" destOrd="0" presId="urn:microsoft.com/office/officeart/2009/layout/CircleArrowProcess"/>
    <dgm:cxn modelId="{EA70DB97-FE6F-4CE1-980A-39C16A4B4DAB}" type="presParOf" srcId="{64ADBCFC-6F39-4A0D-91BC-82E01B010EFC}" destId="{B140F6E6-874B-4981-B29A-AEBB3F8A3B3A}" srcOrd="4" destOrd="0" presId="urn:microsoft.com/office/officeart/2009/layout/CircleArrowProcess"/>
    <dgm:cxn modelId="{ABE572BF-F7C4-4215-A47D-72857DFF8FE4}" type="presParOf" srcId="{B140F6E6-874B-4981-B29A-AEBB3F8A3B3A}" destId="{F7934A03-9A1C-4796-9D3C-82F0C67848AB}" srcOrd="0" destOrd="0" presId="urn:microsoft.com/office/officeart/2009/layout/CircleArrowProcess"/>
    <dgm:cxn modelId="{50CEC60A-D301-401B-9F6D-C28DBCF538B6}" type="presParOf" srcId="{64ADBCFC-6F39-4A0D-91BC-82E01B010EFC}" destId="{B855FAD8-D7AD-40F6-8671-8303DE47B77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D1570F-0A76-428C-8D3E-17BEC33A9B88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PT"/>
        </a:p>
      </dgm:t>
    </dgm:pt>
    <dgm:pt modelId="{5DDE99DE-FB3B-43EE-9162-A80E0C3CD9A4}">
      <dgm:prSet phldrT="[Text]" custT="1"/>
      <dgm:spPr/>
      <dgm:t>
        <a:bodyPr/>
        <a:lstStyle/>
        <a:p>
          <a:r>
            <a:rPr lang="pt-PT" sz="1800"/>
            <a:t>Consultar e registar os períodos de tempo disponíveis para agendamento;</a:t>
          </a:r>
        </a:p>
      </dgm:t>
    </dgm:pt>
    <dgm:pt modelId="{5D7E4D10-C04A-4CF8-88A8-A2FB363064DA}" type="parTrans" cxnId="{5D5E0FBB-91ED-452D-B53D-C3A0DC0BF6E5}">
      <dgm:prSet/>
      <dgm:spPr/>
      <dgm:t>
        <a:bodyPr/>
        <a:lstStyle/>
        <a:p>
          <a:endParaRPr lang="pt-PT" sz="2200"/>
        </a:p>
      </dgm:t>
    </dgm:pt>
    <dgm:pt modelId="{631589DA-ED43-4F17-B0DE-7DA5920FE804}" type="sibTrans" cxnId="{5D5E0FBB-91ED-452D-B53D-C3A0DC0BF6E5}">
      <dgm:prSet/>
      <dgm:spPr/>
      <dgm:t>
        <a:bodyPr/>
        <a:lstStyle/>
        <a:p>
          <a:endParaRPr lang="pt-PT" sz="2200"/>
        </a:p>
      </dgm:t>
    </dgm:pt>
    <dgm:pt modelId="{93EF08B4-3476-4DD4-92B0-1219D8E6868B}">
      <dgm:prSet phldrT="[Text]" custT="1"/>
      <dgm:spPr/>
      <dgm:t>
        <a:bodyPr/>
        <a:lstStyle/>
        <a:p>
          <a:r>
            <a:rPr lang="pt-PT" sz="1800"/>
            <a:t>Consultar e registar as salas e especialidades reservadas.</a:t>
          </a:r>
        </a:p>
      </dgm:t>
    </dgm:pt>
    <dgm:pt modelId="{3B5B2FB7-6704-413B-A7E3-0AA5104D03F0}" type="parTrans" cxnId="{98F610C5-A26F-46E7-AEEB-181745830D93}">
      <dgm:prSet/>
      <dgm:spPr/>
      <dgm:t>
        <a:bodyPr/>
        <a:lstStyle/>
        <a:p>
          <a:endParaRPr lang="pt-PT" sz="2200"/>
        </a:p>
      </dgm:t>
    </dgm:pt>
    <dgm:pt modelId="{A20B044C-9800-4CA6-8884-E8AC7C269FDA}" type="sibTrans" cxnId="{98F610C5-A26F-46E7-AEEB-181745830D93}">
      <dgm:prSet/>
      <dgm:spPr/>
      <dgm:t>
        <a:bodyPr/>
        <a:lstStyle/>
        <a:p>
          <a:endParaRPr lang="pt-PT" sz="2200"/>
        </a:p>
      </dgm:t>
    </dgm:pt>
    <dgm:pt modelId="{9FDE42AA-9339-4177-AD61-9A16843EAB0E}" type="pres">
      <dgm:prSet presAssocID="{C6D1570F-0A76-428C-8D3E-17BEC33A9B88}" presName="vert0" presStyleCnt="0">
        <dgm:presLayoutVars>
          <dgm:dir/>
          <dgm:animOne val="branch"/>
          <dgm:animLvl val="lvl"/>
        </dgm:presLayoutVars>
      </dgm:prSet>
      <dgm:spPr/>
    </dgm:pt>
    <dgm:pt modelId="{E444CEAF-D7DE-4478-AE19-291ABC17E64C}" type="pres">
      <dgm:prSet presAssocID="{5DDE99DE-FB3B-43EE-9162-A80E0C3CD9A4}" presName="thickLine" presStyleLbl="alignNode1" presStyleIdx="0" presStyleCnt="2"/>
      <dgm:spPr/>
    </dgm:pt>
    <dgm:pt modelId="{8350C0F5-C3D8-415C-9E2B-EDA5642543B2}" type="pres">
      <dgm:prSet presAssocID="{5DDE99DE-FB3B-43EE-9162-A80E0C3CD9A4}" presName="horz1" presStyleCnt="0"/>
      <dgm:spPr/>
    </dgm:pt>
    <dgm:pt modelId="{E4717F1D-D031-4C79-B2A8-C6C4A4FD3866}" type="pres">
      <dgm:prSet presAssocID="{5DDE99DE-FB3B-43EE-9162-A80E0C3CD9A4}" presName="tx1" presStyleLbl="revTx" presStyleIdx="0" presStyleCnt="2"/>
      <dgm:spPr/>
    </dgm:pt>
    <dgm:pt modelId="{8D5D574E-664F-44CD-A7C0-7FE732AADF70}" type="pres">
      <dgm:prSet presAssocID="{5DDE99DE-FB3B-43EE-9162-A80E0C3CD9A4}" presName="vert1" presStyleCnt="0"/>
      <dgm:spPr/>
    </dgm:pt>
    <dgm:pt modelId="{4EB1E44D-BD6A-4C6D-B405-1DD0E9514EEB}" type="pres">
      <dgm:prSet presAssocID="{93EF08B4-3476-4DD4-92B0-1219D8E6868B}" presName="thickLine" presStyleLbl="alignNode1" presStyleIdx="1" presStyleCnt="2"/>
      <dgm:spPr/>
    </dgm:pt>
    <dgm:pt modelId="{D2C3FFB0-468B-4B7C-9C90-E6B5CCA1C2BF}" type="pres">
      <dgm:prSet presAssocID="{93EF08B4-3476-4DD4-92B0-1219D8E6868B}" presName="horz1" presStyleCnt="0"/>
      <dgm:spPr/>
    </dgm:pt>
    <dgm:pt modelId="{1B14B1B5-0275-4CAA-97BC-C54F2EEEF54E}" type="pres">
      <dgm:prSet presAssocID="{93EF08B4-3476-4DD4-92B0-1219D8E6868B}" presName="tx1" presStyleLbl="revTx" presStyleIdx="1" presStyleCnt="2"/>
      <dgm:spPr/>
    </dgm:pt>
    <dgm:pt modelId="{0CDFA979-B7B0-4225-83F9-89B17371B650}" type="pres">
      <dgm:prSet presAssocID="{93EF08B4-3476-4DD4-92B0-1219D8E6868B}" presName="vert1" presStyleCnt="0"/>
      <dgm:spPr/>
    </dgm:pt>
  </dgm:ptLst>
  <dgm:cxnLst>
    <dgm:cxn modelId="{794C3504-1177-4278-8A70-40D718E63239}" type="presOf" srcId="{C6D1570F-0A76-428C-8D3E-17BEC33A9B88}" destId="{9FDE42AA-9339-4177-AD61-9A16843EAB0E}" srcOrd="0" destOrd="0" presId="urn:microsoft.com/office/officeart/2008/layout/LinedList"/>
    <dgm:cxn modelId="{9EC3BB08-571B-4E99-9214-B7C9F85E17B2}" type="presOf" srcId="{93EF08B4-3476-4DD4-92B0-1219D8E6868B}" destId="{1B14B1B5-0275-4CAA-97BC-C54F2EEEF54E}" srcOrd="0" destOrd="0" presId="urn:microsoft.com/office/officeart/2008/layout/LinedList"/>
    <dgm:cxn modelId="{6B8B4F46-8E30-4F57-9D59-A9743F25A4F1}" type="presOf" srcId="{5DDE99DE-FB3B-43EE-9162-A80E0C3CD9A4}" destId="{E4717F1D-D031-4C79-B2A8-C6C4A4FD3866}" srcOrd="0" destOrd="0" presId="urn:microsoft.com/office/officeart/2008/layout/LinedList"/>
    <dgm:cxn modelId="{5D5E0FBB-91ED-452D-B53D-C3A0DC0BF6E5}" srcId="{C6D1570F-0A76-428C-8D3E-17BEC33A9B88}" destId="{5DDE99DE-FB3B-43EE-9162-A80E0C3CD9A4}" srcOrd="0" destOrd="0" parTransId="{5D7E4D10-C04A-4CF8-88A8-A2FB363064DA}" sibTransId="{631589DA-ED43-4F17-B0DE-7DA5920FE804}"/>
    <dgm:cxn modelId="{98F610C5-A26F-46E7-AEEB-181745830D93}" srcId="{C6D1570F-0A76-428C-8D3E-17BEC33A9B88}" destId="{93EF08B4-3476-4DD4-92B0-1219D8E6868B}" srcOrd="1" destOrd="0" parTransId="{3B5B2FB7-6704-413B-A7E3-0AA5104D03F0}" sibTransId="{A20B044C-9800-4CA6-8884-E8AC7C269FDA}"/>
    <dgm:cxn modelId="{0C5DACFB-F19C-469F-8788-4A6C71D64006}" type="presParOf" srcId="{9FDE42AA-9339-4177-AD61-9A16843EAB0E}" destId="{E444CEAF-D7DE-4478-AE19-291ABC17E64C}" srcOrd="0" destOrd="0" presId="urn:microsoft.com/office/officeart/2008/layout/LinedList"/>
    <dgm:cxn modelId="{2ECAED2F-A131-4EFA-9F7D-F4575D995865}" type="presParOf" srcId="{9FDE42AA-9339-4177-AD61-9A16843EAB0E}" destId="{8350C0F5-C3D8-415C-9E2B-EDA5642543B2}" srcOrd="1" destOrd="0" presId="urn:microsoft.com/office/officeart/2008/layout/LinedList"/>
    <dgm:cxn modelId="{58E8ABB5-7F14-48ED-BDAB-AF74E78F6E5D}" type="presParOf" srcId="{8350C0F5-C3D8-415C-9E2B-EDA5642543B2}" destId="{E4717F1D-D031-4C79-B2A8-C6C4A4FD3866}" srcOrd="0" destOrd="0" presId="urn:microsoft.com/office/officeart/2008/layout/LinedList"/>
    <dgm:cxn modelId="{51E1C969-679D-4141-928C-CD0D1E6DE5BB}" type="presParOf" srcId="{8350C0F5-C3D8-415C-9E2B-EDA5642543B2}" destId="{8D5D574E-664F-44CD-A7C0-7FE732AADF70}" srcOrd="1" destOrd="0" presId="urn:microsoft.com/office/officeart/2008/layout/LinedList"/>
    <dgm:cxn modelId="{36D5E53F-99A4-41BC-A7E3-56DCFE89812C}" type="presParOf" srcId="{9FDE42AA-9339-4177-AD61-9A16843EAB0E}" destId="{4EB1E44D-BD6A-4C6D-B405-1DD0E9514EEB}" srcOrd="2" destOrd="0" presId="urn:microsoft.com/office/officeart/2008/layout/LinedList"/>
    <dgm:cxn modelId="{4AB3B317-24AE-4341-91D1-CBA10D19874C}" type="presParOf" srcId="{9FDE42AA-9339-4177-AD61-9A16843EAB0E}" destId="{D2C3FFB0-468B-4B7C-9C90-E6B5CCA1C2BF}" srcOrd="3" destOrd="0" presId="urn:microsoft.com/office/officeart/2008/layout/LinedList"/>
    <dgm:cxn modelId="{32519B2F-879E-41F5-8919-1FC5D34037F1}" type="presParOf" srcId="{D2C3FFB0-468B-4B7C-9C90-E6B5CCA1C2BF}" destId="{1B14B1B5-0275-4CAA-97BC-C54F2EEEF54E}" srcOrd="0" destOrd="0" presId="urn:microsoft.com/office/officeart/2008/layout/LinedList"/>
    <dgm:cxn modelId="{5498CA61-F42C-4214-B1A8-74A457498E4E}" type="presParOf" srcId="{D2C3FFB0-468B-4B7C-9C90-E6B5CCA1C2BF}" destId="{0CDFA979-B7B0-4225-83F9-89B17371B65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95708-372B-449D-A99B-53E740C156B6}">
      <dsp:nvSpPr>
        <dsp:cNvPr id="0" name=""/>
        <dsp:cNvSpPr/>
      </dsp:nvSpPr>
      <dsp:spPr>
        <a:xfrm>
          <a:off x="505451" y="2645441"/>
          <a:ext cx="336935" cy="2455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467" y="0"/>
              </a:lnTo>
              <a:lnTo>
                <a:pt x="168467" y="2455086"/>
              </a:lnTo>
              <a:lnTo>
                <a:pt x="336935" y="245508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800" kern="1200"/>
        </a:p>
      </dsp:txBody>
      <dsp:txXfrm>
        <a:off x="611966" y="3811032"/>
        <a:ext cx="123904" cy="123904"/>
      </dsp:txXfrm>
    </dsp:sp>
    <dsp:sp modelId="{2D9CFFB6-409C-453F-A00B-F88986889D72}">
      <dsp:nvSpPr>
        <dsp:cNvPr id="0" name=""/>
        <dsp:cNvSpPr/>
      </dsp:nvSpPr>
      <dsp:spPr>
        <a:xfrm>
          <a:off x="505451" y="2645441"/>
          <a:ext cx="336935" cy="1963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467" y="0"/>
              </a:lnTo>
              <a:lnTo>
                <a:pt x="168467" y="1963253"/>
              </a:lnTo>
              <a:lnTo>
                <a:pt x="336935" y="196325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700" kern="1200"/>
        </a:p>
      </dsp:txBody>
      <dsp:txXfrm>
        <a:off x="624119" y="3577269"/>
        <a:ext cx="99597" cy="99597"/>
      </dsp:txXfrm>
    </dsp:sp>
    <dsp:sp modelId="{D4B6CD35-272B-4099-AC38-00F0AA874C53}">
      <dsp:nvSpPr>
        <dsp:cNvPr id="0" name=""/>
        <dsp:cNvSpPr/>
      </dsp:nvSpPr>
      <dsp:spPr>
        <a:xfrm>
          <a:off x="505451" y="2645441"/>
          <a:ext cx="336935" cy="1471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467" y="0"/>
              </a:lnTo>
              <a:lnTo>
                <a:pt x="168467" y="1471419"/>
              </a:lnTo>
              <a:lnTo>
                <a:pt x="336935" y="147141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636181" y="3343414"/>
        <a:ext cx="75475" cy="75475"/>
      </dsp:txXfrm>
    </dsp:sp>
    <dsp:sp modelId="{4A44A940-A8E4-447A-A80D-043E34C2620C}">
      <dsp:nvSpPr>
        <dsp:cNvPr id="0" name=""/>
        <dsp:cNvSpPr/>
      </dsp:nvSpPr>
      <dsp:spPr>
        <a:xfrm>
          <a:off x="505451" y="2645441"/>
          <a:ext cx="336935" cy="979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467" y="0"/>
              </a:lnTo>
              <a:lnTo>
                <a:pt x="168467" y="979586"/>
              </a:lnTo>
              <a:lnTo>
                <a:pt x="336935" y="97958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648021" y="3109337"/>
        <a:ext cx="51795" cy="51795"/>
      </dsp:txXfrm>
    </dsp:sp>
    <dsp:sp modelId="{ADFB6A1B-E23C-4801-A532-031D53304D32}">
      <dsp:nvSpPr>
        <dsp:cNvPr id="0" name=""/>
        <dsp:cNvSpPr/>
      </dsp:nvSpPr>
      <dsp:spPr>
        <a:xfrm>
          <a:off x="505451" y="2645441"/>
          <a:ext cx="336935" cy="487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467" y="0"/>
              </a:lnTo>
              <a:lnTo>
                <a:pt x="168467" y="487753"/>
              </a:lnTo>
              <a:lnTo>
                <a:pt x="336935" y="48775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659098" y="2874498"/>
        <a:ext cx="29640" cy="29640"/>
      </dsp:txXfrm>
    </dsp:sp>
    <dsp:sp modelId="{3556F937-4EAA-4387-819C-EF9D38940447}">
      <dsp:nvSpPr>
        <dsp:cNvPr id="0" name=""/>
        <dsp:cNvSpPr/>
      </dsp:nvSpPr>
      <dsp:spPr>
        <a:xfrm>
          <a:off x="505451" y="2595641"/>
          <a:ext cx="3369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799"/>
              </a:moveTo>
              <a:lnTo>
                <a:pt x="168467" y="49799"/>
              </a:lnTo>
              <a:lnTo>
                <a:pt x="168467" y="45720"/>
              </a:lnTo>
              <a:lnTo>
                <a:pt x="336935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665494" y="2632937"/>
        <a:ext cx="16848" cy="16848"/>
      </dsp:txXfrm>
    </dsp:sp>
    <dsp:sp modelId="{1E94553A-F9F2-4F99-815E-5A4DEB3F94D4}">
      <dsp:nvSpPr>
        <dsp:cNvPr id="0" name=""/>
        <dsp:cNvSpPr/>
      </dsp:nvSpPr>
      <dsp:spPr>
        <a:xfrm>
          <a:off x="505451" y="2149528"/>
          <a:ext cx="336935" cy="495913"/>
        </a:xfrm>
        <a:custGeom>
          <a:avLst/>
          <a:gdLst/>
          <a:ahLst/>
          <a:cxnLst/>
          <a:rect l="0" t="0" r="0" b="0"/>
          <a:pathLst>
            <a:path>
              <a:moveTo>
                <a:pt x="0" y="495913"/>
              </a:moveTo>
              <a:lnTo>
                <a:pt x="168467" y="495913"/>
              </a:lnTo>
              <a:lnTo>
                <a:pt x="168467" y="0"/>
              </a:lnTo>
              <a:lnTo>
                <a:pt x="33693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658930" y="2382496"/>
        <a:ext cx="29977" cy="29977"/>
      </dsp:txXfrm>
    </dsp:sp>
    <dsp:sp modelId="{10267BEB-869F-4942-A5B9-873BD59097E7}">
      <dsp:nvSpPr>
        <dsp:cNvPr id="0" name=""/>
        <dsp:cNvSpPr/>
      </dsp:nvSpPr>
      <dsp:spPr>
        <a:xfrm>
          <a:off x="505451" y="1657695"/>
          <a:ext cx="336935" cy="987746"/>
        </a:xfrm>
        <a:custGeom>
          <a:avLst/>
          <a:gdLst/>
          <a:ahLst/>
          <a:cxnLst/>
          <a:rect l="0" t="0" r="0" b="0"/>
          <a:pathLst>
            <a:path>
              <a:moveTo>
                <a:pt x="0" y="987746"/>
              </a:moveTo>
              <a:lnTo>
                <a:pt x="168467" y="987746"/>
              </a:lnTo>
              <a:lnTo>
                <a:pt x="168467" y="0"/>
              </a:lnTo>
              <a:lnTo>
                <a:pt x="33693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647828" y="2125477"/>
        <a:ext cx="52181" cy="52181"/>
      </dsp:txXfrm>
    </dsp:sp>
    <dsp:sp modelId="{55083B75-8357-4DC3-A7C3-34C5B0F90C4C}">
      <dsp:nvSpPr>
        <dsp:cNvPr id="0" name=""/>
        <dsp:cNvSpPr/>
      </dsp:nvSpPr>
      <dsp:spPr>
        <a:xfrm>
          <a:off x="505451" y="1165862"/>
          <a:ext cx="336935" cy="1479579"/>
        </a:xfrm>
        <a:custGeom>
          <a:avLst/>
          <a:gdLst/>
          <a:ahLst/>
          <a:cxnLst/>
          <a:rect l="0" t="0" r="0" b="0"/>
          <a:pathLst>
            <a:path>
              <a:moveTo>
                <a:pt x="0" y="1479579"/>
              </a:moveTo>
              <a:lnTo>
                <a:pt x="168467" y="1479579"/>
              </a:lnTo>
              <a:lnTo>
                <a:pt x="168467" y="0"/>
              </a:lnTo>
              <a:lnTo>
                <a:pt x="33693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635982" y="1867715"/>
        <a:ext cx="75872" cy="75872"/>
      </dsp:txXfrm>
    </dsp:sp>
    <dsp:sp modelId="{BCC5449C-7026-4CA9-9806-9BD7900AA942}">
      <dsp:nvSpPr>
        <dsp:cNvPr id="0" name=""/>
        <dsp:cNvSpPr/>
      </dsp:nvSpPr>
      <dsp:spPr>
        <a:xfrm>
          <a:off x="505451" y="674028"/>
          <a:ext cx="336935" cy="1971413"/>
        </a:xfrm>
        <a:custGeom>
          <a:avLst/>
          <a:gdLst/>
          <a:ahLst/>
          <a:cxnLst/>
          <a:rect l="0" t="0" r="0" b="0"/>
          <a:pathLst>
            <a:path>
              <a:moveTo>
                <a:pt x="0" y="1971413"/>
              </a:moveTo>
              <a:lnTo>
                <a:pt x="168467" y="1971413"/>
              </a:lnTo>
              <a:lnTo>
                <a:pt x="168467" y="0"/>
              </a:lnTo>
              <a:lnTo>
                <a:pt x="33693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700" kern="1200"/>
        </a:p>
      </dsp:txBody>
      <dsp:txXfrm>
        <a:off x="623918" y="1609735"/>
        <a:ext cx="99999" cy="99999"/>
      </dsp:txXfrm>
    </dsp:sp>
    <dsp:sp modelId="{1E8EFF8A-FBB1-4A08-A9B0-32021A504852}">
      <dsp:nvSpPr>
        <dsp:cNvPr id="0" name=""/>
        <dsp:cNvSpPr/>
      </dsp:nvSpPr>
      <dsp:spPr>
        <a:xfrm>
          <a:off x="505451" y="182195"/>
          <a:ext cx="336935" cy="2463246"/>
        </a:xfrm>
        <a:custGeom>
          <a:avLst/>
          <a:gdLst/>
          <a:ahLst/>
          <a:cxnLst/>
          <a:rect l="0" t="0" r="0" b="0"/>
          <a:pathLst>
            <a:path>
              <a:moveTo>
                <a:pt x="0" y="2463246"/>
              </a:moveTo>
              <a:lnTo>
                <a:pt x="168467" y="2463246"/>
              </a:lnTo>
              <a:lnTo>
                <a:pt x="168467" y="0"/>
              </a:lnTo>
              <a:lnTo>
                <a:pt x="33693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800" kern="1200"/>
        </a:p>
      </dsp:txBody>
      <dsp:txXfrm>
        <a:off x="611764" y="1351664"/>
        <a:ext cx="124309" cy="124309"/>
      </dsp:txXfrm>
    </dsp:sp>
    <dsp:sp modelId="{EA238957-40EE-4D16-B812-9B47310F7E0D}">
      <dsp:nvSpPr>
        <dsp:cNvPr id="0" name=""/>
        <dsp:cNvSpPr/>
      </dsp:nvSpPr>
      <dsp:spPr>
        <a:xfrm rot="16200000">
          <a:off x="-2365071" y="2412201"/>
          <a:ext cx="5274564" cy="466480"/>
        </a:xfrm>
        <a:prstGeom prst="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0" kern="1200"/>
            <a:t>SONHO v2</a:t>
          </a:r>
        </a:p>
      </dsp:txBody>
      <dsp:txXfrm>
        <a:off x="-2365071" y="2412201"/>
        <a:ext cx="5274564" cy="466480"/>
      </dsp:txXfrm>
    </dsp:sp>
    <dsp:sp modelId="{C3C6DE91-AFB5-49D7-A1D1-A8742B69ED34}">
      <dsp:nvSpPr>
        <dsp:cNvPr id="0" name=""/>
        <dsp:cNvSpPr/>
      </dsp:nvSpPr>
      <dsp:spPr>
        <a:xfrm>
          <a:off x="842386" y="481"/>
          <a:ext cx="2178439" cy="363428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Identificação</a:t>
          </a:r>
        </a:p>
      </dsp:txBody>
      <dsp:txXfrm>
        <a:off x="842386" y="481"/>
        <a:ext cx="2178439" cy="363428"/>
      </dsp:txXfrm>
    </dsp:sp>
    <dsp:sp modelId="{CF57E560-998B-48F5-983D-4F8A3277A8C1}">
      <dsp:nvSpPr>
        <dsp:cNvPr id="0" name=""/>
        <dsp:cNvSpPr/>
      </dsp:nvSpPr>
      <dsp:spPr>
        <a:xfrm>
          <a:off x="842386" y="492314"/>
          <a:ext cx="2178439" cy="363428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Urgência</a:t>
          </a:r>
          <a:endParaRPr lang="pt-PT" sz="1600" b="0" kern="120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842386" y="492314"/>
        <a:ext cx="2178439" cy="363428"/>
      </dsp:txXfrm>
    </dsp:sp>
    <dsp:sp modelId="{065ECDA5-F9BE-4E5F-B8D6-C8DBF9D75A91}">
      <dsp:nvSpPr>
        <dsp:cNvPr id="0" name=""/>
        <dsp:cNvSpPr/>
      </dsp:nvSpPr>
      <dsp:spPr>
        <a:xfrm>
          <a:off x="842386" y="984148"/>
          <a:ext cx="2178439" cy="363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Internamento</a:t>
          </a:r>
        </a:p>
      </dsp:txBody>
      <dsp:txXfrm>
        <a:off x="842386" y="984148"/>
        <a:ext cx="2178439" cy="363428"/>
      </dsp:txXfrm>
    </dsp:sp>
    <dsp:sp modelId="{89D606FB-C136-4F40-8BC0-9EB6BDFE4662}">
      <dsp:nvSpPr>
        <dsp:cNvPr id="0" name=""/>
        <dsp:cNvSpPr/>
      </dsp:nvSpPr>
      <dsp:spPr>
        <a:xfrm>
          <a:off x="842386" y="1475981"/>
          <a:ext cx="2178439" cy="363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>
              <a:latin typeface="Calibri Light" panose="020F0302020204030204"/>
            </a:rPr>
            <a:t>MCDT</a:t>
          </a:r>
          <a:endParaRPr lang="pt-PT" sz="1400" kern="1200"/>
        </a:p>
      </dsp:txBody>
      <dsp:txXfrm>
        <a:off x="842386" y="1475981"/>
        <a:ext cx="2178439" cy="363428"/>
      </dsp:txXfrm>
    </dsp:sp>
    <dsp:sp modelId="{CA85CF14-C08B-429E-A491-0FA5502D6B97}">
      <dsp:nvSpPr>
        <dsp:cNvPr id="0" name=""/>
        <dsp:cNvSpPr/>
      </dsp:nvSpPr>
      <dsp:spPr>
        <a:xfrm>
          <a:off x="842386" y="1967814"/>
          <a:ext cx="2178439" cy="363428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0" kern="1200"/>
            <a:t>Consulta Externa</a:t>
          </a:r>
        </a:p>
      </dsp:txBody>
      <dsp:txXfrm>
        <a:off x="842386" y="1967814"/>
        <a:ext cx="2178439" cy="363428"/>
      </dsp:txXfrm>
    </dsp:sp>
    <dsp:sp modelId="{20058DB6-0C46-431E-A806-563E6423EACB}">
      <dsp:nvSpPr>
        <dsp:cNvPr id="0" name=""/>
        <dsp:cNvSpPr/>
      </dsp:nvSpPr>
      <dsp:spPr>
        <a:xfrm>
          <a:off x="842386" y="2459647"/>
          <a:ext cx="2178439" cy="363428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/>
            <a:t>Bloco Operatório</a:t>
          </a:r>
        </a:p>
      </dsp:txBody>
      <dsp:txXfrm>
        <a:off x="842386" y="2459647"/>
        <a:ext cx="2178439" cy="363428"/>
      </dsp:txXfrm>
    </dsp:sp>
    <dsp:sp modelId="{C21319F7-31FF-4481-BEAE-A0714166B2C5}">
      <dsp:nvSpPr>
        <dsp:cNvPr id="0" name=""/>
        <dsp:cNvSpPr/>
      </dsp:nvSpPr>
      <dsp:spPr>
        <a:xfrm>
          <a:off x="842386" y="2951481"/>
          <a:ext cx="2178439" cy="363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Cirurgia de  Ambulatório</a:t>
          </a:r>
        </a:p>
      </dsp:txBody>
      <dsp:txXfrm>
        <a:off x="842386" y="2951481"/>
        <a:ext cx="2178439" cy="363428"/>
      </dsp:txXfrm>
    </dsp:sp>
    <dsp:sp modelId="{C878CF0F-9D2A-4B78-BC87-398EF56F3CDB}">
      <dsp:nvSpPr>
        <dsp:cNvPr id="0" name=""/>
        <dsp:cNvSpPr/>
      </dsp:nvSpPr>
      <dsp:spPr>
        <a:xfrm>
          <a:off x="842386" y="3443314"/>
          <a:ext cx="2178439" cy="363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Hospital de Dia</a:t>
          </a:r>
        </a:p>
      </dsp:txBody>
      <dsp:txXfrm>
        <a:off x="842386" y="3443314"/>
        <a:ext cx="2178439" cy="363428"/>
      </dsp:txXfrm>
    </dsp:sp>
    <dsp:sp modelId="{D87433C3-6F7F-443C-B981-20D1A091245B}">
      <dsp:nvSpPr>
        <dsp:cNvPr id="0" name=""/>
        <dsp:cNvSpPr/>
      </dsp:nvSpPr>
      <dsp:spPr>
        <a:xfrm>
          <a:off x="842386" y="3935147"/>
          <a:ext cx="2178439" cy="363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Arquivo</a:t>
          </a:r>
        </a:p>
      </dsp:txBody>
      <dsp:txXfrm>
        <a:off x="842386" y="3935147"/>
        <a:ext cx="2178439" cy="363428"/>
      </dsp:txXfrm>
    </dsp:sp>
    <dsp:sp modelId="{A063554F-E4DA-4A3C-9481-BC610E6A0C1E}">
      <dsp:nvSpPr>
        <dsp:cNvPr id="0" name=""/>
        <dsp:cNvSpPr/>
      </dsp:nvSpPr>
      <dsp:spPr>
        <a:xfrm>
          <a:off x="842386" y="4426981"/>
          <a:ext cx="2178439" cy="363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Óbitos</a:t>
          </a:r>
        </a:p>
      </dsp:txBody>
      <dsp:txXfrm>
        <a:off x="842386" y="4426981"/>
        <a:ext cx="2178439" cy="363428"/>
      </dsp:txXfrm>
    </dsp:sp>
    <dsp:sp modelId="{BAC4E829-DC24-474A-9054-39BBB714869C}">
      <dsp:nvSpPr>
        <dsp:cNvPr id="0" name=""/>
        <dsp:cNvSpPr/>
      </dsp:nvSpPr>
      <dsp:spPr>
        <a:xfrm>
          <a:off x="842386" y="4918814"/>
          <a:ext cx="2178439" cy="363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Outras Funcionalidades</a:t>
          </a:r>
        </a:p>
      </dsp:txBody>
      <dsp:txXfrm>
        <a:off x="842386" y="4918814"/>
        <a:ext cx="2178439" cy="3634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46DA7-84E7-41D0-99E6-6CA41CDEDE25}">
      <dsp:nvSpPr>
        <dsp:cNvPr id="0" name=""/>
        <dsp:cNvSpPr/>
      </dsp:nvSpPr>
      <dsp:spPr>
        <a:xfrm>
          <a:off x="5134" y="162198"/>
          <a:ext cx="1534496" cy="1481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Identificar o doente na LIC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/>
            <a:t>Inscrito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/>
            <a:t>Reinscrito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/>
            <a:t>Transferido de</a:t>
          </a:r>
        </a:p>
      </dsp:txBody>
      <dsp:txXfrm>
        <a:off x="48533" y="205597"/>
        <a:ext cx="1447698" cy="1394950"/>
      </dsp:txXfrm>
    </dsp:sp>
    <dsp:sp modelId="{51B649D6-CFBD-43E8-B12F-39A0E14D5592}">
      <dsp:nvSpPr>
        <dsp:cNvPr id="0" name=""/>
        <dsp:cNvSpPr/>
      </dsp:nvSpPr>
      <dsp:spPr>
        <a:xfrm>
          <a:off x="1693080" y="712795"/>
          <a:ext cx="325313" cy="3805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400" kern="1200"/>
        </a:p>
      </dsp:txBody>
      <dsp:txXfrm>
        <a:off x="1693080" y="788906"/>
        <a:ext cx="227719" cy="228333"/>
      </dsp:txXfrm>
    </dsp:sp>
    <dsp:sp modelId="{82A9EFEC-A3C1-436D-9782-B860EC6484D6}">
      <dsp:nvSpPr>
        <dsp:cNvPr id="0" name=""/>
        <dsp:cNvSpPr/>
      </dsp:nvSpPr>
      <dsp:spPr>
        <a:xfrm>
          <a:off x="2153429" y="162198"/>
          <a:ext cx="1534496" cy="1481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Preencher o tipo de cirurgia, a hora de inicio e a duração</a:t>
          </a:r>
        </a:p>
      </dsp:txBody>
      <dsp:txXfrm>
        <a:off x="2196828" y="205597"/>
        <a:ext cx="1447698" cy="1394950"/>
      </dsp:txXfrm>
    </dsp:sp>
    <dsp:sp modelId="{7FD48782-10A0-4C41-A542-B9E64B0904CF}">
      <dsp:nvSpPr>
        <dsp:cNvPr id="0" name=""/>
        <dsp:cNvSpPr/>
      </dsp:nvSpPr>
      <dsp:spPr>
        <a:xfrm>
          <a:off x="3841376" y="712795"/>
          <a:ext cx="325313" cy="3805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400" kern="1200"/>
        </a:p>
      </dsp:txBody>
      <dsp:txXfrm>
        <a:off x="3841376" y="788906"/>
        <a:ext cx="227719" cy="228333"/>
      </dsp:txXfrm>
    </dsp:sp>
    <dsp:sp modelId="{5D8596E5-7CA6-4CB7-A805-6E9728360479}">
      <dsp:nvSpPr>
        <dsp:cNvPr id="0" name=""/>
        <dsp:cNvSpPr/>
      </dsp:nvSpPr>
      <dsp:spPr>
        <a:xfrm>
          <a:off x="4301725" y="162198"/>
          <a:ext cx="1534496" cy="1481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Guardar</a:t>
          </a:r>
        </a:p>
      </dsp:txBody>
      <dsp:txXfrm>
        <a:off x="4345124" y="205597"/>
        <a:ext cx="1447698" cy="13949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4CEAF-D7DE-4478-AE19-291ABC17E64C}">
      <dsp:nvSpPr>
        <dsp:cNvPr id="0" name=""/>
        <dsp:cNvSpPr/>
      </dsp:nvSpPr>
      <dsp:spPr>
        <a:xfrm>
          <a:off x="0" y="919"/>
          <a:ext cx="545992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717F1D-D031-4C79-B2A8-C6C4A4FD3866}">
      <dsp:nvSpPr>
        <dsp:cNvPr id="0" name=""/>
        <dsp:cNvSpPr/>
      </dsp:nvSpPr>
      <dsp:spPr>
        <a:xfrm>
          <a:off x="0" y="919"/>
          <a:ext cx="5459924" cy="626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As intervenções introduzidas na proposta cirúrgica são copiadas automaticamente</a:t>
          </a:r>
        </a:p>
      </dsp:txBody>
      <dsp:txXfrm>
        <a:off x="0" y="919"/>
        <a:ext cx="5459924" cy="626813"/>
      </dsp:txXfrm>
    </dsp:sp>
    <dsp:sp modelId="{4EB1E44D-BD6A-4C6D-B405-1DD0E9514EEB}">
      <dsp:nvSpPr>
        <dsp:cNvPr id="0" name=""/>
        <dsp:cNvSpPr/>
      </dsp:nvSpPr>
      <dsp:spPr>
        <a:xfrm>
          <a:off x="0" y="627733"/>
          <a:ext cx="5459924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4B1B5-0275-4CAA-97BC-C54F2EEEF54E}">
      <dsp:nvSpPr>
        <dsp:cNvPr id="0" name=""/>
        <dsp:cNvSpPr/>
      </dsp:nvSpPr>
      <dsp:spPr>
        <a:xfrm>
          <a:off x="0" y="627733"/>
          <a:ext cx="5459924" cy="626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Pode ser indicada a equipa médica</a:t>
          </a:r>
        </a:p>
      </dsp:txBody>
      <dsp:txXfrm>
        <a:off x="0" y="627733"/>
        <a:ext cx="5459924" cy="626813"/>
      </dsp:txXfrm>
    </dsp:sp>
    <dsp:sp modelId="{EDA9D4F6-3C8F-46C2-B6D5-2A935C9224D0}">
      <dsp:nvSpPr>
        <dsp:cNvPr id="0" name=""/>
        <dsp:cNvSpPr/>
      </dsp:nvSpPr>
      <dsp:spPr>
        <a:xfrm>
          <a:off x="0" y="1254546"/>
          <a:ext cx="5459924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F686F-E3E9-4B13-8867-CE57358C6799}">
      <dsp:nvSpPr>
        <dsp:cNvPr id="0" name=""/>
        <dsp:cNvSpPr/>
      </dsp:nvSpPr>
      <dsp:spPr>
        <a:xfrm>
          <a:off x="0" y="1254546"/>
          <a:ext cx="5459924" cy="626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Em Outros Dados pode ser introduzida outra informação relevante</a:t>
          </a:r>
        </a:p>
      </dsp:txBody>
      <dsp:txXfrm>
        <a:off x="0" y="1254546"/>
        <a:ext cx="5459924" cy="62681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42581-9277-44FD-8B44-8514D2BB9815}">
      <dsp:nvSpPr>
        <dsp:cNvPr id="0" name=""/>
        <dsp:cNvSpPr/>
      </dsp:nvSpPr>
      <dsp:spPr>
        <a:xfrm>
          <a:off x="0" y="0"/>
          <a:ext cx="3900237" cy="10750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0" i="0" u="none" kern="1200"/>
            <a:t>Os dias disponíveis na agenda, encontram-se assinalados a verde no calendário</a:t>
          </a:r>
          <a:r>
            <a:rPr lang="en-US" sz="1600" b="0" i="0" kern="1200"/>
            <a:t>​;</a:t>
          </a:r>
        </a:p>
      </dsp:txBody>
      <dsp:txXfrm>
        <a:off x="52479" y="52479"/>
        <a:ext cx="3795279" cy="970081"/>
      </dsp:txXfrm>
    </dsp:sp>
    <dsp:sp modelId="{C3AF56DB-D82C-491E-BB0A-866E45A8C55D}">
      <dsp:nvSpPr>
        <dsp:cNvPr id="0" name=""/>
        <dsp:cNvSpPr/>
      </dsp:nvSpPr>
      <dsp:spPr>
        <a:xfrm>
          <a:off x="0" y="1371330"/>
          <a:ext cx="3900237" cy="178717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/>
            <a:t>Campos obrigatórios: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/>
            <a:t>- Data Intervenção;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/>
            <a:t>- Tipo de Cirurgia;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/>
            <a:t>- Hora de Intervenção;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/>
            <a:t>- Duração da Intervenção;</a:t>
          </a:r>
          <a:endParaRPr lang="pt-PT" sz="1400" kern="1200"/>
        </a:p>
      </dsp:txBody>
      <dsp:txXfrm>
        <a:off x="87243" y="1458573"/>
        <a:ext cx="3725751" cy="161268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42487-EBB5-490F-97F1-917DB74FB994}">
      <dsp:nvSpPr>
        <dsp:cNvPr id="0" name=""/>
        <dsp:cNvSpPr/>
      </dsp:nvSpPr>
      <dsp:spPr>
        <a:xfrm>
          <a:off x="-4919423" y="-753829"/>
          <a:ext cx="5858996" cy="5858996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9C5E2-DF09-44A7-9C76-0AE5A977F58B}">
      <dsp:nvSpPr>
        <dsp:cNvPr id="0" name=""/>
        <dsp:cNvSpPr/>
      </dsp:nvSpPr>
      <dsp:spPr>
        <a:xfrm>
          <a:off x="492024" y="334530"/>
          <a:ext cx="3505900" cy="6694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134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/>
            <a:t>Consultar todas as cirurgias por especialidade</a:t>
          </a:r>
        </a:p>
      </dsp:txBody>
      <dsp:txXfrm>
        <a:off x="492024" y="334530"/>
        <a:ext cx="3505900" cy="669409"/>
      </dsp:txXfrm>
    </dsp:sp>
    <dsp:sp modelId="{DAA2D31D-EF35-418C-96B1-65914BF070D5}">
      <dsp:nvSpPr>
        <dsp:cNvPr id="0" name=""/>
        <dsp:cNvSpPr/>
      </dsp:nvSpPr>
      <dsp:spPr>
        <a:xfrm>
          <a:off x="73643" y="250854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47DEAE-DF34-4E81-AF6E-DCDA81007861}">
      <dsp:nvSpPr>
        <dsp:cNvPr id="0" name=""/>
        <dsp:cNvSpPr/>
      </dsp:nvSpPr>
      <dsp:spPr>
        <a:xfrm>
          <a:off x="875812" y="1338819"/>
          <a:ext cx="3122112" cy="66940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134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/>
            <a:t>Efetuar o registo das intervenções realizadas</a:t>
          </a:r>
        </a:p>
      </dsp:txBody>
      <dsp:txXfrm>
        <a:off x="875812" y="1338819"/>
        <a:ext cx="3122112" cy="669409"/>
      </dsp:txXfrm>
    </dsp:sp>
    <dsp:sp modelId="{A6DF022E-F54F-46C7-9734-EA756D73FE92}">
      <dsp:nvSpPr>
        <dsp:cNvPr id="0" name=""/>
        <dsp:cNvSpPr/>
      </dsp:nvSpPr>
      <dsp:spPr>
        <a:xfrm>
          <a:off x="457431" y="1255143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005FBD-6B25-4FE6-B18E-FC3C1205D969}">
      <dsp:nvSpPr>
        <dsp:cNvPr id="0" name=""/>
        <dsp:cNvSpPr/>
      </dsp:nvSpPr>
      <dsp:spPr>
        <a:xfrm>
          <a:off x="875812" y="2343107"/>
          <a:ext cx="3122112" cy="66940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134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/>
            <a:t>Alterar os dados de um registo</a:t>
          </a:r>
        </a:p>
      </dsp:txBody>
      <dsp:txXfrm>
        <a:off x="875812" y="2343107"/>
        <a:ext cx="3122112" cy="669409"/>
      </dsp:txXfrm>
    </dsp:sp>
    <dsp:sp modelId="{7533E241-9392-418B-82E2-51CCDFCF0329}">
      <dsp:nvSpPr>
        <dsp:cNvPr id="0" name=""/>
        <dsp:cNvSpPr/>
      </dsp:nvSpPr>
      <dsp:spPr>
        <a:xfrm>
          <a:off x="457431" y="2259431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BAF09D-EBCF-493A-92A7-EA48E69E6043}">
      <dsp:nvSpPr>
        <dsp:cNvPr id="0" name=""/>
        <dsp:cNvSpPr/>
      </dsp:nvSpPr>
      <dsp:spPr>
        <a:xfrm>
          <a:off x="492024" y="3347396"/>
          <a:ext cx="3505900" cy="66940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134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/>
            <a:t>Possibilidade de colocar o registo como Provisório</a:t>
          </a:r>
        </a:p>
      </dsp:txBody>
      <dsp:txXfrm>
        <a:off x="492024" y="3347396"/>
        <a:ext cx="3505900" cy="669409"/>
      </dsp:txXfrm>
    </dsp:sp>
    <dsp:sp modelId="{11302E1B-2B59-44D3-ABF3-A5C0251FEDF7}">
      <dsp:nvSpPr>
        <dsp:cNvPr id="0" name=""/>
        <dsp:cNvSpPr/>
      </dsp:nvSpPr>
      <dsp:spPr>
        <a:xfrm>
          <a:off x="73643" y="3263720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3B51F-E43F-4F6B-AD5A-1405FB0D0FFE}">
      <dsp:nvSpPr>
        <dsp:cNvPr id="0" name=""/>
        <dsp:cNvSpPr/>
      </dsp:nvSpPr>
      <dsp:spPr>
        <a:xfrm>
          <a:off x="513" y="535877"/>
          <a:ext cx="2002905" cy="12017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/>
            <a:t>Possível visualizar todas as cirurgias agendadas ou realizadas</a:t>
          </a:r>
        </a:p>
      </dsp:txBody>
      <dsp:txXfrm>
        <a:off x="513" y="535877"/>
        <a:ext cx="2002905" cy="1201743"/>
      </dsp:txXfrm>
    </dsp:sp>
    <dsp:sp modelId="{5CCD348B-D31A-4461-8B69-F3641C952807}">
      <dsp:nvSpPr>
        <dsp:cNvPr id="0" name=""/>
        <dsp:cNvSpPr/>
      </dsp:nvSpPr>
      <dsp:spPr>
        <a:xfrm>
          <a:off x="2203709" y="535877"/>
          <a:ext cx="2002905" cy="120174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/>
            <a:t>Visualizar os tempos reservados para cada especialidade, por sala</a:t>
          </a:r>
        </a:p>
      </dsp:txBody>
      <dsp:txXfrm>
        <a:off x="2203709" y="535877"/>
        <a:ext cx="2002905" cy="1201743"/>
      </dsp:txXfrm>
    </dsp:sp>
    <dsp:sp modelId="{83933118-615B-4F36-972F-6B0B3FF89EC5}">
      <dsp:nvSpPr>
        <dsp:cNvPr id="0" name=""/>
        <dsp:cNvSpPr/>
      </dsp:nvSpPr>
      <dsp:spPr>
        <a:xfrm>
          <a:off x="513" y="1937911"/>
          <a:ext cx="2002905" cy="157255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/>
            <a:t>Possível filtrar por: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/>
            <a:t>Operados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/>
            <a:t>Não operados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/>
            <a:t>Cancelados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/>
            <a:t>Operados e não operados</a:t>
          </a:r>
        </a:p>
      </dsp:txBody>
      <dsp:txXfrm>
        <a:off x="513" y="1937911"/>
        <a:ext cx="2002905" cy="1572553"/>
      </dsp:txXfrm>
    </dsp:sp>
    <dsp:sp modelId="{0C260816-1CD1-47FD-ACD9-2847F1D97355}">
      <dsp:nvSpPr>
        <dsp:cNvPr id="0" name=""/>
        <dsp:cNvSpPr/>
      </dsp:nvSpPr>
      <dsp:spPr>
        <a:xfrm>
          <a:off x="2203709" y="1957572"/>
          <a:ext cx="2002905" cy="15332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/>
            <a:t>Possível ver a informação do agendamento de um utente selecionado</a:t>
          </a:r>
        </a:p>
      </dsp:txBody>
      <dsp:txXfrm>
        <a:off x="2203709" y="1957572"/>
        <a:ext cx="2002905" cy="15332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43BEB-83B2-44F2-843E-5E6764367281}">
      <dsp:nvSpPr>
        <dsp:cNvPr id="0" name=""/>
        <dsp:cNvSpPr/>
      </dsp:nvSpPr>
      <dsp:spPr>
        <a:xfrm>
          <a:off x="60287" y="860860"/>
          <a:ext cx="3605239" cy="327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b="1" kern="1200"/>
            <a:t>Consultar</a:t>
          </a:r>
        </a:p>
      </dsp:txBody>
      <dsp:txXfrm>
        <a:off x="60287" y="860860"/>
        <a:ext cx="3605239" cy="327749"/>
      </dsp:txXfrm>
    </dsp:sp>
    <dsp:sp modelId="{7C5B80CC-4014-4A5E-A748-6D3CA3753838}">
      <dsp:nvSpPr>
        <dsp:cNvPr id="0" name=""/>
        <dsp:cNvSpPr/>
      </dsp:nvSpPr>
      <dsp:spPr>
        <a:xfrm>
          <a:off x="60287" y="1188609"/>
          <a:ext cx="843626" cy="66763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D57C09-1130-40BB-A520-2F574C91BD3A}">
      <dsp:nvSpPr>
        <dsp:cNvPr id="0" name=""/>
        <dsp:cNvSpPr/>
      </dsp:nvSpPr>
      <dsp:spPr>
        <a:xfrm>
          <a:off x="567024" y="1188609"/>
          <a:ext cx="843626" cy="66763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F91EC1A-1530-4C86-B4E9-8BFA18A6EBBB}">
      <dsp:nvSpPr>
        <dsp:cNvPr id="0" name=""/>
        <dsp:cNvSpPr/>
      </dsp:nvSpPr>
      <dsp:spPr>
        <a:xfrm>
          <a:off x="1074161" y="1188609"/>
          <a:ext cx="843626" cy="66763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206F654-6A0C-4D98-A029-0194850FE3C5}">
      <dsp:nvSpPr>
        <dsp:cNvPr id="0" name=""/>
        <dsp:cNvSpPr/>
      </dsp:nvSpPr>
      <dsp:spPr>
        <a:xfrm>
          <a:off x="1580897" y="1188609"/>
          <a:ext cx="843626" cy="66763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3851D8-A560-44B4-9F93-AC744141298C}">
      <dsp:nvSpPr>
        <dsp:cNvPr id="0" name=""/>
        <dsp:cNvSpPr/>
      </dsp:nvSpPr>
      <dsp:spPr>
        <a:xfrm>
          <a:off x="2088034" y="1188609"/>
          <a:ext cx="843626" cy="66763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D6DB537-5456-4524-B982-76D802478F38}">
      <dsp:nvSpPr>
        <dsp:cNvPr id="0" name=""/>
        <dsp:cNvSpPr/>
      </dsp:nvSpPr>
      <dsp:spPr>
        <a:xfrm>
          <a:off x="2594771" y="1188609"/>
          <a:ext cx="843626" cy="66763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354EFC8-E29D-4B49-AEB1-F582FA2F09BA}">
      <dsp:nvSpPr>
        <dsp:cNvPr id="0" name=""/>
        <dsp:cNvSpPr/>
      </dsp:nvSpPr>
      <dsp:spPr>
        <a:xfrm>
          <a:off x="3101908" y="1188609"/>
          <a:ext cx="843626" cy="66763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C40256-7EF4-43AD-8CE3-D11E14C70477}">
      <dsp:nvSpPr>
        <dsp:cNvPr id="0" name=""/>
        <dsp:cNvSpPr/>
      </dsp:nvSpPr>
      <dsp:spPr>
        <a:xfrm>
          <a:off x="60287" y="1255372"/>
          <a:ext cx="3652107" cy="5341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/>
            <a:t>Consultar o registo do utente selecionado na Lista de Inscritos (proposta cirúrgica)</a:t>
          </a:r>
        </a:p>
      </dsp:txBody>
      <dsp:txXfrm>
        <a:off x="60287" y="1255372"/>
        <a:ext cx="3652107" cy="534109"/>
      </dsp:txXfrm>
    </dsp:sp>
    <dsp:sp modelId="{8C642E00-95CD-4FA3-AE2B-9EBD7E84A4BB}">
      <dsp:nvSpPr>
        <dsp:cNvPr id="0" name=""/>
        <dsp:cNvSpPr/>
      </dsp:nvSpPr>
      <dsp:spPr>
        <a:xfrm>
          <a:off x="60287" y="1954326"/>
          <a:ext cx="3605239" cy="327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b="1" kern="1200"/>
            <a:t>Abrir Nova</a:t>
          </a:r>
        </a:p>
      </dsp:txBody>
      <dsp:txXfrm>
        <a:off x="60287" y="1954326"/>
        <a:ext cx="3605239" cy="327749"/>
      </dsp:txXfrm>
    </dsp:sp>
    <dsp:sp modelId="{DCE5C8AF-3DA6-4233-B6BE-0E587FCE933C}">
      <dsp:nvSpPr>
        <dsp:cNvPr id="0" name=""/>
        <dsp:cNvSpPr/>
      </dsp:nvSpPr>
      <dsp:spPr>
        <a:xfrm>
          <a:off x="60287" y="2282076"/>
          <a:ext cx="843626" cy="66763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2CE664-FD3C-479A-B4A4-BF815B46A18B}">
      <dsp:nvSpPr>
        <dsp:cNvPr id="0" name=""/>
        <dsp:cNvSpPr/>
      </dsp:nvSpPr>
      <dsp:spPr>
        <a:xfrm>
          <a:off x="567024" y="2282076"/>
          <a:ext cx="843626" cy="66763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292DE2A-470E-4600-A8E5-6ADB726DDD1D}">
      <dsp:nvSpPr>
        <dsp:cNvPr id="0" name=""/>
        <dsp:cNvSpPr/>
      </dsp:nvSpPr>
      <dsp:spPr>
        <a:xfrm>
          <a:off x="1074161" y="2282076"/>
          <a:ext cx="843626" cy="66763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90EF26-9DA6-4841-A81E-EDA6989BF348}">
      <dsp:nvSpPr>
        <dsp:cNvPr id="0" name=""/>
        <dsp:cNvSpPr/>
      </dsp:nvSpPr>
      <dsp:spPr>
        <a:xfrm>
          <a:off x="1580897" y="2282076"/>
          <a:ext cx="843626" cy="66763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52F95A-DE01-48F1-A20A-975402DE60B1}">
      <dsp:nvSpPr>
        <dsp:cNvPr id="0" name=""/>
        <dsp:cNvSpPr/>
      </dsp:nvSpPr>
      <dsp:spPr>
        <a:xfrm>
          <a:off x="2088034" y="2282076"/>
          <a:ext cx="843626" cy="66763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23C63A-E1C9-4513-9B6B-2E0E0AB2E770}">
      <dsp:nvSpPr>
        <dsp:cNvPr id="0" name=""/>
        <dsp:cNvSpPr/>
      </dsp:nvSpPr>
      <dsp:spPr>
        <a:xfrm>
          <a:off x="2594771" y="2282076"/>
          <a:ext cx="843626" cy="66763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AE7F55-BC36-4DD3-977B-E65B7496DAD3}">
      <dsp:nvSpPr>
        <dsp:cNvPr id="0" name=""/>
        <dsp:cNvSpPr/>
      </dsp:nvSpPr>
      <dsp:spPr>
        <a:xfrm>
          <a:off x="3101908" y="2282076"/>
          <a:ext cx="843626" cy="66763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8D056F-19D8-4D39-B4C1-14E0CFD91FDC}">
      <dsp:nvSpPr>
        <dsp:cNvPr id="0" name=""/>
        <dsp:cNvSpPr/>
      </dsp:nvSpPr>
      <dsp:spPr>
        <a:xfrm>
          <a:off x="60287" y="2348839"/>
          <a:ext cx="3652107" cy="5341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/>
            <a:t>Criar um novo registo na LIC</a:t>
          </a:r>
        </a:p>
      </dsp:txBody>
      <dsp:txXfrm>
        <a:off x="60287" y="2348839"/>
        <a:ext cx="3652107" cy="534109"/>
      </dsp:txXfrm>
    </dsp:sp>
    <dsp:sp modelId="{62028C7B-FEE8-4D54-9FC3-B1F70CF2F3EF}">
      <dsp:nvSpPr>
        <dsp:cNvPr id="0" name=""/>
        <dsp:cNvSpPr/>
      </dsp:nvSpPr>
      <dsp:spPr>
        <a:xfrm>
          <a:off x="60287" y="3047793"/>
          <a:ext cx="3605239" cy="327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b="1" kern="1200"/>
            <a:t>Agendar</a:t>
          </a:r>
        </a:p>
      </dsp:txBody>
      <dsp:txXfrm>
        <a:off x="60287" y="3047793"/>
        <a:ext cx="3605239" cy="327749"/>
      </dsp:txXfrm>
    </dsp:sp>
    <dsp:sp modelId="{11A8F91E-D1C6-4870-B653-5A30B17511E2}">
      <dsp:nvSpPr>
        <dsp:cNvPr id="0" name=""/>
        <dsp:cNvSpPr/>
      </dsp:nvSpPr>
      <dsp:spPr>
        <a:xfrm>
          <a:off x="60287" y="3375542"/>
          <a:ext cx="843626" cy="66763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FF62DEF-E102-41A2-AC9C-C51CE5A7493F}">
      <dsp:nvSpPr>
        <dsp:cNvPr id="0" name=""/>
        <dsp:cNvSpPr/>
      </dsp:nvSpPr>
      <dsp:spPr>
        <a:xfrm>
          <a:off x="567024" y="3375542"/>
          <a:ext cx="843626" cy="66763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396622F-772B-4E0E-8A90-6AEA0DDB9B35}">
      <dsp:nvSpPr>
        <dsp:cNvPr id="0" name=""/>
        <dsp:cNvSpPr/>
      </dsp:nvSpPr>
      <dsp:spPr>
        <a:xfrm>
          <a:off x="1074161" y="3375542"/>
          <a:ext cx="843626" cy="66763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E65C303-384F-4F4A-B805-EDF51A67E96E}">
      <dsp:nvSpPr>
        <dsp:cNvPr id="0" name=""/>
        <dsp:cNvSpPr/>
      </dsp:nvSpPr>
      <dsp:spPr>
        <a:xfrm>
          <a:off x="1580897" y="3375542"/>
          <a:ext cx="843626" cy="66763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106F37-E691-47D9-A302-B285535B80D0}">
      <dsp:nvSpPr>
        <dsp:cNvPr id="0" name=""/>
        <dsp:cNvSpPr/>
      </dsp:nvSpPr>
      <dsp:spPr>
        <a:xfrm>
          <a:off x="2088034" y="3375542"/>
          <a:ext cx="843626" cy="66763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B3C98A-2596-485B-A980-564B82F012A5}">
      <dsp:nvSpPr>
        <dsp:cNvPr id="0" name=""/>
        <dsp:cNvSpPr/>
      </dsp:nvSpPr>
      <dsp:spPr>
        <a:xfrm>
          <a:off x="2594771" y="3375542"/>
          <a:ext cx="843626" cy="66763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042B6C3-DAC6-4481-8BFA-DD6AA44C54CA}">
      <dsp:nvSpPr>
        <dsp:cNvPr id="0" name=""/>
        <dsp:cNvSpPr/>
      </dsp:nvSpPr>
      <dsp:spPr>
        <a:xfrm>
          <a:off x="3101908" y="3375542"/>
          <a:ext cx="843626" cy="66763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25254A-FDDE-45C4-A91E-6B96E98B1718}">
      <dsp:nvSpPr>
        <dsp:cNvPr id="0" name=""/>
        <dsp:cNvSpPr/>
      </dsp:nvSpPr>
      <dsp:spPr>
        <a:xfrm>
          <a:off x="60287" y="3442306"/>
          <a:ext cx="3652107" cy="5341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/>
            <a:t>Agendar ou consultar o agendamento do utente selecionado</a:t>
          </a:r>
        </a:p>
      </dsp:txBody>
      <dsp:txXfrm>
        <a:off x="60287" y="3442306"/>
        <a:ext cx="3652107" cy="5341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43BF1-D801-4E18-A6BB-678ADD3776DC}">
      <dsp:nvSpPr>
        <dsp:cNvPr id="0" name=""/>
        <dsp:cNvSpPr/>
      </dsp:nvSpPr>
      <dsp:spPr>
        <a:xfrm>
          <a:off x="3385" y="0"/>
          <a:ext cx="2023804" cy="54000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Proposta cirúrgica</a:t>
          </a:r>
        </a:p>
      </dsp:txBody>
      <dsp:txXfrm>
        <a:off x="273385" y="0"/>
        <a:ext cx="1483804" cy="540000"/>
      </dsp:txXfrm>
    </dsp:sp>
    <dsp:sp modelId="{7BBA2686-34BF-4FA4-B690-397DEA34F48A}">
      <dsp:nvSpPr>
        <dsp:cNvPr id="0" name=""/>
        <dsp:cNvSpPr/>
      </dsp:nvSpPr>
      <dsp:spPr>
        <a:xfrm>
          <a:off x="1824809" y="0"/>
          <a:ext cx="2023804" cy="540000"/>
        </a:xfrm>
        <a:prstGeom prst="chevron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700" kern="1200"/>
        </a:p>
      </dsp:txBody>
      <dsp:txXfrm>
        <a:off x="2094809" y="0"/>
        <a:ext cx="1483804" cy="54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43BF1-D801-4E18-A6BB-678ADD3776DC}">
      <dsp:nvSpPr>
        <dsp:cNvPr id="0" name=""/>
        <dsp:cNvSpPr/>
      </dsp:nvSpPr>
      <dsp:spPr>
        <a:xfrm>
          <a:off x="3385" y="0"/>
          <a:ext cx="2023804" cy="54000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Proposta cirúrgica</a:t>
          </a:r>
        </a:p>
      </dsp:txBody>
      <dsp:txXfrm>
        <a:off x="273385" y="0"/>
        <a:ext cx="1483804" cy="540000"/>
      </dsp:txXfrm>
    </dsp:sp>
    <dsp:sp modelId="{627684F1-BA5F-4B00-8320-573D1D2A8967}">
      <dsp:nvSpPr>
        <dsp:cNvPr id="0" name=""/>
        <dsp:cNvSpPr/>
      </dsp:nvSpPr>
      <dsp:spPr>
        <a:xfrm>
          <a:off x="1824809" y="0"/>
          <a:ext cx="2023804" cy="540000"/>
        </a:xfrm>
        <a:prstGeom prst="chevron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700" kern="1200"/>
        </a:p>
      </dsp:txBody>
      <dsp:txXfrm>
        <a:off x="2094809" y="0"/>
        <a:ext cx="1483804" cy="54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43BF1-D801-4E18-A6BB-678ADD3776DC}">
      <dsp:nvSpPr>
        <dsp:cNvPr id="0" name=""/>
        <dsp:cNvSpPr/>
      </dsp:nvSpPr>
      <dsp:spPr>
        <a:xfrm>
          <a:off x="3385" y="0"/>
          <a:ext cx="2023804" cy="54000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Proposta cirúrgica</a:t>
          </a:r>
        </a:p>
      </dsp:txBody>
      <dsp:txXfrm>
        <a:off x="273385" y="0"/>
        <a:ext cx="1483804" cy="540000"/>
      </dsp:txXfrm>
    </dsp:sp>
    <dsp:sp modelId="{627684F1-BA5F-4B00-8320-573D1D2A8967}">
      <dsp:nvSpPr>
        <dsp:cNvPr id="0" name=""/>
        <dsp:cNvSpPr/>
      </dsp:nvSpPr>
      <dsp:spPr>
        <a:xfrm>
          <a:off x="1824809" y="0"/>
          <a:ext cx="2023804" cy="540000"/>
        </a:xfrm>
        <a:prstGeom prst="chevron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700" kern="1200"/>
        </a:p>
      </dsp:txBody>
      <dsp:txXfrm>
        <a:off x="2094809" y="0"/>
        <a:ext cx="1483804" cy="54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8925E-150F-4865-BF68-3F7F9EF38144}">
      <dsp:nvSpPr>
        <dsp:cNvPr id="0" name=""/>
        <dsp:cNvSpPr/>
      </dsp:nvSpPr>
      <dsp:spPr>
        <a:xfrm>
          <a:off x="1793" y="0"/>
          <a:ext cx="1725167" cy="351375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900" kern="1200"/>
            <a:t>Motivos possíveis</a:t>
          </a:r>
        </a:p>
      </dsp:txBody>
      <dsp:txXfrm>
        <a:off x="1793" y="0"/>
        <a:ext cx="1725167" cy="1054127"/>
      </dsp:txXfrm>
    </dsp:sp>
    <dsp:sp modelId="{37F4CBDE-0094-42F1-949C-CD94148FA021}">
      <dsp:nvSpPr>
        <dsp:cNvPr id="0" name=""/>
        <dsp:cNvSpPr/>
      </dsp:nvSpPr>
      <dsp:spPr>
        <a:xfrm>
          <a:off x="174310" y="1054213"/>
          <a:ext cx="1380134" cy="511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/>
            <a:t>Morte</a:t>
          </a:r>
        </a:p>
      </dsp:txBody>
      <dsp:txXfrm>
        <a:off x="189302" y="1069205"/>
        <a:ext cx="1350150" cy="481895"/>
      </dsp:txXfrm>
    </dsp:sp>
    <dsp:sp modelId="{10B9271F-7142-48D9-8C9A-10945DB4BEBE}">
      <dsp:nvSpPr>
        <dsp:cNvPr id="0" name=""/>
        <dsp:cNvSpPr/>
      </dsp:nvSpPr>
      <dsp:spPr>
        <a:xfrm>
          <a:off x="174310" y="1644843"/>
          <a:ext cx="1380134" cy="511879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E20613"/>
            </a:gs>
            <a:gs pos="76000">
              <a:srgbClr val="E63941"/>
            </a:gs>
            <a:gs pos="100000">
              <a:srgbClr val="EF9F9C"/>
            </a:gs>
          </a:gsLst>
          <a:lin ang="162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/>
            <a:t>Desistência</a:t>
          </a:r>
        </a:p>
      </dsp:txBody>
      <dsp:txXfrm>
        <a:off x="189302" y="1659835"/>
        <a:ext cx="1350150" cy="481895"/>
      </dsp:txXfrm>
    </dsp:sp>
    <dsp:sp modelId="{057CBCC1-7A15-4EB5-852E-2551A4655549}">
      <dsp:nvSpPr>
        <dsp:cNvPr id="0" name=""/>
        <dsp:cNvSpPr/>
      </dsp:nvSpPr>
      <dsp:spPr>
        <a:xfrm>
          <a:off x="174310" y="2235474"/>
          <a:ext cx="1380134" cy="511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/>
            <a:t>Operado noutro hospital</a:t>
          </a:r>
        </a:p>
      </dsp:txBody>
      <dsp:txXfrm>
        <a:off x="189302" y="2250466"/>
        <a:ext cx="1350150" cy="481895"/>
      </dsp:txXfrm>
    </dsp:sp>
    <dsp:sp modelId="{F61DE260-970A-4203-B58F-A459EB2522BD}">
      <dsp:nvSpPr>
        <dsp:cNvPr id="0" name=""/>
        <dsp:cNvSpPr/>
      </dsp:nvSpPr>
      <dsp:spPr>
        <a:xfrm>
          <a:off x="174310" y="2826104"/>
          <a:ext cx="1380134" cy="511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/>
            <a:t>…</a:t>
          </a:r>
        </a:p>
      </dsp:txBody>
      <dsp:txXfrm>
        <a:off x="189302" y="2841096"/>
        <a:ext cx="1350150" cy="481895"/>
      </dsp:txXfrm>
    </dsp:sp>
    <dsp:sp modelId="{DF9F81DB-28DF-4F2E-BD07-AC10502A112F}">
      <dsp:nvSpPr>
        <dsp:cNvPr id="0" name=""/>
        <dsp:cNvSpPr/>
      </dsp:nvSpPr>
      <dsp:spPr>
        <a:xfrm>
          <a:off x="1856348" y="0"/>
          <a:ext cx="1725167" cy="351375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900" kern="1200"/>
            <a:t>Estado da LIC</a:t>
          </a:r>
        </a:p>
      </dsp:txBody>
      <dsp:txXfrm>
        <a:off x="1856348" y="0"/>
        <a:ext cx="1725167" cy="1054127"/>
      </dsp:txXfrm>
    </dsp:sp>
    <dsp:sp modelId="{CA3064F7-D64B-4044-9331-65DF55BB59E8}">
      <dsp:nvSpPr>
        <dsp:cNvPr id="0" name=""/>
        <dsp:cNvSpPr/>
      </dsp:nvSpPr>
      <dsp:spPr>
        <a:xfrm>
          <a:off x="2028865" y="1054127"/>
          <a:ext cx="1380134" cy="2283942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/>
            <a:t>O registo na LIC passa para situação “Cancelado”, estado “Finalizado”</a:t>
          </a:r>
        </a:p>
      </dsp:txBody>
      <dsp:txXfrm>
        <a:off x="2069288" y="1094550"/>
        <a:ext cx="1299288" cy="22030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661DB-D0A2-4595-8F3B-B5E48DB1CC77}">
      <dsp:nvSpPr>
        <dsp:cNvPr id="0" name=""/>
        <dsp:cNvSpPr/>
      </dsp:nvSpPr>
      <dsp:spPr>
        <a:xfrm>
          <a:off x="1503358" y="0"/>
          <a:ext cx="2094414" cy="209473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A5C84A-4CA1-4FE0-855B-8989F8622D19}">
      <dsp:nvSpPr>
        <dsp:cNvPr id="0" name=""/>
        <dsp:cNvSpPr/>
      </dsp:nvSpPr>
      <dsp:spPr>
        <a:xfrm>
          <a:off x="1966292" y="756262"/>
          <a:ext cx="1163826" cy="581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Selecionar doente agendado</a:t>
          </a:r>
        </a:p>
      </dsp:txBody>
      <dsp:txXfrm>
        <a:off x="1966292" y="756262"/>
        <a:ext cx="1163826" cy="581773"/>
      </dsp:txXfrm>
    </dsp:sp>
    <dsp:sp modelId="{DF0B3951-78F3-4665-9E49-FD95FE7E1546}">
      <dsp:nvSpPr>
        <dsp:cNvPr id="0" name=""/>
        <dsp:cNvSpPr/>
      </dsp:nvSpPr>
      <dsp:spPr>
        <a:xfrm>
          <a:off x="921641" y="1203579"/>
          <a:ext cx="2094414" cy="209473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FBA1DE59-ABFB-42F0-BC72-3380A0FDA0C0}">
      <dsp:nvSpPr>
        <dsp:cNvPr id="0" name=""/>
        <dsp:cNvSpPr/>
      </dsp:nvSpPr>
      <dsp:spPr>
        <a:xfrm>
          <a:off x="1386936" y="1966804"/>
          <a:ext cx="1163826" cy="581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Indicar data e motivo do cancelamento</a:t>
          </a:r>
        </a:p>
      </dsp:txBody>
      <dsp:txXfrm>
        <a:off x="1386936" y="1966804"/>
        <a:ext cx="1163826" cy="581773"/>
      </dsp:txXfrm>
    </dsp:sp>
    <dsp:sp modelId="{F7934A03-9A1C-4796-9D3C-82F0C67848AB}">
      <dsp:nvSpPr>
        <dsp:cNvPr id="0" name=""/>
        <dsp:cNvSpPr/>
      </dsp:nvSpPr>
      <dsp:spPr>
        <a:xfrm>
          <a:off x="1652425" y="2551188"/>
          <a:ext cx="1799426" cy="180014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55FAD8-D7AD-40F6-8671-8303DE47B771}">
      <dsp:nvSpPr>
        <dsp:cNvPr id="0" name=""/>
        <dsp:cNvSpPr/>
      </dsp:nvSpPr>
      <dsp:spPr>
        <a:xfrm>
          <a:off x="1969045" y="3179086"/>
          <a:ext cx="1163826" cy="581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Guardar</a:t>
          </a:r>
        </a:p>
      </dsp:txBody>
      <dsp:txXfrm>
        <a:off x="1969045" y="3179086"/>
        <a:ext cx="1163826" cy="5817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661DB-D0A2-4595-8F3B-B5E48DB1CC77}">
      <dsp:nvSpPr>
        <dsp:cNvPr id="0" name=""/>
        <dsp:cNvSpPr/>
      </dsp:nvSpPr>
      <dsp:spPr>
        <a:xfrm>
          <a:off x="1503358" y="0"/>
          <a:ext cx="2094414" cy="209473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A5C84A-4CA1-4FE0-855B-8989F8622D19}">
      <dsp:nvSpPr>
        <dsp:cNvPr id="0" name=""/>
        <dsp:cNvSpPr/>
      </dsp:nvSpPr>
      <dsp:spPr>
        <a:xfrm>
          <a:off x="1966292" y="756262"/>
          <a:ext cx="1163826" cy="581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Selecionar doente agendado</a:t>
          </a:r>
        </a:p>
      </dsp:txBody>
      <dsp:txXfrm>
        <a:off x="1966292" y="756262"/>
        <a:ext cx="1163826" cy="581773"/>
      </dsp:txXfrm>
    </dsp:sp>
    <dsp:sp modelId="{DF0B3951-78F3-4665-9E49-FD95FE7E1546}">
      <dsp:nvSpPr>
        <dsp:cNvPr id="0" name=""/>
        <dsp:cNvSpPr/>
      </dsp:nvSpPr>
      <dsp:spPr>
        <a:xfrm>
          <a:off x="921641" y="1203579"/>
          <a:ext cx="2094414" cy="209473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FBA1DE59-ABFB-42F0-BC72-3380A0FDA0C0}">
      <dsp:nvSpPr>
        <dsp:cNvPr id="0" name=""/>
        <dsp:cNvSpPr/>
      </dsp:nvSpPr>
      <dsp:spPr>
        <a:xfrm>
          <a:off x="1386936" y="1966804"/>
          <a:ext cx="1163826" cy="581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Indicar data e motivo do cancelamento</a:t>
          </a:r>
        </a:p>
      </dsp:txBody>
      <dsp:txXfrm>
        <a:off x="1386936" y="1966804"/>
        <a:ext cx="1163826" cy="581773"/>
      </dsp:txXfrm>
    </dsp:sp>
    <dsp:sp modelId="{F7934A03-9A1C-4796-9D3C-82F0C67848AB}">
      <dsp:nvSpPr>
        <dsp:cNvPr id="0" name=""/>
        <dsp:cNvSpPr/>
      </dsp:nvSpPr>
      <dsp:spPr>
        <a:xfrm>
          <a:off x="1652425" y="2551188"/>
          <a:ext cx="1799426" cy="180014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55FAD8-D7AD-40F6-8671-8303DE47B771}">
      <dsp:nvSpPr>
        <dsp:cNvPr id="0" name=""/>
        <dsp:cNvSpPr/>
      </dsp:nvSpPr>
      <dsp:spPr>
        <a:xfrm>
          <a:off x="1969045" y="3179086"/>
          <a:ext cx="1163826" cy="581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Guardar</a:t>
          </a:r>
        </a:p>
      </dsp:txBody>
      <dsp:txXfrm>
        <a:off x="1969045" y="3179086"/>
        <a:ext cx="1163826" cy="58177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4CEAF-D7DE-4478-AE19-291ABC17E64C}">
      <dsp:nvSpPr>
        <dsp:cNvPr id="0" name=""/>
        <dsp:cNvSpPr/>
      </dsp:nvSpPr>
      <dsp:spPr>
        <a:xfrm>
          <a:off x="0" y="0"/>
          <a:ext cx="407256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717F1D-D031-4C79-B2A8-C6C4A4FD3866}">
      <dsp:nvSpPr>
        <dsp:cNvPr id="0" name=""/>
        <dsp:cNvSpPr/>
      </dsp:nvSpPr>
      <dsp:spPr>
        <a:xfrm>
          <a:off x="0" y="0"/>
          <a:ext cx="4072562" cy="941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Consultar e registar os períodos de tempo disponíveis para agendamento;</a:t>
          </a:r>
        </a:p>
      </dsp:txBody>
      <dsp:txXfrm>
        <a:off x="0" y="0"/>
        <a:ext cx="4072562" cy="941140"/>
      </dsp:txXfrm>
    </dsp:sp>
    <dsp:sp modelId="{4EB1E44D-BD6A-4C6D-B405-1DD0E9514EEB}">
      <dsp:nvSpPr>
        <dsp:cNvPr id="0" name=""/>
        <dsp:cNvSpPr/>
      </dsp:nvSpPr>
      <dsp:spPr>
        <a:xfrm>
          <a:off x="0" y="941140"/>
          <a:ext cx="4072562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4B1B5-0275-4CAA-97BC-C54F2EEEF54E}">
      <dsp:nvSpPr>
        <dsp:cNvPr id="0" name=""/>
        <dsp:cNvSpPr/>
      </dsp:nvSpPr>
      <dsp:spPr>
        <a:xfrm>
          <a:off x="0" y="941140"/>
          <a:ext cx="4072562" cy="941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Consultar e registar as salas e especialidades reservadas.</a:t>
          </a:r>
        </a:p>
      </dsp:txBody>
      <dsp:txXfrm>
        <a:off x="0" y="941140"/>
        <a:ext cx="4072562" cy="941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14092-326B-4CE5-86C1-13B24FDADE6D}" type="datetimeFigureOut">
              <a:rPr lang="pt-PT" smtClean="0"/>
              <a:t>26/01/2024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E014B-4446-4812-9EE0-3EF93965615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2697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014B-4446-4812-9EE0-3EF939656158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7860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014B-4446-4812-9EE0-3EF939656158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5326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6152F23-4BA6-D94A-BEEF-3BEB34A37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26/01/2024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7211E2EA-D078-4D4E-A19E-81DAA1449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54AC57B-880E-A043-BE7E-11D403D8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4F083A0-D3E5-7C47-BF6B-E94725942F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35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5C687A-C670-864F-8922-33836F333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4D23952D-BDC3-CA4D-93B7-669DB363D9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BE9B8E7-129F-FF47-81AA-AC2BBBF4C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97A0012-0965-704C-85D5-C6B6FB44E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26/01/2024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4C8BB46-ED65-314F-867E-8F22FD0DC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DD2586C-5A5B-9145-928F-E8912513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892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DA5E6-7CD3-C948-8756-33548A01B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CFABEC08-4426-5B4B-A124-D1FE4B7F0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D981219-BEF0-9544-A0A4-3298CC9B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26/01/2024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355DF4B-E61E-B748-9D38-151D0C83B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9298D1E-E262-DB43-8B91-E8B271092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8369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8F8DC6-72E5-7E4A-A3EA-71F546AA76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E3D3B01D-D4CE-D24A-B617-5E198C205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2463381-64C7-C14C-B1FA-703FF2C1F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26/01/2024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317911E-1926-644B-BC72-1D4AA96B1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796133C-57C6-6840-B457-FC0B318FB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27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6152F23-4BA6-D94A-BEEF-3BEB34A37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26/01/2024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7211E2EA-D078-4D4E-A19E-81DAA1449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54AC57B-880E-A043-BE7E-11D403D8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96C5B76-5D8D-AF4F-94EC-D5B768665A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23C4CA-9497-0E4E-97F4-32BA09CB5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07095"/>
            <a:ext cx="9144000" cy="14028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F29821-836A-324E-8DBC-F3FE4EB44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AE3030A-5376-6442-8FD7-41B6CAB25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26/01/2024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346D438-8F1D-8644-8DF7-0D848A81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1872434-3514-5444-BC3B-FE620EE78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  <p:pic>
        <p:nvPicPr>
          <p:cNvPr id="8" name="Imagem 7" descr="Uma imagem com relógio&#10;&#10;Descrição gerada automaticamente">
            <a:extLst>
              <a:ext uri="{FF2B5EF4-FFF2-40B4-BE49-F238E27FC236}">
                <a16:creationId xmlns:a16="http://schemas.microsoft.com/office/drawing/2014/main" id="{9544BF72-694A-1E47-BA95-5FAC6E7F7F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2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3A686-63CD-F342-946D-01CB716CA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E008665-8BEA-894F-8215-EF9C81CF8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AD6C9E2-2B47-954E-9F25-B875F59D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26/01/2024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5F6ED3F-0FF0-5A47-A115-EA1AD6BFA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B6159EB-5370-1942-B0D0-3DB66E3B8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DDC6EAF-D678-484E-B7C3-607BDA97EA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465FEB9-5471-2E43-9636-043FDEF19C5D}"/>
              </a:ext>
            </a:extLst>
          </p:cNvPr>
          <p:cNvSpPr txBox="1"/>
          <p:nvPr userDrawn="1"/>
        </p:nvSpPr>
        <p:spPr>
          <a:xfrm>
            <a:off x="8610600" y="6130338"/>
            <a:ext cx="3309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0" i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www.spms.min-saude.pt</a:t>
            </a:r>
            <a:endParaRPr lang="pt-PT" sz="1600" b="0" i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070CC-34E2-E944-9B06-7463B6643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21A419E-3AA0-CF40-8717-BBFA463EB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3F8D5BE-2D89-564C-8B02-52E5E539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26/01/2024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B9DA77E-EDA3-164B-853A-729BCA9CA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659824B-42FF-9546-93AE-880AC3D9F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508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0E6041-9B9C-984B-8CF7-632E66C68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C0B7891-E435-C74D-A868-68AADF3212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07544DAB-705B-5842-ABE7-2D515DB7C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12BF749-B7F6-2F42-84CE-BBCE6ABD1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26/01/2024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23B3B1-F8E9-B747-AB92-C683088EC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E65FEA5-226B-EB4A-B92F-7D54874C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978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2C9A53-ABA5-0C4A-9C90-598EB065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1887A50-C9C7-8C4D-98AE-DC86FBA13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4E94F9F0-9CCE-8B4C-B754-39474040D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E6EB06F1-7253-7441-AE87-5F3E27AEF5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3A26496F-B6F6-3547-BC3B-591608C5E2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8A95E21C-0174-E64B-9ED0-EC632C027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26/01/2024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BD7A5FEE-B14A-0144-BC9D-15E8F90E7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B010EE62-4BE6-8740-A722-32E83641A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832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9CBCE7-AE9A-AB40-A185-A1D7E95C6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84EC690B-556E-6F45-98DE-522AFC826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26/01/2024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38078E3D-D652-CD4F-A17D-E5DF82626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ECC53BE8-6204-3F45-AAC8-AAAD5722C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909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B8875A-9F0F-4A48-A243-D64ADBFE8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A4869E5-914F-5E4D-BBD8-E2BC0CA80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4B9A867D-9D53-4A43-B611-0E54F6083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EECAB6F-3849-1D43-832C-695961F6E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26/01/2024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0EEBB53-6CD1-7547-BC43-AFA8BAB46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6CBAD09-5322-C349-AF25-10C63BCB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580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FA5F0342-9347-4B4E-8749-D4531CB33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E3E3517-B400-4842-92AC-D53C08496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12F8316-49D7-344E-9818-8AB3278AC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A9739-B0CE-AB4F-9409-9C1F5A25CEC3}" type="datetimeFigureOut">
              <a:rPr lang="pt-PT" smtClean="0"/>
              <a:t>26/01/2024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82D0B4F-917F-6342-BFE4-30384A2BB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1378A0F-7A41-3E4D-A99D-940D5A37A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661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2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2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3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F120C551-95D7-CA4D-B63E-28D06E6917C1}"/>
              </a:ext>
            </a:extLst>
          </p:cNvPr>
          <p:cNvSpPr txBox="1">
            <a:spLocks/>
          </p:cNvSpPr>
          <p:nvPr/>
        </p:nvSpPr>
        <p:spPr>
          <a:xfrm>
            <a:off x="459827" y="2764112"/>
            <a:ext cx="10515600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>
                <a:solidFill>
                  <a:srgbClr val="57575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Módulo de Bloco</a:t>
            </a:r>
          </a:p>
          <a:p>
            <a:r>
              <a:rPr lang="pt-PT" sz="3600" b="1">
                <a:solidFill>
                  <a:srgbClr val="57575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Operatório</a:t>
            </a:r>
          </a:p>
        </p:txBody>
      </p:sp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id="{348C271F-3B41-274D-BE71-CE2121852B0A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8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38A8F0-58D4-FEDE-F29C-AE2EAEBD36A1}"/>
              </a:ext>
            </a:extLst>
          </p:cNvPr>
          <p:cNvSpPr txBox="1">
            <a:spLocks/>
          </p:cNvSpPr>
          <p:nvPr/>
        </p:nvSpPr>
        <p:spPr>
          <a:xfrm>
            <a:off x="459827" y="4337067"/>
            <a:ext cx="3816424" cy="422920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PT" sz="1400"/>
              <a:t>Formação SONHO v2</a:t>
            </a:r>
            <a:endParaRPr lang="pt-PT" sz="140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622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484854A7-40C6-F846-E1AA-31AC2F6277F7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ABCED7-E4A9-B7DA-D191-2789F7998F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" t="791"/>
          <a:stretch/>
        </p:blipFill>
        <p:spPr>
          <a:xfrm>
            <a:off x="5555226" y="2330245"/>
            <a:ext cx="5722755" cy="3945906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9BA77496-1FCE-DEC2-A57D-1AC13FA69FEB}"/>
              </a:ext>
            </a:extLst>
          </p:cNvPr>
          <p:cNvSpPr txBox="1">
            <a:spLocks/>
          </p:cNvSpPr>
          <p:nvPr/>
        </p:nvSpPr>
        <p:spPr>
          <a:xfrm>
            <a:off x="480462" y="1542460"/>
            <a:ext cx="4533987" cy="664888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Cancelamento da LIC</a:t>
            </a:r>
            <a:endParaRPr lang="pt-PT" sz="1050" b="1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Espaço Reservado para Conteúdo 8">
            <a:extLst>
              <a:ext uri="{FF2B5EF4-FFF2-40B4-BE49-F238E27FC236}">
                <a16:creationId xmlns:a16="http://schemas.microsoft.com/office/drawing/2014/main" id="{D0723EFC-30AB-2D2D-E093-EC41E4670A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6529629"/>
              </p:ext>
            </p:extLst>
          </p:nvPr>
        </p:nvGraphicFramePr>
        <p:xfrm>
          <a:off x="1286825" y="2603742"/>
          <a:ext cx="3583310" cy="3513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47066852-5E88-2E27-D289-6ED5249057F6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Bloco Operatório</a:t>
            </a:r>
          </a:p>
        </p:txBody>
      </p:sp>
    </p:spTree>
    <p:extLst>
      <p:ext uri="{BB962C8B-B14F-4D97-AF65-F5344CB8AC3E}">
        <p14:creationId xmlns:p14="http://schemas.microsoft.com/office/powerpoint/2010/main" val="3803393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653C1150-8447-E596-FFD3-57EFB98988DF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5C4FB9B7-61A9-E066-FA0C-6501C3CC4F4B}"/>
              </a:ext>
            </a:extLst>
          </p:cNvPr>
          <p:cNvSpPr txBox="1">
            <a:spLocks/>
          </p:cNvSpPr>
          <p:nvPr/>
        </p:nvSpPr>
        <p:spPr>
          <a:xfrm>
            <a:off x="471947" y="1442207"/>
            <a:ext cx="6528619" cy="664888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Cancelamento de agendamentos</a:t>
            </a:r>
            <a:endParaRPr lang="pt-PT" sz="1050" b="1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12">
            <a:extLst>
              <a:ext uri="{FF2B5EF4-FFF2-40B4-BE49-F238E27FC236}">
                <a16:creationId xmlns:a16="http://schemas.microsoft.com/office/drawing/2014/main" id="{00570438-3A43-5A53-F03E-84424C6489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37095"/>
              </p:ext>
            </p:extLst>
          </p:nvPr>
        </p:nvGraphicFramePr>
        <p:xfrm>
          <a:off x="-552828" y="2039716"/>
          <a:ext cx="4519415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0FC8A9F6-C669-F2FB-DFE3-22B4ED6AB53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6" t="94" b="1"/>
          <a:stretch/>
        </p:blipFill>
        <p:spPr>
          <a:xfrm>
            <a:off x="3549444" y="2182761"/>
            <a:ext cx="5996891" cy="3893626"/>
          </a:xfrm>
          <a:prstGeom prst="rect">
            <a:avLst/>
          </a:prstGeom>
        </p:spPr>
      </p:pic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AC2E9FD2-74B8-CD29-DB70-E19CDB007D06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Bloco Operatório</a:t>
            </a:r>
          </a:p>
        </p:txBody>
      </p:sp>
    </p:spTree>
    <p:extLst>
      <p:ext uri="{BB962C8B-B14F-4D97-AF65-F5344CB8AC3E}">
        <p14:creationId xmlns:p14="http://schemas.microsoft.com/office/powerpoint/2010/main" val="1700312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653C1150-8447-E596-FFD3-57EFB98988DF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5C4FB9B7-61A9-E066-FA0C-6501C3CC4F4B}"/>
              </a:ext>
            </a:extLst>
          </p:cNvPr>
          <p:cNvSpPr txBox="1">
            <a:spLocks/>
          </p:cNvSpPr>
          <p:nvPr/>
        </p:nvSpPr>
        <p:spPr>
          <a:xfrm>
            <a:off x="471947" y="1442207"/>
            <a:ext cx="6528619" cy="664888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Cancelamento de agendamentos</a:t>
            </a:r>
            <a:endParaRPr lang="pt-PT" sz="1050" b="1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12">
            <a:extLst>
              <a:ext uri="{FF2B5EF4-FFF2-40B4-BE49-F238E27FC236}">
                <a16:creationId xmlns:a16="http://schemas.microsoft.com/office/drawing/2014/main" id="{00570438-3A43-5A53-F03E-84424C6489C7}"/>
              </a:ext>
            </a:extLst>
          </p:cNvPr>
          <p:cNvGraphicFramePr>
            <a:graphicFrameLocks/>
          </p:cNvGraphicFramePr>
          <p:nvPr/>
        </p:nvGraphicFramePr>
        <p:xfrm>
          <a:off x="-552828" y="2039716"/>
          <a:ext cx="4519415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8EAEBE58-458A-334E-F181-FD97B1682F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4377" y="2464898"/>
            <a:ext cx="6235148" cy="4048997"/>
          </a:xfrm>
          <a:prstGeom prst="rect">
            <a:avLst/>
          </a:prstGeom>
        </p:spPr>
      </p:pic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AC2E9FD2-74B8-CD29-DB70-E19CDB007D06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Bloco Operatório</a:t>
            </a:r>
          </a:p>
        </p:txBody>
      </p:sp>
    </p:spTree>
    <p:extLst>
      <p:ext uri="{BB962C8B-B14F-4D97-AF65-F5344CB8AC3E}">
        <p14:creationId xmlns:p14="http://schemas.microsoft.com/office/powerpoint/2010/main" val="2749670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E4F70C4E-6CCD-311C-40E0-4E4DE088327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A20D76DC-0D96-4521-69C8-CF867BFD24D0}"/>
              </a:ext>
            </a:extLst>
          </p:cNvPr>
          <p:cNvSpPr txBox="1">
            <a:spLocks/>
          </p:cNvSpPr>
          <p:nvPr/>
        </p:nvSpPr>
        <p:spPr>
          <a:xfrm>
            <a:off x="460798" y="1606836"/>
            <a:ext cx="5552519" cy="645096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Agendamento de Salas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532403-AC0B-4CE3-2275-BAF1697864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" b="851"/>
          <a:stretch/>
        </p:blipFill>
        <p:spPr>
          <a:xfrm>
            <a:off x="4935794" y="2261828"/>
            <a:ext cx="6587687" cy="4050482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1CF2B5F-2A87-731C-5D87-8861AE2103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7367637"/>
              </p:ext>
            </p:extLst>
          </p:nvPr>
        </p:nvGraphicFramePr>
        <p:xfrm>
          <a:off x="499438" y="3140376"/>
          <a:ext cx="4072562" cy="188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5650927F-FE4A-274C-284F-EF53F35CF02B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Bloco Operatório</a:t>
            </a:r>
          </a:p>
        </p:txBody>
      </p:sp>
    </p:spTree>
    <p:extLst>
      <p:ext uri="{BB962C8B-B14F-4D97-AF65-F5344CB8AC3E}">
        <p14:creationId xmlns:p14="http://schemas.microsoft.com/office/powerpoint/2010/main" val="509946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696ABD33-C11B-D6C7-E39C-A9B046EE756C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E8E1DA00-AF3F-F8A2-5E5F-9376842DC297}"/>
              </a:ext>
            </a:extLst>
          </p:cNvPr>
          <p:cNvSpPr txBox="1">
            <a:spLocks/>
          </p:cNvSpPr>
          <p:nvPr/>
        </p:nvSpPr>
        <p:spPr>
          <a:xfrm>
            <a:off x="441134" y="1615228"/>
            <a:ext cx="6207479" cy="664888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Agendamento de intervenções</a:t>
            </a:r>
          </a:p>
        </p:txBody>
      </p:sp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73F42FD9-CCD9-B795-E907-DFA4E3B937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6623663"/>
              </p:ext>
            </p:extLst>
          </p:nvPr>
        </p:nvGraphicFramePr>
        <p:xfrm>
          <a:off x="522123" y="2383245"/>
          <a:ext cx="5841356" cy="1806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5D97BD5-5D6C-1AF9-190E-AD42FD82FF4C}"/>
              </a:ext>
            </a:extLst>
          </p:cNvPr>
          <p:cNvGraphicFramePr/>
          <p:nvPr/>
        </p:nvGraphicFramePr>
        <p:xfrm>
          <a:off x="712839" y="4292520"/>
          <a:ext cx="5459924" cy="188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9731C2A9-344B-4258-4251-31371AA68F3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35900" y="2558266"/>
            <a:ext cx="5400100" cy="3630576"/>
          </a:xfrm>
          <a:prstGeom prst="rect">
            <a:avLst/>
          </a:prstGeom>
        </p:spPr>
      </p:pic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36776757-192F-C922-8645-64465FD2CBB7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Bloco Operatório</a:t>
            </a:r>
          </a:p>
        </p:txBody>
      </p:sp>
    </p:spTree>
    <p:extLst>
      <p:ext uri="{BB962C8B-B14F-4D97-AF65-F5344CB8AC3E}">
        <p14:creationId xmlns:p14="http://schemas.microsoft.com/office/powerpoint/2010/main" val="1829013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0A2B4E0-50C7-B106-D489-D5FA9ED0C4C4}"/>
              </a:ext>
            </a:extLst>
          </p:cNvPr>
          <p:cNvSpPr txBox="1">
            <a:spLocks/>
          </p:cNvSpPr>
          <p:nvPr/>
        </p:nvSpPr>
        <p:spPr>
          <a:xfrm>
            <a:off x="474271" y="1475686"/>
            <a:ext cx="6142840" cy="664888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Agendamento de intervenções</a:t>
            </a:r>
            <a:endParaRPr lang="pt-PT" sz="1050" b="1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87B3E99F-D12C-AEB0-C781-35F4B278D3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5694525"/>
              </p:ext>
            </p:extLst>
          </p:nvPr>
        </p:nvGraphicFramePr>
        <p:xfrm>
          <a:off x="714497" y="2278650"/>
          <a:ext cx="3900237" cy="4464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00740663-C497-6D64-478C-7A0DA84BFB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2066" y="2230466"/>
            <a:ext cx="6449756" cy="4193537"/>
          </a:xfrm>
          <a:prstGeom prst="rect">
            <a:avLst/>
          </a:prstGeom>
        </p:spPr>
      </p:pic>
      <p:sp>
        <p:nvSpPr>
          <p:cNvPr id="13" name="Marcador de Posição do Rodapé 4">
            <a:extLst>
              <a:ext uri="{FF2B5EF4-FFF2-40B4-BE49-F238E27FC236}">
                <a16:creationId xmlns:a16="http://schemas.microsoft.com/office/drawing/2014/main" id="{ADB1951A-EBCB-73A3-1603-1EADE0FE98EF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BBCCEB20-0AA6-0DA9-C89F-9BBBB97AF314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Bloco Operatório</a:t>
            </a:r>
          </a:p>
        </p:txBody>
      </p:sp>
    </p:spTree>
    <p:extLst>
      <p:ext uri="{BB962C8B-B14F-4D97-AF65-F5344CB8AC3E}">
        <p14:creationId xmlns:p14="http://schemas.microsoft.com/office/powerpoint/2010/main" val="3327694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E4F70C4E-6CCD-311C-40E0-4E4DE088327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id="{8ACECD6D-52F6-4003-D020-BFDBD7A4E3F0}"/>
              </a:ext>
            </a:extLst>
          </p:cNvPr>
          <p:cNvSpPr txBox="1">
            <a:spLocks/>
          </p:cNvSpPr>
          <p:nvPr/>
        </p:nvSpPr>
        <p:spPr>
          <a:xfrm>
            <a:off x="461816" y="1529779"/>
            <a:ext cx="5122909" cy="664888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Registo de intervenções</a:t>
            </a:r>
          </a:p>
          <a:p>
            <a:endParaRPr lang="pt-PT" sz="4000" b="1">
              <a:solidFill>
                <a:srgbClr val="575757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graphicFrame>
        <p:nvGraphicFramePr>
          <p:cNvPr id="9" name="Content Placeholder 13">
            <a:extLst>
              <a:ext uri="{FF2B5EF4-FFF2-40B4-BE49-F238E27FC236}">
                <a16:creationId xmlns:a16="http://schemas.microsoft.com/office/drawing/2014/main" id="{0F11C373-1EAB-B1BD-9EFD-09894DDF8F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0594761"/>
              </p:ext>
            </p:extLst>
          </p:nvPr>
        </p:nvGraphicFramePr>
        <p:xfrm>
          <a:off x="632278" y="2290109"/>
          <a:ext cx="405765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2272FC9F-799F-B87F-D562-A37951D36D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9362" y="2290108"/>
            <a:ext cx="5040870" cy="3653383"/>
          </a:xfrm>
          <a:prstGeom prst="rect">
            <a:avLst/>
          </a:prstGeom>
        </p:spPr>
      </p:pic>
      <p:sp>
        <p:nvSpPr>
          <p:cNvPr id="12" name="Retângulo 2">
            <a:extLst>
              <a:ext uri="{FF2B5EF4-FFF2-40B4-BE49-F238E27FC236}">
                <a16:creationId xmlns:a16="http://schemas.microsoft.com/office/drawing/2014/main" id="{ADDD81F9-3C83-F878-CDF7-D6049B45A35C}"/>
              </a:ext>
            </a:extLst>
          </p:cNvPr>
          <p:cNvSpPr/>
          <p:nvPr/>
        </p:nvSpPr>
        <p:spPr>
          <a:xfrm>
            <a:off x="5399038" y="5962736"/>
            <a:ext cx="6235148" cy="55115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/>
              <a:t>Registo de cirurgia Provisório: não obriga ao preenchimento das horas nem da equipa.  </a:t>
            </a:r>
          </a:p>
          <a:p>
            <a:pPr algn="ctr"/>
            <a:r>
              <a:rPr lang="pt-PT" sz="1100" b="1" u="sng"/>
              <a:t>No fim o registo deve sair do estado Provisório</a:t>
            </a:r>
            <a:r>
              <a:rPr lang="pt-PT" sz="1100"/>
              <a:t>.</a:t>
            </a:r>
          </a:p>
        </p:txBody>
      </p:sp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E833D143-3A50-210C-7766-2B6B1E7FD6AC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Bloco Operatório</a:t>
            </a:r>
          </a:p>
        </p:txBody>
      </p:sp>
    </p:spTree>
    <p:extLst>
      <p:ext uri="{BB962C8B-B14F-4D97-AF65-F5344CB8AC3E}">
        <p14:creationId xmlns:p14="http://schemas.microsoft.com/office/powerpoint/2010/main" val="2895804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E4F70C4E-6CCD-311C-40E0-4E4DE088327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A9000063-71F4-DC98-69B1-D7E825A4765E}"/>
              </a:ext>
            </a:extLst>
          </p:cNvPr>
          <p:cNvSpPr txBox="1">
            <a:spLocks/>
          </p:cNvSpPr>
          <p:nvPr/>
        </p:nvSpPr>
        <p:spPr>
          <a:xfrm>
            <a:off x="461813" y="1514644"/>
            <a:ext cx="5054083" cy="664888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Visualização de cirurgias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9F2611-E6FD-8AC1-027A-EE0BC87DD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141" y="2396694"/>
            <a:ext cx="5687782" cy="4046342"/>
          </a:xfrm>
          <a:prstGeom prst="rect">
            <a:avLst/>
          </a:prstGeom>
        </p:spPr>
      </p:pic>
      <p:graphicFrame>
        <p:nvGraphicFramePr>
          <p:cNvPr id="9" name="Content Placeholder 9">
            <a:extLst>
              <a:ext uri="{FF2B5EF4-FFF2-40B4-BE49-F238E27FC236}">
                <a16:creationId xmlns:a16="http://schemas.microsoft.com/office/drawing/2014/main" id="{38DFE7D6-7CF2-FDF8-5999-0A6F38623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830269"/>
              </p:ext>
            </p:extLst>
          </p:nvPr>
        </p:nvGraphicFramePr>
        <p:xfrm>
          <a:off x="1032383" y="1887443"/>
          <a:ext cx="4207129" cy="4046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7E6379C0-21CB-3E48-C1D5-3F531EC1A3A8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Bloco Operatório</a:t>
            </a:r>
          </a:p>
        </p:txBody>
      </p:sp>
    </p:spTree>
    <p:extLst>
      <p:ext uri="{BB962C8B-B14F-4D97-AF65-F5344CB8AC3E}">
        <p14:creationId xmlns:p14="http://schemas.microsoft.com/office/powerpoint/2010/main" val="105716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B4D98D6-9C13-A942-A1F4-3CF45001C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174423"/>
            <a:ext cx="10515600" cy="1325563"/>
          </a:xfrm>
        </p:spPr>
        <p:txBody>
          <a:bodyPr>
            <a:normAutofit/>
          </a:bodyPr>
          <a:lstStyle/>
          <a:p>
            <a:r>
              <a:rPr lang="pt-PT" sz="3600" b="1">
                <a:solidFill>
                  <a:srgbClr val="57575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Questões?</a:t>
            </a:r>
          </a:p>
        </p:txBody>
      </p:sp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id="{CA4139DF-5145-7541-9409-71BAC070B63A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8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0CC113-AA60-4700-AE73-9B7CBDA5E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2" b="98686" l="9587" r="89587">
                        <a14:foregroundMark x1="42645" y1="12409" x2="42645" y2="12409"/>
                        <a14:foregroundMark x1="41488" y1="9051" x2="40000" y2="2044"/>
                        <a14:foregroundMark x1="72066" y1="15766" x2="76364" y2="1752"/>
                        <a14:foregroundMark x1="28264" y1="72701" x2="28099" y2="94745"/>
                        <a14:foregroundMark x1="28099" y1="94745" x2="30579" y2="98686"/>
                        <a14:foregroundMark x1="23471" y1="95474" x2="55041" y2="960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71572" y="2961322"/>
            <a:ext cx="2592705" cy="293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41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B4D98D6-9C13-A942-A1F4-3CF45001C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174423"/>
            <a:ext cx="10515600" cy="1325563"/>
          </a:xfrm>
        </p:spPr>
        <p:txBody>
          <a:bodyPr>
            <a:normAutofit/>
          </a:bodyPr>
          <a:lstStyle/>
          <a:p>
            <a:r>
              <a:rPr lang="pt-PT" sz="3600" b="1">
                <a:solidFill>
                  <a:srgbClr val="57575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Obrigado</a:t>
            </a:r>
          </a:p>
        </p:txBody>
      </p:sp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id="{CA4139DF-5145-7541-9409-71BAC070B63A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8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</p:spTree>
    <p:extLst>
      <p:ext uri="{BB962C8B-B14F-4D97-AF65-F5344CB8AC3E}">
        <p14:creationId xmlns:p14="http://schemas.microsoft.com/office/powerpoint/2010/main" val="2406059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7EC3963-536C-A040-98B1-E744B6328EF1}"/>
              </a:ext>
            </a:extLst>
          </p:cNvPr>
          <p:cNvSpPr txBox="1">
            <a:spLocks/>
          </p:cNvSpPr>
          <p:nvPr/>
        </p:nvSpPr>
        <p:spPr>
          <a:xfrm>
            <a:off x="3306239" y="357854"/>
            <a:ext cx="8316398" cy="54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Gerais​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3A9AA75-29EE-8741-A9AD-201540D84EC7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E282A98-2E5A-CC23-696E-038E977A7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270" y="4582269"/>
            <a:ext cx="3199016" cy="1677767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B6CB9C12-F608-1761-59E3-9BC897C84665}"/>
              </a:ext>
            </a:extLst>
          </p:cNvPr>
          <p:cNvSpPr txBox="1">
            <a:spLocks/>
          </p:cNvSpPr>
          <p:nvPr/>
        </p:nvSpPr>
        <p:spPr>
          <a:xfrm>
            <a:off x="3306239" y="961569"/>
            <a:ext cx="5051479" cy="5112569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000">
                <a:latin typeface="Arial" panose="020B0604020202020204" pitchFamily="34" charset="0"/>
                <a:cs typeface="Arial" panose="020B0604020202020204" pitchFamily="34" charset="0"/>
              </a:rPr>
              <a:t>Adquirir conhecimentos teóricos e práticos relativos à utilização do módulo de Bloco Operatório.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PT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000">
                <a:latin typeface="Arial" panose="020B0604020202020204" pitchFamily="34" charset="0"/>
                <a:cs typeface="Arial" panose="020B0604020202020204" pitchFamily="34" charset="0"/>
              </a:rPr>
              <a:t>Adquirir as competências necessárias para a correta utilização da aplicação de forma autónoma.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PT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PT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Marcador de Posição de Conteúdo 12">
            <a:extLst>
              <a:ext uri="{FF2B5EF4-FFF2-40B4-BE49-F238E27FC236}">
                <a16:creationId xmlns:a16="http://schemas.microsoft.com/office/drawing/2014/main" id="{287A2726-173F-BE64-5E91-BA9E8F2AAC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8275004"/>
              </p:ext>
            </p:extLst>
          </p:nvPr>
        </p:nvGraphicFramePr>
        <p:xfrm>
          <a:off x="8562841" y="977312"/>
          <a:ext cx="3059796" cy="5282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9322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465497" y="1609855"/>
            <a:ext cx="5651181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E1114E0-307F-4DCD-7925-54DA6B222A6F}"/>
              </a:ext>
            </a:extLst>
          </p:cNvPr>
          <p:cNvSpPr txBox="1">
            <a:spLocks/>
          </p:cNvSpPr>
          <p:nvPr/>
        </p:nvSpPr>
        <p:spPr>
          <a:xfrm>
            <a:off x="690392" y="2359152"/>
            <a:ext cx="5268970" cy="39867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000" b="1"/>
              <a:t>Lista de Inscritos Cirurgia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PT"/>
              <a:t>Proposta Cirúrgica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PT"/>
              <a:t>Abrir Nova Proposta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PT"/>
              <a:t>Alterar o Estado da Inscrição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PT"/>
              <a:t>Registar Contactos</a:t>
            </a:r>
            <a:endParaRPr lang="pt-PT">
              <a:cs typeface="Calibri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PT"/>
              <a:t>Consultar Histórico da Inscrição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PT"/>
              <a:t>Cancelamento da LIC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PT"/>
              <a:t>Cancelamento de Agendamentos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000" b="1"/>
              <a:t>Agend. Salas Bloco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000" b="1"/>
              <a:t>Agendamento de Intervenções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000" b="1"/>
              <a:t>Registo de Intervenções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000" b="1"/>
              <a:t>Visualização de Cirurgias</a:t>
            </a:r>
          </a:p>
          <a:p>
            <a:pPr algn="l"/>
            <a:endParaRPr lang="pt-PT" sz="2000" b="1"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2BA912-7AC5-66F5-9E73-DF6F9FE40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241" y="2359152"/>
            <a:ext cx="3063236" cy="3443927"/>
          </a:xfrm>
          <a:prstGeom prst="rect">
            <a:avLst/>
          </a:prstGeom>
        </p:spPr>
      </p:pic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0822EAEE-ADF9-E064-2FBE-10A1D5A74412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Bloco Operatório</a:t>
            </a:r>
          </a:p>
        </p:txBody>
      </p:sp>
    </p:spTree>
    <p:extLst>
      <p:ext uri="{BB962C8B-B14F-4D97-AF65-F5344CB8AC3E}">
        <p14:creationId xmlns:p14="http://schemas.microsoft.com/office/powerpoint/2010/main" val="2254855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53988" y="1609855"/>
            <a:ext cx="4293316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 de Inscritos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2" name="Content Placeholder 8">
            <a:extLst>
              <a:ext uri="{FF2B5EF4-FFF2-40B4-BE49-F238E27FC236}">
                <a16:creationId xmlns:a16="http://schemas.microsoft.com/office/drawing/2014/main" id="{0F7CCBC6-5138-6BC3-68CF-CC30D6471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277032"/>
              </p:ext>
            </p:extLst>
          </p:nvPr>
        </p:nvGraphicFramePr>
        <p:xfrm>
          <a:off x="1126617" y="1609855"/>
          <a:ext cx="4005822" cy="490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5CA44F9-7491-A4C2-546E-87E9809A1CC8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Bloco Operatório</a:t>
            </a:r>
          </a:p>
        </p:txBody>
      </p: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81896B3F-02A7-4FCC-F61A-4D099898A003}"/>
              </a:ext>
            </a:extLst>
          </p:cNvPr>
          <p:cNvGrpSpPr/>
          <p:nvPr/>
        </p:nvGrpSpPr>
        <p:grpSpPr>
          <a:xfrm>
            <a:off x="5705068" y="2274743"/>
            <a:ext cx="6012000" cy="4069540"/>
            <a:chOff x="5705068" y="2274743"/>
            <a:chExt cx="6012000" cy="4069540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BFC04ABF-7EA7-B044-B7CD-6B34915C9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05068" y="2274743"/>
              <a:ext cx="6012000" cy="4069540"/>
            </a:xfrm>
            <a:prstGeom prst="rect">
              <a:avLst/>
            </a:prstGeom>
          </p:spPr>
        </p:pic>
        <p:sp>
          <p:nvSpPr>
            <p:cNvPr id="11" name="Retângulo 45">
              <a:extLst>
                <a:ext uri="{FF2B5EF4-FFF2-40B4-BE49-F238E27FC236}">
                  <a16:creationId xmlns:a16="http://schemas.microsoft.com/office/drawing/2014/main" id="{7E5214E1-957F-FF73-DD8A-AFBF3090827F}"/>
                </a:ext>
              </a:extLst>
            </p:cNvPr>
            <p:cNvSpPr/>
            <p:nvPr/>
          </p:nvSpPr>
          <p:spPr>
            <a:xfrm>
              <a:off x="6492885" y="4277281"/>
              <a:ext cx="958320" cy="102571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2" name="Retângulo 45">
              <a:extLst>
                <a:ext uri="{FF2B5EF4-FFF2-40B4-BE49-F238E27FC236}">
                  <a16:creationId xmlns:a16="http://schemas.microsoft.com/office/drawing/2014/main" id="{C93BBC52-FC63-936A-395A-EECFF58D2EC5}"/>
                </a:ext>
              </a:extLst>
            </p:cNvPr>
            <p:cNvSpPr/>
            <p:nvPr/>
          </p:nvSpPr>
          <p:spPr>
            <a:xfrm>
              <a:off x="6517354" y="4420156"/>
              <a:ext cx="595041" cy="102571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3" name="Retângulo 45">
              <a:extLst>
                <a:ext uri="{FF2B5EF4-FFF2-40B4-BE49-F238E27FC236}">
                  <a16:creationId xmlns:a16="http://schemas.microsoft.com/office/drawing/2014/main" id="{2CE87AAF-8DF6-FF4E-20C2-47C38E732E6B}"/>
                </a:ext>
              </a:extLst>
            </p:cNvPr>
            <p:cNvSpPr/>
            <p:nvPr/>
          </p:nvSpPr>
          <p:spPr>
            <a:xfrm>
              <a:off x="6512622" y="4572556"/>
              <a:ext cx="871200" cy="102571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4" name="Retângulo 45">
              <a:extLst>
                <a:ext uri="{FF2B5EF4-FFF2-40B4-BE49-F238E27FC236}">
                  <a16:creationId xmlns:a16="http://schemas.microsoft.com/office/drawing/2014/main" id="{0C0E3412-F453-86E5-7F57-02959EBECA06}"/>
                </a:ext>
              </a:extLst>
            </p:cNvPr>
            <p:cNvSpPr/>
            <p:nvPr/>
          </p:nvSpPr>
          <p:spPr>
            <a:xfrm>
              <a:off x="6497632" y="4715429"/>
              <a:ext cx="958320" cy="102571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5" name="Retângulo 45">
              <a:extLst>
                <a:ext uri="{FF2B5EF4-FFF2-40B4-BE49-F238E27FC236}">
                  <a16:creationId xmlns:a16="http://schemas.microsoft.com/office/drawing/2014/main" id="{004857F0-5594-823A-A751-082FDCC5DE19}"/>
                </a:ext>
              </a:extLst>
            </p:cNvPr>
            <p:cNvSpPr/>
            <p:nvPr/>
          </p:nvSpPr>
          <p:spPr>
            <a:xfrm>
              <a:off x="6517371" y="4863066"/>
              <a:ext cx="871200" cy="102571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6" name="Retângulo 45">
              <a:extLst>
                <a:ext uri="{FF2B5EF4-FFF2-40B4-BE49-F238E27FC236}">
                  <a16:creationId xmlns:a16="http://schemas.microsoft.com/office/drawing/2014/main" id="{82ABE6A6-F39B-C2BA-BAF5-3192CAA00E58}"/>
                </a:ext>
              </a:extLst>
            </p:cNvPr>
            <p:cNvSpPr/>
            <p:nvPr/>
          </p:nvSpPr>
          <p:spPr>
            <a:xfrm>
              <a:off x="6507142" y="5010703"/>
              <a:ext cx="958320" cy="102571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7" name="Retângulo 45">
              <a:extLst>
                <a:ext uri="{FF2B5EF4-FFF2-40B4-BE49-F238E27FC236}">
                  <a16:creationId xmlns:a16="http://schemas.microsoft.com/office/drawing/2014/main" id="{D30A66BE-D9FB-E1F8-CBD4-1638A73110B0}"/>
                </a:ext>
              </a:extLst>
            </p:cNvPr>
            <p:cNvSpPr/>
            <p:nvPr/>
          </p:nvSpPr>
          <p:spPr>
            <a:xfrm>
              <a:off x="6497092" y="5153577"/>
              <a:ext cx="654545" cy="102571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8" name="Retângulo 45">
              <a:extLst>
                <a:ext uri="{FF2B5EF4-FFF2-40B4-BE49-F238E27FC236}">
                  <a16:creationId xmlns:a16="http://schemas.microsoft.com/office/drawing/2014/main" id="{4776AB7C-75C5-F3D5-8995-5BDCC31E5A25}"/>
                </a:ext>
              </a:extLst>
            </p:cNvPr>
            <p:cNvSpPr/>
            <p:nvPr/>
          </p:nvSpPr>
          <p:spPr>
            <a:xfrm>
              <a:off x="6521506" y="5296451"/>
              <a:ext cx="720000" cy="102571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9" name="Retângulo 45">
              <a:extLst>
                <a:ext uri="{FF2B5EF4-FFF2-40B4-BE49-F238E27FC236}">
                  <a16:creationId xmlns:a16="http://schemas.microsoft.com/office/drawing/2014/main" id="{A01CD5CF-D980-A13B-4D1A-523FE487C6B1}"/>
                </a:ext>
              </a:extLst>
            </p:cNvPr>
            <p:cNvSpPr/>
            <p:nvPr/>
          </p:nvSpPr>
          <p:spPr>
            <a:xfrm>
              <a:off x="6511974" y="5444088"/>
              <a:ext cx="720000" cy="102571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20" name="Retângulo 45">
              <a:extLst>
                <a:ext uri="{FF2B5EF4-FFF2-40B4-BE49-F238E27FC236}">
                  <a16:creationId xmlns:a16="http://schemas.microsoft.com/office/drawing/2014/main" id="{112E1B4C-7F5A-AD34-870F-0E3E56A8DC2A}"/>
                </a:ext>
              </a:extLst>
            </p:cNvPr>
            <p:cNvSpPr/>
            <p:nvPr/>
          </p:nvSpPr>
          <p:spPr>
            <a:xfrm>
              <a:off x="6499780" y="5591725"/>
              <a:ext cx="792000" cy="102571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21" name="Retângulo 45">
              <a:extLst>
                <a:ext uri="{FF2B5EF4-FFF2-40B4-BE49-F238E27FC236}">
                  <a16:creationId xmlns:a16="http://schemas.microsoft.com/office/drawing/2014/main" id="{30E40D4E-39DB-B216-964A-699756A80144}"/>
                </a:ext>
              </a:extLst>
            </p:cNvPr>
            <p:cNvSpPr/>
            <p:nvPr/>
          </p:nvSpPr>
          <p:spPr>
            <a:xfrm>
              <a:off x="6502338" y="5734599"/>
              <a:ext cx="958320" cy="102571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23" name="Retângulo 45">
              <a:extLst>
                <a:ext uri="{FF2B5EF4-FFF2-40B4-BE49-F238E27FC236}">
                  <a16:creationId xmlns:a16="http://schemas.microsoft.com/office/drawing/2014/main" id="{76CB93CC-08BE-75C9-1117-5ED3A5E856B9}"/>
                </a:ext>
              </a:extLst>
            </p:cNvPr>
            <p:cNvSpPr/>
            <p:nvPr/>
          </p:nvSpPr>
          <p:spPr>
            <a:xfrm>
              <a:off x="6488072" y="4137541"/>
              <a:ext cx="958320" cy="102571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24" name="Retângulo 45">
              <a:extLst>
                <a:ext uri="{FF2B5EF4-FFF2-40B4-BE49-F238E27FC236}">
                  <a16:creationId xmlns:a16="http://schemas.microsoft.com/office/drawing/2014/main" id="{9BA87E61-DC2B-314A-1E70-EE58061AE3EF}"/>
                </a:ext>
              </a:extLst>
            </p:cNvPr>
            <p:cNvSpPr/>
            <p:nvPr/>
          </p:nvSpPr>
          <p:spPr>
            <a:xfrm>
              <a:off x="5810577" y="4127141"/>
              <a:ext cx="313660" cy="113333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25" name="Retângulo 45">
              <a:extLst>
                <a:ext uri="{FF2B5EF4-FFF2-40B4-BE49-F238E27FC236}">
                  <a16:creationId xmlns:a16="http://schemas.microsoft.com/office/drawing/2014/main" id="{F87D5261-8F19-2F5C-375A-E2493562C3EE}"/>
                </a:ext>
              </a:extLst>
            </p:cNvPr>
            <p:cNvSpPr/>
            <p:nvPr/>
          </p:nvSpPr>
          <p:spPr>
            <a:xfrm>
              <a:off x="5790105" y="4277273"/>
              <a:ext cx="327273" cy="102571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26" name="Retângulo 45">
              <a:extLst>
                <a:ext uri="{FF2B5EF4-FFF2-40B4-BE49-F238E27FC236}">
                  <a16:creationId xmlns:a16="http://schemas.microsoft.com/office/drawing/2014/main" id="{5A81B161-ADD7-5E41-B586-2334D9B07E89}"/>
                </a:ext>
              </a:extLst>
            </p:cNvPr>
            <p:cNvSpPr/>
            <p:nvPr/>
          </p:nvSpPr>
          <p:spPr>
            <a:xfrm>
              <a:off x="5814574" y="4420148"/>
              <a:ext cx="327273" cy="102571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27" name="Retângulo 45">
              <a:extLst>
                <a:ext uri="{FF2B5EF4-FFF2-40B4-BE49-F238E27FC236}">
                  <a16:creationId xmlns:a16="http://schemas.microsoft.com/office/drawing/2014/main" id="{DDB1B1BF-28A4-9AF8-10D4-77AF4ECEE348}"/>
                </a:ext>
              </a:extLst>
            </p:cNvPr>
            <p:cNvSpPr/>
            <p:nvPr/>
          </p:nvSpPr>
          <p:spPr>
            <a:xfrm>
              <a:off x="5809842" y="4572548"/>
              <a:ext cx="327273" cy="102571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28" name="Retângulo 45">
              <a:extLst>
                <a:ext uri="{FF2B5EF4-FFF2-40B4-BE49-F238E27FC236}">
                  <a16:creationId xmlns:a16="http://schemas.microsoft.com/office/drawing/2014/main" id="{20105522-7AB6-6265-18CD-F7FC724C27C5}"/>
                </a:ext>
              </a:extLst>
            </p:cNvPr>
            <p:cNvSpPr/>
            <p:nvPr/>
          </p:nvSpPr>
          <p:spPr>
            <a:xfrm>
              <a:off x="5794852" y="4715421"/>
              <a:ext cx="327273" cy="102571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29" name="Retângulo 45">
              <a:extLst>
                <a:ext uri="{FF2B5EF4-FFF2-40B4-BE49-F238E27FC236}">
                  <a16:creationId xmlns:a16="http://schemas.microsoft.com/office/drawing/2014/main" id="{B2FCFCAF-ECCA-494B-6C90-16F0862A75D6}"/>
                </a:ext>
              </a:extLst>
            </p:cNvPr>
            <p:cNvSpPr/>
            <p:nvPr/>
          </p:nvSpPr>
          <p:spPr>
            <a:xfrm>
              <a:off x="5814591" y="4863058"/>
              <a:ext cx="327273" cy="102571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30" name="Retângulo 45">
              <a:extLst>
                <a:ext uri="{FF2B5EF4-FFF2-40B4-BE49-F238E27FC236}">
                  <a16:creationId xmlns:a16="http://schemas.microsoft.com/office/drawing/2014/main" id="{54591962-3EF8-2537-24EC-7ED7191B56B0}"/>
                </a:ext>
              </a:extLst>
            </p:cNvPr>
            <p:cNvSpPr/>
            <p:nvPr/>
          </p:nvSpPr>
          <p:spPr>
            <a:xfrm>
              <a:off x="5804362" y="5010695"/>
              <a:ext cx="327273" cy="102571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31" name="Retângulo 45">
              <a:extLst>
                <a:ext uri="{FF2B5EF4-FFF2-40B4-BE49-F238E27FC236}">
                  <a16:creationId xmlns:a16="http://schemas.microsoft.com/office/drawing/2014/main" id="{1FE5CF1C-4A97-BADE-9E23-FD0C24F54DBA}"/>
                </a:ext>
              </a:extLst>
            </p:cNvPr>
            <p:cNvSpPr/>
            <p:nvPr/>
          </p:nvSpPr>
          <p:spPr>
            <a:xfrm>
              <a:off x="5794312" y="5153569"/>
              <a:ext cx="327273" cy="102571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32" name="Retângulo 45">
              <a:extLst>
                <a:ext uri="{FF2B5EF4-FFF2-40B4-BE49-F238E27FC236}">
                  <a16:creationId xmlns:a16="http://schemas.microsoft.com/office/drawing/2014/main" id="{DA554AC3-EFFA-95E2-E7C4-84E6C1603574}"/>
                </a:ext>
              </a:extLst>
            </p:cNvPr>
            <p:cNvSpPr/>
            <p:nvPr/>
          </p:nvSpPr>
          <p:spPr>
            <a:xfrm>
              <a:off x="5818726" y="5296443"/>
              <a:ext cx="327273" cy="102571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33" name="Retângulo 45">
              <a:extLst>
                <a:ext uri="{FF2B5EF4-FFF2-40B4-BE49-F238E27FC236}">
                  <a16:creationId xmlns:a16="http://schemas.microsoft.com/office/drawing/2014/main" id="{9370009B-39D6-B66A-427C-336821D8C752}"/>
                </a:ext>
              </a:extLst>
            </p:cNvPr>
            <p:cNvSpPr/>
            <p:nvPr/>
          </p:nvSpPr>
          <p:spPr>
            <a:xfrm>
              <a:off x="5809194" y="5444080"/>
              <a:ext cx="327273" cy="102571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34" name="Retângulo 45">
              <a:extLst>
                <a:ext uri="{FF2B5EF4-FFF2-40B4-BE49-F238E27FC236}">
                  <a16:creationId xmlns:a16="http://schemas.microsoft.com/office/drawing/2014/main" id="{714DDE4B-AB71-B847-8F5C-B69989EE825C}"/>
                </a:ext>
              </a:extLst>
            </p:cNvPr>
            <p:cNvSpPr/>
            <p:nvPr/>
          </p:nvSpPr>
          <p:spPr>
            <a:xfrm>
              <a:off x="5797000" y="5591717"/>
              <a:ext cx="327273" cy="102571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35" name="Retângulo 45">
              <a:extLst>
                <a:ext uri="{FF2B5EF4-FFF2-40B4-BE49-F238E27FC236}">
                  <a16:creationId xmlns:a16="http://schemas.microsoft.com/office/drawing/2014/main" id="{1F6604DA-57E3-485B-B9B5-6B46582EE7B6}"/>
                </a:ext>
              </a:extLst>
            </p:cNvPr>
            <p:cNvSpPr/>
            <p:nvPr/>
          </p:nvSpPr>
          <p:spPr>
            <a:xfrm>
              <a:off x="5799558" y="5734591"/>
              <a:ext cx="327273" cy="102571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1439529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484854A7-40C6-F846-E1AA-31AC2F6277F7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D6C6780B-ED77-264D-28BA-BDF488789A02}"/>
              </a:ext>
            </a:extLst>
          </p:cNvPr>
          <p:cNvSpPr txBox="1">
            <a:spLocks/>
          </p:cNvSpPr>
          <p:nvPr/>
        </p:nvSpPr>
        <p:spPr>
          <a:xfrm>
            <a:off x="509962" y="1461693"/>
            <a:ext cx="5733523" cy="664888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 Cirúrgica</a:t>
            </a:r>
            <a:endParaRPr lang="pt-PT" b="1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Agrupar 13">
            <a:extLst>
              <a:ext uri="{FF2B5EF4-FFF2-40B4-BE49-F238E27FC236}">
                <a16:creationId xmlns:a16="http://schemas.microsoft.com/office/drawing/2014/main" id="{626E60D4-C30B-D9B0-0FAE-444537C7A69B}"/>
              </a:ext>
            </a:extLst>
          </p:cNvPr>
          <p:cNvGrpSpPr/>
          <p:nvPr/>
        </p:nvGrpSpPr>
        <p:grpSpPr>
          <a:xfrm>
            <a:off x="662321" y="3405999"/>
            <a:ext cx="4577410" cy="3304246"/>
            <a:chOff x="625088" y="3305407"/>
            <a:chExt cx="4577410" cy="3304246"/>
          </a:xfrm>
        </p:grpSpPr>
        <p:sp>
          <p:nvSpPr>
            <p:cNvPr id="8" name="CaixaDeTexto 12">
              <a:extLst>
                <a:ext uri="{FF2B5EF4-FFF2-40B4-BE49-F238E27FC236}">
                  <a16:creationId xmlns:a16="http://schemas.microsoft.com/office/drawing/2014/main" id="{C8287E8C-B3C3-D296-7019-7C4B70251087}"/>
                </a:ext>
              </a:extLst>
            </p:cNvPr>
            <p:cNvSpPr txBox="1"/>
            <p:nvPr/>
          </p:nvSpPr>
          <p:spPr>
            <a:xfrm>
              <a:off x="1072009" y="3488799"/>
              <a:ext cx="4130489" cy="312085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PT" sz="1600" kern="1200"/>
                <a:t>	           Obrigatório preencher: </a:t>
              </a:r>
            </a:p>
            <a:p>
              <a:pPr marL="1543050" lvl="4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PT" sz="1600"/>
                <a:t>M</a:t>
              </a:r>
              <a:r>
                <a:rPr lang="pt-PT" sz="1600" kern="1200"/>
                <a:t>édico, </a:t>
              </a:r>
            </a:p>
            <a:p>
              <a:pPr marL="1543050" lvl="4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PT" sz="1600"/>
                <a:t>E</a:t>
              </a:r>
              <a:r>
                <a:rPr lang="pt-PT" sz="1600" kern="1200"/>
                <a:t>specialidade, </a:t>
              </a:r>
            </a:p>
            <a:p>
              <a:pPr marL="1543050" lvl="4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PT" sz="1600"/>
                <a:t>T</a:t>
              </a:r>
              <a:r>
                <a:rPr lang="pt-PT" sz="1600" kern="1200"/>
                <a:t>ipo de cirurgia</a:t>
              </a:r>
            </a:p>
            <a:p>
              <a:pPr marL="1543050" lvl="4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PT" sz="1600"/>
                <a:t>P</a:t>
              </a:r>
              <a:r>
                <a:rPr lang="pt-PT" sz="1600" kern="1200"/>
                <a:t>roveniência, </a:t>
              </a:r>
            </a:p>
            <a:p>
              <a:pPr marL="1543050" lvl="4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PT" sz="1600"/>
                <a:t>E</a:t>
              </a:r>
              <a:r>
                <a:rPr lang="pt-PT" sz="1600" kern="1200"/>
                <a:t>specialidade proveniente</a:t>
              </a:r>
            </a:p>
            <a:p>
              <a:pPr marL="1543050" lvl="4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PT" sz="1600"/>
                <a:t>A</a:t>
              </a:r>
              <a:r>
                <a:rPr lang="pt-PT" sz="1600" kern="1200"/>
                <a:t>val. Pré-</a:t>
              </a:r>
              <a:r>
                <a:rPr lang="pt-PT" sz="1600" err="1"/>
                <a:t>O</a:t>
              </a:r>
              <a:r>
                <a:rPr lang="pt-PT" sz="1600" kern="1200" err="1"/>
                <a:t>p</a:t>
              </a:r>
              <a:r>
                <a:rPr lang="pt-PT" sz="1600" kern="1200"/>
                <a:t>, </a:t>
              </a:r>
            </a:p>
            <a:p>
              <a:pPr marL="1543050" lvl="4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PT" sz="1600" kern="1200"/>
                <a:t>Prioridade</a:t>
              </a:r>
              <a:endParaRPr lang="pt-PT" sz="1600"/>
            </a:p>
            <a:p>
              <a:pPr marL="1543050" lvl="4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PT" sz="1600" kern="1200"/>
                <a:t>Diagnóstico</a:t>
              </a:r>
            </a:p>
            <a:p>
              <a:pPr marL="1543050" lvl="4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PT" sz="1600"/>
                <a:t>I</a:t>
              </a:r>
              <a:r>
                <a:rPr lang="pt-PT" sz="1600" kern="1200"/>
                <a:t>ntervenção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PT" sz="1600" kern="1200"/>
                <a:t>Sempre que a prioridade for diferente do normal é necessário justificar</a:t>
              </a:r>
            </a:p>
          </p:txBody>
        </p:sp>
        <p:sp>
          <p:nvSpPr>
            <p:cNvPr id="7" name="Forma livre: Forma 9">
              <a:extLst>
                <a:ext uri="{FF2B5EF4-FFF2-40B4-BE49-F238E27FC236}">
                  <a16:creationId xmlns:a16="http://schemas.microsoft.com/office/drawing/2014/main" id="{96367069-7D5B-FC7E-6758-C9E126E41D9D}"/>
                </a:ext>
              </a:extLst>
            </p:cNvPr>
            <p:cNvSpPr/>
            <p:nvPr/>
          </p:nvSpPr>
          <p:spPr>
            <a:xfrm>
              <a:off x="625088" y="3305407"/>
              <a:ext cx="1800000" cy="468004"/>
            </a:xfrm>
            <a:custGeom>
              <a:avLst/>
              <a:gdLst>
                <a:gd name="connsiteX0" fmla="*/ 0 w 1812109"/>
                <a:gd name="connsiteY0" fmla="*/ 78002 h 468004"/>
                <a:gd name="connsiteX1" fmla="*/ 78002 w 1812109"/>
                <a:gd name="connsiteY1" fmla="*/ 0 h 468004"/>
                <a:gd name="connsiteX2" fmla="*/ 1734107 w 1812109"/>
                <a:gd name="connsiteY2" fmla="*/ 0 h 468004"/>
                <a:gd name="connsiteX3" fmla="*/ 1812109 w 1812109"/>
                <a:gd name="connsiteY3" fmla="*/ 78002 h 468004"/>
                <a:gd name="connsiteX4" fmla="*/ 1812109 w 1812109"/>
                <a:gd name="connsiteY4" fmla="*/ 390002 h 468004"/>
                <a:gd name="connsiteX5" fmla="*/ 1734107 w 1812109"/>
                <a:gd name="connsiteY5" fmla="*/ 468004 h 468004"/>
                <a:gd name="connsiteX6" fmla="*/ 78002 w 1812109"/>
                <a:gd name="connsiteY6" fmla="*/ 468004 h 468004"/>
                <a:gd name="connsiteX7" fmla="*/ 0 w 1812109"/>
                <a:gd name="connsiteY7" fmla="*/ 390002 h 468004"/>
                <a:gd name="connsiteX8" fmla="*/ 0 w 1812109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2109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734107" y="0"/>
                  </a:lnTo>
                  <a:cubicBezTo>
                    <a:pt x="1777186" y="0"/>
                    <a:pt x="1812109" y="34923"/>
                    <a:pt x="1812109" y="78002"/>
                  </a:cubicBezTo>
                  <a:lnTo>
                    <a:pt x="1812109" y="390002"/>
                  </a:lnTo>
                  <a:cubicBezTo>
                    <a:pt x="1812109" y="433081"/>
                    <a:pt x="1777186" y="468004"/>
                    <a:pt x="1734107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/>
                <a:t>Proposta cirúrgica</a:t>
              </a:r>
            </a:p>
          </p:txBody>
        </p:sp>
      </p:grpSp>
      <p:sp>
        <p:nvSpPr>
          <p:cNvPr id="9" name="CaixaDeTexto 10">
            <a:extLst>
              <a:ext uri="{FF2B5EF4-FFF2-40B4-BE49-F238E27FC236}">
                <a16:creationId xmlns:a16="http://schemas.microsoft.com/office/drawing/2014/main" id="{DBC1E906-84A2-E074-BA1A-579874383308}"/>
              </a:ext>
            </a:extLst>
          </p:cNvPr>
          <p:cNvSpPr txBox="1"/>
          <p:nvPr/>
        </p:nvSpPr>
        <p:spPr>
          <a:xfrm>
            <a:off x="1109243" y="2250983"/>
            <a:ext cx="4130488" cy="10895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PT" sz="1600" kern="1200"/>
              <a:t>	           Obrigatório preencher:</a:t>
            </a:r>
          </a:p>
          <a:p>
            <a:pPr marL="1543050" lvl="4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sz="1600"/>
              <a:t>Nome </a:t>
            </a:r>
          </a:p>
          <a:p>
            <a:pPr marL="1543050" lvl="4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sz="1600"/>
              <a:t>Nº Processo</a:t>
            </a:r>
          </a:p>
          <a:p>
            <a:pPr marL="1543050" lvl="4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sz="1600"/>
              <a:t>Nº Utente (Pesquisar)</a:t>
            </a:r>
          </a:p>
        </p:txBody>
      </p:sp>
      <p:sp>
        <p:nvSpPr>
          <p:cNvPr id="10" name="Forma livre: Forma 7">
            <a:extLst>
              <a:ext uri="{FF2B5EF4-FFF2-40B4-BE49-F238E27FC236}">
                <a16:creationId xmlns:a16="http://schemas.microsoft.com/office/drawing/2014/main" id="{6D54CC44-8B6C-0E9B-6C0A-CA4814E9876A}"/>
              </a:ext>
            </a:extLst>
          </p:cNvPr>
          <p:cNvSpPr/>
          <p:nvPr/>
        </p:nvSpPr>
        <p:spPr>
          <a:xfrm>
            <a:off x="662321" y="2054420"/>
            <a:ext cx="1800000" cy="468004"/>
          </a:xfrm>
          <a:custGeom>
            <a:avLst/>
            <a:gdLst>
              <a:gd name="connsiteX0" fmla="*/ 0 w 1903533"/>
              <a:gd name="connsiteY0" fmla="*/ 78002 h 468004"/>
              <a:gd name="connsiteX1" fmla="*/ 78002 w 1903533"/>
              <a:gd name="connsiteY1" fmla="*/ 0 h 468004"/>
              <a:gd name="connsiteX2" fmla="*/ 1825531 w 1903533"/>
              <a:gd name="connsiteY2" fmla="*/ 0 h 468004"/>
              <a:gd name="connsiteX3" fmla="*/ 1903533 w 1903533"/>
              <a:gd name="connsiteY3" fmla="*/ 78002 h 468004"/>
              <a:gd name="connsiteX4" fmla="*/ 1903533 w 1903533"/>
              <a:gd name="connsiteY4" fmla="*/ 390002 h 468004"/>
              <a:gd name="connsiteX5" fmla="*/ 1825531 w 1903533"/>
              <a:gd name="connsiteY5" fmla="*/ 468004 h 468004"/>
              <a:gd name="connsiteX6" fmla="*/ 78002 w 1903533"/>
              <a:gd name="connsiteY6" fmla="*/ 468004 h 468004"/>
              <a:gd name="connsiteX7" fmla="*/ 0 w 1903533"/>
              <a:gd name="connsiteY7" fmla="*/ 390002 h 468004"/>
              <a:gd name="connsiteX8" fmla="*/ 0 w 1903533"/>
              <a:gd name="connsiteY8" fmla="*/ 78002 h 46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3533" h="468004">
                <a:moveTo>
                  <a:pt x="0" y="78002"/>
                </a:moveTo>
                <a:cubicBezTo>
                  <a:pt x="0" y="34923"/>
                  <a:pt x="34923" y="0"/>
                  <a:pt x="78002" y="0"/>
                </a:cubicBezTo>
                <a:lnTo>
                  <a:pt x="1825531" y="0"/>
                </a:lnTo>
                <a:cubicBezTo>
                  <a:pt x="1868610" y="0"/>
                  <a:pt x="1903533" y="34923"/>
                  <a:pt x="1903533" y="78002"/>
                </a:cubicBezTo>
                <a:lnTo>
                  <a:pt x="1903533" y="390002"/>
                </a:lnTo>
                <a:cubicBezTo>
                  <a:pt x="1903533" y="433081"/>
                  <a:pt x="1868610" y="468004"/>
                  <a:pt x="1825531" y="468004"/>
                </a:cubicBezTo>
                <a:lnTo>
                  <a:pt x="78002" y="468004"/>
                </a:lnTo>
                <a:cubicBezTo>
                  <a:pt x="34923" y="468004"/>
                  <a:pt x="0" y="433081"/>
                  <a:pt x="0" y="390002"/>
                </a:cubicBezTo>
                <a:lnTo>
                  <a:pt x="0" y="7800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800" tIns="22846" rIns="141800" bIns="22846" numCol="1" spcCol="1270" anchor="ctr" anchorCtr="0">
            <a:no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PT" sz="1600" kern="1200"/>
              <a:t>Dados do utente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7A384D-5BE7-29BE-6060-AB45A706B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109" y="2322576"/>
            <a:ext cx="5804602" cy="4034652"/>
          </a:xfrm>
          <a:prstGeom prst="rect">
            <a:avLst/>
          </a:prstGeom>
        </p:spPr>
      </p:pic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A016090B-82F4-25ED-2590-19878E40E13B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Bloco Operatório</a:t>
            </a:r>
          </a:p>
        </p:txBody>
      </p:sp>
    </p:spTree>
    <p:extLst>
      <p:ext uri="{BB962C8B-B14F-4D97-AF65-F5344CB8AC3E}">
        <p14:creationId xmlns:p14="http://schemas.microsoft.com/office/powerpoint/2010/main" val="1243614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484854A7-40C6-F846-E1AA-31AC2F6277F7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D6C6780B-ED77-264D-28BA-BDF488789A02}"/>
              </a:ext>
            </a:extLst>
          </p:cNvPr>
          <p:cNvSpPr txBox="1">
            <a:spLocks/>
          </p:cNvSpPr>
          <p:nvPr/>
        </p:nvSpPr>
        <p:spPr>
          <a:xfrm>
            <a:off x="509962" y="1461693"/>
            <a:ext cx="5733523" cy="664888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 Cirúrgica</a:t>
            </a:r>
            <a:endParaRPr lang="pt-PT" b="1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Agrupar 13">
            <a:extLst>
              <a:ext uri="{FF2B5EF4-FFF2-40B4-BE49-F238E27FC236}">
                <a16:creationId xmlns:a16="http://schemas.microsoft.com/office/drawing/2014/main" id="{626E60D4-C30B-D9B0-0FAE-444537C7A69B}"/>
              </a:ext>
            </a:extLst>
          </p:cNvPr>
          <p:cNvGrpSpPr/>
          <p:nvPr/>
        </p:nvGrpSpPr>
        <p:grpSpPr>
          <a:xfrm>
            <a:off x="662321" y="3405999"/>
            <a:ext cx="4577410" cy="3304246"/>
            <a:chOff x="625088" y="3305407"/>
            <a:chExt cx="4577410" cy="3304246"/>
          </a:xfrm>
        </p:grpSpPr>
        <p:sp>
          <p:nvSpPr>
            <p:cNvPr id="8" name="CaixaDeTexto 12">
              <a:extLst>
                <a:ext uri="{FF2B5EF4-FFF2-40B4-BE49-F238E27FC236}">
                  <a16:creationId xmlns:a16="http://schemas.microsoft.com/office/drawing/2014/main" id="{C8287E8C-B3C3-D296-7019-7C4B70251087}"/>
                </a:ext>
              </a:extLst>
            </p:cNvPr>
            <p:cNvSpPr txBox="1"/>
            <p:nvPr/>
          </p:nvSpPr>
          <p:spPr>
            <a:xfrm>
              <a:off x="1072009" y="3488799"/>
              <a:ext cx="4130489" cy="312085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PT" sz="1600" kern="1200"/>
                <a:t>	           Obrigatório preencher: </a:t>
              </a:r>
            </a:p>
            <a:p>
              <a:pPr marL="1543050" lvl="4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PT" sz="1600"/>
                <a:t>M</a:t>
              </a:r>
              <a:r>
                <a:rPr lang="pt-PT" sz="1600" kern="1200"/>
                <a:t>édico, </a:t>
              </a:r>
            </a:p>
            <a:p>
              <a:pPr marL="1543050" lvl="4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PT" sz="1600"/>
                <a:t>E</a:t>
              </a:r>
              <a:r>
                <a:rPr lang="pt-PT" sz="1600" kern="1200"/>
                <a:t>specialidade, </a:t>
              </a:r>
            </a:p>
            <a:p>
              <a:pPr marL="1543050" lvl="4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PT" sz="1600"/>
                <a:t>T</a:t>
              </a:r>
              <a:r>
                <a:rPr lang="pt-PT" sz="1600" kern="1200"/>
                <a:t>ipo de cirurgia</a:t>
              </a:r>
            </a:p>
            <a:p>
              <a:pPr marL="1543050" lvl="4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PT" sz="1600"/>
                <a:t>P</a:t>
              </a:r>
              <a:r>
                <a:rPr lang="pt-PT" sz="1600" kern="1200"/>
                <a:t>roveniência, </a:t>
              </a:r>
            </a:p>
            <a:p>
              <a:pPr marL="1543050" lvl="4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PT" sz="1600"/>
                <a:t>E</a:t>
              </a:r>
              <a:r>
                <a:rPr lang="pt-PT" sz="1600" kern="1200"/>
                <a:t>specialidade proveniente</a:t>
              </a:r>
            </a:p>
            <a:p>
              <a:pPr marL="1543050" lvl="4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PT" sz="1600"/>
                <a:t>A</a:t>
              </a:r>
              <a:r>
                <a:rPr lang="pt-PT" sz="1600" kern="1200"/>
                <a:t>val. Pré-</a:t>
              </a:r>
              <a:r>
                <a:rPr lang="pt-PT" sz="1600" err="1"/>
                <a:t>O</a:t>
              </a:r>
              <a:r>
                <a:rPr lang="pt-PT" sz="1600" kern="1200" err="1"/>
                <a:t>p</a:t>
              </a:r>
              <a:r>
                <a:rPr lang="pt-PT" sz="1600" kern="1200"/>
                <a:t>, </a:t>
              </a:r>
            </a:p>
            <a:p>
              <a:pPr marL="1543050" lvl="4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PT" sz="1600" kern="1200"/>
                <a:t>Prioridade</a:t>
              </a:r>
              <a:endParaRPr lang="pt-PT" sz="1600"/>
            </a:p>
            <a:p>
              <a:pPr marL="1543050" lvl="4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PT" sz="1600" kern="1200"/>
                <a:t>Diagnóstico</a:t>
              </a:r>
            </a:p>
            <a:p>
              <a:pPr marL="1543050" lvl="4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PT" sz="1600"/>
                <a:t>I</a:t>
              </a:r>
              <a:r>
                <a:rPr lang="pt-PT" sz="1600" kern="1200"/>
                <a:t>ntervenção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PT" sz="1600" kern="1200"/>
                <a:t>Sempre que a prioridade for diferente do normal é necessário justificar</a:t>
              </a:r>
            </a:p>
          </p:txBody>
        </p:sp>
        <p:sp>
          <p:nvSpPr>
            <p:cNvPr id="7" name="Forma livre: Forma 9">
              <a:extLst>
                <a:ext uri="{FF2B5EF4-FFF2-40B4-BE49-F238E27FC236}">
                  <a16:creationId xmlns:a16="http://schemas.microsoft.com/office/drawing/2014/main" id="{96367069-7D5B-FC7E-6758-C9E126E41D9D}"/>
                </a:ext>
              </a:extLst>
            </p:cNvPr>
            <p:cNvSpPr/>
            <p:nvPr/>
          </p:nvSpPr>
          <p:spPr>
            <a:xfrm>
              <a:off x="625088" y="3305407"/>
              <a:ext cx="1800000" cy="468004"/>
            </a:xfrm>
            <a:custGeom>
              <a:avLst/>
              <a:gdLst>
                <a:gd name="connsiteX0" fmla="*/ 0 w 1812109"/>
                <a:gd name="connsiteY0" fmla="*/ 78002 h 468004"/>
                <a:gd name="connsiteX1" fmla="*/ 78002 w 1812109"/>
                <a:gd name="connsiteY1" fmla="*/ 0 h 468004"/>
                <a:gd name="connsiteX2" fmla="*/ 1734107 w 1812109"/>
                <a:gd name="connsiteY2" fmla="*/ 0 h 468004"/>
                <a:gd name="connsiteX3" fmla="*/ 1812109 w 1812109"/>
                <a:gd name="connsiteY3" fmla="*/ 78002 h 468004"/>
                <a:gd name="connsiteX4" fmla="*/ 1812109 w 1812109"/>
                <a:gd name="connsiteY4" fmla="*/ 390002 h 468004"/>
                <a:gd name="connsiteX5" fmla="*/ 1734107 w 1812109"/>
                <a:gd name="connsiteY5" fmla="*/ 468004 h 468004"/>
                <a:gd name="connsiteX6" fmla="*/ 78002 w 1812109"/>
                <a:gd name="connsiteY6" fmla="*/ 468004 h 468004"/>
                <a:gd name="connsiteX7" fmla="*/ 0 w 1812109"/>
                <a:gd name="connsiteY7" fmla="*/ 390002 h 468004"/>
                <a:gd name="connsiteX8" fmla="*/ 0 w 1812109"/>
                <a:gd name="connsiteY8" fmla="*/ 78002 h 46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2109" h="468004">
                  <a:moveTo>
                    <a:pt x="0" y="78002"/>
                  </a:moveTo>
                  <a:cubicBezTo>
                    <a:pt x="0" y="34923"/>
                    <a:pt x="34923" y="0"/>
                    <a:pt x="78002" y="0"/>
                  </a:cubicBezTo>
                  <a:lnTo>
                    <a:pt x="1734107" y="0"/>
                  </a:lnTo>
                  <a:cubicBezTo>
                    <a:pt x="1777186" y="0"/>
                    <a:pt x="1812109" y="34923"/>
                    <a:pt x="1812109" y="78002"/>
                  </a:cubicBezTo>
                  <a:lnTo>
                    <a:pt x="1812109" y="390002"/>
                  </a:lnTo>
                  <a:cubicBezTo>
                    <a:pt x="1812109" y="433081"/>
                    <a:pt x="1777186" y="468004"/>
                    <a:pt x="1734107" y="468004"/>
                  </a:cubicBezTo>
                  <a:lnTo>
                    <a:pt x="78002" y="468004"/>
                  </a:lnTo>
                  <a:cubicBezTo>
                    <a:pt x="34923" y="468004"/>
                    <a:pt x="0" y="433081"/>
                    <a:pt x="0" y="390002"/>
                  </a:cubicBezTo>
                  <a:lnTo>
                    <a:pt x="0" y="78002"/>
                  </a:lnTo>
                  <a:close/>
                </a:path>
              </a:pathLst>
            </a:cu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41800" tIns="22846" rIns="141800" bIns="22846" numCol="1" spcCol="1270" anchor="ctr" anchorCtr="0">
              <a:no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/>
                <a:t>Proposta cirúrgica</a:t>
              </a:r>
            </a:p>
          </p:txBody>
        </p:sp>
      </p:grpSp>
      <p:sp>
        <p:nvSpPr>
          <p:cNvPr id="9" name="CaixaDeTexto 10">
            <a:extLst>
              <a:ext uri="{FF2B5EF4-FFF2-40B4-BE49-F238E27FC236}">
                <a16:creationId xmlns:a16="http://schemas.microsoft.com/office/drawing/2014/main" id="{DBC1E906-84A2-E074-BA1A-579874383308}"/>
              </a:ext>
            </a:extLst>
          </p:cNvPr>
          <p:cNvSpPr txBox="1"/>
          <p:nvPr/>
        </p:nvSpPr>
        <p:spPr>
          <a:xfrm>
            <a:off x="1109243" y="2250983"/>
            <a:ext cx="4130488" cy="10895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PT" sz="1600" kern="1200"/>
              <a:t>	           Obrigatório preencher:</a:t>
            </a:r>
          </a:p>
          <a:p>
            <a:pPr marL="1543050" lvl="4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sz="1600"/>
              <a:t>Nome </a:t>
            </a:r>
          </a:p>
          <a:p>
            <a:pPr marL="1543050" lvl="4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sz="1600"/>
              <a:t>Nº Processo</a:t>
            </a:r>
          </a:p>
          <a:p>
            <a:pPr marL="1543050" lvl="4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sz="1600"/>
              <a:t>Nº Utente (Pesquisar)</a:t>
            </a:r>
          </a:p>
        </p:txBody>
      </p:sp>
      <p:sp>
        <p:nvSpPr>
          <p:cNvPr id="10" name="Forma livre: Forma 7">
            <a:extLst>
              <a:ext uri="{FF2B5EF4-FFF2-40B4-BE49-F238E27FC236}">
                <a16:creationId xmlns:a16="http://schemas.microsoft.com/office/drawing/2014/main" id="{6D54CC44-8B6C-0E9B-6C0A-CA4814E9876A}"/>
              </a:ext>
            </a:extLst>
          </p:cNvPr>
          <p:cNvSpPr/>
          <p:nvPr/>
        </p:nvSpPr>
        <p:spPr>
          <a:xfrm>
            <a:off x="662321" y="2054420"/>
            <a:ext cx="1800000" cy="468004"/>
          </a:xfrm>
          <a:custGeom>
            <a:avLst/>
            <a:gdLst>
              <a:gd name="connsiteX0" fmla="*/ 0 w 1903533"/>
              <a:gd name="connsiteY0" fmla="*/ 78002 h 468004"/>
              <a:gd name="connsiteX1" fmla="*/ 78002 w 1903533"/>
              <a:gd name="connsiteY1" fmla="*/ 0 h 468004"/>
              <a:gd name="connsiteX2" fmla="*/ 1825531 w 1903533"/>
              <a:gd name="connsiteY2" fmla="*/ 0 h 468004"/>
              <a:gd name="connsiteX3" fmla="*/ 1903533 w 1903533"/>
              <a:gd name="connsiteY3" fmla="*/ 78002 h 468004"/>
              <a:gd name="connsiteX4" fmla="*/ 1903533 w 1903533"/>
              <a:gd name="connsiteY4" fmla="*/ 390002 h 468004"/>
              <a:gd name="connsiteX5" fmla="*/ 1825531 w 1903533"/>
              <a:gd name="connsiteY5" fmla="*/ 468004 h 468004"/>
              <a:gd name="connsiteX6" fmla="*/ 78002 w 1903533"/>
              <a:gd name="connsiteY6" fmla="*/ 468004 h 468004"/>
              <a:gd name="connsiteX7" fmla="*/ 0 w 1903533"/>
              <a:gd name="connsiteY7" fmla="*/ 390002 h 468004"/>
              <a:gd name="connsiteX8" fmla="*/ 0 w 1903533"/>
              <a:gd name="connsiteY8" fmla="*/ 78002 h 46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3533" h="468004">
                <a:moveTo>
                  <a:pt x="0" y="78002"/>
                </a:moveTo>
                <a:cubicBezTo>
                  <a:pt x="0" y="34923"/>
                  <a:pt x="34923" y="0"/>
                  <a:pt x="78002" y="0"/>
                </a:cubicBezTo>
                <a:lnTo>
                  <a:pt x="1825531" y="0"/>
                </a:lnTo>
                <a:cubicBezTo>
                  <a:pt x="1868610" y="0"/>
                  <a:pt x="1903533" y="34923"/>
                  <a:pt x="1903533" y="78002"/>
                </a:cubicBezTo>
                <a:lnTo>
                  <a:pt x="1903533" y="390002"/>
                </a:lnTo>
                <a:cubicBezTo>
                  <a:pt x="1903533" y="433081"/>
                  <a:pt x="1868610" y="468004"/>
                  <a:pt x="1825531" y="468004"/>
                </a:cubicBezTo>
                <a:lnTo>
                  <a:pt x="78002" y="468004"/>
                </a:lnTo>
                <a:cubicBezTo>
                  <a:pt x="34923" y="468004"/>
                  <a:pt x="0" y="433081"/>
                  <a:pt x="0" y="390002"/>
                </a:cubicBezTo>
                <a:lnTo>
                  <a:pt x="0" y="7800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800" tIns="22846" rIns="141800" bIns="22846" numCol="1" spcCol="1270" anchor="ctr" anchorCtr="0">
            <a:no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PT" sz="1600" kern="1200"/>
              <a:t>Dados do utente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7A384D-5BE7-29BE-6060-AB45A706B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109" y="2322576"/>
            <a:ext cx="5804602" cy="40346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0FCC51-CC9E-0C2B-FC29-6174AC873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6826" y="3575603"/>
            <a:ext cx="4073255" cy="1785848"/>
          </a:xfrm>
          <a:prstGeom prst="rect">
            <a:avLst/>
          </a:prstGeom>
        </p:spPr>
      </p:pic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A016090B-82F4-25ED-2590-19878E40E13B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Bloco Operatório</a:t>
            </a:r>
          </a:p>
        </p:txBody>
      </p:sp>
    </p:spTree>
    <p:extLst>
      <p:ext uri="{BB962C8B-B14F-4D97-AF65-F5344CB8AC3E}">
        <p14:creationId xmlns:p14="http://schemas.microsoft.com/office/powerpoint/2010/main" val="820977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484854A7-40C6-F846-E1AA-31AC2F6277F7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0102AAAC-E674-9CFE-2BD0-79598BA5CB7D}"/>
              </a:ext>
            </a:extLst>
          </p:cNvPr>
          <p:cNvSpPr txBox="1">
            <a:spLocks/>
          </p:cNvSpPr>
          <p:nvPr/>
        </p:nvSpPr>
        <p:spPr>
          <a:xfrm>
            <a:off x="491614" y="1600200"/>
            <a:ext cx="8150942" cy="664888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Alterar o Estado da Inscrição (Pendente)</a:t>
            </a:r>
            <a:endParaRPr lang="pt-PT" sz="1050" b="1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19B0B80B-29FB-D561-3F99-AFEA1D5C45A9}"/>
              </a:ext>
            </a:extLst>
          </p:cNvPr>
          <p:cNvSpPr txBox="1">
            <a:spLocks/>
          </p:cNvSpPr>
          <p:nvPr/>
        </p:nvSpPr>
        <p:spPr>
          <a:xfrm>
            <a:off x="580190" y="2511796"/>
            <a:ext cx="5004533" cy="3755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000"/>
              <a:t>Consultar o estado da inscrição;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000"/>
              <a:t>Colocar o doente como pendente, num determinado intervalo de tempo;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000"/>
              <a:t>Motivos para colocar um doente como pendente: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PT"/>
              <a:t>Motivos plausíveis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PT"/>
              <a:t>Motivos administrativos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PT"/>
              <a:t>Motivos administrativos – SIGIC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PT"/>
              <a:t>Pendência pessoal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PT"/>
              <a:t>Pendência clínica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000"/>
              <a:t>Quando a Data Fim, do estado pendente é atingida, o estado muda para ativo.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082AC8-0E55-5443-2BF2-726F21A3C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176" y="3297907"/>
            <a:ext cx="5372797" cy="3092634"/>
          </a:xfrm>
          <a:prstGeom prst="rect">
            <a:avLst/>
          </a:prstGeom>
        </p:spPr>
      </p:pic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3CE80180-71AA-DE3C-6EA8-D46051AD2A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8173181"/>
              </p:ext>
            </p:extLst>
          </p:nvPr>
        </p:nvGraphicFramePr>
        <p:xfrm>
          <a:off x="6477574" y="2532303"/>
          <a:ext cx="3852000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15A2A256-80B7-4991-2D41-ECA1B1E62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936" y="2627893"/>
            <a:ext cx="4381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0F84D9DE-3B21-FCB9-632F-462D8EA2CBAB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Bloco Operatório</a:t>
            </a:r>
          </a:p>
        </p:txBody>
      </p:sp>
    </p:spTree>
    <p:extLst>
      <p:ext uri="{BB962C8B-B14F-4D97-AF65-F5344CB8AC3E}">
        <p14:creationId xmlns:p14="http://schemas.microsoft.com/office/powerpoint/2010/main" val="3921143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484854A7-40C6-F846-E1AA-31AC2F6277F7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6D6FF23C-8473-FAC1-4871-37AF10612D18}"/>
              </a:ext>
            </a:extLst>
          </p:cNvPr>
          <p:cNvSpPr txBox="1">
            <a:spLocks/>
          </p:cNvSpPr>
          <p:nvPr/>
        </p:nvSpPr>
        <p:spPr>
          <a:xfrm>
            <a:off x="480465" y="1603658"/>
            <a:ext cx="5163252" cy="664888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Registar os Contactos</a:t>
            </a:r>
            <a:endParaRPr lang="pt-PT" sz="1050" b="1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94049EA5-47F4-BE31-CD69-62F6E63D975E}"/>
              </a:ext>
            </a:extLst>
          </p:cNvPr>
          <p:cNvSpPr txBox="1">
            <a:spLocks/>
          </p:cNvSpPr>
          <p:nvPr/>
        </p:nvSpPr>
        <p:spPr>
          <a:xfrm>
            <a:off x="588201" y="2679466"/>
            <a:ext cx="5320986" cy="3208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000"/>
              <a:t>Consultar o registo de contactos realizados com o doente;</a:t>
            </a:r>
          </a:p>
          <a:p>
            <a:pPr algn="just"/>
            <a:endParaRPr lang="pt-PT" sz="200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000"/>
              <a:t>É possível registar contactos efetuados com o doente, o motivo porque foi efetuado e o resultado do mesmo;</a:t>
            </a:r>
          </a:p>
          <a:p>
            <a:pPr algn="just"/>
            <a:endParaRPr lang="pt-PT" sz="200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000"/>
              <a:t>Só é possível registar um contacto, desde que,  o estado da inscrição do doente na LIC não esteja como fechado.</a:t>
            </a: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D06C92E1-13AE-6C2A-6D80-E9EA9D9025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1806291"/>
              </p:ext>
            </p:extLst>
          </p:nvPr>
        </p:nvGraphicFramePr>
        <p:xfrm>
          <a:off x="6903870" y="2393889"/>
          <a:ext cx="3852000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6A771619-02D8-2FED-AFC2-47889A19B1D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1" r="342"/>
          <a:stretch/>
        </p:blipFill>
        <p:spPr>
          <a:xfrm>
            <a:off x="6096000" y="3097901"/>
            <a:ext cx="5673213" cy="33695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824354-A575-2FE1-911A-88D45A5CFB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03828" y="2530802"/>
            <a:ext cx="371527" cy="304843"/>
          </a:xfrm>
          <a:prstGeom prst="rect">
            <a:avLst/>
          </a:prstGeom>
        </p:spPr>
      </p:pic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76845F12-B193-1E88-1EB4-962A616DD3C4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Bloco Operatório</a:t>
            </a:r>
          </a:p>
        </p:txBody>
      </p:sp>
    </p:spTree>
    <p:extLst>
      <p:ext uri="{BB962C8B-B14F-4D97-AF65-F5344CB8AC3E}">
        <p14:creationId xmlns:p14="http://schemas.microsoft.com/office/powerpoint/2010/main" val="727657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484854A7-40C6-F846-E1AA-31AC2F6277F7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7A027C8E-3AE8-D076-8560-56E9745B585C}"/>
              </a:ext>
            </a:extLst>
          </p:cNvPr>
          <p:cNvSpPr txBox="1">
            <a:spLocks/>
          </p:cNvSpPr>
          <p:nvPr/>
        </p:nvSpPr>
        <p:spPr>
          <a:xfrm>
            <a:off x="501143" y="1613554"/>
            <a:ext cx="7726988" cy="654992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Consultar Histórico da Inscrição</a:t>
            </a:r>
            <a:endParaRPr lang="pt-PT" sz="1050" b="1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B823F511-9C7B-A347-454E-7E27E9500222}"/>
              </a:ext>
            </a:extLst>
          </p:cNvPr>
          <p:cNvSpPr txBox="1">
            <a:spLocks/>
          </p:cNvSpPr>
          <p:nvPr/>
        </p:nvSpPr>
        <p:spPr>
          <a:xfrm>
            <a:off x="613346" y="2557603"/>
            <a:ext cx="5479934" cy="37350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000"/>
              <a:t>Possível ver as diferentes situações pelas quais o doente já passou na LIC</a:t>
            </a:r>
          </a:p>
          <a:p>
            <a:pPr algn="just"/>
            <a:endParaRPr lang="pt-PT" sz="200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000"/>
              <a:t>Quando um doente é agendado o seu estado muda automaticamente para agendado</a:t>
            </a:r>
          </a:p>
          <a:p>
            <a:pPr algn="just"/>
            <a:endParaRPr lang="pt-PT" sz="200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000"/>
              <a:t>Se o agendamento  for cancelado, o seu estado passa novamente a inscrito</a:t>
            </a:r>
          </a:p>
          <a:p>
            <a:pPr algn="just"/>
            <a:endParaRPr lang="pt-PT" sz="200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000"/>
              <a:t>Quando o doente é transferido fica como ‘</a:t>
            </a:r>
            <a:r>
              <a:rPr lang="pt-PT" sz="2000" i="1"/>
              <a:t>transferido de’</a:t>
            </a:r>
            <a:r>
              <a:rPr lang="pt-PT" sz="2000"/>
              <a:t> no hospital de destino e ‘</a:t>
            </a:r>
            <a:r>
              <a:rPr lang="pt-PT" sz="2000" i="1"/>
              <a:t>transferido para’</a:t>
            </a:r>
            <a:r>
              <a:rPr lang="pt-PT" sz="2000"/>
              <a:t> no de origem</a:t>
            </a:r>
          </a:p>
          <a:p>
            <a:pPr algn="just"/>
            <a:endParaRPr lang="pt-PT" sz="200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000">
                <a:cs typeface="Arial" panose="020B0604020202020204" pitchFamily="34" charset="0"/>
              </a:rPr>
              <a:t>No hospital de origem a inscrição fica bloqueada.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PT" sz="2200" i="1"/>
          </a:p>
        </p:txBody>
      </p:sp>
      <p:grpSp>
        <p:nvGrpSpPr>
          <p:cNvPr id="7" name="Agrupar 8">
            <a:extLst>
              <a:ext uri="{FF2B5EF4-FFF2-40B4-BE49-F238E27FC236}">
                <a16:creationId xmlns:a16="http://schemas.microsoft.com/office/drawing/2014/main" id="{1405E3A4-B0BB-8B0D-C38E-8C6E4B326C54}"/>
              </a:ext>
            </a:extLst>
          </p:cNvPr>
          <p:cNvGrpSpPr/>
          <p:nvPr/>
        </p:nvGrpSpPr>
        <p:grpSpPr>
          <a:xfrm>
            <a:off x="6903869" y="2508442"/>
            <a:ext cx="3852000" cy="540000"/>
            <a:chOff x="5824734" y="2337391"/>
            <a:chExt cx="3867150" cy="678929"/>
          </a:xfrm>
        </p:grpSpPr>
        <p:graphicFrame>
          <p:nvGraphicFramePr>
            <p:cNvPr id="8" name="Content Placeholder 8">
              <a:extLst>
                <a:ext uri="{FF2B5EF4-FFF2-40B4-BE49-F238E27FC236}">
                  <a16:creationId xmlns:a16="http://schemas.microsoft.com/office/drawing/2014/main" id="{5FB4849D-4601-175A-0EBF-EBFCBA791764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824734" y="2337391"/>
            <a:ext cx="3867150" cy="6789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936408F-BC72-7FFA-A411-E063D7B24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32912" y="2470042"/>
              <a:ext cx="445195" cy="458686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802A051-0385-1ADD-A18A-4003C3CEB2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4451" y="3206099"/>
            <a:ext cx="5387493" cy="3150139"/>
          </a:xfrm>
          <a:prstGeom prst="rect">
            <a:avLst/>
          </a:prstGeom>
        </p:spPr>
      </p:pic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15712164-B049-C857-BDC3-901946BDCA7A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Bloco Operatório</a:t>
            </a:r>
          </a:p>
        </p:txBody>
      </p:sp>
    </p:spTree>
    <p:extLst>
      <p:ext uri="{BB962C8B-B14F-4D97-AF65-F5344CB8AC3E}">
        <p14:creationId xmlns:p14="http://schemas.microsoft.com/office/powerpoint/2010/main" val="23032558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D482E7459670459D11D7A4CCFBF41E" ma:contentTypeVersion="15" ma:contentTypeDescription="Create a new document." ma:contentTypeScope="" ma:versionID="2f3ad0960d5b283fcc3d0af4020b4c86">
  <xsd:schema xmlns:xsd="http://www.w3.org/2001/XMLSchema" xmlns:xs="http://www.w3.org/2001/XMLSchema" xmlns:p="http://schemas.microsoft.com/office/2006/metadata/properties" xmlns:ns2="3d263bfa-e54b-4474-99a1-1497adc5c703" xmlns:ns3="d6a12305-00c7-47eb-8956-ac84cee4acca" targetNamespace="http://schemas.microsoft.com/office/2006/metadata/properties" ma:root="true" ma:fieldsID="5ee885a0fb7676ab64b59f1e709299a5" ns2:_="" ns3:_="">
    <xsd:import namespace="3d263bfa-e54b-4474-99a1-1497adc5c703"/>
    <xsd:import namespace="d6a12305-00c7-47eb-8956-ac84cee4a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263bfa-e54b-4474-99a1-1497adc5c7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5ed6ea8-6a9a-4bd7-b786-b0397e358c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12305-00c7-47eb-8956-ac84cee4ac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4918850-50c4-4320-b624-cb81c91711e8}" ma:internalName="TaxCatchAll" ma:showField="CatchAllData" ma:web="d6a12305-00c7-47eb-8956-ac84cee4ac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6a12305-00c7-47eb-8956-ac84cee4acca" xsi:nil="true"/>
    <lcf76f155ced4ddcb4097134ff3c332f xmlns="3d263bfa-e54b-4474-99a1-1497adc5c70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E98F79-3E93-4FFC-A878-6FEFE03E30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39EEC9-08A0-4B2F-BDA4-D7315A7E031A}"/>
</file>

<file path=customXml/itemProps3.xml><?xml version="1.0" encoding="utf-8"?>
<ds:datastoreItem xmlns:ds="http://schemas.openxmlformats.org/officeDocument/2006/customXml" ds:itemID="{2641F3B8-C350-4ACA-8F0F-5142A59E9B47}">
  <ds:schemaRefs>
    <ds:schemaRef ds:uri="3d263bfa-e54b-4474-99a1-1497adc5c703"/>
    <ds:schemaRef ds:uri="d6a12305-00c7-47eb-8956-ac84cee4acc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19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Questões?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Vanessa Viana</dc:creator>
  <cp:revision>1</cp:revision>
  <dcterms:created xsi:type="dcterms:W3CDTF">2020-11-10T14:48:16Z</dcterms:created>
  <dcterms:modified xsi:type="dcterms:W3CDTF">2024-01-26T12:33:08Z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0x0101001AD482E7459670459D11D7A4CCFBF41E</vt:lpwstr>
  </property>
  <property fmtid="{D5CDD505-2E9C-101B-9397-08002B2CF9AE}" pid="3" name="MediaServiceImageTags">
    <vt:lpwstr/>
  </property>
</Properties>
</file>