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9"/>
  </p:notesMasterIdLst>
  <p:sldIdLst>
    <p:sldId id="256" r:id="rId5"/>
    <p:sldId id="257" r:id="rId6"/>
    <p:sldId id="258" r:id="rId7"/>
    <p:sldId id="524" r:id="rId8"/>
    <p:sldId id="488" r:id="rId9"/>
    <p:sldId id="493" r:id="rId10"/>
    <p:sldId id="489" r:id="rId11"/>
    <p:sldId id="526" r:id="rId12"/>
    <p:sldId id="527" r:id="rId13"/>
    <p:sldId id="494" r:id="rId14"/>
    <p:sldId id="495" r:id="rId15"/>
    <p:sldId id="528" r:id="rId16"/>
    <p:sldId id="529" r:id="rId17"/>
    <p:sldId id="496" r:id="rId18"/>
    <p:sldId id="530" r:id="rId19"/>
    <p:sldId id="531" r:id="rId20"/>
    <p:sldId id="532" r:id="rId21"/>
    <p:sldId id="533" r:id="rId22"/>
    <p:sldId id="497" r:id="rId23"/>
    <p:sldId id="498" r:id="rId24"/>
    <p:sldId id="534" r:id="rId25"/>
    <p:sldId id="535" r:id="rId26"/>
    <p:sldId id="500" r:id="rId27"/>
    <p:sldId id="499" r:id="rId28"/>
    <p:sldId id="501" r:id="rId29"/>
    <p:sldId id="502" r:id="rId30"/>
    <p:sldId id="503" r:id="rId31"/>
    <p:sldId id="525" r:id="rId32"/>
    <p:sldId id="504" r:id="rId33"/>
    <p:sldId id="537" r:id="rId34"/>
    <p:sldId id="538" r:id="rId35"/>
    <p:sldId id="505" r:id="rId36"/>
    <p:sldId id="536" r:id="rId37"/>
    <p:sldId id="491" r:id="rId38"/>
    <p:sldId id="539" r:id="rId39"/>
    <p:sldId id="540" r:id="rId40"/>
    <p:sldId id="506" r:id="rId41"/>
    <p:sldId id="541" r:id="rId42"/>
    <p:sldId id="542" r:id="rId43"/>
    <p:sldId id="492" r:id="rId44"/>
    <p:sldId id="543" r:id="rId45"/>
    <p:sldId id="544" r:id="rId46"/>
    <p:sldId id="507" r:id="rId47"/>
    <p:sldId id="508" r:id="rId48"/>
    <p:sldId id="510" r:id="rId49"/>
    <p:sldId id="545" r:id="rId50"/>
    <p:sldId id="546" r:id="rId51"/>
    <p:sldId id="511" r:id="rId52"/>
    <p:sldId id="547" r:id="rId53"/>
    <p:sldId id="548" r:id="rId54"/>
    <p:sldId id="549" r:id="rId55"/>
    <p:sldId id="509" r:id="rId56"/>
    <p:sldId id="550" r:id="rId57"/>
    <p:sldId id="515" r:id="rId58"/>
    <p:sldId id="516" r:id="rId59"/>
    <p:sldId id="555" r:id="rId60"/>
    <p:sldId id="551" r:id="rId61"/>
    <p:sldId id="552" r:id="rId62"/>
    <p:sldId id="553" r:id="rId63"/>
    <p:sldId id="554" r:id="rId64"/>
    <p:sldId id="556" r:id="rId65"/>
    <p:sldId id="517" r:id="rId66"/>
    <p:sldId id="558" r:id="rId67"/>
    <p:sldId id="559" r:id="rId68"/>
    <p:sldId id="560" r:id="rId69"/>
    <p:sldId id="561" r:id="rId70"/>
    <p:sldId id="562" r:id="rId71"/>
    <p:sldId id="563" r:id="rId72"/>
    <p:sldId id="518" r:id="rId73"/>
    <p:sldId id="564" r:id="rId74"/>
    <p:sldId id="565" r:id="rId75"/>
    <p:sldId id="566" r:id="rId76"/>
    <p:sldId id="567" r:id="rId77"/>
    <p:sldId id="568" r:id="rId78"/>
    <p:sldId id="519" r:id="rId79"/>
    <p:sldId id="512" r:id="rId80"/>
    <p:sldId id="520" r:id="rId81"/>
    <p:sldId id="521" r:id="rId82"/>
    <p:sldId id="522" r:id="rId83"/>
    <p:sldId id="569" r:id="rId84"/>
    <p:sldId id="570" r:id="rId85"/>
    <p:sldId id="523" r:id="rId86"/>
    <p:sldId id="459" r:id="rId87"/>
    <p:sldId id="259" r:id="rId8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21E"/>
    <a:srgbClr val="E41925"/>
    <a:srgbClr val="F2C9CC"/>
    <a:srgbClr val="E20613"/>
    <a:srgbClr val="66A839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Castanheta" userId="47c1c2ed-0231-4d31-a6dd-05975b1edcb8" providerId="ADAL" clId="{C9A5D66C-60FE-4631-8870-A535F912FCBA}"/>
    <pc:docChg chg="modSld">
      <pc:chgData name="Hugo Castanheta" userId="47c1c2ed-0231-4d31-a6dd-05975b1edcb8" providerId="ADAL" clId="{C9A5D66C-60FE-4631-8870-A535F912FCBA}" dt="2023-04-27T10:18:20.595" v="0"/>
      <pc:docMkLst>
        <pc:docMk/>
      </pc:docMkLst>
      <pc:sldChg chg="addSp modSp">
        <pc:chgData name="Hugo Castanheta" userId="47c1c2ed-0231-4d31-a6dd-05975b1edcb8" providerId="ADAL" clId="{C9A5D66C-60FE-4631-8870-A535F912FCBA}" dt="2023-04-27T10:18:20.595" v="0"/>
        <pc:sldMkLst>
          <pc:docMk/>
          <pc:sldMk cId="4029622206" sldId="256"/>
        </pc:sldMkLst>
        <pc:spChg chg="add mod">
          <ac:chgData name="Hugo Castanheta" userId="47c1c2ed-0231-4d31-a6dd-05975b1edcb8" providerId="ADAL" clId="{C9A5D66C-60FE-4631-8870-A535F912FCBA}" dt="2023-04-27T10:18:20.595" v="0"/>
          <ac:spMkLst>
            <pc:docMk/>
            <pc:sldMk cId="4029622206" sldId="256"/>
            <ac:spMk id="4" creationId="{5A38A8F0-58D4-FEDE-F29C-AE2EAEBD36A1}"/>
          </ac:spMkLst>
        </pc:spChg>
      </pc:sldChg>
    </pc:docChg>
  </pc:docChgLst>
  <pc:docChgLst>
    <pc:chgData name="Hugo Castanheta" userId="S::hugo.castanheta.ext@spms.min-saude.pt::47c1c2ed-0231-4d31-a6dd-05975b1edcb8" providerId="AD" clId="Web-{76A1ED5C-7D64-495D-B9D3-6CBFB4CD1506}"/>
    <pc:docChg chg="modSld">
      <pc:chgData name="Hugo Castanheta" userId="S::hugo.castanheta.ext@spms.min-saude.pt::47c1c2ed-0231-4d31-a6dd-05975b1edcb8" providerId="AD" clId="Web-{76A1ED5C-7D64-495D-B9D3-6CBFB4CD1506}" dt="2023-04-27T10:17:54.659" v="1"/>
      <pc:docMkLst>
        <pc:docMk/>
      </pc:docMkLst>
      <pc:sldChg chg="addSp delSp modSp">
        <pc:chgData name="Hugo Castanheta" userId="S::hugo.castanheta.ext@spms.min-saude.pt::47c1c2ed-0231-4d31-a6dd-05975b1edcb8" providerId="AD" clId="Web-{76A1ED5C-7D64-495D-B9D3-6CBFB4CD1506}" dt="2023-04-27T10:17:54.659" v="1"/>
        <pc:sldMkLst>
          <pc:docMk/>
          <pc:sldMk cId="4029622206" sldId="256"/>
        </pc:sldMkLst>
        <pc:picChg chg="add del mod">
          <ac:chgData name="Hugo Castanheta" userId="S::hugo.castanheta.ext@spms.min-saude.pt::47c1c2ed-0231-4d31-a6dd-05975b1edcb8" providerId="AD" clId="Web-{76A1ED5C-7D64-495D-B9D3-6CBFB4CD1506}" dt="2023-04-27T10:17:54.659" v="1"/>
          <ac:picMkLst>
            <pc:docMk/>
            <pc:sldMk cId="4029622206" sldId="256"/>
            <ac:picMk id="4" creationId="{EC1F4A00-5E69-5067-8888-3FAC13AE6C17}"/>
          </ac:picMkLst>
        </pc:picChg>
      </pc:sldChg>
    </pc:docChg>
  </pc:docChgLst>
  <pc:docChgLst>
    <pc:chgData name="Hugo Castanheta" userId="47c1c2ed-0231-4d31-a6dd-05975b1edcb8" providerId="ADAL" clId="{0E9FCBBD-86D4-4000-8CC5-58EDD0B519B1}"/>
    <pc:docChg chg="undo custSel addSld delSld modSld sldOrd">
      <pc:chgData name="Hugo Castanheta" userId="47c1c2ed-0231-4d31-a6dd-05975b1edcb8" providerId="ADAL" clId="{0E9FCBBD-86D4-4000-8CC5-58EDD0B519B1}" dt="2023-10-03T15:26:58.064" v="4704" actId="1037"/>
      <pc:docMkLst>
        <pc:docMk/>
      </pc:docMkLst>
      <pc:sldChg chg="delSp mod delAnim">
        <pc:chgData name="Hugo Castanheta" userId="47c1c2ed-0231-4d31-a6dd-05975b1edcb8" providerId="ADAL" clId="{0E9FCBBD-86D4-4000-8CC5-58EDD0B519B1}" dt="2023-10-03T14:16:42.530" v="3309" actId="478"/>
        <pc:sldMkLst>
          <pc:docMk/>
          <pc:sldMk cId="1241631324" sldId="489"/>
        </pc:sldMkLst>
        <pc:spChg chg="del">
          <ac:chgData name="Hugo Castanheta" userId="47c1c2ed-0231-4d31-a6dd-05975b1edcb8" providerId="ADAL" clId="{0E9FCBBD-86D4-4000-8CC5-58EDD0B519B1}" dt="2023-10-03T14:16:37.807" v="3308" actId="478"/>
          <ac:spMkLst>
            <pc:docMk/>
            <pc:sldMk cId="1241631324" sldId="489"/>
            <ac:spMk id="9" creationId="{1BC7B01D-DA23-9860-2DA3-301140926373}"/>
          </ac:spMkLst>
        </pc:spChg>
        <pc:spChg chg="del">
          <ac:chgData name="Hugo Castanheta" userId="47c1c2ed-0231-4d31-a6dd-05975b1edcb8" providerId="ADAL" clId="{0E9FCBBD-86D4-4000-8CC5-58EDD0B519B1}" dt="2023-10-03T14:16:42.530" v="3309" actId="478"/>
          <ac:spMkLst>
            <pc:docMk/>
            <pc:sldMk cId="1241631324" sldId="489"/>
            <ac:spMk id="10" creationId="{4AB91068-0C70-DC64-F6F7-06B134D2F9EF}"/>
          </ac:spMkLst>
        </pc:spChg>
      </pc:sldChg>
      <pc:sldChg chg="delSp mod delAnim">
        <pc:chgData name="Hugo Castanheta" userId="47c1c2ed-0231-4d31-a6dd-05975b1edcb8" providerId="ADAL" clId="{0E9FCBBD-86D4-4000-8CC5-58EDD0B519B1}" dt="2023-10-03T14:28:49.516" v="3426" actId="478"/>
        <pc:sldMkLst>
          <pc:docMk/>
          <pc:sldMk cId="1231435454" sldId="491"/>
        </pc:sldMkLst>
        <pc:grpChg chg="del">
          <ac:chgData name="Hugo Castanheta" userId="47c1c2ed-0231-4d31-a6dd-05975b1edcb8" providerId="ADAL" clId="{0E9FCBBD-86D4-4000-8CC5-58EDD0B519B1}" dt="2023-10-03T14:28:49.516" v="3426" actId="478"/>
          <ac:grpSpMkLst>
            <pc:docMk/>
            <pc:sldMk cId="1231435454" sldId="491"/>
            <ac:grpSpMk id="12" creationId="{AE847CC0-20DE-FCE3-621C-A6A23F74AC08}"/>
          </ac:grpSpMkLst>
        </pc:grpChg>
        <pc:grpChg chg="del">
          <ac:chgData name="Hugo Castanheta" userId="47c1c2ed-0231-4d31-a6dd-05975b1edcb8" providerId="ADAL" clId="{0E9FCBBD-86D4-4000-8CC5-58EDD0B519B1}" dt="2023-10-03T14:28:44.565" v="3425" actId="478"/>
          <ac:grpSpMkLst>
            <pc:docMk/>
            <pc:sldMk cId="1231435454" sldId="491"/>
            <ac:grpSpMk id="17" creationId="{3168A5B0-6ACA-8C17-43FE-E95BC550691E}"/>
          </ac:grpSpMkLst>
        </pc:grpChg>
      </pc:sldChg>
      <pc:sldChg chg="addSp delSp modSp mod delAnim modAnim">
        <pc:chgData name="Hugo Castanheta" userId="47c1c2ed-0231-4d31-a6dd-05975b1edcb8" providerId="ADAL" clId="{0E9FCBBD-86D4-4000-8CC5-58EDD0B519B1}" dt="2023-10-03T14:32:57.452" v="3472" actId="1076"/>
        <pc:sldMkLst>
          <pc:docMk/>
          <pc:sldMk cId="1279596436" sldId="492"/>
        </pc:sldMkLst>
        <pc:spChg chg="add mod topLvl">
          <ac:chgData name="Hugo Castanheta" userId="47c1c2ed-0231-4d31-a6dd-05975b1edcb8" providerId="ADAL" clId="{0E9FCBBD-86D4-4000-8CC5-58EDD0B519B1}" dt="2023-10-03T14:32:57.452" v="3472" actId="1076"/>
          <ac:spMkLst>
            <pc:docMk/>
            <pc:sldMk cId="1279596436" sldId="492"/>
            <ac:spMk id="7" creationId="{0734A83C-020E-452B-D8FB-932384F03917}"/>
          </ac:spMkLst>
        </pc:spChg>
        <pc:spChg chg="del">
          <ac:chgData name="Hugo Castanheta" userId="47c1c2ed-0231-4d31-a6dd-05975b1edcb8" providerId="ADAL" clId="{0E9FCBBD-86D4-4000-8CC5-58EDD0B519B1}" dt="2023-10-03T14:32:30.164" v="3465" actId="478"/>
          <ac:spMkLst>
            <pc:docMk/>
            <pc:sldMk cId="1279596436" sldId="492"/>
            <ac:spMk id="8" creationId="{DBB5BD1D-E6F3-8D4C-3743-E3ACBB8D36C4}"/>
          </ac:spMkLst>
        </pc:spChg>
        <pc:spChg chg="del">
          <ac:chgData name="Hugo Castanheta" userId="47c1c2ed-0231-4d31-a6dd-05975b1edcb8" providerId="ADAL" clId="{0E9FCBBD-86D4-4000-8CC5-58EDD0B519B1}" dt="2023-10-03T14:32:31.653" v="3466" actId="478"/>
          <ac:spMkLst>
            <pc:docMk/>
            <pc:sldMk cId="1279596436" sldId="492"/>
            <ac:spMk id="9" creationId="{57B2872A-1C81-9D38-764E-0B7CEDAF4A96}"/>
          </ac:spMkLst>
        </pc:spChg>
        <pc:grpChg chg="add del mod">
          <ac:chgData name="Hugo Castanheta" userId="47c1c2ed-0231-4d31-a6dd-05975b1edcb8" providerId="ADAL" clId="{0E9FCBBD-86D4-4000-8CC5-58EDD0B519B1}" dt="2023-10-03T14:32:50.222" v="3469" actId="165"/>
          <ac:grpSpMkLst>
            <pc:docMk/>
            <pc:sldMk cId="1279596436" sldId="492"/>
            <ac:grpSpMk id="10" creationId="{2348BBA6-2564-77F0-EDCE-E6D4C85BAE24}"/>
          </ac:grpSpMkLst>
        </pc:grpChg>
        <pc:grpChg chg="add mod">
          <ac:chgData name="Hugo Castanheta" userId="47c1c2ed-0231-4d31-a6dd-05975b1edcb8" providerId="ADAL" clId="{0E9FCBBD-86D4-4000-8CC5-58EDD0B519B1}" dt="2023-10-03T14:32:57.452" v="3472" actId="1076"/>
          <ac:grpSpMkLst>
            <pc:docMk/>
            <pc:sldMk cId="1279596436" sldId="492"/>
            <ac:grpSpMk id="11" creationId="{1E1844C2-438E-8AB7-86DB-7FF03C5D7595}"/>
          </ac:grpSpMkLst>
        </pc:grpChg>
        <pc:picChg chg="add del mod topLvl">
          <ac:chgData name="Hugo Castanheta" userId="47c1c2ed-0231-4d31-a6dd-05975b1edcb8" providerId="ADAL" clId="{0E9FCBBD-86D4-4000-8CC5-58EDD0B519B1}" dt="2023-10-03T14:32:57.452" v="3472" actId="1076"/>
          <ac:picMkLst>
            <pc:docMk/>
            <pc:sldMk cId="1279596436" sldId="492"/>
            <ac:picMk id="2050" creationId="{97781245-EF66-51E1-DE2A-21B91C340D23}"/>
          </ac:picMkLst>
        </pc:picChg>
        <pc:picChg chg="del">
          <ac:chgData name="Hugo Castanheta" userId="47c1c2ed-0231-4d31-a6dd-05975b1edcb8" providerId="ADAL" clId="{0E9FCBBD-86D4-4000-8CC5-58EDD0B519B1}" dt="2023-10-03T14:32:23.235" v="3462" actId="478"/>
          <ac:picMkLst>
            <pc:docMk/>
            <pc:sldMk cId="1279596436" sldId="492"/>
            <ac:picMk id="2052" creationId="{9B2472AC-654A-64A7-5BA1-7BFC405041EB}"/>
          </ac:picMkLst>
        </pc:picChg>
      </pc:sldChg>
      <pc:sldChg chg="delSp mod delAnim">
        <pc:chgData name="Hugo Castanheta" userId="47c1c2ed-0231-4d31-a6dd-05975b1edcb8" providerId="ADAL" clId="{0E9FCBBD-86D4-4000-8CC5-58EDD0B519B1}" dt="2023-10-03T14:17:48.219" v="3320" actId="478"/>
        <pc:sldMkLst>
          <pc:docMk/>
          <pc:sldMk cId="213730030" sldId="495"/>
        </pc:sldMkLst>
        <pc:spChg chg="del">
          <ac:chgData name="Hugo Castanheta" userId="47c1c2ed-0231-4d31-a6dd-05975b1edcb8" providerId="ADAL" clId="{0E9FCBBD-86D4-4000-8CC5-58EDD0B519B1}" dt="2023-10-03T14:17:47.340" v="3319" actId="478"/>
          <ac:spMkLst>
            <pc:docMk/>
            <pc:sldMk cId="213730030" sldId="495"/>
            <ac:spMk id="15" creationId="{E8A091F8-F814-700D-900A-4A0F7C1A41FA}"/>
          </ac:spMkLst>
        </pc:spChg>
        <pc:spChg chg="del">
          <ac:chgData name="Hugo Castanheta" userId="47c1c2ed-0231-4d31-a6dd-05975b1edcb8" providerId="ADAL" clId="{0E9FCBBD-86D4-4000-8CC5-58EDD0B519B1}" dt="2023-10-03T14:17:48.219" v="3320" actId="478"/>
          <ac:spMkLst>
            <pc:docMk/>
            <pc:sldMk cId="213730030" sldId="495"/>
            <ac:spMk id="16" creationId="{6BE4F142-900F-1272-109B-C513C712C4FE}"/>
          </ac:spMkLst>
        </pc:spChg>
        <pc:picChg chg="del">
          <ac:chgData name="Hugo Castanheta" userId="47c1c2ed-0231-4d31-a6dd-05975b1edcb8" providerId="ADAL" clId="{0E9FCBBD-86D4-4000-8CC5-58EDD0B519B1}" dt="2023-10-03T14:17:44.481" v="3318" actId="478"/>
          <ac:picMkLst>
            <pc:docMk/>
            <pc:sldMk cId="213730030" sldId="495"/>
            <ac:picMk id="17" creationId="{65CD1A6F-C62D-EB18-B0CC-2E3709034CCB}"/>
          </ac:picMkLst>
        </pc:picChg>
      </pc:sldChg>
      <pc:sldChg chg="delSp mod delAnim">
        <pc:chgData name="Hugo Castanheta" userId="47c1c2ed-0231-4d31-a6dd-05975b1edcb8" providerId="ADAL" clId="{0E9FCBBD-86D4-4000-8CC5-58EDD0B519B1}" dt="2023-10-03T14:19:23.062" v="3333" actId="478"/>
        <pc:sldMkLst>
          <pc:docMk/>
          <pc:sldMk cId="1342875393" sldId="496"/>
        </pc:sldMkLst>
        <pc:spChg chg="del">
          <ac:chgData name="Hugo Castanheta" userId="47c1c2ed-0231-4d31-a6dd-05975b1edcb8" providerId="ADAL" clId="{0E9FCBBD-86D4-4000-8CC5-58EDD0B519B1}" dt="2023-10-03T14:19:23.062" v="3333" actId="478"/>
          <ac:spMkLst>
            <pc:docMk/>
            <pc:sldMk cId="1342875393" sldId="496"/>
            <ac:spMk id="6" creationId="{570140F9-EBB0-934D-EE5B-A5E27C39BB8B}"/>
          </ac:spMkLst>
        </pc:spChg>
        <pc:spChg chg="del">
          <ac:chgData name="Hugo Castanheta" userId="47c1c2ed-0231-4d31-a6dd-05975b1edcb8" providerId="ADAL" clId="{0E9FCBBD-86D4-4000-8CC5-58EDD0B519B1}" dt="2023-10-03T14:19:20.104" v="3332" actId="478"/>
          <ac:spMkLst>
            <pc:docMk/>
            <pc:sldMk cId="1342875393" sldId="496"/>
            <ac:spMk id="7" creationId="{6BA10466-8185-FEDF-B9FD-0E34062E5A6C}"/>
          </ac:spMkLst>
        </pc:spChg>
        <pc:spChg chg="del">
          <ac:chgData name="Hugo Castanheta" userId="47c1c2ed-0231-4d31-a6dd-05975b1edcb8" providerId="ADAL" clId="{0E9FCBBD-86D4-4000-8CC5-58EDD0B519B1}" dt="2023-10-03T14:19:17.409" v="3330" actId="478"/>
          <ac:spMkLst>
            <pc:docMk/>
            <pc:sldMk cId="1342875393" sldId="496"/>
            <ac:spMk id="8" creationId="{3BF18B0E-4A6F-D855-9C39-59FD967B860D}"/>
          </ac:spMkLst>
        </pc:spChg>
        <pc:spChg chg="del">
          <ac:chgData name="Hugo Castanheta" userId="47c1c2ed-0231-4d31-a6dd-05975b1edcb8" providerId="ADAL" clId="{0E9FCBBD-86D4-4000-8CC5-58EDD0B519B1}" dt="2023-10-03T14:19:18.538" v="3331" actId="478"/>
          <ac:spMkLst>
            <pc:docMk/>
            <pc:sldMk cId="1342875393" sldId="496"/>
            <ac:spMk id="9" creationId="{38763D33-F49E-C47A-3CD3-B38443E56AF7}"/>
          </ac:spMkLst>
        </pc:spChg>
      </pc:sldChg>
      <pc:sldChg chg="modSp mod ord modAnim">
        <pc:chgData name="Hugo Castanheta" userId="47c1c2ed-0231-4d31-a6dd-05975b1edcb8" providerId="ADAL" clId="{0E9FCBBD-86D4-4000-8CC5-58EDD0B519B1}" dt="2023-10-03T14:20:41.186" v="3353"/>
        <pc:sldMkLst>
          <pc:docMk/>
          <pc:sldMk cId="4147588321" sldId="497"/>
        </pc:sldMkLst>
        <pc:grpChg chg="mod">
          <ac:chgData name="Hugo Castanheta" userId="47c1c2ed-0231-4d31-a6dd-05975b1edcb8" providerId="ADAL" clId="{0E9FCBBD-86D4-4000-8CC5-58EDD0B519B1}" dt="2023-10-03T14:20:23.851" v="3348" actId="1076"/>
          <ac:grpSpMkLst>
            <pc:docMk/>
            <pc:sldMk cId="4147588321" sldId="497"/>
            <ac:grpSpMk id="14" creationId="{F09366BA-76E8-4FD4-BF06-C3DF8A8C1E95}"/>
          </ac:grpSpMkLst>
        </pc:grpChg>
      </pc:sldChg>
      <pc:sldChg chg="addSp delSp mod delAnim">
        <pc:chgData name="Hugo Castanheta" userId="47c1c2ed-0231-4d31-a6dd-05975b1edcb8" providerId="ADAL" clId="{0E9FCBBD-86D4-4000-8CC5-58EDD0B519B1}" dt="2023-10-03T14:20:56.026" v="3359" actId="478"/>
        <pc:sldMkLst>
          <pc:docMk/>
          <pc:sldMk cId="2243079986" sldId="498"/>
        </pc:sldMkLst>
        <pc:spChg chg="add del">
          <ac:chgData name="Hugo Castanheta" userId="47c1c2ed-0231-4d31-a6dd-05975b1edcb8" providerId="ADAL" clId="{0E9FCBBD-86D4-4000-8CC5-58EDD0B519B1}" dt="2023-10-03T14:20:54.351" v="3358" actId="478"/>
          <ac:spMkLst>
            <pc:docMk/>
            <pc:sldMk cId="2243079986" sldId="498"/>
            <ac:spMk id="5" creationId="{103ABC5F-FAAB-A799-BAE4-4F949FA50A61}"/>
          </ac:spMkLst>
        </pc:spChg>
        <pc:spChg chg="del">
          <ac:chgData name="Hugo Castanheta" userId="47c1c2ed-0231-4d31-a6dd-05975b1edcb8" providerId="ADAL" clId="{0E9FCBBD-86D4-4000-8CC5-58EDD0B519B1}" dt="2023-10-03T14:20:56.026" v="3359" actId="478"/>
          <ac:spMkLst>
            <pc:docMk/>
            <pc:sldMk cId="2243079986" sldId="498"/>
            <ac:spMk id="17" creationId="{350485AC-C9BC-7232-7421-79278902FDFD}"/>
          </ac:spMkLst>
        </pc:spChg>
        <pc:spChg chg="del">
          <ac:chgData name="Hugo Castanheta" userId="47c1c2ed-0231-4d31-a6dd-05975b1edcb8" providerId="ADAL" clId="{0E9FCBBD-86D4-4000-8CC5-58EDD0B519B1}" dt="2023-10-03T14:20:51.353" v="3356" actId="478"/>
          <ac:spMkLst>
            <pc:docMk/>
            <pc:sldMk cId="2243079986" sldId="498"/>
            <ac:spMk id="18" creationId="{6206EA5F-0094-067E-56A0-EDBC2277C997}"/>
          </ac:spMkLst>
        </pc:spChg>
      </pc:sldChg>
      <pc:sldChg chg="modAnim">
        <pc:chgData name="Hugo Castanheta" userId="47c1c2ed-0231-4d31-a6dd-05975b1edcb8" providerId="ADAL" clId="{0E9FCBBD-86D4-4000-8CC5-58EDD0B519B1}" dt="2023-10-03T14:22:44.325" v="3374"/>
        <pc:sldMkLst>
          <pc:docMk/>
          <pc:sldMk cId="3154858508" sldId="502"/>
        </pc:sldMkLst>
      </pc:sldChg>
      <pc:sldChg chg="addSp delSp modSp mod addAnim delAnim modAnim">
        <pc:chgData name="Hugo Castanheta" userId="47c1c2ed-0231-4d31-a6dd-05975b1edcb8" providerId="ADAL" clId="{0E9FCBBD-86D4-4000-8CC5-58EDD0B519B1}" dt="2023-10-03T14:24:24.058" v="3392"/>
        <pc:sldMkLst>
          <pc:docMk/>
          <pc:sldMk cId="2991344656" sldId="505"/>
        </pc:sldMkLst>
        <pc:spChg chg="add del mod">
          <ac:chgData name="Hugo Castanheta" userId="47c1c2ed-0231-4d31-a6dd-05975b1edcb8" providerId="ADAL" clId="{0E9FCBBD-86D4-4000-8CC5-58EDD0B519B1}" dt="2023-10-03T14:23:53.387" v="3378"/>
          <ac:spMkLst>
            <pc:docMk/>
            <pc:sldMk cId="2991344656" sldId="505"/>
            <ac:spMk id="5" creationId="{F55E374A-2E0C-CB84-339F-E408725E7E75}"/>
          </ac:spMkLst>
        </pc:spChg>
        <pc:spChg chg="add del mod">
          <ac:chgData name="Hugo Castanheta" userId="47c1c2ed-0231-4d31-a6dd-05975b1edcb8" providerId="ADAL" clId="{0E9FCBBD-86D4-4000-8CC5-58EDD0B519B1}" dt="2023-10-03T14:23:52.882" v="3377"/>
          <ac:spMkLst>
            <pc:docMk/>
            <pc:sldMk cId="2991344656" sldId="505"/>
            <ac:spMk id="13" creationId="{585E627A-F320-D9DF-77EF-B5019119B7D7}"/>
          </ac:spMkLst>
        </pc:spChg>
        <pc:grpChg chg="add del">
          <ac:chgData name="Hugo Castanheta" userId="47c1c2ed-0231-4d31-a6dd-05975b1edcb8" providerId="ADAL" clId="{0E9FCBBD-86D4-4000-8CC5-58EDD0B519B1}" dt="2023-10-03T14:24:12.239" v="3387" actId="478"/>
          <ac:grpSpMkLst>
            <pc:docMk/>
            <pc:sldMk cId="2991344656" sldId="505"/>
            <ac:grpSpMk id="12" creationId="{5FC0FBDD-414B-7E5F-D519-85094B306E8F}"/>
          </ac:grpSpMkLst>
        </pc:grpChg>
        <pc:picChg chg="mod">
          <ac:chgData name="Hugo Castanheta" userId="47c1c2ed-0231-4d31-a6dd-05975b1edcb8" providerId="ADAL" clId="{0E9FCBBD-86D4-4000-8CC5-58EDD0B519B1}" dt="2023-10-03T14:24:22.596" v="3391" actId="1076"/>
          <ac:picMkLst>
            <pc:docMk/>
            <pc:sldMk cId="2991344656" sldId="505"/>
            <ac:picMk id="8" creationId="{754392A3-0AF9-205A-D57F-A0B8FA823C52}"/>
          </ac:picMkLst>
        </pc:picChg>
        <pc:picChg chg="add del">
          <ac:chgData name="Hugo Castanheta" userId="47c1c2ed-0231-4d31-a6dd-05975b1edcb8" providerId="ADAL" clId="{0E9FCBBD-86D4-4000-8CC5-58EDD0B519B1}" dt="2023-10-03T14:24:19.606" v="3390" actId="478"/>
          <ac:picMkLst>
            <pc:docMk/>
            <pc:sldMk cId="2991344656" sldId="505"/>
            <ac:picMk id="9" creationId="{B165E8FE-571A-2A4C-EEED-CDE7D7D8B683}"/>
          </ac:picMkLst>
        </pc:picChg>
        <pc:picChg chg="del">
          <ac:chgData name="Hugo Castanheta" userId="47c1c2ed-0231-4d31-a6dd-05975b1edcb8" providerId="ADAL" clId="{0E9FCBBD-86D4-4000-8CC5-58EDD0B519B1}" dt="2023-10-03T14:24:06.252" v="3384" actId="478"/>
          <ac:picMkLst>
            <pc:docMk/>
            <pc:sldMk cId="2991344656" sldId="505"/>
            <ac:picMk id="14" creationId="{72D2CE7F-5F4B-BEFD-650B-DCD11326DE1D}"/>
          </ac:picMkLst>
        </pc:picChg>
      </pc:sldChg>
      <pc:sldChg chg="addSp delSp modSp mod modAnim">
        <pc:chgData name="Hugo Castanheta" userId="47c1c2ed-0231-4d31-a6dd-05975b1edcb8" providerId="ADAL" clId="{0E9FCBBD-86D4-4000-8CC5-58EDD0B519B1}" dt="2023-10-03T14:30:47.585" v="3443" actId="478"/>
        <pc:sldMkLst>
          <pc:docMk/>
          <pc:sldMk cId="4274424976" sldId="506"/>
        </pc:sldMkLst>
        <pc:spChg chg="add mod">
          <ac:chgData name="Hugo Castanheta" userId="47c1c2ed-0231-4d31-a6dd-05975b1edcb8" providerId="ADAL" clId="{0E9FCBBD-86D4-4000-8CC5-58EDD0B519B1}" dt="2023-09-28T15:56:06.774" v="1075" actId="14100"/>
          <ac:spMkLst>
            <pc:docMk/>
            <pc:sldMk cId="4274424976" sldId="506"/>
            <ac:spMk id="7" creationId="{3CC847AD-2E43-5A1E-197E-388019BFA512}"/>
          </ac:spMkLst>
        </pc:spChg>
        <pc:spChg chg="add mod">
          <ac:chgData name="Hugo Castanheta" userId="47c1c2ed-0231-4d31-a6dd-05975b1edcb8" providerId="ADAL" clId="{0E9FCBBD-86D4-4000-8CC5-58EDD0B519B1}" dt="2023-09-28T15:00:45.293" v="866" actId="1035"/>
          <ac:spMkLst>
            <pc:docMk/>
            <pc:sldMk cId="4274424976" sldId="506"/>
            <ac:spMk id="8" creationId="{1DC096AF-E61E-D5D1-8663-7DE46ABF1F92}"/>
          </ac:spMkLst>
        </pc:spChg>
        <pc:spChg chg="add mod">
          <ac:chgData name="Hugo Castanheta" userId="47c1c2ed-0231-4d31-a6dd-05975b1edcb8" providerId="ADAL" clId="{0E9FCBBD-86D4-4000-8CC5-58EDD0B519B1}" dt="2023-09-28T15:56:10.778" v="1076" actId="14100"/>
          <ac:spMkLst>
            <pc:docMk/>
            <pc:sldMk cId="4274424976" sldId="506"/>
            <ac:spMk id="12" creationId="{2BA4A371-9164-737B-5938-1405E2D6D0B5}"/>
          </ac:spMkLst>
        </pc:spChg>
        <pc:spChg chg="add mod">
          <ac:chgData name="Hugo Castanheta" userId="47c1c2ed-0231-4d31-a6dd-05975b1edcb8" providerId="ADAL" clId="{0E9FCBBD-86D4-4000-8CC5-58EDD0B519B1}" dt="2023-09-28T15:00:45.293" v="866" actId="1035"/>
          <ac:spMkLst>
            <pc:docMk/>
            <pc:sldMk cId="4274424976" sldId="506"/>
            <ac:spMk id="14" creationId="{F1C4DE48-64B2-8007-DE06-23AF8A12B240}"/>
          </ac:spMkLst>
        </pc:spChg>
        <pc:spChg chg="add mod">
          <ac:chgData name="Hugo Castanheta" userId="47c1c2ed-0231-4d31-a6dd-05975b1edcb8" providerId="ADAL" clId="{0E9FCBBD-86D4-4000-8CC5-58EDD0B519B1}" dt="2023-09-28T14:59:59.608" v="623" actId="164"/>
          <ac:spMkLst>
            <pc:docMk/>
            <pc:sldMk cId="4274424976" sldId="506"/>
            <ac:spMk id="16" creationId="{EE3EB261-96A8-5B80-E81B-250915AD05A8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17" creationId="{D997EDDF-C8B5-6EFC-F236-0EFBBE7E4973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18" creationId="{A6C108CB-F7E0-2464-B899-D81A14C2D011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19" creationId="{5C45FB60-17E6-415F-9F15-45D8EB58D427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0" creationId="{0FD09483-4241-C1CA-6580-CEE1A179C5DC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1" creationId="{951463CA-1BD0-C960-7075-B870F2323F27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2" creationId="{772C950B-614B-BF58-63F9-6F0A178D0AFD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3" creationId="{6AF099A3-9829-64C7-FBFC-E387B4E611F0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4" creationId="{F83821F0-E1A4-490E-5930-B1A09B178AE6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5" creationId="{E2F34685-54F2-4BDB-345A-B46972AF2485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6" creationId="{F0B81FFA-8C77-8125-BE3B-AE2E3672CB26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7" creationId="{120FF1F0-EF5E-889C-48A4-5F3759482EE2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8" creationId="{3E308DF9-1A50-4326-9CE3-55EBCA0BF5EE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29" creationId="{34C3F725-501D-CB3B-84F5-A75D4EA0993E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0" creationId="{1A72CE83-85FE-1BB3-2B96-E38844126CBC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1" creationId="{253A382E-17AA-1A3E-4F3F-49F75AAABC5D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2" creationId="{00FF6A79-45D1-F85C-4EA0-69143A920ACA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3" creationId="{DDD740E5-8ECA-F5F8-8AB4-109B2F2C7150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4" creationId="{A3E31CA2-705F-D4DE-E8E0-9F14C7E0942D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5" creationId="{79E137DD-7AB6-A033-7FBB-324917CFC149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6" creationId="{73FCB83B-8164-2569-F996-D7928A7868B5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7" creationId="{FE9E37E2-EFAA-714B-14BE-DB43EE71543C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8" creationId="{56D940D6-4715-18EC-D17B-64EA5D53EE92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39" creationId="{0B492FDC-544D-A13A-D4DE-CE4BDCD7C7F1}"/>
          </ac:spMkLst>
        </pc:spChg>
        <pc:spChg chg="add mod">
          <ac:chgData name="Hugo Castanheta" userId="47c1c2ed-0231-4d31-a6dd-05975b1edcb8" providerId="ADAL" clId="{0E9FCBBD-86D4-4000-8CC5-58EDD0B519B1}" dt="2023-09-28T14:59:32.379" v="595" actId="164"/>
          <ac:spMkLst>
            <pc:docMk/>
            <pc:sldMk cId="4274424976" sldId="506"/>
            <ac:spMk id="40" creationId="{829B1652-D5D5-608A-1E8C-DBC916738BF1}"/>
          </ac:spMkLst>
        </pc:spChg>
        <pc:spChg chg="add del mod">
          <ac:chgData name="Hugo Castanheta" userId="47c1c2ed-0231-4d31-a6dd-05975b1edcb8" providerId="ADAL" clId="{0E9FCBBD-86D4-4000-8CC5-58EDD0B519B1}" dt="2023-09-29T13:49:21.613" v="3290" actId="478"/>
          <ac:spMkLst>
            <pc:docMk/>
            <pc:sldMk cId="4274424976" sldId="506"/>
            <ac:spMk id="43" creationId="{D2C87CBC-27C0-0EAD-81AF-9A5CA9AA64BA}"/>
          </ac:spMkLst>
        </pc:spChg>
        <pc:grpChg chg="add mod">
          <ac:chgData name="Hugo Castanheta" userId="47c1c2ed-0231-4d31-a6dd-05975b1edcb8" providerId="ADAL" clId="{0E9FCBBD-86D4-4000-8CC5-58EDD0B519B1}" dt="2023-09-28T15:03:45.194" v="1074" actId="1035"/>
          <ac:grpSpMkLst>
            <pc:docMk/>
            <pc:sldMk cId="4274424976" sldId="506"/>
            <ac:grpSpMk id="9" creationId="{0261E17C-021C-0BF6-2174-93D0B90D0349}"/>
          </ac:grpSpMkLst>
        </pc:grpChg>
        <pc:grpChg chg="add del mod">
          <ac:chgData name="Hugo Castanheta" userId="47c1c2ed-0231-4d31-a6dd-05975b1edcb8" providerId="ADAL" clId="{0E9FCBBD-86D4-4000-8CC5-58EDD0B519B1}" dt="2023-10-03T14:30:44.616" v="3442" actId="478"/>
          <ac:grpSpMkLst>
            <pc:docMk/>
            <pc:sldMk cId="4274424976" sldId="506"/>
            <ac:grpSpMk id="13" creationId="{47B510C8-AB62-2FF0-A8DB-977896E0754F}"/>
          </ac:grpSpMkLst>
        </pc:grpChg>
        <pc:grpChg chg="add del mod">
          <ac:chgData name="Hugo Castanheta" userId="47c1c2ed-0231-4d31-a6dd-05975b1edcb8" providerId="ADAL" clId="{0E9FCBBD-86D4-4000-8CC5-58EDD0B519B1}" dt="2023-10-03T14:30:47.585" v="3443" actId="478"/>
          <ac:grpSpMkLst>
            <pc:docMk/>
            <pc:sldMk cId="4274424976" sldId="506"/>
            <ac:grpSpMk id="15" creationId="{B6362012-A960-B263-8471-2F75A7B39630}"/>
          </ac:grpSpMkLst>
        </pc:grpChg>
        <pc:grpChg chg="add mod ord">
          <ac:chgData name="Hugo Castanheta" userId="47c1c2ed-0231-4d31-a6dd-05975b1edcb8" providerId="ADAL" clId="{0E9FCBBD-86D4-4000-8CC5-58EDD0B519B1}" dt="2023-09-28T14:59:59.608" v="623" actId="164"/>
          <ac:grpSpMkLst>
            <pc:docMk/>
            <pc:sldMk cId="4274424976" sldId="506"/>
            <ac:grpSpMk id="41" creationId="{8B5D3982-BF2F-CDDE-1FD7-EEF312CBA6B1}"/>
          </ac:grpSpMkLst>
        </pc:grpChg>
        <pc:grpChg chg="add mod ord">
          <ac:chgData name="Hugo Castanheta" userId="47c1c2ed-0231-4d31-a6dd-05975b1edcb8" providerId="ADAL" clId="{0E9FCBBD-86D4-4000-8CC5-58EDD0B519B1}" dt="2023-09-28T15:00:28.752" v="673" actId="171"/>
          <ac:grpSpMkLst>
            <pc:docMk/>
            <pc:sldMk cId="4274424976" sldId="506"/>
            <ac:grpSpMk id="42" creationId="{15FB971B-C599-9B70-A687-108DA46ED16D}"/>
          </ac:grpSpMkLst>
        </pc:grpChg>
        <pc:picChg chg="mod ord">
          <ac:chgData name="Hugo Castanheta" userId="47c1c2ed-0231-4d31-a6dd-05975b1edcb8" providerId="ADAL" clId="{0E9FCBBD-86D4-4000-8CC5-58EDD0B519B1}" dt="2023-09-28T15:00:19.863" v="639" actId="171"/>
          <ac:picMkLst>
            <pc:docMk/>
            <pc:sldMk cId="4274424976" sldId="506"/>
            <ac:picMk id="10" creationId="{44FED1FA-E1A2-9B72-D40B-E3E4024786C4}"/>
          </ac:picMkLst>
        </pc:picChg>
        <pc:picChg chg="mod">
          <ac:chgData name="Hugo Castanheta" userId="47c1c2ed-0231-4d31-a6dd-05975b1edcb8" providerId="ADAL" clId="{0E9FCBBD-86D4-4000-8CC5-58EDD0B519B1}" dt="2023-09-28T15:00:45.293" v="866" actId="1035"/>
          <ac:picMkLst>
            <pc:docMk/>
            <pc:sldMk cId="4274424976" sldId="506"/>
            <ac:picMk id="7172" creationId="{32DBE685-8FB0-E411-56CE-3BDE18BC8BBE}"/>
          </ac:picMkLst>
        </pc:picChg>
        <pc:picChg chg="mod">
          <ac:chgData name="Hugo Castanheta" userId="47c1c2ed-0231-4d31-a6dd-05975b1edcb8" providerId="ADAL" clId="{0E9FCBBD-86D4-4000-8CC5-58EDD0B519B1}" dt="2023-09-28T15:03:45.194" v="1074" actId="1035"/>
          <ac:picMkLst>
            <pc:docMk/>
            <pc:sldMk cId="4274424976" sldId="506"/>
            <ac:picMk id="7174" creationId="{520E013B-FF88-034A-ED54-FD07DC90FBAD}"/>
          </ac:picMkLst>
        </pc:picChg>
      </pc:sldChg>
      <pc:sldChg chg="addSp modSp mod">
        <pc:chgData name="Hugo Castanheta" userId="47c1c2ed-0231-4d31-a6dd-05975b1edcb8" providerId="ADAL" clId="{0E9FCBBD-86D4-4000-8CC5-58EDD0B519B1}" dt="2023-09-28T16:01:24.620" v="1275" actId="14100"/>
        <pc:sldMkLst>
          <pc:docMk/>
          <pc:sldMk cId="1339210932" sldId="507"/>
        </pc:sldMkLst>
        <pc:spChg chg="add mod">
          <ac:chgData name="Hugo Castanheta" userId="47c1c2ed-0231-4d31-a6dd-05975b1edcb8" providerId="ADAL" clId="{0E9FCBBD-86D4-4000-8CC5-58EDD0B519B1}" dt="2023-09-28T16:00:27.855" v="1214" actId="14100"/>
          <ac:spMkLst>
            <pc:docMk/>
            <pc:sldMk cId="1339210932" sldId="507"/>
            <ac:spMk id="5" creationId="{6E0968DA-33A4-9D8C-63F2-0EC1EA3E3A78}"/>
          </ac:spMkLst>
        </pc:spChg>
        <pc:spChg chg="add mod">
          <ac:chgData name="Hugo Castanheta" userId="47c1c2ed-0231-4d31-a6dd-05975b1edcb8" providerId="ADAL" clId="{0E9FCBBD-86D4-4000-8CC5-58EDD0B519B1}" dt="2023-09-28T16:00:20.249" v="1201" actId="14100"/>
          <ac:spMkLst>
            <pc:docMk/>
            <pc:sldMk cId="1339210932" sldId="507"/>
            <ac:spMk id="6" creationId="{F57E79BA-1AB8-C42C-82EF-A5A595BCEB0E}"/>
          </ac:spMkLst>
        </pc:spChg>
        <pc:spChg chg="add mod">
          <ac:chgData name="Hugo Castanheta" userId="47c1c2ed-0231-4d31-a6dd-05975b1edcb8" providerId="ADAL" clId="{0E9FCBBD-86D4-4000-8CC5-58EDD0B519B1}" dt="2023-09-28T16:00:15.171" v="1191" actId="14100"/>
          <ac:spMkLst>
            <pc:docMk/>
            <pc:sldMk cId="1339210932" sldId="507"/>
            <ac:spMk id="8" creationId="{3C68B9BA-CB6E-B3BC-00D4-9F1586A26654}"/>
          </ac:spMkLst>
        </pc:spChg>
        <pc:spChg chg="add mod">
          <ac:chgData name="Hugo Castanheta" userId="47c1c2ed-0231-4d31-a6dd-05975b1edcb8" providerId="ADAL" clId="{0E9FCBBD-86D4-4000-8CC5-58EDD0B519B1}" dt="2023-09-28T16:00:06.570" v="1179" actId="14100"/>
          <ac:spMkLst>
            <pc:docMk/>
            <pc:sldMk cId="1339210932" sldId="507"/>
            <ac:spMk id="9" creationId="{CB08DB57-6EC8-B4A8-DBC6-314E53E2C548}"/>
          </ac:spMkLst>
        </pc:spChg>
        <pc:spChg chg="add mod">
          <ac:chgData name="Hugo Castanheta" userId="47c1c2ed-0231-4d31-a6dd-05975b1edcb8" providerId="ADAL" clId="{0E9FCBBD-86D4-4000-8CC5-58EDD0B519B1}" dt="2023-09-28T16:00:43.084" v="1223" actId="1037"/>
          <ac:spMkLst>
            <pc:docMk/>
            <pc:sldMk cId="1339210932" sldId="507"/>
            <ac:spMk id="12" creationId="{B4FA8774-25E5-4239-0632-7D18CF434D7C}"/>
          </ac:spMkLst>
        </pc:spChg>
        <pc:spChg chg="add mod">
          <ac:chgData name="Hugo Castanheta" userId="47c1c2ed-0231-4d31-a6dd-05975b1edcb8" providerId="ADAL" clId="{0E9FCBBD-86D4-4000-8CC5-58EDD0B519B1}" dt="2023-09-28T16:00:58.748" v="1242" actId="14100"/>
          <ac:spMkLst>
            <pc:docMk/>
            <pc:sldMk cId="1339210932" sldId="507"/>
            <ac:spMk id="13" creationId="{7E8DEBDA-3BF8-7422-1158-6E603AFB7CA5}"/>
          </ac:spMkLst>
        </pc:spChg>
        <pc:spChg chg="add mod">
          <ac:chgData name="Hugo Castanheta" userId="47c1c2ed-0231-4d31-a6dd-05975b1edcb8" providerId="ADAL" clId="{0E9FCBBD-86D4-4000-8CC5-58EDD0B519B1}" dt="2023-09-28T16:01:08.588" v="1259" actId="14100"/>
          <ac:spMkLst>
            <pc:docMk/>
            <pc:sldMk cId="1339210932" sldId="507"/>
            <ac:spMk id="14" creationId="{E6E8C916-0639-84D2-5759-1523C536B4AC}"/>
          </ac:spMkLst>
        </pc:spChg>
        <pc:spChg chg="add mod">
          <ac:chgData name="Hugo Castanheta" userId="47c1c2ed-0231-4d31-a6dd-05975b1edcb8" providerId="ADAL" clId="{0E9FCBBD-86D4-4000-8CC5-58EDD0B519B1}" dt="2023-09-28T16:01:24.620" v="1275" actId="14100"/>
          <ac:spMkLst>
            <pc:docMk/>
            <pc:sldMk cId="1339210932" sldId="507"/>
            <ac:spMk id="15" creationId="{4D2F307C-BC54-CE44-F56C-41E9AD37114E}"/>
          </ac:spMkLst>
        </pc:spChg>
      </pc:sldChg>
      <pc:sldChg chg="addSp modSp mod modAnim">
        <pc:chgData name="Hugo Castanheta" userId="47c1c2ed-0231-4d31-a6dd-05975b1edcb8" providerId="ADAL" clId="{0E9FCBBD-86D4-4000-8CC5-58EDD0B519B1}" dt="2023-10-03T14:39:03.066" v="3501"/>
        <pc:sldMkLst>
          <pc:docMk/>
          <pc:sldMk cId="2531986196" sldId="508"/>
        </pc:sldMkLst>
        <pc:spChg chg="add mod">
          <ac:chgData name="Hugo Castanheta" userId="47c1c2ed-0231-4d31-a6dd-05975b1edcb8" providerId="ADAL" clId="{0E9FCBBD-86D4-4000-8CC5-58EDD0B519B1}" dt="2023-09-28T16:37:06.597" v="1346" actId="164"/>
          <ac:spMkLst>
            <pc:docMk/>
            <pc:sldMk cId="2531986196" sldId="508"/>
            <ac:spMk id="10" creationId="{1B9D782D-267A-F137-0251-C5A2F94C6729}"/>
          </ac:spMkLst>
        </pc:spChg>
        <pc:spChg chg="add mod">
          <ac:chgData name="Hugo Castanheta" userId="47c1c2ed-0231-4d31-a6dd-05975b1edcb8" providerId="ADAL" clId="{0E9FCBBD-86D4-4000-8CC5-58EDD0B519B1}" dt="2023-09-28T16:37:06.597" v="1346" actId="164"/>
          <ac:spMkLst>
            <pc:docMk/>
            <pc:sldMk cId="2531986196" sldId="508"/>
            <ac:spMk id="11" creationId="{984A9D80-11ED-D959-EFD2-81609196DB59}"/>
          </ac:spMkLst>
        </pc:spChg>
        <pc:grpChg chg="add mod ord">
          <ac:chgData name="Hugo Castanheta" userId="47c1c2ed-0231-4d31-a6dd-05975b1edcb8" providerId="ADAL" clId="{0E9FCBBD-86D4-4000-8CC5-58EDD0B519B1}" dt="2023-10-03T14:38:54.516" v="3500" actId="171"/>
          <ac:grpSpMkLst>
            <pc:docMk/>
            <pc:sldMk cId="2531986196" sldId="508"/>
            <ac:grpSpMk id="14" creationId="{B7A8CFD5-9648-AB29-679D-93E890BD9851}"/>
          </ac:grpSpMkLst>
        </pc:grpChg>
        <pc:picChg chg="mod">
          <ac:chgData name="Hugo Castanheta" userId="47c1c2ed-0231-4d31-a6dd-05975b1edcb8" providerId="ADAL" clId="{0E9FCBBD-86D4-4000-8CC5-58EDD0B519B1}" dt="2023-09-28T16:37:06.597" v="1346" actId="164"/>
          <ac:picMkLst>
            <pc:docMk/>
            <pc:sldMk cId="2531986196" sldId="508"/>
            <ac:picMk id="2" creationId="{A8C4F2E8-8972-640B-B556-DD7F01DEBF4B}"/>
          </ac:picMkLst>
        </pc:picChg>
      </pc:sldChg>
      <pc:sldChg chg="addSp delSp modSp mod delAnim modAnim">
        <pc:chgData name="Hugo Castanheta" userId="47c1c2ed-0231-4d31-a6dd-05975b1edcb8" providerId="ADAL" clId="{0E9FCBBD-86D4-4000-8CC5-58EDD0B519B1}" dt="2023-10-03T14:46:49.074" v="3609"/>
        <pc:sldMkLst>
          <pc:docMk/>
          <pc:sldMk cId="1818070098" sldId="509"/>
        </pc:sldMkLst>
        <pc:spChg chg="add mod">
          <ac:chgData name="Hugo Castanheta" userId="47c1c2ed-0231-4d31-a6dd-05975b1edcb8" providerId="ADAL" clId="{0E9FCBBD-86D4-4000-8CC5-58EDD0B519B1}" dt="2023-09-28T17:07:45.213" v="2069" actId="164"/>
          <ac:spMkLst>
            <pc:docMk/>
            <pc:sldMk cId="1818070098" sldId="509"/>
            <ac:spMk id="5" creationId="{D452D3A9-D454-26A3-3722-8C382107018C}"/>
          </ac:spMkLst>
        </pc:spChg>
        <pc:spChg chg="add mod">
          <ac:chgData name="Hugo Castanheta" userId="47c1c2ed-0231-4d31-a6dd-05975b1edcb8" providerId="ADAL" clId="{0E9FCBBD-86D4-4000-8CC5-58EDD0B519B1}" dt="2023-09-28T17:07:45.213" v="2069" actId="164"/>
          <ac:spMkLst>
            <pc:docMk/>
            <pc:sldMk cId="1818070098" sldId="509"/>
            <ac:spMk id="6" creationId="{958FF422-D61C-BA79-A29D-40F6045B5F41}"/>
          </ac:spMkLst>
        </pc:spChg>
        <pc:spChg chg="add mod">
          <ac:chgData name="Hugo Castanheta" userId="47c1c2ed-0231-4d31-a6dd-05975b1edcb8" providerId="ADAL" clId="{0E9FCBBD-86D4-4000-8CC5-58EDD0B519B1}" dt="2023-09-28T17:07:45.213" v="2069" actId="164"/>
          <ac:spMkLst>
            <pc:docMk/>
            <pc:sldMk cId="1818070098" sldId="509"/>
            <ac:spMk id="8" creationId="{B9830056-71D9-A5BE-A41E-C9ACD25CD9BC}"/>
          </ac:spMkLst>
        </pc:spChg>
        <pc:spChg chg="add mod">
          <ac:chgData name="Hugo Castanheta" userId="47c1c2ed-0231-4d31-a6dd-05975b1edcb8" providerId="ADAL" clId="{0E9FCBBD-86D4-4000-8CC5-58EDD0B519B1}" dt="2023-09-28T17:07:45.213" v="2069" actId="164"/>
          <ac:spMkLst>
            <pc:docMk/>
            <pc:sldMk cId="1818070098" sldId="509"/>
            <ac:spMk id="9" creationId="{EFF217E5-B871-7CC4-BACF-4CA90FE692D7}"/>
          </ac:spMkLst>
        </pc:spChg>
        <pc:spChg chg="add mod">
          <ac:chgData name="Hugo Castanheta" userId="47c1c2ed-0231-4d31-a6dd-05975b1edcb8" providerId="ADAL" clId="{0E9FCBBD-86D4-4000-8CC5-58EDD0B519B1}" dt="2023-09-28T17:07:45.213" v="2069" actId="164"/>
          <ac:spMkLst>
            <pc:docMk/>
            <pc:sldMk cId="1818070098" sldId="509"/>
            <ac:spMk id="12" creationId="{5F96B6BA-6D08-E70E-2064-B54B55B680AD}"/>
          </ac:spMkLst>
        </pc:spChg>
        <pc:spChg chg="add mod">
          <ac:chgData name="Hugo Castanheta" userId="47c1c2ed-0231-4d31-a6dd-05975b1edcb8" providerId="ADAL" clId="{0E9FCBBD-86D4-4000-8CC5-58EDD0B519B1}" dt="2023-09-28T17:07:45.213" v="2069" actId="164"/>
          <ac:spMkLst>
            <pc:docMk/>
            <pc:sldMk cId="1818070098" sldId="509"/>
            <ac:spMk id="13" creationId="{27463002-C5AB-B28C-839C-80A5CD6DB553}"/>
          </ac:spMkLst>
        </pc:spChg>
        <pc:spChg chg="add mod">
          <ac:chgData name="Hugo Castanheta" userId="47c1c2ed-0231-4d31-a6dd-05975b1edcb8" providerId="ADAL" clId="{0E9FCBBD-86D4-4000-8CC5-58EDD0B519B1}" dt="2023-09-28T17:07:29.262" v="2068" actId="571"/>
          <ac:spMkLst>
            <pc:docMk/>
            <pc:sldMk cId="1818070098" sldId="509"/>
            <ac:spMk id="18" creationId="{2452E422-F774-62D1-11D9-A47F8C5D41A2}"/>
          </ac:spMkLst>
        </pc:spChg>
        <pc:grpChg chg="add del mod">
          <ac:chgData name="Hugo Castanheta" userId="47c1c2ed-0231-4d31-a6dd-05975b1edcb8" providerId="ADAL" clId="{0E9FCBBD-86D4-4000-8CC5-58EDD0B519B1}" dt="2023-10-03T14:46:45.554" v="3608" actId="478"/>
          <ac:grpSpMkLst>
            <pc:docMk/>
            <pc:sldMk cId="1818070098" sldId="509"/>
            <ac:grpSpMk id="19" creationId="{2AE933EB-864D-1373-EE72-38F151E987BE}"/>
          </ac:grpSpMkLst>
        </pc:grpChg>
        <pc:picChg chg="mod">
          <ac:chgData name="Hugo Castanheta" userId="47c1c2ed-0231-4d31-a6dd-05975b1edcb8" providerId="ADAL" clId="{0E9FCBBD-86D4-4000-8CC5-58EDD0B519B1}" dt="2023-09-28T17:07:45.213" v="2069" actId="164"/>
          <ac:picMkLst>
            <pc:docMk/>
            <pc:sldMk cId="1818070098" sldId="509"/>
            <ac:picMk id="10" creationId="{7DD73F2B-FE1E-4EE4-5EAF-6E9403C6D16D}"/>
          </ac:picMkLst>
        </pc:picChg>
        <pc:picChg chg="add mod">
          <ac:chgData name="Hugo Castanheta" userId="47c1c2ed-0231-4d31-a6dd-05975b1edcb8" providerId="ADAL" clId="{0E9FCBBD-86D4-4000-8CC5-58EDD0B519B1}" dt="2023-09-28T17:07:29.262" v="2068" actId="571"/>
          <ac:picMkLst>
            <pc:docMk/>
            <pc:sldMk cId="1818070098" sldId="509"/>
            <ac:picMk id="17" creationId="{05766337-B04E-D857-FC2F-17F97C9B8F70}"/>
          </ac:picMkLst>
        </pc:picChg>
      </pc:sldChg>
      <pc:sldChg chg="addSp delSp modSp mod delAnim modAnim">
        <pc:chgData name="Hugo Castanheta" userId="47c1c2ed-0231-4d31-a6dd-05975b1edcb8" providerId="ADAL" clId="{0E9FCBBD-86D4-4000-8CC5-58EDD0B519B1}" dt="2023-10-03T14:39:53.916" v="3507"/>
        <pc:sldMkLst>
          <pc:docMk/>
          <pc:sldMk cId="355113037" sldId="510"/>
        </pc:sldMkLst>
        <pc:spChg chg="del">
          <ac:chgData name="Hugo Castanheta" userId="47c1c2ed-0231-4d31-a6dd-05975b1edcb8" providerId="ADAL" clId="{0E9FCBBD-86D4-4000-8CC5-58EDD0B519B1}" dt="2023-10-03T14:39:45.197" v="3506" actId="478"/>
          <ac:spMkLst>
            <pc:docMk/>
            <pc:sldMk cId="355113037" sldId="510"/>
            <ac:spMk id="13" creationId="{DFDD386B-C1AF-3641-8A9E-6C8AA32E4955}"/>
          </ac:spMkLst>
        </pc:spChg>
        <pc:spChg chg="add del">
          <ac:chgData name="Hugo Castanheta" userId="47c1c2ed-0231-4d31-a6dd-05975b1edcb8" providerId="ADAL" clId="{0E9FCBBD-86D4-4000-8CC5-58EDD0B519B1}" dt="2023-09-28T17:00:18.773" v="1349" actId="22"/>
          <ac:spMkLst>
            <pc:docMk/>
            <pc:sldMk cId="355113037" sldId="510"/>
            <ac:spMk id="15" creationId="{8A6BFCEA-3B8B-FF4C-7093-D0CD89A24412}"/>
          </ac:spMkLst>
        </pc:spChg>
        <pc:spChg chg="add mod">
          <ac:chgData name="Hugo Castanheta" userId="47c1c2ed-0231-4d31-a6dd-05975b1edcb8" providerId="ADAL" clId="{0E9FCBBD-86D4-4000-8CC5-58EDD0B519B1}" dt="2023-09-28T17:01:33.903" v="1457" actId="1037"/>
          <ac:spMkLst>
            <pc:docMk/>
            <pc:sldMk cId="355113037" sldId="510"/>
            <ac:spMk id="16" creationId="{27081904-106C-76AC-C01A-B96FBDA0CC8B}"/>
          </ac:spMkLst>
        </pc:spChg>
        <pc:spChg chg="add mod">
          <ac:chgData name="Hugo Castanheta" userId="47c1c2ed-0231-4d31-a6dd-05975b1edcb8" providerId="ADAL" clId="{0E9FCBBD-86D4-4000-8CC5-58EDD0B519B1}" dt="2023-09-28T17:01:50.733" v="1473" actId="14100"/>
          <ac:spMkLst>
            <pc:docMk/>
            <pc:sldMk cId="355113037" sldId="510"/>
            <ac:spMk id="17" creationId="{4412952D-F924-2A7F-B144-BB5E4FAEFDE5}"/>
          </ac:spMkLst>
        </pc:spChg>
        <pc:spChg chg="add mod ord">
          <ac:chgData name="Hugo Castanheta" userId="47c1c2ed-0231-4d31-a6dd-05975b1edcb8" providerId="ADAL" clId="{0E9FCBBD-86D4-4000-8CC5-58EDD0B519B1}" dt="2023-09-28T17:03:46.103" v="1545" actId="14100"/>
          <ac:spMkLst>
            <pc:docMk/>
            <pc:sldMk cId="355113037" sldId="510"/>
            <ac:spMk id="18" creationId="{863BFD67-B083-9C98-4236-8A6C28784A18}"/>
          </ac:spMkLst>
        </pc:spChg>
        <pc:graphicFrameChg chg="del">
          <ac:chgData name="Hugo Castanheta" userId="47c1c2ed-0231-4d31-a6dd-05975b1edcb8" providerId="ADAL" clId="{0E9FCBBD-86D4-4000-8CC5-58EDD0B519B1}" dt="2023-10-03T14:39:34.721" v="3505" actId="478"/>
          <ac:graphicFrameMkLst>
            <pc:docMk/>
            <pc:sldMk cId="355113037" sldId="510"/>
            <ac:graphicFrameMk id="10" creationId="{D40D2F50-CC58-B9F9-83C6-45D437C04718}"/>
          </ac:graphicFrameMkLst>
        </pc:graphicFrameChg>
        <pc:picChg chg="mod">
          <ac:chgData name="Hugo Castanheta" userId="47c1c2ed-0231-4d31-a6dd-05975b1edcb8" providerId="ADAL" clId="{0E9FCBBD-86D4-4000-8CC5-58EDD0B519B1}" dt="2023-09-28T16:59:54.275" v="1347" actId="1076"/>
          <ac:picMkLst>
            <pc:docMk/>
            <pc:sldMk cId="355113037" sldId="510"/>
            <ac:picMk id="7" creationId="{6793B913-61CC-20AA-D5F7-08B3F3368704}"/>
          </ac:picMkLst>
        </pc:picChg>
        <pc:picChg chg="del">
          <ac:chgData name="Hugo Castanheta" userId="47c1c2ed-0231-4d31-a6dd-05975b1edcb8" providerId="ADAL" clId="{0E9FCBBD-86D4-4000-8CC5-58EDD0B519B1}" dt="2023-10-03T14:39:45.197" v="3506" actId="478"/>
          <ac:picMkLst>
            <pc:docMk/>
            <pc:sldMk cId="355113037" sldId="510"/>
            <ac:picMk id="11" creationId="{9A482688-D102-EDA6-B7CB-47ED46546DED}"/>
          </ac:picMkLst>
        </pc:picChg>
      </pc:sldChg>
      <pc:sldChg chg="delSp modSp mod delAnim">
        <pc:chgData name="Hugo Castanheta" userId="47c1c2ed-0231-4d31-a6dd-05975b1edcb8" providerId="ADAL" clId="{0E9FCBBD-86D4-4000-8CC5-58EDD0B519B1}" dt="2023-10-03T14:42:48.550" v="3541" actId="1036"/>
        <pc:sldMkLst>
          <pc:docMk/>
          <pc:sldMk cId="4188922460" sldId="511"/>
        </pc:sldMkLst>
        <pc:grpChg chg="del">
          <ac:chgData name="Hugo Castanheta" userId="47c1c2ed-0231-4d31-a6dd-05975b1edcb8" providerId="ADAL" clId="{0E9FCBBD-86D4-4000-8CC5-58EDD0B519B1}" dt="2023-10-03T14:41:56.379" v="3526" actId="478"/>
          <ac:grpSpMkLst>
            <pc:docMk/>
            <pc:sldMk cId="4188922460" sldId="511"/>
            <ac:grpSpMk id="20" creationId="{4914C4A6-5601-255E-975B-05DF1F83E09B}"/>
          </ac:grpSpMkLst>
        </pc:grpChg>
        <pc:grpChg chg="del">
          <ac:chgData name="Hugo Castanheta" userId="47c1c2ed-0231-4d31-a6dd-05975b1edcb8" providerId="ADAL" clId="{0E9FCBBD-86D4-4000-8CC5-58EDD0B519B1}" dt="2023-10-03T14:41:56.379" v="3526" actId="478"/>
          <ac:grpSpMkLst>
            <pc:docMk/>
            <pc:sldMk cId="4188922460" sldId="511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FCBBD-86D4-4000-8CC5-58EDD0B519B1}" dt="2023-10-03T14:41:56.379" v="3526" actId="478"/>
          <ac:grpSpMkLst>
            <pc:docMk/>
            <pc:sldMk cId="4188922460" sldId="511"/>
            <ac:grpSpMk id="26" creationId="{BDABAF20-B9FC-DFE1-8848-5B71AF4ED21A}"/>
          </ac:grpSpMkLst>
        </pc:grpChg>
        <pc:grpChg chg="del">
          <ac:chgData name="Hugo Castanheta" userId="47c1c2ed-0231-4d31-a6dd-05975b1edcb8" providerId="ADAL" clId="{0E9FCBBD-86D4-4000-8CC5-58EDD0B519B1}" dt="2023-10-03T14:41:48.995" v="3525" actId="478"/>
          <ac:grpSpMkLst>
            <pc:docMk/>
            <pc:sldMk cId="4188922460" sldId="511"/>
            <ac:grpSpMk id="32" creationId="{97E3A821-DAAE-36D0-AD08-C4F3D434A4AD}"/>
          </ac:grpSpMkLst>
        </pc:grpChg>
        <pc:picChg chg="mod">
          <ac:chgData name="Hugo Castanheta" userId="47c1c2ed-0231-4d31-a6dd-05975b1edcb8" providerId="ADAL" clId="{0E9FCBBD-86D4-4000-8CC5-58EDD0B519B1}" dt="2023-10-03T14:42:48.550" v="3541" actId="1036"/>
          <ac:picMkLst>
            <pc:docMk/>
            <pc:sldMk cId="4188922460" sldId="511"/>
            <ac:picMk id="29" creationId="{D495D1EA-DCAA-FE7B-F569-5A558B980712}"/>
          </ac:picMkLst>
        </pc:picChg>
        <pc:picChg chg="del">
          <ac:chgData name="Hugo Castanheta" userId="47c1c2ed-0231-4d31-a6dd-05975b1edcb8" providerId="ADAL" clId="{0E9FCBBD-86D4-4000-8CC5-58EDD0B519B1}" dt="2023-10-03T14:41:47.875" v="3524" actId="478"/>
          <ac:picMkLst>
            <pc:docMk/>
            <pc:sldMk cId="4188922460" sldId="511"/>
            <ac:picMk id="33" creationId="{B3ECF87A-60CE-12C2-22C4-9C8605D60DFE}"/>
          </ac:picMkLst>
        </pc:picChg>
        <pc:picChg chg="del">
          <ac:chgData name="Hugo Castanheta" userId="47c1c2ed-0231-4d31-a6dd-05975b1edcb8" providerId="ADAL" clId="{0E9FCBBD-86D4-4000-8CC5-58EDD0B519B1}" dt="2023-10-03T14:41:47.046" v="3523" actId="478"/>
          <ac:picMkLst>
            <pc:docMk/>
            <pc:sldMk cId="4188922460" sldId="511"/>
            <ac:picMk id="34" creationId="{F264A549-BF77-A489-61D2-6CEA88D38A22}"/>
          </ac:picMkLst>
        </pc:picChg>
      </pc:sldChg>
      <pc:sldChg chg="addSp delSp modSp mod">
        <pc:chgData name="Hugo Castanheta" userId="47c1c2ed-0231-4d31-a6dd-05975b1edcb8" providerId="ADAL" clId="{0E9FCBBD-86D4-4000-8CC5-58EDD0B519B1}" dt="2023-10-03T15:23:40.553" v="4357" actId="478"/>
        <pc:sldMkLst>
          <pc:docMk/>
          <pc:sldMk cId="2256591614" sldId="512"/>
        </pc:sldMkLst>
        <pc:spChg chg="add mod">
          <ac:chgData name="Hugo Castanheta" userId="47c1c2ed-0231-4d31-a6dd-05975b1edcb8" providerId="ADAL" clId="{0E9FCBBD-86D4-4000-8CC5-58EDD0B519B1}" dt="2023-10-03T15:23:20.999" v="4347" actId="1037"/>
          <ac:spMkLst>
            <pc:docMk/>
            <pc:sldMk cId="2256591614" sldId="512"/>
            <ac:spMk id="5" creationId="{1D5F515E-34CE-BC04-0413-1122679094F7}"/>
          </ac:spMkLst>
        </pc:spChg>
        <pc:spChg chg="add mod">
          <ac:chgData name="Hugo Castanheta" userId="47c1c2ed-0231-4d31-a6dd-05975b1edcb8" providerId="ADAL" clId="{0E9FCBBD-86D4-4000-8CC5-58EDD0B519B1}" dt="2023-10-03T15:23:33.639" v="4354" actId="1038"/>
          <ac:spMkLst>
            <pc:docMk/>
            <pc:sldMk cId="2256591614" sldId="512"/>
            <ac:spMk id="6" creationId="{59DB5A4C-9426-2AA9-7BC2-AFD2546999D2}"/>
          </ac:spMkLst>
        </pc:spChg>
        <pc:spChg chg="add del mod">
          <ac:chgData name="Hugo Castanheta" userId="47c1c2ed-0231-4d31-a6dd-05975b1edcb8" providerId="ADAL" clId="{0E9FCBBD-86D4-4000-8CC5-58EDD0B519B1}" dt="2023-10-03T15:23:38.208" v="4355" actId="478"/>
          <ac:spMkLst>
            <pc:docMk/>
            <pc:sldMk cId="2256591614" sldId="512"/>
            <ac:spMk id="10" creationId="{3DBCEBB7-067C-8E12-C16B-9408AD00B8E4}"/>
          </ac:spMkLst>
        </pc:spChg>
        <pc:spChg chg="add del mod">
          <ac:chgData name="Hugo Castanheta" userId="47c1c2ed-0231-4d31-a6dd-05975b1edcb8" providerId="ADAL" clId="{0E9FCBBD-86D4-4000-8CC5-58EDD0B519B1}" dt="2023-10-03T15:23:39.732" v="4356" actId="478"/>
          <ac:spMkLst>
            <pc:docMk/>
            <pc:sldMk cId="2256591614" sldId="512"/>
            <ac:spMk id="11" creationId="{547FF82A-E0B4-534A-3D38-F498D555EA6E}"/>
          </ac:spMkLst>
        </pc:spChg>
        <pc:spChg chg="add del mod">
          <ac:chgData name="Hugo Castanheta" userId="47c1c2ed-0231-4d31-a6dd-05975b1edcb8" providerId="ADAL" clId="{0E9FCBBD-86D4-4000-8CC5-58EDD0B519B1}" dt="2023-10-03T15:23:40.553" v="4357" actId="478"/>
          <ac:spMkLst>
            <pc:docMk/>
            <pc:sldMk cId="2256591614" sldId="512"/>
            <ac:spMk id="12" creationId="{BAF1958A-1546-6D41-68C2-C0AF337B713A}"/>
          </ac:spMkLst>
        </pc:spChg>
        <pc:spChg chg="add del mod">
          <ac:chgData name="Hugo Castanheta" userId="47c1c2ed-0231-4d31-a6dd-05975b1edcb8" providerId="ADAL" clId="{0E9FCBBD-86D4-4000-8CC5-58EDD0B519B1}" dt="2023-10-03T15:23:02.126" v="4292" actId="478"/>
          <ac:spMkLst>
            <pc:docMk/>
            <pc:sldMk cId="2256591614" sldId="512"/>
            <ac:spMk id="13" creationId="{3C21F469-66C3-943D-852F-3FB5CA5E552A}"/>
          </ac:spMkLst>
        </pc:spChg>
      </pc:sldChg>
      <pc:sldChg chg="addSp modSp mod modAnim">
        <pc:chgData name="Hugo Castanheta" userId="47c1c2ed-0231-4d31-a6dd-05975b1edcb8" providerId="ADAL" clId="{0E9FCBBD-86D4-4000-8CC5-58EDD0B519B1}" dt="2023-10-03T14:47:09.264" v="3612"/>
        <pc:sldMkLst>
          <pc:docMk/>
          <pc:sldMk cId="349887982" sldId="515"/>
        </pc:sldMkLst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6" creationId="{1B94A8A0-B288-B52B-9721-BE114FEC0907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9" creationId="{3457B0FD-0000-5864-79D4-411A4FE1D5EC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0" creationId="{1B8EE13C-A189-064F-0876-63C3CC2B331A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1" creationId="{D3160FC8-7197-5EE2-90D7-34B1184AC41F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2" creationId="{C367D7AB-2224-3909-356B-55A27F696B29}"/>
          </ac:spMkLst>
        </pc:spChg>
        <pc:spChg chg="add mod ord">
          <ac:chgData name="Hugo Castanheta" userId="47c1c2ed-0231-4d31-a6dd-05975b1edcb8" providerId="ADAL" clId="{0E9FCBBD-86D4-4000-8CC5-58EDD0B519B1}" dt="2023-09-29T13:33:18.456" v="3275" actId="171"/>
          <ac:spMkLst>
            <pc:docMk/>
            <pc:sldMk cId="349887982" sldId="515"/>
            <ac:spMk id="13" creationId="{82854E3A-D368-98CA-310D-D0D8ADDDF631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4" creationId="{FE3D7651-FE01-FB21-596A-DF2C9D16E1D4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5" creationId="{58297C76-79C4-3D69-4366-6653B0C68810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6" creationId="{F2ED69E2-436E-0541-C112-C1321045DD20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7" creationId="{5AE8AFA7-F892-1B8A-C7D9-E577CFEFA3BD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8" creationId="{66EC31E7-8940-89AD-C338-0501702D26EA}"/>
          </ac:spMkLst>
        </pc:spChg>
        <pc:spChg chg="add mod">
          <ac:chgData name="Hugo Castanheta" userId="47c1c2ed-0231-4d31-a6dd-05975b1edcb8" providerId="ADAL" clId="{0E9FCBBD-86D4-4000-8CC5-58EDD0B519B1}" dt="2023-09-28T17:11:30.798" v="2861" actId="164"/>
          <ac:spMkLst>
            <pc:docMk/>
            <pc:sldMk cId="349887982" sldId="515"/>
            <ac:spMk id="19" creationId="{67F1B596-9D2E-3B19-D4EB-4118D72E2230}"/>
          </ac:spMkLst>
        </pc:spChg>
        <pc:grpChg chg="add mod ord">
          <ac:chgData name="Hugo Castanheta" userId="47c1c2ed-0231-4d31-a6dd-05975b1edcb8" providerId="ADAL" clId="{0E9FCBBD-86D4-4000-8CC5-58EDD0B519B1}" dt="2023-09-29T13:33:52.107" v="3286" actId="171"/>
          <ac:grpSpMkLst>
            <pc:docMk/>
            <pc:sldMk cId="349887982" sldId="515"/>
            <ac:grpSpMk id="20" creationId="{F06A1E5D-098F-FA01-2E8A-BFD5D2D83E75}"/>
          </ac:grpSpMkLst>
        </pc:grpChg>
        <pc:picChg chg="mod">
          <ac:chgData name="Hugo Castanheta" userId="47c1c2ed-0231-4d31-a6dd-05975b1edcb8" providerId="ADAL" clId="{0E9FCBBD-86D4-4000-8CC5-58EDD0B519B1}" dt="2023-09-28T17:11:30.798" v="2861" actId="164"/>
          <ac:picMkLst>
            <pc:docMk/>
            <pc:sldMk cId="349887982" sldId="515"/>
            <ac:picMk id="7" creationId="{BBDFC1BF-E60F-D385-2F13-95E4A78D1B7B}"/>
          </ac:picMkLst>
        </pc:picChg>
      </pc:sldChg>
      <pc:sldChg chg="addSp delSp modSp mod delAnim modAnim">
        <pc:chgData name="Hugo Castanheta" userId="47c1c2ed-0231-4d31-a6dd-05975b1edcb8" providerId="ADAL" clId="{0E9FCBBD-86D4-4000-8CC5-58EDD0B519B1}" dt="2023-10-03T14:48:49.738" v="3647" actId="478"/>
        <pc:sldMkLst>
          <pc:docMk/>
          <pc:sldMk cId="3149015029" sldId="516"/>
        </pc:sldMkLst>
        <pc:spChg chg="del">
          <ac:chgData name="Hugo Castanheta" userId="47c1c2ed-0231-4d31-a6dd-05975b1edcb8" providerId="ADAL" clId="{0E9FCBBD-86D4-4000-8CC5-58EDD0B519B1}" dt="2023-10-03T14:48:49.738" v="3647" actId="478"/>
          <ac:spMkLst>
            <pc:docMk/>
            <pc:sldMk cId="3149015029" sldId="516"/>
            <ac:spMk id="6" creationId="{3CDCBC86-58A9-6CE4-BE00-B4A07FCB3B6A}"/>
          </ac:spMkLst>
        </pc:spChg>
        <pc:spChg chg="add mod">
          <ac:chgData name="Hugo Castanheta" userId="47c1c2ed-0231-4d31-a6dd-05975b1edcb8" providerId="ADAL" clId="{0E9FCBBD-86D4-4000-8CC5-58EDD0B519B1}" dt="2023-09-28T17:16:21.152" v="3244" actId="164"/>
          <ac:spMkLst>
            <pc:docMk/>
            <pc:sldMk cId="3149015029" sldId="516"/>
            <ac:spMk id="8" creationId="{512576F8-5C1A-4F08-BEC4-D09403C78A25}"/>
          </ac:spMkLst>
        </pc:spChg>
        <pc:spChg chg="del">
          <ac:chgData name="Hugo Castanheta" userId="47c1c2ed-0231-4d31-a6dd-05975b1edcb8" providerId="ADAL" clId="{0E9FCBBD-86D4-4000-8CC5-58EDD0B519B1}" dt="2023-10-03T14:47:35.189" v="3621" actId="478"/>
          <ac:spMkLst>
            <pc:docMk/>
            <pc:sldMk cId="3149015029" sldId="516"/>
            <ac:spMk id="9" creationId="{517FEF3D-A278-CAA8-8D7B-1A1CA3D0A959}"/>
          </ac:spMkLst>
        </pc:spChg>
        <pc:spChg chg="add mod">
          <ac:chgData name="Hugo Castanheta" userId="47c1c2ed-0231-4d31-a6dd-05975b1edcb8" providerId="ADAL" clId="{0E9FCBBD-86D4-4000-8CC5-58EDD0B519B1}" dt="2023-09-28T17:16:21.152" v="3244" actId="164"/>
          <ac:spMkLst>
            <pc:docMk/>
            <pc:sldMk cId="3149015029" sldId="516"/>
            <ac:spMk id="10" creationId="{05ACBD31-6ADB-AAAC-1499-6E6161943564}"/>
          </ac:spMkLst>
        </pc:spChg>
        <pc:spChg chg="del">
          <ac:chgData name="Hugo Castanheta" userId="47c1c2ed-0231-4d31-a6dd-05975b1edcb8" providerId="ADAL" clId="{0E9FCBBD-86D4-4000-8CC5-58EDD0B519B1}" dt="2023-10-03T14:47:34.173" v="3620" actId="478"/>
          <ac:spMkLst>
            <pc:docMk/>
            <pc:sldMk cId="3149015029" sldId="516"/>
            <ac:spMk id="11" creationId="{3263E6AA-5864-5337-12B3-7D647B52C2E4}"/>
          </ac:spMkLst>
        </pc:spChg>
        <pc:spChg chg="del">
          <ac:chgData name="Hugo Castanheta" userId="47c1c2ed-0231-4d31-a6dd-05975b1edcb8" providerId="ADAL" clId="{0E9FCBBD-86D4-4000-8CC5-58EDD0B519B1}" dt="2023-10-03T14:47:32.660" v="3619" actId="478"/>
          <ac:spMkLst>
            <pc:docMk/>
            <pc:sldMk cId="3149015029" sldId="516"/>
            <ac:spMk id="12" creationId="{53713C14-BD62-2FF7-1CCC-AE4EE1D6DFE3}"/>
          </ac:spMkLst>
        </pc:spChg>
        <pc:spChg chg="del">
          <ac:chgData name="Hugo Castanheta" userId="47c1c2ed-0231-4d31-a6dd-05975b1edcb8" providerId="ADAL" clId="{0E9FCBBD-86D4-4000-8CC5-58EDD0B519B1}" dt="2023-10-03T14:47:30.681" v="3618" actId="478"/>
          <ac:spMkLst>
            <pc:docMk/>
            <pc:sldMk cId="3149015029" sldId="516"/>
            <ac:spMk id="13" creationId="{917117B0-4BC7-0334-6A51-B1BE1C417167}"/>
          </ac:spMkLst>
        </pc:spChg>
        <pc:spChg chg="add mod">
          <ac:chgData name="Hugo Castanheta" userId="47c1c2ed-0231-4d31-a6dd-05975b1edcb8" providerId="ADAL" clId="{0E9FCBBD-86D4-4000-8CC5-58EDD0B519B1}" dt="2023-09-28T17:16:21.152" v="3244" actId="164"/>
          <ac:spMkLst>
            <pc:docMk/>
            <pc:sldMk cId="3149015029" sldId="516"/>
            <ac:spMk id="14" creationId="{453C16A1-D3DF-B41A-91B6-C6F4D717194D}"/>
          </ac:spMkLst>
        </pc:spChg>
        <pc:grpChg chg="add mod ord">
          <ac:chgData name="Hugo Castanheta" userId="47c1c2ed-0231-4d31-a6dd-05975b1edcb8" providerId="ADAL" clId="{0E9FCBBD-86D4-4000-8CC5-58EDD0B519B1}" dt="2023-09-28T17:16:28.992" v="3260" actId="171"/>
          <ac:grpSpMkLst>
            <pc:docMk/>
            <pc:sldMk cId="3149015029" sldId="516"/>
            <ac:grpSpMk id="15" creationId="{F871ED9C-EED6-6DD7-DA41-E5F32FEA3EE0}"/>
          </ac:grpSpMkLst>
        </pc:grpChg>
        <pc:picChg chg="mod">
          <ac:chgData name="Hugo Castanheta" userId="47c1c2ed-0231-4d31-a6dd-05975b1edcb8" providerId="ADAL" clId="{0E9FCBBD-86D4-4000-8CC5-58EDD0B519B1}" dt="2023-09-28T17:16:21.152" v="3244" actId="164"/>
          <ac:picMkLst>
            <pc:docMk/>
            <pc:sldMk cId="3149015029" sldId="516"/>
            <ac:picMk id="5" creationId="{A3496D01-F6D9-33A9-187C-B8016FDE52E0}"/>
          </ac:picMkLst>
        </pc:picChg>
      </pc:sldChg>
      <pc:sldChg chg="addSp delSp modSp mod ord delAnim modAnim">
        <pc:chgData name="Hugo Castanheta" userId="47c1c2ed-0231-4d31-a6dd-05975b1edcb8" providerId="ADAL" clId="{0E9FCBBD-86D4-4000-8CC5-58EDD0B519B1}" dt="2023-10-03T15:13:54.205" v="4051"/>
        <pc:sldMkLst>
          <pc:docMk/>
          <pc:sldMk cId="229342489" sldId="517"/>
        </pc:sldMkLst>
        <pc:spChg chg="del">
          <ac:chgData name="Hugo Castanheta" userId="47c1c2ed-0231-4d31-a6dd-05975b1edcb8" providerId="ADAL" clId="{0E9FCBBD-86D4-4000-8CC5-58EDD0B519B1}" dt="2023-10-03T14:52:22.326" v="3693" actId="478"/>
          <ac:spMkLst>
            <pc:docMk/>
            <pc:sldMk cId="229342489" sldId="517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4:52:27.502" v="3696" actId="478"/>
          <ac:spMkLst>
            <pc:docMk/>
            <pc:sldMk cId="229342489" sldId="517"/>
            <ac:spMk id="7" creationId="{3BC7CC3B-3F70-B08C-D89D-54C46FA14243}"/>
          </ac:spMkLst>
        </pc:spChg>
        <pc:spChg chg="del">
          <ac:chgData name="Hugo Castanheta" userId="47c1c2ed-0231-4d31-a6dd-05975b1edcb8" providerId="ADAL" clId="{0E9FCBBD-86D4-4000-8CC5-58EDD0B519B1}" dt="2023-10-03T14:52:19.208" v="3691" actId="478"/>
          <ac:spMkLst>
            <pc:docMk/>
            <pc:sldMk cId="229342489" sldId="517"/>
            <ac:spMk id="11" creationId="{0F5E2D01-A66F-C4A7-00BA-B580D5968C7C}"/>
          </ac:spMkLst>
        </pc:spChg>
        <pc:spChg chg="del">
          <ac:chgData name="Hugo Castanheta" userId="47c1c2ed-0231-4d31-a6dd-05975b1edcb8" providerId="ADAL" clId="{0E9FCBBD-86D4-4000-8CC5-58EDD0B519B1}" dt="2023-10-03T14:52:25.803" v="3695" actId="478"/>
          <ac:spMkLst>
            <pc:docMk/>
            <pc:sldMk cId="229342489" sldId="517"/>
            <ac:spMk id="13" creationId="{0C80414D-1A5F-B23A-FB84-D65E8C800414}"/>
          </ac:spMkLst>
        </pc:spChg>
        <pc:spChg chg="add del mod">
          <ac:chgData name="Hugo Castanheta" userId="47c1c2ed-0231-4d31-a6dd-05975b1edcb8" providerId="ADAL" clId="{0E9FCBBD-86D4-4000-8CC5-58EDD0B519B1}" dt="2023-09-29T13:51:18.117" v="3305" actId="478"/>
          <ac:spMkLst>
            <pc:docMk/>
            <pc:sldMk cId="229342489" sldId="517"/>
            <ac:spMk id="16" creationId="{26A8F0AF-2516-3F4E-5C67-1B6B85BD8C9E}"/>
          </ac:spMkLst>
        </pc:spChg>
        <pc:spChg chg="add mod">
          <ac:chgData name="Hugo Castanheta" userId="47c1c2ed-0231-4d31-a6dd-05975b1edcb8" providerId="ADAL" clId="{0E9FCBBD-86D4-4000-8CC5-58EDD0B519B1}" dt="2023-10-03T15:13:54.205" v="4051"/>
          <ac:spMkLst>
            <pc:docMk/>
            <pc:sldMk cId="229342489" sldId="517"/>
            <ac:spMk id="16" creationId="{7B6CCA12-A4F6-5EFA-B27D-FE50C1885481}"/>
          </ac:spMkLst>
        </pc:spChg>
        <pc:spChg chg="add mod">
          <ac:chgData name="Hugo Castanheta" userId="47c1c2ed-0231-4d31-a6dd-05975b1edcb8" providerId="ADAL" clId="{0E9FCBBD-86D4-4000-8CC5-58EDD0B519B1}" dt="2023-10-03T15:13:54.205" v="4051"/>
          <ac:spMkLst>
            <pc:docMk/>
            <pc:sldMk cId="229342489" sldId="517"/>
            <ac:spMk id="26" creationId="{BA64F452-2DC6-0DE7-B5B1-1ED0DDEB9164}"/>
          </ac:spMkLst>
        </pc:spChg>
        <pc:spChg chg="del">
          <ac:chgData name="Hugo Castanheta" userId="47c1c2ed-0231-4d31-a6dd-05975b1edcb8" providerId="ADAL" clId="{0E9FCBBD-86D4-4000-8CC5-58EDD0B519B1}" dt="2023-10-03T14:52:17.464" v="3690" actId="478"/>
          <ac:spMkLst>
            <pc:docMk/>
            <pc:sldMk cId="229342489" sldId="517"/>
            <ac:spMk id="37" creationId="{C1B7CEE6-74F3-E237-33DF-DE784AC5949C}"/>
          </ac:spMkLst>
        </pc:spChg>
        <pc:spChg chg="del">
          <ac:chgData name="Hugo Castanheta" userId="47c1c2ed-0231-4d31-a6dd-05975b1edcb8" providerId="ADAL" clId="{0E9FCBBD-86D4-4000-8CC5-58EDD0B519B1}" dt="2023-10-03T14:52:24.368" v="3694" actId="478"/>
          <ac:spMkLst>
            <pc:docMk/>
            <pc:sldMk cId="229342489" sldId="517"/>
            <ac:spMk id="41" creationId="{4C714F25-EEF7-463B-32CA-3223B576A4B6}"/>
          </ac:spMkLst>
        </pc:spChg>
        <pc:spChg chg="del">
          <ac:chgData name="Hugo Castanheta" userId="47c1c2ed-0231-4d31-a6dd-05975b1edcb8" providerId="ADAL" clId="{0E9FCBBD-86D4-4000-8CC5-58EDD0B519B1}" dt="2023-10-03T14:52:11.387" v="3686" actId="478"/>
          <ac:spMkLst>
            <pc:docMk/>
            <pc:sldMk cId="229342489" sldId="517"/>
            <ac:spMk id="46" creationId="{5DD49886-8D6F-BCA0-3046-7755C2561A04}"/>
          </ac:spMkLst>
        </pc:spChg>
        <pc:spChg chg="del">
          <ac:chgData name="Hugo Castanheta" userId="47c1c2ed-0231-4d31-a6dd-05975b1edcb8" providerId="ADAL" clId="{0E9FCBBD-86D4-4000-8CC5-58EDD0B519B1}" dt="2023-10-03T14:52:01.543" v="3681" actId="478"/>
          <ac:spMkLst>
            <pc:docMk/>
            <pc:sldMk cId="229342489" sldId="517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FCBBD-86D4-4000-8CC5-58EDD0B519B1}" dt="2023-10-03T14:52:19.785" v="3692" actId="478"/>
          <ac:grpSpMkLst>
            <pc:docMk/>
            <pc:sldMk cId="229342489" sldId="517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FCBBD-86D4-4000-8CC5-58EDD0B519B1}" dt="2023-10-03T14:52:03.503" v="3682" actId="478"/>
          <ac:grpSpMkLst>
            <pc:docMk/>
            <pc:sldMk cId="229342489" sldId="517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FCBBD-86D4-4000-8CC5-58EDD0B519B1}" dt="2023-10-03T14:52:14.185" v="3688" actId="478"/>
          <ac:grpSpMkLst>
            <pc:docMk/>
            <pc:sldMk cId="229342489" sldId="517"/>
            <ac:grpSpMk id="36" creationId="{9197F5BB-CF0A-CC01-BAC5-923F079DC50C}"/>
          </ac:grpSpMkLst>
        </pc:grpChg>
        <pc:grpChg chg="del mod">
          <ac:chgData name="Hugo Castanheta" userId="47c1c2ed-0231-4d31-a6dd-05975b1edcb8" providerId="ADAL" clId="{0E9FCBBD-86D4-4000-8CC5-58EDD0B519B1}" dt="2023-10-03T14:52:07.264" v="3683" actId="478"/>
          <ac:grpSpMkLst>
            <pc:docMk/>
            <pc:sldMk cId="229342489" sldId="517"/>
            <ac:grpSpMk id="44" creationId="{ED46820E-64FE-168C-3D7D-5056E06C401E}"/>
          </ac:grpSpMkLst>
        </pc:grpChg>
        <pc:picChg chg="del">
          <ac:chgData name="Hugo Castanheta" userId="47c1c2ed-0231-4d31-a6dd-05975b1edcb8" providerId="ADAL" clId="{0E9FCBBD-86D4-4000-8CC5-58EDD0B519B1}" dt="2023-10-03T14:52:15.558" v="3689" actId="478"/>
          <ac:picMkLst>
            <pc:docMk/>
            <pc:sldMk cId="229342489" sldId="517"/>
            <ac:picMk id="12" creationId="{17CFA59E-5198-BB6B-A3A1-56876FFED2D5}"/>
          </ac:picMkLst>
        </pc:picChg>
        <pc:picChg chg="del">
          <ac:chgData name="Hugo Castanheta" userId="47c1c2ed-0231-4d31-a6dd-05975b1edcb8" providerId="ADAL" clId="{0E9FCBBD-86D4-4000-8CC5-58EDD0B519B1}" dt="2023-10-03T14:52:12.574" v="3687" actId="478"/>
          <ac:picMkLst>
            <pc:docMk/>
            <pc:sldMk cId="229342489" sldId="517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FCBBD-86D4-4000-8CC5-58EDD0B519B1}" dt="2023-10-03T14:52:09.464" v="3685" actId="478"/>
          <ac:picMkLst>
            <pc:docMk/>
            <pc:sldMk cId="229342489" sldId="517"/>
            <ac:picMk id="39" creationId="{9FE8F157-97E5-EEED-F956-C6ABAA39EA70}"/>
          </ac:picMkLst>
        </pc:picChg>
        <pc:picChg chg="del mod topLvl">
          <ac:chgData name="Hugo Castanheta" userId="47c1c2ed-0231-4d31-a6dd-05975b1edcb8" providerId="ADAL" clId="{0E9FCBBD-86D4-4000-8CC5-58EDD0B519B1}" dt="2023-10-03T14:52:07.264" v="3683" actId="478"/>
          <ac:picMkLst>
            <pc:docMk/>
            <pc:sldMk cId="229342489" sldId="517"/>
            <ac:picMk id="42" creationId="{9DC2B914-0B14-FB31-8946-03BC4334274B}"/>
          </ac:picMkLst>
        </pc:picChg>
        <pc:picChg chg="del mod topLvl">
          <ac:chgData name="Hugo Castanheta" userId="47c1c2ed-0231-4d31-a6dd-05975b1edcb8" providerId="ADAL" clId="{0E9FCBBD-86D4-4000-8CC5-58EDD0B519B1}" dt="2023-10-03T14:52:08.578" v="3684" actId="478"/>
          <ac:picMkLst>
            <pc:docMk/>
            <pc:sldMk cId="229342489" sldId="517"/>
            <ac:picMk id="43" creationId="{B11B2E22-4BAB-8DF3-6E39-3DB7FD958F30}"/>
          </ac:picMkLst>
        </pc:picChg>
      </pc:sldChg>
      <pc:sldChg chg="delSp mod delAnim modAnim">
        <pc:chgData name="Hugo Castanheta" userId="47c1c2ed-0231-4d31-a6dd-05975b1edcb8" providerId="ADAL" clId="{0E9FCBBD-86D4-4000-8CC5-58EDD0B519B1}" dt="2023-10-03T15:04:13.590" v="3901"/>
        <pc:sldMkLst>
          <pc:docMk/>
          <pc:sldMk cId="2041585739" sldId="518"/>
        </pc:sldMkLst>
        <pc:spChg chg="del">
          <ac:chgData name="Hugo Castanheta" userId="47c1c2ed-0231-4d31-a6dd-05975b1edcb8" providerId="ADAL" clId="{0E9FCBBD-86D4-4000-8CC5-58EDD0B519B1}" dt="2023-10-03T15:04:00.376" v="3895" actId="478"/>
          <ac:spMkLst>
            <pc:docMk/>
            <pc:sldMk cId="2041585739" sldId="518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5:04:03.621" v="3897" actId="478"/>
          <ac:spMkLst>
            <pc:docMk/>
            <pc:sldMk cId="2041585739" sldId="518"/>
            <ac:spMk id="7" creationId="{3BC7CC3B-3F70-B08C-D89D-54C46FA14243}"/>
          </ac:spMkLst>
        </pc:spChg>
        <pc:spChg chg="del">
          <ac:chgData name="Hugo Castanheta" userId="47c1c2ed-0231-4d31-a6dd-05975b1edcb8" providerId="ADAL" clId="{0E9FCBBD-86D4-4000-8CC5-58EDD0B519B1}" dt="2023-10-03T15:03:56.358" v="3892" actId="478"/>
          <ac:spMkLst>
            <pc:docMk/>
            <pc:sldMk cId="2041585739" sldId="518"/>
            <ac:spMk id="30" creationId="{5B5096D6-3BB4-C936-ADA6-B7B461D1991F}"/>
          </ac:spMkLst>
        </pc:spChg>
        <pc:spChg chg="del">
          <ac:chgData name="Hugo Castanheta" userId="47c1c2ed-0231-4d31-a6dd-05975b1edcb8" providerId="ADAL" clId="{0E9FCBBD-86D4-4000-8CC5-58EDD0B519B1}" dt="2023-10-03T15:04:02.174" v="3896" actId="478"/>
          <ac:spMkLst>
            <pc:docMk/>
            <pc:sldMk cId="2041585739" sldId="518"/>
            <ac:spMk id="31" creationId="{43833A1E-9860-BB11-F797-ED174DB1A834}"/>
          </ac:spMkLst>
        </pc:spChg>
        <pc:spChg chg="del">
          <ac:chgData name="Hugo Castanheta" userId="47c1c2ed-0231-4d31-a6dd-05975b1edcb8" providerId="ADAL" clId="{0E9FCBBD-86D4-4000-8CC5-58EDD0B519B1}" dt="2023-10-03T15:03:57.496" v="3893" actId="478"/>
          <ac:spMkLst>
            <pc:docMk/>
            <pc:sldMk cId="2041585739" sldId="518"/>
            <ac:spMk id="32" creationId="{737AB4A2-605B-11BE-887B-F4B05C08DAE1}"/>
          </ac:spMkLst>
        </pc:spChg>
        <pc:grpChg chg="del">
          <ac:chgData name="Hugo Castanheta" userId="47c1c2ed-0231-4d31-a6dd-05975b1edcb8" providerId="ADAL" clId="{0E9FCBBD-86D4-4000-8CC5-58EDD0B519B1}" dt="2023-10-03T15:04:07.111" v="3898" actId="478"/>
          <ac:grpSpMkLst>
            <pc:docMk/>
            <pc:sldMk cId="2041585739" sldId="518"/>
            <ac:grpSpMk id="20" creationId="{4914C4A6-5601-255E-975B-05DF1F83E09B}"/>
          </ac:grpSpMkLst>
        </pc:grpChg>
        <pc:grpChg chg="del">
          <ac:chgData name="Hugo Castanheta" userId="47c1c2ed-0231-4d31-a6dd-05975b1edcb8" providerId="ADAL" clId="{0E9FCBBD-86D4-4000-8CC5-58EDD0B519B1}" dt="2023-10-03T15:04:09.269" v="3899" actId="478"/>
          <ac:grpSpMkLst>
            <pc:docMk/>
            <pc:sldMk cId="2041585739" sldId="518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FCBBD-86D4-4000-8CC5-58EDD0B519B1}" dt="2023-10-03T15:03:50.144" v="3890" actId="478"/>
          <ac:grpSpMkLst>
            <pc:docMk/>
            <pc:sldMk cId="2041585739" sldId="518"/>
            <ac:grpSpMk id="29" creationId="{C0F70166-4A1E-2912-06AC-D4489524C2CD}"/>
          </ac:grpSpMkLst>
        </pc:grpChg>
        <pc:picChg chg="del">
          <ac:chgData name="Hugo Castanheta" userId="47c1c2ed-0231-4d31-a6dd-05975b1edcb8" providerId="ADAL" clId="{0E9FCBBD-86D4-4000-8CC5-58EDD0B519B1}" dt="2023-10-03T15:03:58.659" v="3894" actId="478"/>
          <ac:picMkLst>
            <pc:docMk/>
            <pc:sldMk cId="2041585739" sldId="518"/>
            <ac:picMk id="16" creationId="{5FA13A62-52A7-E358-ABA7-761EA2AECF22}"/>
          </ac:picMkLst>
        </pc:picChg>
        <pc:picChg chg="del">
          <ac:chgData name="Hugo Castanheta" userId="47c1c2ed-0231-4d31-a6dd-05975b1edcb8" providerId="ADAL" clId="{0E9FCBBD-86D4-4000-8CC5-58EDD0B519B1}" dt="2023-10-03T15:03:51.695" v="3891" actId="478"/>
          <ac:picMkLst>
            <pc:docMk/>
            <pc:sldMk cId="2041585739" sldId="518"/>
            <ac:picMk id="26" creationId="{97298E9E-61A8-FA42-EA85-F05BB17B3950}"/>
          </ac:picMkLst>
        </pc:picChg>
      </pc:sldChg>
      <pc:sldChg chg="delSp modSp mod modAnim">
        <pc:chgData name="Hugo Castanheta" userId="47c1c2ed-0231-4d31-a6dd-05975b1edcb8" providerId="ADAL" clId="{0E9FCBBD-86D4-4000-8CC5-58EDD0B519B1}" dt="2023-10-03T15:10:52.560" v="3999" actId="1076"/>
        <pc:sldMkLst>
          <pc:docMk/>
          <pc:sldMk cId="502448793" sldId="519"/>
        </pc:sldMkLst>
        <pc:picChg chg="del">
          <ac:chgData name="Hugo Castanheta" userId="47c1c2ed-0231-4d31-a6dd-05975b1edcb8" providerId="ADAL" clId="{0E9FCBBD-86D4-4000-8CC5-58EDD0B519B1}" dt="2023-10-03T15:10:31.760" v="3996" actId="478"/>
          <ac:picMkLst>
            <pc:docMk/>
            <pc:sldMk cId="502448793" sldId="519"/>
            <ac:picMk id="7" creationId="{1EDB379D-2565-C26F-6755-53A469B58FC6}"/>
          </ac:picMkLst>
        </pc:picChg>
        <pc:picChg chg="mod">
          <ac:chgData name="Hugo Castanheta" userId="47c1c2ed-0231-4d31-a6dd-05975b1edcb8" providerId="ADAL" clId="{0E9FCBBD-86D4-4000-8CC5-58EDD0B519B1}" dt="2023-10-03T15:10:52.560" v="3999" actId="1076"/>
          <ac:picMkLst>
            <pc:docMk/>
            <pc:sldMk cId="502448793" sldId="519"/>
            <ac:picMk id="8" creationId="{42162D84-3569-AE9A-F0E9-2FD9FCFE401C}"/>
          </ac:picMkLst>
        </pc:picChg>
      </pc:sldChg>
      <pc:sldChg chg="addSp modSp mod">
        <pc:chgData name="Hugo Castanheta" userId="47c1c2ed-0231-4d31-a6dd-05975b1edcb8" providerId="ADAL" clId="{0E9FCBBD-86D4-4000-8CC5-58EDD0B519B1}" dt="2023-10-03T15:25:30.755" v="4549" actId="1037"/>
        <pc:sldMkLst>
          <pc:docMk/>
          <pc:sldMk cId="4214309466" sldId="520"/>
        </pc:sldMkLst>
        <pc:spChg chg="add mod">
          <ac:chgData name="Hugo Castanheta" userId="47c1c2ed-0231-4d31-a6dd-05975b1edcb8" providerId="ADAL" clId="{0E9FCBBD-86D4-4000-8CC5-58EDD0B519B1}" dt="2023-10-03T15:23:52.303" v="4376" actId="1036"/>
          <ac:spMkLst>
            <pc:docMk/>
            <pc:sldMk cId="4214309466" sldId="520"/>
            <ac:spMk id="8" creationId="{A7AC9F65-D9D6-7D4B-49D9-94054F214F67}"/>
          </ac:spMkLst>
        </pc:spChg>
        <pc:spChg chg="add mod">
          <ac:chgData name="Hugo Castanheta" userId="47c1c2ed-0231-4d31-a6dd-05975b1edcb8" providerId="ADAL" clId="{0E9FCBBD-86D4-4000-8CC5-58EDD0B519B1}" dt="2023-10-03T15:23:52.303" v="4376" actId="1036"/>
          <ac:spMkLst>
            <pc:docMk/>
            <pc:sldMk cId="4214309466" sldId="520"/>
            <ac:spMk id="9" creationId="{202B5389-7BF9-2294-E021-6A8E0F76855E}"/>
          </ac:spMkLst>
        </pc:spChg>
        <pc:spChg chg="add mod">
          <ac:chgData name="Hugo Castanheta" userId="47c1c2ed-0231-4d31-a6dd-05975b1edcb8" providerId="ADAL" clId="{0E9FCBBD-86D4-4000-8CC5-58EDD0B519B1}" dt="2023-10-03T15:23:52.303" v="4376" actId="1036"/>
          <ac:spMkLst>
            <pc:docMk/>
            <pc:sldMk cId="4214309466" sldId="520"/>
            <ac:spMk id="10" creationId="{8D02123B-99CA-E849-2CC4-31BBD56A387B}"/>
          </ac:spMkLst>
        </pc:spChg>
        <pc:spChg chg="add mod">
          <ac:chgData name="Hugo Castanheta" userId="47c1c2ed-0231-4d31-a6dd-05975b1edcb8" providerId="ADAL" clId="{0E9FCBBD-86D4-4000-8CC5-58EDD0B519B1}" dt="2023-10-03T15:23:52.303" v="4376" actId="1036"/>
          <ac:spMkLst>
            <pc:docMk/>
            <pc:sldMk cId="4214309466" sldId="520"/>
            <ac:spMk id="11" creationId="{309555F1-A777-B3C0-605D-2BCACB3E7ACD}"/>
          </ac:spMkLst>
        </pc:spChg>
        <pc:spChg chg="add mod">
          <ac:chgData name="Hugo Castanheta" userId="47c1c2ed-0231-4d31-a6dd-05975b1edcb8" providerId="ADAL" clId="{0E9FCBBD-86D4-4000-8CC5-58EDD0B519B1}" dt="2023-10-03T15:24:28.563" v="4383" actId="1036"/>
          <ac:spMkLst>
            <pc:docMk/>
            <pc:sldMk cId="4214309466" sldId="520"/>
            <ac:spMk id="12" creationId="{7615C417-28C7-1A7B-032C-8DE86A1EEA9D}"/>
          </ac:spMkLst>
        </pc:spChg>
        <pc:spChg chg="add mod">
          <ac:chgData name="Hugo Castanheta" userId="47c1c2ed-0231-4d31-a6dd-05975b1edcb8" providerId="ADAL" clId="{0E9FCBBD-86D4-4000-8CC5-58EDD0B519B1}" dt="2023-10-03T15:24:23.943" v="4380"/>
          <ac:spMkLst>
            <pc:docMk/>
            <pc:sldMk cId="4214309466" sldId="520"/>
            <ac:spMk id="13" creationId="{59A10DCB-3A94-0816-D413-11A438DC5B91}"/>
          </ac:spMkLst>
        </pc:spChg>
        <pc:spChg chg="add mod">
          <ac:chgData name="Hugo Castanheta" userId="47c1c2ed-0231-4d31-a6dd-05975b1edcb8" providerId="ADAL" clId="{0E9FCBBD-86D4-4000-8CC5-58EDD0B519B1}" dt="2023-10-03T15:25:22.215" v="4531" actId="1037"/>
          <ac:spMkLst>
            <pc:docMk/>
            <pc:sldMk cId="4214309466" sldId="520"/>
            <ac:spMk id="14" creationId="{A304BEC0-7892-B8B8-F849-16A6F8D0E0FE}"/>
          </ac:spMkLst>
        </pc:spChg>
        <pc:spChg chg="add mod">
          <ac:chgData name="Hugo Castanheta" userId="47c1c2ed-0231-4d31-a6dd-05975b1edcb8" providerId="ADAL" clId="{0E9FCBBD-86D4-4000-8CC5-58EDD0B519B1}" dt="2023-10-03T15:25:25.127" v="4536" actId="1036"/>
          <ac:spMkLst>
            <pc:docMk/>
            <pc:sldMk cId="4214309466" sldId="520"/>
            <ac:spMk id="15" creationId="{FE494768-400D-97A8-684C-3C3C81929B9B}"/>
          </ac:spMkLst>
        </pc:spChg>
        <pc:spChg chg="add mod">
          <ac:chgData name="Hugo Castanheta" userId="47c1c2ed-0231-4d31-a6dd-05975b1edcb8" providerId="ADAL" clId="{0E9FCBBD-86D4-4000-8CC5-58EDD0B519B1}" dt="2023-10-03T15:25:27.637" v="4543" actId="1037"/>
          <ac:spMkLst>
            <pc:docMk/>
            <pc:sldMk cId="4214309466" sldId="520"/>
            <ac:spMk id="16" creationId="{202574E6-FB32-D1BA-03B3-487FC3A92EA1}"/>
          </ac:spMkLst>
        </pc:spChg>
        <pc:spChg chg="add mod">
          <ac:chgData name="Hugo Castanheta" userId="47c1c2ed-0231-4d31-a6dd-05975b1edcb8" providerId="ADAL" clId="{0E9FCBBD-86D4-4000-8CC5-58EDD0B519B1}" dt="2023-10-03T15:25:29.294" v="4547" actId="1036"/>
          <ac:spMkLst>
            <pc:docMk/>
            <pc:sldMk cId="4214309466" sldId="520"/>
            <ac:spMk id="17" creationId="{8914E053-EEB6-8CF9-8672-58C6A8AE1C19}"/>
          </ac:spMkLst>
        </pc:spChg>
        <pc:spChg chg="add mod">
          <ac:chgData name="Hugo Castanheta" userId="47c1c2ed-0231-4d31-a6dd-05975b1edcb8" providerId="ADAL" clId="{0E9FCBBD-86D4-4000-8CC5-58EDD0B519B1}" dt="2023-10-03T15:25:30.755" v="4549" actId="1037"/>
          <ac:spMkLst>
            <pc:docMk/>
            <pc:sldMk cId="4214309466" sldId="520"/>
            <ac:spMk id="18" creationId="{CEBDB944-3440-9CD1-0EC6-F4511287AB6D}"/>
          </ac:spMkLst>
        </pc:spChg>
        <pc:spChg chg="add mod">
          <ac:chgData name="Hugo Castanheta" userId="47c1c2ed-0231-4d31-a6dd-05975b1edcb8" providerId="ADAL" clId="{0E9FCBBD-86D4-4000-8CC5-58EDD0B519B1}" dt="2023-10-03T15:24:55.024" v="4481" actId="14100"/>
          <ac:spMkLst>
            <pc:docMk/>
            <pc:sldMk cId="4214309466" sldId="520"/>
            <ac:spMk id="19" creationId="{C81D2FD2-5A37-172E-83BC-FBD8290D90C4}"/>
          </ac:spMkLst>
        </pc:spChg>
      </pc:sldChg>
      <pc:sldChg chg="addSp delSp modSp mod">
        <pc:chgData name="Hugo Castanheta" userId="47c1c2ed-0231-4d31-a6dd-05975b1edcb8" providerId="ADAL" clId="{0E9FCBBD-86D4-4000-8CC5-58EDD0B519B1}" dt="2023-10-03T15:25:59.967" v="4614" actId="1037"/>
        <pc:sldMkLst>
          <pc:docMk/>
          <pc:sldMk cId="2509909950" sldId="521"/>
        </pc:sldMkLst>
        <pc:spChg chg="add mod">
          <ac:chgData name="Hugo Castanheta" userId="47c1c2ed-0231-4d31-a6dd-05975b1edcb8" providerId="ADAL" clId="{0E9FCBBD-86D4-4000-8CC5-58EDD0B519B1}" dt="2023-10-03T15:25:59.967" v="4614" actId="1037"/>
          <ac:spMkLst>
            <pc:docMk/>
            <pc:sldMk cId="2509909950" sldId="521"/>
            <ac:spMk id="5" creationId="{AC4F68F2-497A-E931-A5A8-B9733B55EF93}"/>
          </ac:spMkLst>
        </pc:spChg>
        <pc:spChg chg="add del mod">
          <ac:chgData name="Hugo Castanheta" userId="47c1c2ed-0231-4d31-a6dd-05975b1edcb8" providerId="ADAL" clId="{0E9FCBBD-86D4-4000-8CC5-58EDD0B519B1}" dt="2023-10-03T15:25:42.566" v="4551" actId="478"/>
          <ac:spMkLst>
            <pc:docMk/>
            <pc:sldMk cId="2509909950" sldId="521"/>
            <ac:spMk id="6" creationId="{AFE13679-EF81-4DFD-27A2-183B5A8D3884}"/>
          </ac:spMkLst>
        </pc:spChg>
        <pc:spChg chg="add del mod">
          <ac:chgData name="Hugo Castanheta" userId="47c1c2ed-0231-4d31-a6dd-05975b1edcb8" providerId="ADAL" clId="{0E9FCBBD-86D4-4000-8CC5-58EDD0B519B1}" dt="2023-10-03T15:25:42.566" v="4551" actId="478"/>
          <ac:spMkLst>
            <pc:docMk/>
            <pc:sldMk cId="2509909950" sldId="521"/>
            <ac:spMk id="7" creationId="{562D875B-9BF9-0A67-0570-5031F5DAF253}"/>
          </ac:spMkLst>
        </pc:spChg>
        <pc:spChg chg="add del mod">
          <ac:chgData name="Hugo Castanheta" userId="47c1c2ed-0231-4d31-a6dd-05975b1edcb8" providerId="ADAL" clId="{0E9FCBBD-86D4-4000-8CC5-58EDD0B519B1}" dt="2023-10-03T15:25:42.566" v="4551" actId="478"/>
          <ac:spMkLst>
            <pc:docMk/>
            <pc:sldMk cId="2509909950" sldId="521"/>
            <ac:spMk id="9" creationId="{91BC5762-B7F7-652D-F496-7E553CED3C8C}"/>
          </ac:spMkLst>
        </pc:spChg>
        <pc:spChg chg="add del mod">
          <ac:chgData name="Hugo Castanheta" userId="47c1c2ed-0231-4d31-a6dd-05975b1edcb8" providerId="ADAL" clId="{0E9FCBBD-86D4-4000-8CC5-58EDD0B519B1}" dt="2023-10-03T15:25:42.566" v="4551" actId="478"/>
          <ac:spMkLst>
            <pc:docMk/>
            <pc:sldMk cId="2509909950" sldId="521"/>
            <ac:spMk id="10" creationId="{796C870A-508D-10CE-3552-41F0F3AC5424}"/>
          </ac:spMkLst>
        </pc:spChg>
        <pc:spChg chg="add del mod">
          <ac:chgData name="Hugo Castanheta" userId="47c1c2ed-0231-4d31-a6dd-05975b1edcb8" providerId="ADAL" clId="{0E9FCBBD-86D4-4000-8CC5-58EDD0B519B1}" dt="2023-10-03T15:25:42.566" v="4551" actId="478"/>
          <ac:spMkLst>
            <pc:docMk/>
            <pc:sldMk cId="2509909950" sldId="521"/>
            <ac:spMk id="11" creationId="{1E39CEAC-E715-8ED5-1C3D-29759EF86FB9}"/>
          </ac:spMkLst>
        </pc:spChg>
        <pc:picChg chg="mod">
          <ac:chgData name="Hugo Castanheta" userId="47c1c2ed-0231-4d31-a6dd-05975b1edcb8" providerId="ADAL" clId="{0E9FCBBD-86D4-4000-8CC5-58EDD0B519B1}" dt="2023-10-03T15:11:44.198" v="4002" actId="1076"/>
          <ac:picMkLst>
            <pc:docMk/>
            <pc:sldMk cId="2509909950" sldId="521"/>
            <ac:picMk id="8" creationId="{4439FC13-4A6A-B196-CA45-9951E926B10B}"/>
          </ac:picMkLst>
        </pc:picChg>
      </pc:sldChg>
      <pc:sldChg chg="addSp delSp modSp mod delAnim modAnim">
        <pc:chgData name="Hugo Castanheta" userId="47c1c2ed-0231-4d31-a6dd-05975b1edcb8" providerId="ADAL" clId="{0E9FCBBD-86D4-4000-8CC5-58EDD0B519B1}" dt="2023-10-03T15:26:27.913" v="4626" actId="1035"/>
        <pc:sldMkLst>
          <pc:docMk/>
          <pc:sldMk cId="1863570299" sldId="522"/>
        </pc:sldMkLst>
        <pc:spChg chg="add mod">
          <ac:chgData name="Hugo Castanheta" userId="47c1c2ed-0231-4d31-a6dd-05975b1edcb8" providerId="ADAL" clId="{0E9FCBBD-86D4-4000-8CC5-58EDD0B519B1}" dt="2023-10-03T15:26:27.913" v="4626" actId="1035"/>
          <ac:spMkLst>
            <pc:docMk/>
            <pc:sldMk cId="1863570299" sldId="522"/>
            <ac:spMk id="14" creationId="{B5C34BCB-06AC-7905-873C-23B66014BF41}"/>
          </ac:spMkLst>
        </pc:spChg>
        <pc:picChg chg="mod">
          <ac:chgData name="Hugo Castanheta" userId="47c1c2ed-0231-4d31-a6dd-05975b1edcb8" providerId="ADAL" clId="{0E9FCBBD-86D4-4000-8CC5-58EDD0B519B1}" dt="2023-10-03T15:12:25.526" v="4013" actId="1076"/>
          <ac:picMkLst>
            <pc:docMk/>
            <pc:sldMk cId="1863570299" sldId="522"/>
            <ac:picMk id="5" creationId="{736204DC-6081-F657-3C8E-7257D9427907}"/>
          </ac:picMkLst>
        </pc:picChg>
        <pc:picChg chg="del mod">
          <ac:chgData name="Hugo Castanheta" userId="47c1c2ed-0231-4d31-a6dd-05975b1edcb8" providerId="ADAL" clId="{0E9FCBBD-86D4-4000-8CC5-58EDD0B519B1}" dt="2023-10-03T15:12:38.738" v="4026" actId="478"/>
          <ac:picMkLst>
            <pc:docMk/>
            <pc:sldMk cId="1863570299" sldId="522"/>
            <ac:picMk id="6" creationId="{7825CC01-27F5-8218-985D-736E07963397}"/>
          </ac:picMkLst>
        </pc:picChg>
        <pc:picChg chg="del mod">
          <ac:chgData name="Hugo Castanheta" userId="47c1c2ed-0231-4d31-a6dd-05975b1edcb8" providerId="ADAL" clId="{0E9FCBBD-86D4-4000-8CC5-58EDD0B519B1}" dt="2023-10-03T15:12:37.880" v="4025" actId="478"/>
          <ac:picMkLst>
            <pc:docMk/>
            <pc:sldMk cId="1863570299" sldId="522"/>
            <ac:picMk id="7" creationId="{6AC0B6B2-E94F-9D0B-93E1-DB01B9AB46A9}"/>
          </ac:picMkLst>
        </pc:picChg>
      </pc:sldChg>
      <pc:sldChg chg="addSp modSp mod">
        <pc:chgData name="Hugo Castanheta" userId="47c1c2ed-0231-4d31-a6dd-05975b1edcb8" providerId="ADAL" clId="{0E9FCBBD-86D4-4000-8CC5-58EDD0B519B1}" dt="2023-10-03T15:26:58.064" v="4704" actId="1037"/>
        <pc:sldMkLst>
          <pc:docMk/>
          <pc:sldMk cId="2517482959" sldId="523"/>
        </pc:sldMkLst>
        <pc:spChg chg="add mod">
          <ac:chgData name="Hugo Castanheta" userId="47c1c2ed-0231-4d31-a6dd-05975b1edcb8" providerId="ADAL" clId="{0E9FCBBD-86D4-4000-8CC5-58EDD0B519B1}" dt="2023-10-03T15:26:58.064" v="4704" actId="1037"/>
          <ac:spMkLst>
            <pc:docMk/>
            <pc:sldMk cId="2517482959" sldId="523"/>
            <ac:spMk id="6" creationId="{FC2E9648-DBAD-F7F0-C371-EA29C562FE04}"/>
          </ac:spMkLst>
        </pc:spChg>
      </pc:sldChg>
      <pc:sldChg chg="delSp add mod delAnim modAnim">
        <pc:chgData name="Hugo Castanheta" userId="47c1c2ed-0231-4d31-a6dd-05975b1edcb8" providerId="ADAL" clId="{0E9FCBBD-86D4-4000-8CC5-58EDD0B519B1}" dt="2023-10-03T14:17:03.029" v="3311"/>
        <pc:sldMkLst>
          <pc:docMk/>
          <pc:sldMk cId="3873346560" sldId="526"/>
        </pc:sldMkLst>
        <pc:spChg chg="del">
          <ac:chgData name="Hugo Castanheta" userId="47c1c2ed-0231-4d31-a6dd-05975b1edcb8" providerId="ADAL" clId="{0E9FCBBD-86D4-4000-8CC5-58EDD0B519B1}" dt="2023-10-03T14:16:55.917" v="3310" actId="478"/>
          <ac:spMkLst>
            <pc:docMk/>
            <pc:sldMk cId="3873346560" sldId="526"/>
            <ac:spMk id="9" creationId="{1BC7B01D-DA23-9860-2DA3-301140926373}"/>
          </ac:spMkLst>
        </pc:spChg>
      </pc:sldChg>
      <pc:sldChg chg="delSp modSp add mod delAnim modAnim">
        <pc:chgData name="Hugo Castanheta" userId="47c1c2ed-0231-4d31-a6dd-05975b1edcb8" providerId="ADAL" clId="{0E9FCBBD-86D4-4000-8CC5-58EDD0B519B1}" dt="2023-10-03T14:17:21.851" v="3315" actId="1076"/>
        <pc:sldMkLst>
          <pc:docMk/>
          <pc:sldMk cId="2882582679" sldId="527"/>
        </pc:sldMkLst>
        <pc:spChg chg="mod">
          <ac:chgData name="Hugo Castanheta" userId="47c1c2ed-0231-4d31-a6dd-05975b1edcb8" providerId="ADAL" clId="{0E9FCBBD-86D4-4000-8CC5-58EDD0B519B1}" dt="2023-10-03T14:17:21.851" v="3315" actId="1076"/>
          <ac:spMkLst>
            <pc:docMk/>
            <pc:sldMk cId="2882582679" sldId="527"/>
            <ac:spMk id="9" creationId="{1BC7B01D-DA23-9860-2DA3-301140926373}"/>
          </ac:spMkLst>
        </pc:spChg>
        <pc:spChg chg="del">
          <ac:chgData name="Hugo Castanheta" userId="47c1c2ed-0231-4d31-a6dd-05975b1edcb8" providerId="ADAL" clId="{0E9FCBBD-86D4-4000-8CC5-58EDD0B519B1}" dt="2023-10-03T14:17:08.391" v="3312" actId="478"/>
          <ac:spMkLst>
            <pc:docMk/>
            <pc:sldMk cId="2882582679" sldId="527"/>
            <ac:spMk id="10" creationId="{4AB91068-0C70-DC64-F6F7-06B134D2F9EF}"/>
          </ac:spMkLst>
        </pc:spChg>
      </pc:sldChg>
      <pc:sldChg chg="delSp add mod delAnim modAnim">
        <pc:chgData name="Hugo Castanheta" userId="47c1c2ed-0231-4d31-a6dd-05975b1edcb8" providerId="ADAL" clId="{0E9FCBBD-86D4-4000-8CC5-58EDD0B519B1}" dt="2023-10-03T14:18:06.446" v="3322"/>
        <pc:sldMkLst>
          <pc:docMk/>
          <pc:sldMk cId="1912652315" sldId="528"/>
        </pc:sldMkLst>
        <pc:picChg chg="del">
          <ac:chgData name="Hugo Castanheta" userId="47c1c2ed-0231-4d31-a6dd-05975b1edcb8" providerId="ADAL" clId="{0E9FCBBD-86D4-4000-8CC5-58EDD0B519B1}" dt="2023-10-03T14:17:51.994" v="3321" actId="478"/>
          <ac:picMkLst>
            <pc:docMk/>
            <pc:sldMk cId="1912652315" sldId="528"/>
            <ac:picMk id="17" creationId="{65CD1A6F-C62D-EB18-B0CC-2E3709034CCB}"/>
          </ac:picMkLst>
        </pc:picChg>
      </pc:sldChg>
      <pc:sldChg chg="modSp add mod modAnim">
        <pc:chgData name="Hugo Castanheta" userId="47c1c2ed-0231-4d31-a6dd-05975b1edcb8" providerId="ADAL" clId="{0E9FCBBD-86D4-4000-8CC5-58EDD0B519B1}" dt="2023-10-03T14:18:59.108" v="3327" actId="1076"/>
        <pc:sldMkLst>
          <pc:docMk/>
          <pc:sldMk cId="3325559207" sldId="529"/>
        </pc:sldMkLst>
        <pc:picChg chg="mod">
          <ac:chgData name="Hugo Castanheta" userId="47c1c2ed-0231-4d31-a6dd-05975b1edcb8" providerId="ADAL" clId="{0E9FCBBD-86D4-4000-8CC5-58EDD0B519B1}" dt="2023-10-03T14:18:59.108" v="3327" actId="1076"/>
          <ac:picMkLst>
            <pc:docMk/>
            <pc:sldMk cId="3325559207" sldId="529"/>
            <ac:picMk id="17" creationId="{65CD1A6F-C62D-EB18-B0CC-2E3709034CCB}"/>
          </ac:picMkLst>
        </pc:picChg>
      </pc:sldChg>
      <pc:sldChg chg="delSp add mod delAnim modAnim">
        <pc:chgData name="Hugo Castanheta" userId="47c1c2ed-0231-4d31-a6dd-05975b1edcb8" providerId="ADAL" clId="{0E9FCBBD-86D4-4000-8CC5-58EDD0B519B1}" dt="2023-10-03T14:19:32.210" v="3337"/>
        <pc:sldMkLst>
          <pc:docMk/>
          <pc:sldMk cId="2150788534" sldId="530"/>
        </pc:sldMkLst>
        <pc:spChg chg="del">
          <ac:chgData name="Hugo Castanheta" userId="47c1c2ed-0231-4d31-a6dd-05975b1edcb8" providerId="ADAL" clId="{0E9FCBBD-86D4-4000-8CC5-58EDD0B519B1}" dt="2023-10-03T14:19:26.131" v="3334" actId="478"/>
          <ac:spMkLst>
            <pc:docMk/>
            <pc:sldMk cId="2150788534" sldId="530"/>
            <ac:spMk id="7" creationId="{6BA10466-8185-FEDF-B9FD-0E34062E5A6C}"/>
          </ac:spMkLst>
        </pc:spChg>
        <pc:spChg chg="del">
          <ac:chgData name="Hugo Castanheta" userId="47c1c2ed-0231-4d31-a6dd-05975b1edcb8" providerId="ADAL" clId="{0E9FCBBD-86D4-4000-8CC5-58EDD0B519B1}" dt="2023-10-03T14:19:28.116" v="3336" actId="478"/>
          <ac:spMkLst>
            <pc:docMk/>
            <pc:sldMk cId="2150788534" sldId="530"/>
            <ac:spMk id="8" creationId="{3BF18B0E-4A6F-D855-9C39-59FD967B860D}"/>
          </ac:spMkLst>
        </pc:spChg>
        <pc:spChg chg="del">
          <ac:chgData name="Hugo Castanheta" userId="47c1c2ed-0231-4d31-a6dd-05975b1edcb8" providerId="ADAL" clId="{0E9FCBBD-86D4-4000-8CC5-58EDD0B519B1}" dt="2023-10-03T14:19:27.290" v="3335" actId="478"/>
          <ac:spMkLst>
            <pc:docMk/>
            <pc:sldMk cId="2150788534" sldId="530"/>
            <ac:spMk id="9" creationId="{38763D33-F49E-C47A-3CD3-B38443E56AF7}"/>
          </ac:spMkLst>
        </pc:spChg>
      </pc:sldChg>
      <pc:sldChg chg="delSp add mod delAnim modAnim">
        <pc:chgData name="Hugo Castanheta" userId="47c1c2ed-0231-4d31-a6dd-05975b1edcb8" providerId="ADAL" clId="{0E9FCBBD-86D4-4000-8CC5-58EDD0B519B1}" dt="2023-10-03T14:19:47.397" v="3342"/>
        <pc:sldMkLst>
          <pc:docMk/>
          <pc:sldMk cId="4137598952" sldId="531"/>
        </pc:sldMkLst>
        <pc:spChg chg="del">
          <ac:chgData name="Hugo Castanheta" userId="47c1c2ed-0231-4d31-a6dd-05975b1edcb8" providerId="ADAL" clId="{0E9FCBBD-86D4-4000-8CC5-58EDD0B519B1}" dt="2023-10-03T14:19:41.645" v="3339" actId="478"/>
          <ac:spMkLst>
            <pc:docMk/>
            <pc:sldMk cId="4137598952" sldId="531"/>
            <ac:spMk id="6" creationId="{570140F9-EBB0-934D-EE5B-A5E27C39BB8B}"/>
          </ac:spMkLst>
        </pc:spChg>
        <pc:spChg chg="del">
          <ac:chgData name="Hugo Castanheta" userId="47c1c2ed-0231-4d31-a6dd-05975b1edcb8" providerId="ADAL" clId="{0E9FCBBD-86D4-4000-8CC5-58EDD0B519B1}" dt="2023-10-03T14:19:43.998" v="3340" actId="478"/>
          <ac:spMkLst>
            <pc:docMk/>
            <pc:sldMk cId="4137598952" sldId="531"/>
            <ac:spMk id="8" creationId="{3BF18B0E-4A6F-D855-9C39-59FD967B860D}"/>
          </ac:spMkLst>
        </pc:spChg>
        <pc:spChg chg="del">
          <ac:chgData name="Hugo Castanheta" userId="47c1c2ed-0231-4d31-a6dd-05975b1edcb8" providerId="ADAL" clId="{0E9FCBBD-86D4-4000-8CC5-58EDD0B519B1}" dt="2023-10-03T14:19:44.990" v="3341" actId="478"/>
          <ac:spMkLst>
            <pc:docMk/>
            <pc:sldMk cId="4137598952" sldId="531"/>
            <ac:spMk id="9" creationId="{38763D33-F49E-C47A-3CD3-B38443E56AF7}"/>
          </ac:spMkLst>
        </pc:spChg>
      </pc:sldChg>
      <pc:sldChg chg="delSp add mod delAnim modAnim">
        <pc:chgData name="Hugo Castanheta" userId="47c1c2ed-0231-4d31-a6dd-05975b1edcb8" providerId="ADAL" clId="{0E9FCBBD-86D4-4000-8CC5-58EDD0B519B1}" dt="2023-10-03T14:20:05.338" v="3346"/>
        <pc:sldMkLst>
          <pc:docMk/>
          <pc:sldMk cId="1667877225" sldId="532"/>
        </pc:sldMkLst>
        <pc:spChg chg="del">
          <ac:chgData name="Hugo Castanheta" userId="47c1c2ed-0231-4d31-a6dd-05975b1edcb8" providerId="ADAL" clId="{0E9FCBBD-86D4-4000-8CC5-58EDD0B519B1}" dt="2023-10-03T14:20:02.090" v="3344" actId="478"/>
          <ac:spMkLst>
            <pc:docMk/>
            <pc:sldMk cId="1667877225" sldId="532"/>
            <ac:spMk id="6" creationId="{570140F9-EBB0-934D-EE5B-A5E27C39BB8B}"/>
          </ac:spMkLst>
        </pc:spChg>
      </pc:sldChg>
      <pc:sldChg chg="delSp add mod delAnim">
        <pc:chgData name="Hugo Castanheta" userId="47c1c2ed-0231-4d31-a6dd-05975b1edcb8" providerId="ADAL" clId="{0E9FCBBD-86D4-4000-8CC5-58EDD0B519B1}" dt="2023-10-03T14:20:31.831" v="3350" actId="478"/>
        <pc:sldMkLst>
          <pc:docMk/>
          <pc:sldMk cId="4157817585" sldId="533"/>
        </pc:sldMkLst>
        <pc:grpChg chg="del">
          <ac:chgData name="Hugo Castanheta" userId="47c1c2ed-0231-4d31-a6dd-05975b1edcb8" providerId="ADAL" clId="{0E9FCBBD-86D4-4000-8CC5-58EDD0B519B1}" dt="2023-10-03T14:20:31.831" v="3350" actId="478"/>
          <ac:grpSpMkLst>
            <pc:docMk/>
            <pc:sldMk cId="4157817585" sldId="533"/>
            <ac:grpSpMk id="14" creationId="{F09366BA-76E8-4FD4-BF06-C3DF8A8C1E95}"/>
          </ac:grpSpMkLst>
        </pc:grpChg>
      </pc:sldChg>
      <pc:sldChg chg="addSp delSp modSp add mod addAnim delAnim modAnim">
        <pc:chgData name="Hugo Castanheta" userId="47c1c2ed-0231-4d31-a6dd-05975b1edcb8" providerId="ADAL" clId="{0E9FCBBD-86D4-4000-8CC5-58EDD0B519B1}" dt="2023-10-03T14:22:08.224" v="3372" actId="14100"/>
        <pc:sldMkLst>
          <pc:docMk/>
          <pc:sldMk cId="2207973610" sldId="534"/>
        </pc:sldMkLst>
        <pc:spChg chg="add del mod">
          <ac:chgData name="Hugo Castanheta" userId="47c1c2ed-0231-4d31-a6dd-05975b1edcb8" providerId="ADAL" clId="{0E9FCBBD-86D4-4000-8CC5-58EDD0B519B1}" dt="2023-10-03T14:21:19.208" v="3365" actId="1076"/>
          <ac:spMkLst>
            <pc:docMk/>
            <pc:sldMk cId="2207973610" sldId="534"/>
            <ac:spMk id="5" creationId="{103ABC5F-FAAB-A799-BAE4-4F949FA50A61}"/>
          </ac:spMkLst>
        </pc:spChg>
        <pc:spChg chg="add del">
          <ac:chgData name="Hugo Castanheta" userId="47c1c2ed-0231-4d31-a6dd-05975b1edcb8" providerId="ADAL" clId="{0E9FCBBD-86D4-4000-8CC5-58EDD0B519B1}" dt="2023-10-03T14:21:28.727" v="3366" actId="478"/>
          <ac:spMkLst>
            <pc:docMk/>
            <pc:sldMk cId="2207973610" sldId="534"/>
            <ac:spMk id="17" creationId="{350485AC-C9BC-7232-7421-79278902FDFD}"/>
          </ac:spMkLst>
        </pc:spChg>
        <pc:spChg chg="mod">
          <ac:chgData name="Hugo Castanheta" userId="47c1c2ed-0231-4d31-a6dd-05975b1edcb8" providerId="ADAL" clId="{0E9FCBBD-86D4-4000-8CC5-58EDD0B519B1}" dt="2023-10-03T14:22:08.224" v="3372" actId="14100"/>
          <ac:spMkLst>
            <pc:docMk/>
            <pc:sldMk cId="2207973610" sldId="534"/>
            <ac:spMk id="18" creationId="{6206EA5F-0094-067E-56A0-EDBC2277C997}"/>
          </ac:spMkLst>
        </pc:spChg>
      </pc:sldChg>
      <pc:sldChg chg="delSp add mod modAnim">
        <pc:chgData name="Hugo Castanheta" userId="47c1c2ed-0231-4d31-a6dd-05975b1edcb8" providerId="ADAL" clId="{0E9FCBBD-86D4-4000-8CC5-58EDD0B519B1}" dt="2023-10-03T14:22:13.949" v="3373" actId="478"/>
        <pc:sldMkLst>
          <pc:docMk/>
          <pc:sldMk cId="1506024894" sldId="535"/>
        </pc:sldMkLst>
        <pc:spChg chg="del">
          <ac:chgData name="Hugo Castanheta" userId="47c1c2ed-0231-4d31-a6dd-05975b1edcb8" providerId="ADAL" clId="{0E9FCBBD-86D4-4000-8CC5-58EDD0B519B1}" dt="2023-10-03T14:22:13.949" v="3373" actId="478"/>
          <ac:spMkLst>
            <pc:docMk/>
            <pc:sldMk cId="1506024894" sldId="535"/>
            <ac:spMk id="18" creationId="{6206EA5F-0094-067E-56A0-EDBC2277C997}"/>
          </ac:spMkLst>
        </pc:spChg>
      </pc:sldChg>
      <pc:sldChg chg="delSp modSp add mod delAnim modAnim">
        <pc:chgData name="Hugo Castanheta" userId="47c1c2ed-0231-4d31-a6dd-05975b1edcb8" providerId="ADAL" clId="{0E9FCBBD-86D4-4000-8CC5-58EDD0B519B1}" dt="2023-10-03T14:24:38.717" v="3399"/>
        <pc:sldMkLst>
          <pc:docMk/>
          <pc:sldMk cId="3291373566" sldId="536"/>
        </pc:sldMkLst>
        <pc:grpChg chg="del mod">
          <ac:chgData name="Hugo Castanheta" userId="47c1c2ed-0231-4d31-a6dd-05975b1edcb8" providerId="ADAL" clId="{0E9FCBBD-86D4-4000-8CC5-58EDD0B519B1}" dt="2023-10-03T14:24:32.376" v="3395" actId="478"/>
          <ac:grpSpMkLst>
            <pc:docMk/>
            <pc:sldMk cId="3291373566" sldId="536"/>
            <ac:grpSpMk id="12" creationId="{5FC0FBDD-414B-7E5F-D519-85094B306E8F}"/>
          </ac:grpSpMkLst>
        </pc:grpChg>
        <pc:picChg chg="del">
          <ac:chgData name="Hugo Castanheta" userId="47c1c2ed-0231-4d31-a6dd-05975b1edcb8" providerId="ADAL" clId="{0E9FCBBD-86D4-4000-8CC5-58EDD0B519B1}" dt="2023-10-03T14:24:35.634" v="3397" actId="478"/>
          <ac:picMkLst>
            <pc:docMk/>
            <pc:sldMk cId="3291373566" sldId="536"/>
            <ac:picMk id="8" creationId="{754392A3-0AF9-205A-D57F-A0B8FA823C52}"/>
          </ac:picMkLst>
        </pc:picChg>
        <pc:picChg chg="mod">
          <ac:chgData name="Hugo Castanheta" userId="47c1c2ed-0231-4d31-a6dd-05975b1edcb8" providerId="ADAL" clId="{0E9FCBBD-86D4-4000-8CC5-58EDD0B519B1}" dt="2023-10-03T14:24:37.087" v="3398" actId="1076"/>
          <ac:picMkLst>
            <pc:docMk/>
            <pc:sldMk cId="3291373566" sldId="536"/>
            <ac:picMk id="9" creationId="{B165E8FE-571A-2A4C-EEED-CDE7D7D8B683}"/>
          </ac:picMkLst>
        </pc:picChg>
        <pc:picChg chg="del">
          <ac:chgData name="Hugo Castanheta" userId="47c1c2ed-0231-4d31-a6dd-05975b1edcb8" providerId="ADAL" clId="{0E9FCBBD-86D4-4000-8CC5-58EDD0B519B1}" dt="2023-10-03T14:24:26.894" v="3393" actId="478"/>
          <ac:picMkLst>
            <pc:docMk/>
            <pc:sldMk cId="3291373566" sldId="536"/>
            <ac:picMk id="14" creationId="{72D2CE7F-5F4B-BEFD-650B-DCD11326DE1D}"/>
          </ac:picMkLst>
        </pc:picChg>
      </pc:sldChg>
      <pc:sldChg chg="delSp modSp add mod ord delAnim modAnim">
        <pc:chgData name="Hugo Castanheta" userId="47c1c2ed-0231-4d31-a6dd-05975b1edcb8" providerId="ADAL" clId="{0E9FCBBD-86D4-4000-8CC5-58EDD0B519B1}" dt="2023-10-03T14:26:00.407" v="3420" actId="1076"/>
        <pc:sldMkLst>
          <pc:docMk/>
          <pc:sldMk cId="4039650821" sldId="537"/>
        </pc:sldMkLst>
        <pc:spChg chg="del mod topLvl">
          <ac:chgData name="Hugo Castanheta" userId="47c1c2ed-0231-4d31-a6dd-05975b1edcb8" providerId="ADAL" clId="{0E9FCBBD-86D4-4000-8CC5-58EDD0B519B1}" dt="2023-10-03T14:25:58.278" v="3419" actId="478"/>
          <ac:spMkLst>
            <pc:docMk/>
            <pc:sldMk cId="4039650821" sldId="537"/>
            <ac:spMk id="10" creationId="{F5E860A7-1E2D-2B82-5594-7F09B21E892C}"/>
          </ac:spMkLst>
        </pc:spChg>
        <pc:grpChg chg="del mod">
          <ac:chgData name="Hugo Castanheta" userId="47c1c2ed-0231-4d31-a6dd-05975b1edcb8" providerId="ADAL" clId="{0E9FCBBD-86D4-4000-8CC5-58EDD0B519B1}" dt="2023-10-03T14:25:54.981" v="3418" actId="165"/>
          <ac:grpSpMkLst>
            <pc:docMk/>
            <pc:sldMk cId="4039650821" sldId="537"/>
            <ac:grpSpMk id="12" creationId="{5FC0FBDD-414B-7E5F-D519-85094B306E8F}"/>
          </ac:grpSpMkLst>
        </pc:grpChg>
        <pc:picChg chg="del">
          <ac:chgData name="Hugo Castanheta" userId="47c1c2ed-0231-4d31-a6dd-05975b1edcb8" providerId="ADAL" clId="{0E9FCBBD-86D4-4000-8CC5-58EDD0B519B1}" dt="2023-10-03T14:25:08.135" v="3404" actId="478"/>
          <ac:picMkLst>
            <pc:docMk/>
            <pc:sldMk cId="4039650821" sldId="537"/>
            <ac:picMk id="8" creationId="{754392A3-0AF9-205A-D57F-A0B8FA823C52}"/>
          </ac:picMkLst>
        </pc:picChg>
        <pc:picChg chg="del mod">
          <ac:chgData name="Hugo Castanheta" userId="47c1c2ed-0231-4d31-a6dd-05975b1edcb8" providerId="ADAL" clId="{0E9FCBBD-86D4-4000-8CC5-58EDD0B519B1}" dt="2023-10-03T14:25:06.966" v="3403" actId="478"/>
          <ac:picMkLst>
            <pc:docMk/>
            <pc:sldMk cId="4039650821" sldId="537"/>
            <ac:picMk id="9" creationId="{B165E8FE-571A-2A4C-EEED-CDE7D7D8B683}"/>
          </ac:picMkLst>
        </pc:picChg>
        <pc:picChg chg="mod topLvl">
          <ac:chgData name="Hugo Castanheta" userId="47c1c2ed-0231-4d31-a6dd-05975b1edcb8" providerId="ADAL" clId="{0E9FCBBD-86D4-4000-8CC5-58EDD0B519B1}" dt="2023-10-03T14:26:00.407" v="3420" actId="1076"/>
          <ac:picMkLst>
            <pc:docMk/>
            <pc:sldMk cId="4039650821" sldId="537"/>
            <ac:picMk id="11" creationId="{9D58ED81-6241-9609-7D1C-CBADD4C801A4}"/>
          </ac:picMkLst>
        </pc:picChg>
        <pc:picChg chg="del mod">
          <ac:chgData name="Hugo Castanheta" userId="47c1c2ed-0231-4d31-a6dd-05975b1edcb8" providerId="ADAL" clId="{0E9FCBBD-86D4-4000-8CC5-58EDD0B519B1}" dt="2023-10-03T14:25:09.247" v="3405" actId="478"/>
          <ac:picMkLst>
            <pc:docMk/>
            <pc:sldMk cId="4039650821" sldId="537"/>
            <ac:picMk id="14" creationId="{72D2CE7F-5F4B-BEFD-650B-DCD11326DE1D}"/>
          </ac:picMkLst>
        </pc:picChg>
      </pc:sldChg>
      <pc:sldChg chg="delSp modSp add mod ord delAnim modAnim">
        <pc:chgData name="Hugo Castanheta" userId="47c1c2ed-0231-4d31-a6dd-05975b1edcb8" providerId="ADAL" clId="{0E9FCBBD-86D4-4000-8CC5-58EDD0B519B1}" dt="2023-10-03T14:25:42.224" v="3417"/>
        <pc:sldMkLst>
          <pc:docMk/>
          <pc:sldMk cId="1766793301" sldId="538"/>
        </pc:sldMkLst>
        <pc:grpChg chg="del">
          <ac:chgData name="Hugo Castanheta" userId="47c1c2ed-0231-4d31-a6dd-05975b1edcb8" providerId="ADAL" clId="{0E9FCBBD-86D4-4000-8CC5-58EDD0B519B1}" dt="2023-10-03T14:25:33.115" v="3412" actId="478"/>
          <ac:grpSpMkLst>
            <pc:docMk/>
            <pc:sldMk cId="1766793301" sldId="538"/>
            <ac:grpSpMk id="12" creationId="{5FC0FBDD-414B-7E5F-D519-85094B306E8F}"/>
          </ac:grpSpMkLst>
        </pc:grpChg>
        <pc:picChg chg="del">
          <ac:chgData name="Hugo Castanheta" userId="47c1c2ed-0231-4d31-a6dd-05975b1edcb8" providerId="ADAL" clId="{0E9FCBBD-86D4-4000-8CC5-58EDD0B519B1}" dt="2023-10-03T14:25:34.386" v="3414" actId="478"/>
          <ac:picMkLst>
            <pc:docMk/>
            <pc:sldMk cId="1766793301" sldId="538"/>
            <ac:picMk id="8" creationId="{754392A3-0AF9-205A-D57F-A0B8FA823C52}"/>
          </ac:picMkLst>
        </pc:picChg>
        <pc:picChg chg="del">
          <ac:chgData name="Hugo Castanheta" userId="47c1c2ed-0231-4d31-a6dd-05975b1edcb8" providerId="ADAL" clId="{0E9FCBBD-86D4-4000-8CC5-58EDD0B519B1}" dt="2023-10-03T14:25:33.692" v="3413" actId="478"/>
          <ac:picMkLst>
            <pc:docMk/>
            <pc:sldMk cId="1766793301" sldId="538"/>
            <ac:picMk id="9" creationId="{B165E8FE-571A-2A4C-EEED-CDE7D7D8B683}"/>
          </ac:picMkLst>
        </pc:picChg>
        <pc:picChg chg="mod">
          <ac:chgData name="Hugo Castanheta" userId="47c1c2ed-0231-4d31-a6dd-05975b1edcb8" providerId="ADAL" clId="{0E9FCBBD-86D4-4000-8CC5-58EDD0B519B1}" dt="2023-10-03T14:25:36.184" v="3415" actId="1076"/>
          <ac:picMkLst>
            <pc:docMk/>
            <pc:sldMk cId="1766793301" sldId="538"/>
            <ac:picMk id="14" creationId="{72D2CE7F-5F4B-BEFD-650B-DCD11326DE1D}"/>
          </ac:picMkLst>
        </pc:picChg>
      </pc:sldChg>
      <pc:sldChg chg="add del">
        <pc:chgData name="Hugo Castanheta" userId="47c1c2ed-0231-4d31-a6dd-05975b1edcb8" providerId="ADAL" clId="{0E9FCBBD-86D4-4000-8CC5-58EDD0B519B1}" dt="2023-10-03T14:26:19.922" v="3421" actId="47"/>
        <pc:sldMkLst>
          <pc:docMk/>
          <pc:sldMk cId="2568652430" sldId="539"/>
        </pc:sldMkLst>
      </pc:sldChg>
      <pc:sldChg chg="delSp modSp add mod delAnim modAnim">
        <pc:chgData name="Hugo Castanheta" userId="47c1c2ed-0231-4d31-a6dd-05975b1edcb8" providerId="ADAL" clId="{0E9FCBBD-86D4-4000-8CC5-58EDD0B519B1}" dt="2023-10-03T14:29:24.910" v="3432"/>
        <pc:sldMkLst>
          <pc:docMk/>
          <pc:sldMk cId="3664649424" sldId="539"/>
        </pc:sldMkLst>
        <pc:grpChg chg="del mod">
          <ac:chgData name="Hugo Castanheta" userId="47c1c2ed-0231-4d31-a6dd-05975b1edcb8" providerId="ADAL" clId="{0E9FCBBD-86D4-4000-8CC5-58EDD0B519B1}" dt="2023-10-03T14:29:11.689" v="3431" actId="478"/>
          <ac:grpSpMkLst>
            <pc:docMk/>
            <pc:sldMk cId="3664649424" sldId="539"/>
            <ac:grpSpMk id="17" creationId="{3168A5B0-6ACA-8C17-43FE-E95BC550691E}"/>
          </ac:grpSpMkLst>
        </pc:grpChg>
      </pc:sldChg>
      <pc:sldChg chg="delSp modSp add mod delAnim modAnim">
        <pc:chgData name="Hugo Castanheta" userId="47c1c2ed-0231-4d31-a6dd-05975b1edcb8" providerId="ADAL" clId="{0E9FCBBD-86D4-4000-8CC5-58EDD0B519B1}" dt="2023-10-03T14:29:56.489" v="3439"/>
        <pc:sldMkLst>
          <pc:docMk/>
          <pc:sldMk cId="1484351236" sldId="540"/>
        </pc:sldMkLst>
        <pc:grpChg chg="del">
          <ac:chgData name="Hugo Castanheta" userId="47c1c2ed-0231-4d31-a6dd-05975b1edcb8" providerId="ADAL" clId="{0E9FCBBD-86D4-4000-8CC5-58EDD0B519B1}" dt="2023-10-03T14:29:38.862" v="3436" actId="478"/>
          <ac:grpSpMkLst>
            <pc:docMk/>
            <pc:sldMk cId="1484351236" sldId="540"/>
            <ac:grpSpMk id="12" creationId="{AE847CC0-20DE-FCE3-621C-A6A23F74AC08}"/>
          </ac:grpSpMkLst>
        </pc:grpChg>
        <pc:grpChg chg="mod">
          <ac:chgData name="Hugo Castanheta" userId="47c1c2ed-0231-4d31-a6dd-05975b1edcb8" providerId="ADAL" clId="{0E9FCBBD-86D4-4000-8CC5-58EDD0B519B1}" dt="2023-10-03T14:29:44.689" v="3438" actId="1076"/>
          <ac:grpSpMkLst>
            <pc:docMk/>
            <pc:sldMk cId="1484351236" sldId="540"/>
            <ac:grpSpMk id="17" creationId="{3168A5B0-6ACA-8C17-43FE-E95BC550691E}"/>
          </ac:grpSpMkLst>
        </pc:grpChg>
        <pc:picChg chg="del">
          <ac:chgData name="Hugo Castanheta" userId="47c1c2ed-0231-4d31-a6dd-05975b1edcb8" providerId="ADAL" clId="{0E9FCBBD-86D4-4000-8CC5-58EDD0B519B1}" dt="2023-10-03T14:29:36.149" v="3434" actId="478"/>
          <ac:picMkLst>
            <pc:docMk/>
            <pc:sldMk cId="1484351236" sldId="540"/>
            <ac:picMk id="7" creationId="{C92A238D-CF65-28B9-96DE-4FE2F9F9EA08}"/>
          </ac:picMkLst>
        </pc:picChg>
      </pc:sldChg>
      <pc:sldChg chg="add del">
        <pc:chgData name="Hugo Castanheta" userId="47c1c2ed-0231-4d31-a6dd-05975b1edcb8" providerId="ADAL" clId="{0E9FCBBD-86D4-4000-8CC5-58EDD0B519B1}" dt="2023-10-03T14:26:44.368" v="3422" actId="47"/>
        <pc:sldMkLst>
          <pc:docMk/>
          <pc:sldMk cId="3416232434" sldId="540"/>
        </pc:sldMkLst>
      </pc:sldChg>
      <pc:sldChg chg="delSp add mod modAnim">
        <pc:chgData name="Hugo Castanheta" userId="47c1c2ed-0231-4d31-a6dd-05975b1edcb8" providerId="ADAL" clId="{0E9FCBBD-86D4-4000-8CC5-58EDD0B519B1}" dt="2023-10-03T14:31:05.509" v="3446"/>
        <pc:sldMkLst>
          <pc:docMk/>
          <pc:sldMk cId="2014261639" sldId="541"/>
        </pc:sldMkLst>
        <pc:grpChg chg="del">
          <ac:chgData name="Hugo Castanheta" userId="47c1c2ed-0231-4d31-a6dd-05975b1edcb8" providerId="ADAL" clId="{0E9FCBBD-86D4-4000-8CC5-58EDD0B519B1}" dt="2023-10-03T14:30:55.517" v="3444" actId="478"/>
          <ac:grpSpMkLst>
            <pc:docMk/>
            <pc:sldMk cId="2014261639" sldId="541"/>
            <ac:grpSpMk id="13" creationId="{47B510C8-AB62-2FF0-A8DB-977896E0754F}"/>
          </ac:grpSpMkLst>
        </pc:grpChg>
        <pc:grpChg chg="del">
          <ac:chgData name="Hugo Castanheta" userId="47c1c2ed-0231-4d31-a6dd-05975b1edcb8" providerId="ADAL" clId="{0E9FCBBD-86D4-4000-8CC5-58EDD0B519B1}" dt="2023-10-03T14:31:01.749" v="3445" actId="478"/>
          <ac:grpSpMkLst>
            <pc:docMk/>
            <pc:sldMk cId="2014261639" sldId="541"/>
            <ac:grpSpMk id="42" creationId="{15FB971B-C599-9B70-A687-108DA46ED16D}"/>
          </ac:grpSpMkLst>
        </pc:grpChg>
      </pc:sldChg>
      <pc:sldChg chg="delSp modSp add mod modAnim">
        <pc:chgData name="Hugo Castanheta" userId="47c1c2ed-0231-4d31-a6dd-05975b1edcb8" providerId="ADAL" clId="{0E9FCBBD-86D4-4000-8CC5-58EDD0B519B1}" dt="2023-10-03T14:32:01.173" v="3457"/>
        <pc:sldMkLst>
          <pc:docMk/>
          <pc:sldMk cId="1511297762" sldId="542"/>
        </pc:sldMkLst>
        <pc:spChg chg="mod">
          <ac:chgData name="Hugo Castanheta" userId="47c1c2ed-0231-4d31-a6dd-05975b1edcb8" providerId="ADAL" clId="{0E9FCBBD-86D4-4000-8CC5-58EDD0B519B1}" dt="2023-10-03T14:31:40.913" v="3456" actId="1037"/>
          <ac:spMkLst>
            <pc:docMk/>
            <pc:sldMk cId="1511297762" sldId="542"/>
            <ac:spMk id="7" creationId="{3CC847AD-2E43-5A1E-197E-388019BFA512}"/>
          </ac:spMkLst>
        </pc:spChg>
        <pc:spChg chg="mod">
          <ac:chgData name="Hugo Castanheta" userId="47c1c2ed-0231-4d31-a6dd-05975b1edcb8" providerId="ADAL" clId="{0E9FCBBD-86D4-4000-8CC5-58EDD0B519B1}" dt="2023-10-03T14:31:40.913" v="3456" actId="1037"/>
          <ac:spMkLst>
            <pc:docMk/>
            <pc:sldMk cId="1511297762" sldId="542"/>
            <ac:spMk id="12" creationId="{2BA4A371-9164-737B-5938-1405E2D6D0B5}"/>
          </ac:spMkLst>
        </pc:spChg>
        <pc:grpChg chg="mod">
          <ac:chgData name="Hugo Castanheta" userId="47c1c2ed-0231-4d31-a6dd-05975b1edcb8" providerId="ADAL" clId="{0E9FCBBD-86D4-4000-8CC5-58EDD0B519B1}" dt="2023-10-03T14:31:40.913" v="3456" actId="1037"/>
          <ac:grpSpMkLst>
            <pc:docMk/>
            <pc:sldMk cId="1511297762" sldId="542"/>
            <ac:grpSpMk id="9" creationId="{0261E17C-021C-0BF6-2174-93D0B90D0349}"/>
          </ac:grpSpMkLst>
        </pc:grpChg>
        <pc:grpChg chg="mod">
          <ac:chgData name="Hugo Castanheta" userId="47c1c2ed-0231-4d31-a6dd-05975b1edcb8" providerId="ADAL" clId="{0E9FCBBD-86D4-4000-8CC5-58EDD0B519B1}" dt="2023-10-03T14:31:40.913" v="3456" actId="1037"/>
          <ac:grpSpMkLst>
            <pc:docMk/>
            <pc:sldMk cId="1511297762" sldId="542"/>
            <ac:grpSpMk id="13" creationId="{47B510C8-AB62-2FF0-A8DB-977896E0754F}"/>
          </ac:grpSpMkLst>
        </pc:grpChg>
        <pc:grpChg chg="del">
          <ac:chgData name="Hugo Castanheta" userId="47c1c2ed-0231-4d31-a6dd-05975b1edcb8" providerId="ADAL" clId="{0E9FCBBD-86D4-4000-8CC5-58EDD0B519B1}" dt="2023-10-03T14:31:15.317" v="3449" actId="478"/>
          <ac:grpSpMkLst>
            <pc:docMk/>
            <pc:sldMk cId="1511297762" sldId="542"/>
            <ac:grpSpMk id="15" creationId="{B6362012-A960-B263-8471-2F75A7B39630}"/>
          </ac:grpSpMkLst>
        </pc:grpChg>
        <pc:grpChg chg="del">
          <ac:chgData name="Hugo Castanheta" userId="47c1c2ed-0231-4d31-a6dd-05975b1edcb8" providerId="ADAL" clId="{0E9FCBBD-86D4-4000-8CC5-58EDD0B519B1}" dt="2023-10-03T14:31:09.974" v="3447" actId="478"/>
          <ac:grpSpMkLst>
            <pc:docMk/>
            <pc:sldMk cId="1511297762" sldId="542"/>
            <ac:grpSpMk id="42" creationId="{15FB971B-C599-9B70-A687-108DA46ED16D}"/>
          </ac:grpSpMkLst>
        </pc:grpChg>
        <pc:picChg chg="mod">
          <ac:chgData name="Hugo Castanheta" userId="47c1c2ed-0231-4d31-a6dd-05975b1edcb8" providerId="ADAL" clId="{0E9FCBBD-86D4-4000-8CC5-58EDD0B519B1}" dt="2023-10-03T14:31:40.913" v="3456" actId="1037"/>
          <ac:picMkLst>
            <pc:docMk/>
            <pc:sldMk cId="1511297762" sldId="542"/>
            <ac:picMk id="7174" creationId="{520E013B-FF88-034A-ED54-FD07DC90FBAD}"/>
          </ac:picMkLst>
        </pc:picChg>
      </pc:sldChg>
      <pc:sldChg chg="delSp add mod delAnim modAnim">
        <pc:chgData name="Hugo Castanheta" userId="47c1c2ed-0231-4d31-a6dd-05975b1edcb8" providerId="ADAL" clId="{0E9FCBBD-86D4-4000-8CC5-58EDD0B519B1}" dt="2023-10-03T14:33:08.353" v="3475"/>
        <pc:sldMkLst>
          <pc:docMk/>
          <pc:sldMk cId="377581229" sldId="543"/>
        </pc:sldMkLst>
        <pc:spChg chg="del">
          <ac:chgData name="Hugo Castanheta" userId="47c1c2ed-0231-4d31-a6dd-05975b1edcb8" providerId="ADAL" clId="{0E9FCBBD-86D4-4000-8CC5-58EDD0B519B1}" dt="2023-10-03T14:33:02.533" v="3473" actId="478"/>
          <ac:spMkLst>
            <pc:docMk/>
            <pc:sldMk cId="377581229" sldId="543"/>
            <ac:spMk id="9" creationId="{57B2872A-1C81-9D38-764E-0B7CEDAF4A96}"/>
          </ac:spMkLst>
        </pc:spChg>
      </pc:sldChg>
      <pc:sldChg chg="delSp add mod delAnim modAnim">
        <pc:chgData name="Hugo Castanheta" userId="47c1c2ed-0231-4d31-a6dd-05975b1edcb8" providerId="ADAL" clId="{0E9FCBBD-86D4-4000-8CC5-58EDD0B519B1}" dt="2023-10-03T14:33:15.265" v="3477" actId="478"/>
        <pc:sldMkLst>
          <pc:docMk/>
          <pc:sldMk cId="2962736607" sldId="544"/>
        </pc:sldMkLst>
        <pc:spChg chg="del">
          <ac:chgData name="Hugo Castanheta" userId="47c1c2ed-0231-4d31-a6dd-05975b1edcb8" providerId="ADAL" clId="{0E9FCBBD-86D4-4000-8CC5-58EDD0B519B1}" dt="2023-10-03T14:33:14.287" v="3476" actId="478"/>
          <ac:spMkLst>
            <pc:docMk/>
            <pc:sldMk cId="2962736607" sldId="544"/>
            <ac:spMk id="8" creationId="{DBB5BD1D-E6F3-8D4C-3743-E3ACBB8D36C4}"/>
          </ac:spMkLst>
        </pc:spChg>
        <pc:picChg chg="del">
          <ac:chgData name="Hugo Castanheta" userId="47c1c2ed-0231-4d31-a6dd-05975b1edcb8" providerId="ADAL" clId="{0E9FCBBD-86D4-4000-8CC5-58EDD0B519B1}" dt="2023-10-03T14:33:15.265" v="3477" actId="478"/>
          <ac:picMkLst>
            <pc:docMk/>
            <pc:sldMk cId="2962736607" sldId="544"/>
            <ac:picMk id="2052" creationId="{9B2472AC-654A-64A7-5BA1-7BFC405041EB}"/>
          </ac:picMkLst>
        </pc:picChg>
      </pc:sldChg>
      <pc:sldChg chg="add del">
        <pc:chgData name="Hugo Castanheta" userId="47c1c2ed-0231-4d31-a6dd-05975b1edcb8" providerId="ADAL" clId="{0E9FCBBD-86D4-4000-8CC5-58EDD0B519B1}" dt="2023-10-03T14:38:46.224" v="3495"/>
        <pc:sldMkLst>
          <pc:docMk/>
          <pc:sldMk cId="2594884949" sldId="545"/>
        </pc:sldMkLst>
      </pc:sldChg>
      <pc:sldChg chg="delSp add mod delAnim modAnim">
        <pc:chgData name="Hugo Castanheta" userId="47c1c2ed-0231-4d31-a6dd-05975b1edcb8" providerId="ADAL" clId="{0E9FCBBD-86D4-4000-8CC5-58EDD0B519B1}" dt="2023-10-03T14:40:27.136" v="3512"/>
        <pc:sldMkLst>
          <pc:docMk/>
          <pc:sldMk cId="2865619380" sldId="545"/>
        </pc:sldMkLst>
        <pc:spChg chg="del">
          <ac:chgData name="Hugo Castanheta" userId="47c1c2ed-0231-4d31-a6dd-05975b1edcb8" providerId="ADAL" clId="{0E9FCBBD-86D4-4000-8CC5-58EDD0B519B1}" dt="2023-10-03T14:40:13.343" v="3509" actId="478"/>
          <ac:spMkLst>
            <pc:docMk/>
            <pc:sldMk cId="2865619380" sldId="545"/>
            <ac:spMk id="9" creationId="{A963A3E2-3D80-3F5E-04D6-794DA1F5996B}"/>
          </ac:spMkLst>
        </pc:spChg>
        <pc:spChg chg="del">
          <ac:chgData name="Hugo Castanheta" userId="47c1c2ed-0231-4d31-a6dd-05975b1edcb8" providerId="ADAL" clId="{0E9FCBBD-86D4-4000-8CC5-58EDD0B519B1}" dt="2023-10-03T14:40:20.664" v="3510" actId="478"/>
          <ac:spMkLst>
            <pc:docMk/>
            <pc:sldMk cId="2865619380" sldId="545"/>
            <ac:spMk id="13" creationId="{DFDD386B-C1AF-3641-8A9E-6C8AA32E4955}"/>
          </ac:spMkLst>
        </pc:spChg>
        <pc:graphicFrameChg chg="del">
          <ac:chgData name="Hugo Castanheta" userId="47c1c2ed-0231-4d31-a6dd-05975b1edcb8" providerId="ADAL" clId="{0E9FCBBD-86D4-4000-8CC5-58EDD0B519B1}" dt="2023-10-03T14:40:07.010" v="3508" actId="478"/>
          <ac:graphicFrameMkLst>
            <pc:docMk/>
            <pc:sldMk cId="2865619380" sldId="545"/>
            <ac:graphicFrameMk id="10" creationId="{D40D2F50-CC58-B9F9-83C6-45D437C04718}"/>
          </ac:graphicFrameMkLst>
        </pc:graphicFrameChg>
        <pc:picChg chg="del">
          <ac:chgData name="Hugo Castanheta" userId="47c1c2ed-0231-4d31-a6dd-05975b1edcb8" providerId="ADAL" clId="{0E9FCBBD-86D4-4000-8CC5-58EDD0B519B1}" dt="2023-10-03T14:40:21.639" v="3511" actId="478"/>
          <ac:picMkLst>
            <pc:docMk/>
            <pc:sldMk cId="2865619380" sldId="545"/>
            <ac:picMk id="11" creationId="{9A482688-D102-EDA6-B7CB-47ED46546DED}"/>
          </ac:picMkLst>
        </pc:picChg>
      </pc:sldChg>
      <pc:sldChg chg="add del">
        <pc:chgData name="Hugo Castanheta" userId="47c1c2ed-0231-4d31-a6dd-05975b1edcb8" providerId="ADAL" clId="{0E9FCBBD-86D4-4000-8CC5-58EDD0B519B1}" dt="2023-10-03T14:38:10.285" v="3481"/>
        <pc:sldMkLst>
          <pc:docMk/>
          <pc:sldMk cId="4235039221" sldId="545"/>
        </pc:sldMkLst>
      </pc:sldChg>
      <pc:sldChg chg="add del">
        <pc:chgData name="Hugo Castanheta" userId="47c1c2ed-0231-4d31-a6dd-05975b1edcb8" providerId="ADAL" clId="{0E9FCBBD-86D4-4000-8CC5-58EDD0B519B1}" dt="2023-10-03T14:38:09.168" v="3480"/>
        <pc:sldMkLst>
          <pc:docMk/>
          <pc:sldMk cId="1223568760" sldId="546"/>
        </pc:sldMkLst>
      </pc:sldChg>
      <pc:sldChg chg="delSp modSp add mod delAnim modAnim">
        <pc:chgData name="Hugo Castanheta" userId="47c1c2ed-0231-4d31-a6dd-05975b1edcb8" providerId="ADAL" clId="{0E9FCBBD-86D4-4000-8CC5-58EDD0B519B1}" dt="2023-10-03T14:41:11.245" v="3517" actId="1076"/>
        <pc:sldMkLst>
          <pc:docMk/>
          <pc:sldMk cId="2017410631" sldId="546"/>
        </pc:sldMkLst>
        <pc:spChg chg="del">
          <ac:chgData name="Hugo Castanheta" userId="47c1c2ed-0231-4d31-a6dd-05975b1edcb8" providerId="ADAL" clId="{0E9FCBBD-86D4-4000-8CC5-58EDD0B519B1}" dt="2023-10-03T14:40:39.686" v="3513" actId="478"/>
          <ac:spMkLst>
            <pc:docMk/>
            <pc:sldMk cId="2017410631" sldId="546"/>
            <ac:spMk id="9" creationId="{A963A3E2-3D80-3F5E-04D6-794DA1F5996B}"/>
          </ac:spMkLst>
        </pc:spChg>
        <pc:spChg chg="del">
          <ac:chgData name="Hugo Castanheta" userId="47c1c2ed-0231-4d31-a6dd-05975b1edcb8" providerId="ADAL" clId="{0E9FCBBD-86D4-4000-8CC5-58EDD0B519B1}" dt="2023-10-03T14:40:55.048" v="3514" actId="478"/>
          <ac:spMkLst>
            <pc:docMk/>
            <pc:sldMk cId="2017410631" sldId="546"/>
            <ac:spMk id="12" creationId="{D780C136-5674-1066-E730-BE933ABCA246}"/>
          </ac:spMkLst>
        </pc:spChg>
        <pc:graphicFrameChg chg="mod">
          <ac:chgData name="Hugo Castanheta" userId="47c1c2ed-0231-4d31-a6dd-05975b1edcb8" providerId="ADAL" clId="{0E9FCBBD-86D4-4000-8CC5-58EDD0B519B1}" dt="2023-10-03T14:41:11.245" v="3517" actId="1076"/>
          <ac:graphicFrameMkLst>
            <pc:docMk/>
            <pc:sldMk cId="2017410631" sldId="546"/>
            <ac:graphicFrameMk id="10" creationId="{D40D2F50-CC58-B9F9-83C6-45D437C04718}"/>
          </ac:graphicFrameMkLst>
        </pc:graphicFrameChg>
      </pc:sldChg>
      <pc:sldChg chg="modSp add del mod">
        <pc:chgData name="Hugo Castanheta" userId="47c1c2ed-0231-4d31-a6dd-05975b1edcb8" providerId="ADAL" clId="{0E9FCBBD-86D4-4000-8CC5-58EDD0B519B1}" dt="2023-10-03T14:38:44.931" v="3494"/>
        <pc:sldMkLst>
          <pc:docMk/>
          <pc:sldMk cId="2348550879" sldId="546"/>
        </pc:sldMkLst>
        <pc:grpChg chg="mod">
          <ac:chgData name="Hugo Castanheta" userId="47c1c2ed-0231-4d31-a6dd-05975b1edcb8" providerId="ADAL" clId="{0E9FCBBD-86D4-4000-8CC5-58EDD0B519B1}" dt="2023-10-03T14:38:43.915" v="3493" actId="1076"/>
          <ac:grpSpMkLst>
            <pc:docMk/>
            <pc:sldMk cId="2348550879" sldId="546"/>
            <ac:grpSpMk id="14" creationId="{B7A8CFD5-9648-AB29-679D-93E890BD9851}"/>
          </ac:grpSpMkLst>
        </pc:grpChg>
      </pc:sldChg>
      <pc:sldChg chg="add del">
        <pc:chgData name="Hugo Castanheta" userId="47c1c2ed-0231-4d31-a6dd-05975b1edcb8" providerId="ADAL" clId="{0E9FCBBD-86D4-4000-8CC5-58EDD0B519B1}" dt="2023-10-03T14:41:29.650" v="3518" actId="47"/>
        <pc:sldMkLst>
          <pc:docMk/>
          <pc:sldMk cId="740564133" sldId="547"/>
        </pc:sldMkLst>
      </pc:sldChg>
      <pc:sldChg chg="add del">
        <pc:chgData name="Hugo Castanheta" userId="47c1c2ed-0231-4d31-a6dd-05975b1edcb8" providerId="ADAL" clId="{0E9FCBBD-86D4-4000-8CC5-58EDD0B519B1}" dt="2023-10-03T14:38:31.429" v="3489"/>
        <pc:sldMkLst>
          <pc:docMk/>
          <pc:sldMk cId="1858919244" sldId="547"/>
        </pc:sldMkLst>
      </pc:sldChg>
      <pc:sldChg chg="delSp modSp add mod delAnim modAnim">
        <pc:chgData name="Hugo Castanheta" userId="47c1c2ed-0231-4d31-a6dd-05975b1edcb8" providerId="ADAL" clId="{0E9FCBBD-86D4-4000-8CC5-58EDD0B519B1}" dt="2023-10-03T14:45:02.691" v="3585" actId="1038"/>
        <pc:sldMkLst>
          <pc:docMk/>
          <pc:sldMk cId="3903578412" sldId="547"/>
        </pc:sldMkLst>
        <pc:spChg chg="mod">
          <ac:chgData name="Hugo Castanheta" userId="47c1c2ed-0231-4d31-a6dd-05975b1edcb8" providerId="ADAL" clId="{0E9FCBBD-86D4-4000-8CC5-58EDD0B519B1}" dt="2023-10-03T14:42:01.780" v="3527" actId="6549"/>
          <ac:spMkLst>
            <pc:docMk/>
            <pc:sldMk cId="3903578412" sldId="547"/>
            <ac:spMk id="27" creationId="{A65FD9E1-FBC5-48E7-3AF6-D30C3C109464}"/>
          </ac:spMkLst>
        </pc:spChg>
        <pc:grpChg chg="del">
          <ac:chgData name="Hugo Castanheta" userId="47c1c2ed-0231-4d31-a6dd-05975b1edcb8" providerId="ADAL" clId="{0E9FCBBD-86D4-4000-8CC5-58EDD0B519B1}" dt="2023-10-03T14:42:06.874" v="3528" actId="478"/>
          <ac:grpSpMkLst>
            <pc:docMk/>
            <pc:sldMk cId="3903578412" sldId="547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FCBBD-86D4-4000-8CC5-58EDD0B519B1}" dt="2023-10-03T14:42:06.874" v="3528" actId="478"/>
          <ac:grpSpMkLst>
            <pc:docMk/>
            <pc:sldMk cId="3903578412" sldId="547"/>
            <ac:grpSpMk id="26" creationId="{BDABAF20-B9FC-DFE1-8848-5B71AF4ED21A}"/>
          </ac:grpSpMkLst>
        </pc:grpChg>
        <pc:grpChg chg="mod">
          <ac:chgData name="Hugo Castanheta" userId="47c1c2ed-0231-4d31-a6dd-05975b1edcb8" providerId="ADAL" clId="{0E9FCBBD-86D4-4000-8CC5-58EDD0B519B1}" dt="2023-10-03T14:45:02.691" v="3585" actId="1038"/>
          <ac:grpSpMkLst>
            <pc:docMk/>
            <pc:sldMk cId="3903578412" sldId="547"/>
            <ac:grpSpMk id="32" creationId="{97E3A821-DAAE-36D0-AD08-C4F3D434A4AD}"/>
          </ac:grpSpMkLst>
        </pc:grpChg>
        <pc:picChg chg="mod modCrop">
          <ac:chgData name="Hugo Castanheta" userId="47c1c2ed-0231-4d31-a6dd-05975b1edcb8" providerId="ADAL" clId="{0E9FCBBD-86D4-4000-8CC5-58EDD0B519B1}" dt="2023-10-03T14:43:48.487" v="3557" actId="732"/>
          <ac:picMkLst>
            <pc:docMk/>
            <pc:sldMk cId="3903578412" sldId="547"/>
            <ac:picMk id="29" creationId="{D495D1EA-DCAA-FE7B-F569-5A558B980712}"/>
          </ac:picMkLst>
        </pc:picChg>
        <pc:picChg chg="del">
          <ac:chgData name="Hugo Castanheta" userId="47c1c2ed-0231-4d31-a6dd-05975b1edcb8" providerId="ADAL" clId="{0E9FCBBD-86D4-4000-8CC5-58EDD0B519B1}" dt="2023-10-03T14:42:13.148" v="3530" actId="478"/>
          <ac:picMkLst>
            <pc:docMk/>
            <pc:sldMk cId="3903578412" sldId="547"/>
            <ac:picMk id="33" creationId="{B3ECF87A-60CE-12C2-22C4-9C8605D60DFE}"/>
          </ac:picMkLst>
        </pc:picChg>
        <pc:picChg chg="del">
          <ac:chgData name="Hugo Castanheta" userId="47c1c2ed-0231-4d31-a6dd-05975b1edcb8" providerId="ADAL" clId="{0E9FCBBD-86D4-4000-8CC5-58EDD0B519B1}" dt="2023-10-03T14:42:09.737" v="3529" actId="478"/>
          <ac:picMkLst>
            <pc:docMk/>
            <pc:sldMk cId="3903578412" sldId="547"/>
            <ac:picMk id="34" creationId="{F264A549-BF77-A489-61D2-6CEA88D38A22}"/>
          </ac:picMkLst>
        </pc:picChg>
      </pc:sldChg>
      <pc:sldChg chg="delSp modSp add mod delAnim modAnim">
        <pc:chgData name="Hugo Castanheta" userId="47c1c2ed-0231-4d31-a6dd-05975b1edcb8" providerId="ADAL" clId="{0E9FCBBD-86D4-4000-8CC5-58EDD0B519B1}" dt="2023-10-03T14:45:30.620" v="3598"/>
        <pc:sldMkLst>
          <pc:docMk/>
          <pc:sldMk cId="1794996200" sldId="548"/>
        </pc:sldMkLst>
        <pc:grpChg chg="mod">
          <ac:chgData name="Hugo Castanheta" userId="47c1c2ed-0231-4d31-a6dd-05975b1edcb8" providerId="ADAL" clId="{0E9FCBBD-86D4-4000-8CC5-58EDD0B519B1}" dt="2023-10-03T14:45:23.848" v="3595" actId="1036"/>
          <ac:grpSpMkLst>
            <pc:docMk/>
            <pc:sldMk cId="1794996200" sldId="548"/>
            <ac:grpSpMk id="17" creationId="{57D0F0E9-467C-CB69-A34F-F26E221C258B}"/>
          </ac:grpSpMkLst>
        </pc:grpChg>
        <pc:grpChg chg="mod">
          <ac:chgData name="Hugo Castanheta" userId="47c1c2ed-0231-4d31-a6dd-05975b1edcb8" providerId="ADAL" clId="{0E9FCBBD-86D4-4000-8CC5-58EDD0B519B1}" dt="2023-10-03T14:45:23.848" v="3595" actId="1036"/>
          <ac:grpSpMkLst>
            <pc:docMk/>
            <pc:sldMk cId="1794996200" sldId="548"/>
            <ac:grpSpMk id="20" creationId="{4914C4A6-5601-255E-975B-05DF1F83E09B}"/>
          </ac:grpSpMkLst>
        </pc:grpChg>
        <pc:grpChg chg="mod">
          <ac:chgData name="Hugo Castanheta" userId="47c1c2ed-0231-4d31-a6dd-05975b1edcb8" providerId="ADAL" clId="{0E9FCBBD-86D4-4000-8CC5-58EDD0B519B1}" dt="2023-10-03T14:45:23.848" v="3595" actId="1036"/>
          <ac:grpSpMkLst>
            <pc:docMk/>
            <pc:sldMk cId="1794996200" sldId="548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FCBBD-86D4-4000-8CC5-58EDD0B519B1}" dt="2023-10-03T14:44:27.982" v="3559" actId="478"/>
          <ac:grpSpMkLst>
            <pc:docMk/>
            <pc:sldMk cId="1794996200" sldId="548"/>
            <ac:grpSpMk id="26" creationId="{BDABAF20-B9FC-DFE1-8848-5B71AF4ED21A}"/>
          </ac:grpSpMkLst>
        </pc:grpChg>
        <pc:picChg chg="mod">
          <ac:chgData name="Hugo Castanheta" userId="47c1c2ed-0231-4d31-a6dd-05975b1edcb8" providerId="ADAL" clId="{0E9FCBBD-86D4-4000-8CC5-58EDD0B519B1}" dt="2023-10-03T14:45:23.848" v="3595" actId="1036"/>
          <ac:picMkLst>
            <pc:docMk/>
            <pc:sldMk cId="1794996200" sldId="548"/>
            <ac:picMk id="33" creationId="{B3ECF87A-60CE-12C2-22C4-9C8605D60DFE}"/>
          </ac:picMkLst>
        </pc:picChg>
        <pc:picChg chg="del mod">
          <ac:chgData name="Hugo Castanheta" userId="47c1c2ed-0231-4d31-a6dd-05975b1edcb8" providerId="ADAL" clId="{0E9FCBBD-86D4-4000-8CC5-58EDD0B519B1}" dt="2023-10-03T14:44:31.087" v="3560" actId="478"/>
          <ac:picMkLst>
            <pc:docMk/>
            <pc:sldMk cId="1794996200" sldId="548"/>
            <ac:picMk id="34" creationId="{F264A549-BF77-A489-61D2-6CEA88D38A22}"/>
          </ac:picMkLst>
        </pc:picChg>
      </pc:sldChg>
      <pc:sldChg chg="delSp modSp add mod delAnim modAnim">
        <pc:chgData name="Hugo Castanheta" userId="47c1c2ed-0231-4d31-a6dd-05975b1edcb8" providerId="ADAL" clId="{0E9FCBBD-86D4-4000-8CC5-58EDD0B519B1}" dt="2023-10-03T14:46:03.173" v="3605" actId="732"/>
        <pc:sldMkLst>
          <pc:docMk/>
          <pc:sldMk cId="3516475088" sldId="549"/>
        </pc:sldMkLst>
        <pc:grpChg chg="del">
          <ac:chgData name="Hugo Castanheta" userId="47c1c2ed-0231-4d31-a6dd-05975b1edcb8" providerId="ADAL" clId="{0E9FCBBD-86D4-4000-8CC5-58EDD0B519B1}" dt="2023-10-03T14:45:39.415" v="3601" actId="478"/>
          <ac:grpSpMkLst>
            <pc:docMk/>
            <pc:sldMk cId="3516475088" sldId="549"/>
            <ac:grpSpMk id="32" creationId="{97E3A821-DAAE-36D0-AD08-C4F3D434A4AD}"/>
          </ac:grpSpMkLst>
        </pc:grpChg>
        <pc:picChg chg="mod modCrop">
          <ac:chgData name="Hugo Castanheta" userId="47c1c2ed-0231-4d31-a6dd-05975b1edcb8" providerId="ADAL" clId="{0E9FCBBD-86D4-4000-8CC5-58EDD0B519B1}" dt="2023-10-03T14:46:03.173" v="3605" actId="732"/>
          <ac:picMkLst>
            <pc:docMk/>
            <pc:sldMk cId="3516475088" sldId="549"/>
            <ac:picMk id="29" creationId="{D495D1EA-DCAA-FE7B-F569-5A558B980712}"/>
          </ac:picMkLst>
        </pc:picChg>
        <pc:picChg chg="del">
          <ac:chgData name="Hugo Castanheta" userId="47c1c2ed-0231-4d31-a6dd-05975b1edcb8" providerId="ADAL" clId="{0E9FCBBD-86D4-4000-8CC5-58EDD0B519B1}" dt="2023-10-03T14:45:38.456" v="3600" actId="478"/>
          <ac:picMkLst>
            <pc:docMk/>
            <pc:sldMk cId="3516475088" sldId="549"/>
            <ac:picMk id="33" creationId="{B3ECF87A-60CE-12C2-22C4-9C8605D60DFE}"/>
          </ac:picMkLst>
        </pc:picChg>
        <pc:picChg chg="mod">
          <ac:chgData name="Hugo Castanheta" userId="47c1c2ed-0231-4d31-a6dd-05975b1edcb8" providerId="ADAL" clId="{0E9FCBBD-86D4-4000-8CC5-58EDD0B519B1}" dt="2023-10-03T14:45:44.632" v="3602" actId="1076"/>
          <ac:picMkLst>
            <pc:docMk/>
            <pc:sldMk cId="3516475088" sldId="549"/>
            <ac:picMk id="34" creationId="{F264A549-BF77-A489-61D2-6CEA88D38A22}"/>
          </ac:picMkLst>
        </pc:picChg>
      </pc:sldChg>
      <pc:sldChg chg="add del">
        <pc:chgData name="Hugo Castanheta" userId="47c1c2ed-0231-4d31-a6dd-05975b1edcb8" providerId="ADAL" clId="{0E9FCBBD-86D4-4000-8CC5-58EDD0B519B1}" dt="2023-10-03T14:46:19.639" v="3606" actId="47"/>
        <pc:sldMkLst>
          <pc:docMk/>
          <pc:sldMk cId="1121753465" sldId="550"/>
        </pc:sldMkLst>
      </pc:sldChg>
      <pc:sldChg chg="add modAnim">
        <pc:chgData name="Hugo Castanheta" userId="47c1c2ed-0231-4d31-a6dd-05975b1edcb8" providerId="ADAL" clId="{0E9FCBBD-86D4-4000-8CC5-58EDD0B519B1}" dt="2023-10-03T14:46:57.584" v="3611"/>
        <pc:sldMkLst>
          <pc:docMk/>
          <pc:sldMk cId="2740256932" sldId="550"/>
        </pc:sldMkLst>
      </pc:sldChg>
      <pc:sldChg chg="delSp add mod delAnim modAnim">
        <pc:chgData name="Hugo Castanheta" userId="47c1c2ed-0231-4d31-a6dd-05975b1edcb8" providerId="ADAL" clId="{0E9FCBBD-86D4-4000-8CC5-58EDD0B519B1}" dt="2023-10-03T14:47:46.458" v="3627"/>
        <pc:sldMkLst>
          <pc:docMk/>
          <pc:sldMk cId="3305384417" sldId="551"/>
        </pc:sldMkLst>
        <pc:spChg chg="del">
          <ac:chgData name="Hugo Castanheta" userId="47c1c2ed-0231-4d31-a6dd-05975b1edcb8" providerId="ADAL" clId="{0E9FCBBD-86D4-4000-8CC5-58EDD0B519B1}" dt="2023-10-03T14:47:40.669" v="3623" actId="478"/>
          <ac:spMkLst>
            <pc:docMk/>
            <pc:sldMk cId="3305384417" sldId="551"/>
            <ac:spMk id="6" creationId="{3CDCBC86-58A9-6CE4-BE00-B4A07FCB3B6A}"/>
          </ac:spMkLst>
        </pc:spChg>
        <pc:spChg chg="del">
          <ac:chgData name="Hugo Castanheta" userId="47c1c2ed-0231-4d31-a6dd-05975b1edcb8" providerId="ADAL" clId="{0E9FCBBD-86D4-4000-8CC5-58EDD0B519B1}" dt="2023-10-03T14:47:45.595" v="3626" actId="478"/>
          <ac:spMkLst>
            <pc:docMk/>
            <pc:sldMk cId="3305384417" sldId="551"/>
            <ac:spMk id="11" creationId="{3263E6AA-5864-5337-12B3-7D647B52C2E4}"/>
          </ac:spMkLst>
        </pc:spChg>
        <pc:spChg chg="del">
          <ac:chgData name="Hugo Castanheta" userId="47c1c2ed-0231-4d31-a6dd-05975b1edcb8" providerId="ADAL" clId="{0E9FCBBD-86D4-4000-8CC5-58EDD0B519B1}" dt="2023-10-03T14:47:43.947" v="3625" actId="478"/>
          <ac:spMkLst>
            <pc:docMk/>
            <pc:sldMk cId="3305384417" sldId="551"/>
            <ac:spMk id="12" creationId="{53713C14-BD62-2FF7-1CCC-AE4EE1D6DFE3}"/>
          </ac:spMkLst>
        </pc:spChg>
        <pc:spChg chg="del">
          <ac:chgData name="Hugo Castanheta" userId="47c1c2ed-0231-4d31-a6dd-05975b1edcb8" providerId="ADAL" clId="{0E9FCBBD-86D4-4000-8CC5-58EDD0B519B1}" dt="2023-10-03T14:47:42.850" v="3624" actId="478"/>
          <ac:spMkLst>
            <pc:docMk/>
            <pc:sldMk cId="3305384417" sldId="551"/>
            <ac:spMk id="13" creationId="{917117B0-4BC7-0334-6A51-B1BE1C417167}"/>
          </ac:spMkLst>
        </pc:spChg>
      </pc:sldChg>
      <pc:sldChg chg="addSp delSp add mod delAnim modAnim">
        <pc:chgData name="Hugo Castanheta" userId="47c1c2ed-0231-4d31-a6dd-05975b1edcb8" providerId="ADAL" clId="{0E9FCBBD-86D4-4000-8CC5-58EDD0B519B1}" dt="2023-10-03T14:47:58.289" v="3634"/>
        <pc:sldMkLst>
          <pc:docMk/>
          <pc:sldMk cId="3591243736" sldId="552"/>
        </pc:sldMkLst>
        <pc:spChg chg="del">
          <ac:chgData name="Hugo Castanheta" userId="47c1c2ed-0231-4d31-a6dd-05975b1edcb8" providerId="ADAL" clId="{0E9FCBBD-86D4-4000-8CC5-58EDD0B519B1}" dt="2023-10-03T14:47:49.322" v="3628" actId="478"/>
          <ac:spMkLst>
            <pc:docMk/>
            <pc:sldMk cId="3591243736" sldId="552"/>
            <ac:spMk id="6" creationId="{3CDCBC86-58A9-6CE4-BE00-B4A07FCB3B6A}"/>
          </ac:spMkLst>
        </pc:spChg>
        <pc:spChg chg="del">
          <ac:chgData name="Hugo Castanheta" userId="47c1c2ed-0231-4d31-a6dd-05975b1edcb8" providerId="ADAL" clId="{0E9FCBBD-86D4-4000-8CC5-58EDD0B519B1}" dt="2023-10-03T14:47:50.094" v="3629" actId="478"/>
          <ac:spMkLst>
            <pc:docMk/>
            <pc:sldMk cId="3591243736" sldId="552"/>
            <ac:spMk id="9" creationId="{517FEF3D-A278-CAA8-8D7B-1A1CA3D0A959}"/>
          </ac:spMkLst>
        </pc:spChg>
        <pc:spChg chg="del">
          <ac:chgData name="Hugo Castanheta" userId="47c1c2ed-0231-4d31-a6dd-05975b1edcb8" providerId="ADAL" clId="{0E9FCBBD-86D4-4000-8CC5-58EDD0B519B1}" dt="2023-10-03T14:47:51.400" v="3630" actId="478"/>
          <ac:spMkLst>
            <pc:docMk/>
            <pc:sldMk cId="3591243736" sldId="552"/>
            <ac:spMk id="12" creationId="{53713C14-BD62-2FF7-1CCC-AE4EE1D6DFE3}"/>
          </ac:spMkLst>
        </pc:spChg>
        <pc:spChg chg="del">
          <ac:chgData name="Hugo Castanheta" userId="47c1c2ed-0231-4d31-a6dd-05975b1edcb8" providerId="ADAL" clId="{0E9FCBBD-86D4-4000-8CC5-58EDD0B519B1}" dt="2023-10-03T14:47:55.863" v="3633" actId="478"/>
          <ac:spMkLst>
            <pc:docMk/>
            <pc:sldMk cId="3591243736" sldId="552"/>
            <ac:spMk id="13" creationId="{917117B0-4BC7-0334-6A51-B1BE1C417167}"/>
          </ac:spMkLst>
        </pc:spChg>
        <pc:grpChg chg="add del">
          <ac:chgData name="Hugo Castanheta" userId="47c1c2ed-0231-4d31-a6dd-05975b1edcb8" providerId="ADAL" clId="{0E9FCBBD-86D4-4000-8CC5-58EDD0B519B1}" dt="2023-10-03T14:47:54.111" v="3632" actId="478"/>
          <ac:grpSpMkLst>
            <pc:docMk/>
            <pc:sldMk cId="3591243736" sldId="552"/>
            <ac:grpSpMk id="15" creationId="{F871ED9C-EED6-6DD7-DA41-E5F32FEA3EE0}"/>
          </ac:grpSpMkLst>
        </pc:grpChg>
      </pc:sldChg>
      <pc:sldChg chg="delSp add mod delAnim modAnim">
        <pc:chgData name="Hugo Castanheta" userId="47c1c2ed-0231-4d31-a6dd-05975b1edcb8" providerId="ADAL" clId="{0E9FCBBD-86D4-4000-8CC5-58EDD0B519B1}" dt="2023-10-03T14:48:12.559" v="3639"/>
        <pc:sldMkLst>
          <pc:docMk/>
          <pc:sldMk cId="4052785065" sldId="553"/>
        </pc:sldMkLst>
        <pc:spChg chg="del">
          <ac:chgData name="Hugo Castanheta" userId="47c1c2ed-0231-4d31-a6dd-05975b1edcb8" providerId="ADAL" clId="{0E9FCBBD-86D4-4000-8CC5-58EDD0B519B1}" dt="2023-10-03T14:48:03.378" v="3635" actId="478"/>
          <ac:spMkLst>
            <pc:docMk/>
            <pc:sldMk cId="4052785065" sldId="553"/>
            <ac:spMk id="6" creationId="{3CDCBC86-58A9-6CE4-BE00-B4A07FCB3B6A}"/>
          </ac:spMkLst>
        </pc:spChg>
        <pc:spChg chg="del">
          <ac:chgData name="Hugo Castanheta" userId="47c1c2ed-0231-4d31-a6dd-05975b1edcb8" providerId="ADAL" clId="{0E9FCBBD-86D4-4000-8CC5-58EDD0B519B1}" dt="2023-10-03T14:48:04.549" v="3636" actId="478"/>
          <ac:spMkLst>
            <pc:docMk/>
            <pc:sldMk cId="4052785065" sldId="553"/>
            <ac:spMk id="9" creationId="{517FEF3D-A278-CAA8-8D7B-1A1CA3D0A959}"/>
          </ac:spMkLst>
        </pc:spChg>
        <pc:spChg chg="del">
          <ac:chgData name="Hugo Castanheta" userId="47c1c2ed-0231-4d31-a6dd-05975b1edcb8" providerId="ADAL" clId="{0E9FCBBD-86D4-4000-8CC5-58EDD0B519B1}" dt="2023-10-03T14:48:06.042" v="3637" actId="478"/>
          <ac:spMkLst>
            <pc:docMk/>
            <pc:sldMk cId="4052785065" sldId="553"/>
            <ac:spMk id="11" creationId="{3263E6AA-5864-5337-12B3-7D647B52C2E4}"/>
          </ac:spMkLst>
        </pc:spChg>
        <pc:spChg chg="del">
          <ac:chgData name="Hugo Castanheta" userId="47c1c2ed-0231-4d31-a6dd-05975b1edcb8" providerId="ADAL" clId="{0E9FCBBD-86D4-4000-8CC5-58EDD0B519B1}" dt="2023-10-03T14:48:11.552" v="3638" actId="478"/>
          <ac:spMkLst>
            <pc:docMk/>
            <pc:sldMk cId="4052785065" sldId="553"/>
            <ac:spMk id="13" creationId="{917117B0-4BC7-0334-6A51-B1BE1C417167}"/>
          </ac:spMkLst>
        </pc:spChg>
      </pc:sldChg>
      <pc:sldChg chg="delSp add mod delAnim modAnim">
        <pc:chgData name="Hugo Castanheta" userId="47c1c2ed-0231-4d31-a6dd-05975b1edcb8" providerId="ADAL" clId="{0E9FCBBD-86D4-4000-8CC5-58EDD0B519B1}" dt="2023-10-03T14:48:20.028" v="3644"/>
        <pc:sldMkLst>
          <pc:docMk/>
          <pc:sldMk cId="1890399698" sldId="554"/>
        </pc:sldMkLst>
        <pc:spChg chg="del">
          <ac:chgData name="Hugo Castanheta" userId="47c1c2ed-0231-4d31-a6dd-05975b1edcb8" providerId="ADAL" clId="{0E9FCBBD-86D4-4000-8CC5-58EDD0B519B1}" dt="2023-10-03T14:48:15.452" v="3640" actId="478"/>
          <ac:spMkLst>
            <pc:docMk/>
            <pc:sldMk cId="1890399698" sldId="554"/>
            <ac:spMk id="6" creationId="{3CDCBC86-58A9-6CE4-BE00-B4A07FCB3B6A}"/>
          </ac:spMkLst>
        </pc:spChg>
        <pc:spChg chg="del">
          <ac:chgData name="Hugo Castanheta" userId="47c1c2ed-0231-4d31-a6dd-05975b1edcb8" providerId="ADAL" clId="{0E9FCBBD-86D4-4000-8CC5-58EDD0B519B1}" dt="2023-10-03T14:48:16.342" v="3641" actId="478"/>
          <ac:spMkLst>
            <pc:docMk/>
            <pc:sldMk cId="1890399698" sldId="554"/>
            <ac:spMk id="9" creationId="{517FEF3D-A278-CAA8-8D7B-1A1CA3D0A959}"/>
          </ac:spMkLst>
        </pc:spChg>
        <pc:spChg chg="del">
          <ac:chgData name="Hugo Castanheta" userId="47c1c2ed-0231-4d31-a6dd-05975b1edcb8" providerId="ADAL" clId="{0E9FCBBD-86D4-4000-8CC5-58EDD0B519B1}" dt="2023-10-03T14:48:17.455" v="3642" actId="478"/>
          <ac:spMkLst>
            <pc:docMk/>
            <pc:sldMk cId="1890399698" sldId="554"/>
            <ac:spMk id="11" creationId="{3263E6AA-5864-5337-12B3-7D647B52C2E4}"/>
          </ac:spMkLst>
        </pc:spChg>
        <pc:spChg chg="del">
          <ac:chgData name="Hugo Castanheta" userId="47c1c2ed-0231-4d31-a6dd-05975b1edcb8" providerId="ADAL" clId="{0E9FCBBD-86D4-4000-8CC5-58EDD0B519B1}" dt="2023-10-03T14:48:18.468" v="3643" actId="478"/>
          <ac:spMkLst>
            <pc:docMk/>
            <pc:sldMk cId="1890399698" sldId="554"/>
            <ac:spMk id="12" creationId="{53713C14-BD62-2FF7-1CCC-AE4EE1D6DFE3}"/>
          </ac:spMkLst>
        </pc:spChg>
      </pc:sldChg>
      <pc:sldChg chg="add del">
        <pc:chgData name="Hugo Castanheta" userId="47c1c2ed-0231-4d31-a6dd-05975b1edcb8" providerId="ADAL" clId="{0E9FCBBD-86D4-4000-8CC5-58EDD0B519B1}" dt="2023-10-03T14:48:24.112" v="3645" actId="47"/>
        <pc:sldMkLst>
          <pc:docMk/>
          <pc:sldMk cId="2247503349" sldId="555"/>
        </pc:sldMkLst>
      </pc:sldChg>
      <pc:sldChg chg="add">
        <pc:chgData name="Hugo Castanheta" userId="47c1c2ed-0231-4d31-a6dd-05975b1edcb8" providerId="ADAL" clId="{0E9FCBBD-86D4-4000-8CC5-58EDD0B519B1}" dt="2023-10-03T14:48:46.727" v="3646" actId="2890"/>
        <pc:sldMkLst>
          <pc:docMk/>
          <pc:sldMk cId="3306248198" sldId="555"/>
        </pc:sldMkLst>
      </pc:sldChg>
      <pc:sldChg chg="addSp delSp modSp add mod delAnim modAnim">
        <pc:chgData name="Hugo Castanheta" userId="47c1c2ed-0231-4d31-a6dd-05975b1edcb8" providerId="ADAL" clId="{0E9FCBBD-86D4-4000-8CC5-58EDD0B519B1}" dt="2023-10-03T15:13:44.622" v="4050" actId="1037"/>
        <pc:sldMkLst>
          <pc:docMk/>
          <pc:sldMk cId="772783350" sldId="556"/>
        </pc:sldMkLst>
        <pc:spChg chg="del">
          <ac:chgData name="Hugo Castanheta" userId="47c1c2ed-0231-4d31-a6dd-05975b1edcb8" providerId="ADAL" clId="{0E9FCBBD-86D4-4000-8CC5-58EDD0B519B1}" dt="2023-10-03T14:51:16.711" v="3677" actId="478"/>
          <ac:spMkLst>
            <pc:docMk/>
            <pc:sldMk cId="772783350" sldId="556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4:51:19.705" v="3678" actId="478"/>
          <ac:spMkLst>
            <pc:docMk/>
            <pc:sldMk cId="772783350" sldId="556"/>
            <ac:spMk id="7" creationId="{3BC7CC3B-3F70-B08C-D89D-54C46FA14243}"/>
          </ac:spMkLst>
        </pc:spChg>
        <pc:spChg chg="del">
          <ac:chgData name="Hugo Castanheta" userId="47c1c2ed-0231-4d31-a6dd-05975b1edcb8" providerId="ADAL" clId="{0E9FCBBD-86D4-4000-8CC5-58EDD0B519B1}" dt="2023-10-03T14:51:04.618" v="3672" actId="478"/>
          <ac:spMkLst>
            <pc:docMk/>
            <pc:sldMk cId="772783350" sldId="556"/>
            <ac:spMk id="11" creationId="{0F5E2D01-A66F-C4A7-00BA-B580D5968C7C}"/>
          </ac:spMkLst>
        </pc:spChg>
        <pc:spChg chg="del">
          <ac:chgData name="Hugo Castanheta" userId="47c1c2ed-0231-4d31-a6dd-05975b1edcb8" providerId="ADAL" clId="{0E9FCBBD-86D4-4000-8CC5-58EDD0B519B1}" dt="2023-10-03T14:50:59.574" v="3670" actId="478"/>
          <ac:spMkLst>
            <pc:docMk/>
            <pc:sldMk cId="772783350" sldId="556"/>
            <ac:spMk id="13" creationId="{0C80414D-1A5F-B23A-FB84-D65E8C800414}"/>
          </ac:spMkLst>
        </pc:spChg>
        <pc:spChg chg="add mod">
          <ac:chgData name="Hugo Castanheta" userId="47c1c2ed-0231-4d31-a6dd-05975b1edcb8" providerId="ADAL" clId="{0E9FCBBD-86D4-4000-8CC5-58EDD0B519B1}" dt="2023-10-03T15:13:28.317" v="4035" actId="1076"/>
          <ac:spMkLst>
            <pc:docMk/>
            <pc:sldMk cId="772783350" sldId="556"/>
            <ac:spMk id="16" creationId="{A2BA4B1B-D7BD-8613-08A3-DA779D00CAB3}"/>
          </ac:spMkLst>
        </pc:spChg>
        <pc:spChg chg="del topLvl">
          <ac:chgData name="Hugo Castanheta" userId="47c1c2ed-0231-4d31-a6dd-05975b1edcb8" providerId="ADAL" clId="{0E9FCBBD-86D4-4000-8CC5-58EDD0B519B1}" dt="2023-10-03T14:51:09.585" v="3674" actId="478"/>
          <ac:spMkLst>
            <pc:docMk/>
            <pc:sldMk cId="772783350" sldId="556"/>
            <ac:spMk id="21" creationId="{E7BC825D-4ABE-3743-D53A-5F3A34EEA969}"/>
          </ac:spMkLst>
        </pc:spChg>
        <pc:spChg chg="del topLvl">
          <ac:chgData name="Hugo Castanheta" userId="47c1c2ed-0231-4d31-a6dd-05975b1edcb8" providerId="ADAL" clId="{0E9FCBBD-86D4-4000-8CC5-58EDD0B519B1}" dt="2023-10-03T14:51:11.683" v="3675" actId="478"/>
          <ac:spMkLst>
            <pc:docMk/>
            <pc:sldMk cId="772783350" sldId="556"/>
            <ac:spMk id="22" creationId="{EC7C3E24-1FB7-73C4-BCE9-21B325D0FEE6}"/>
          </ac:spMkLst>
        </pc:spChg>
        <pc:spChg chg="add mod">
          <ac:chgData name="Hugo Castanheta" userId="47c1c2ed-0231-4d31-a6dd-05975b1edcb8" providerId="ADAL" clId="{0E9FCBBD-86D4-4000-8CC5-58EDD0B519B1}" dt="2023-10-03T15:13:44.622" v="4050" actId="1037"/>
          <ac:spMkLst>
            <pc:docMk/>
            <pc:sldMk cId="772783350" sldId="556"/>
            <ac:spMk id="26" creationId="{DA1D4BEF-75F6-628D-577F-B1BE6F01A553}"/>
          </ac:spMkLst>
        </pc:spChg>
        <pc:spChg chg="del">
          <ac:chgData name="Hugo Castanheta" userId="47c1c2ed-0231-4d31-a6dd-05975b1edcb8" providerId="ADAL" clId="{0E9FCBBD-86D4-4000-8CC5-58EDD0B519B1}" dt="2023-10-03T14:51:05.846" v="3673" actId="478"/>
          <ac:spMkLst>
            <pc:docMk/>
            <pc:sldMk cId="772783350" sldId="556"/>
            <ac:spMk id="37" creationId="{C1B7CEE6-74F3-E237-33DF-DE784AC5949C}"/>
          </ac:spMkLst>
        </pc:spChg>
        <pc:spChg chg="del">
          <ac:chgData name="Hugo Castanheta" userId="47c1c2ed-0231-4d31-a6dd-05975b1edcb8" providerId="ADAL" clId="{0E9FCBBD-86D4-4000-8CC5-58EDD0B519B1}" dt="2023-10-03T14:50:58.400" v="3669" actId="478"/>
          <ac:spMkLst>
            <pc:docMk/>
            <pc:sldMk cId="772783350" sldId="556"/>
            <ac:spMk id="41" creationId="{4C714F25-EEF7-463B-32CA-3223B576A4B6}"/>
          </ac:spMkLst>
        </pc:spChg>
        <pc:spChg chg="del">
          <ac:chgData name="Hugo Castanheta" userId="47c1c2ed-0231-4d31-a6dd-05975b1edcb8" providerId="ADAL" clId="{0E9FCBBD-86D4-4000-8CC5-58EDD0B519B1}" dt="2023-10-03T14:50:56.714" v="3668" actId="478"/>
          <ac:spMkLst>
            <pc:docMk/>
            <pc:sldMk cId="772783350" sldId="556"/>
            <ac:spMk id="46" creationId="{5DD49886-8D6F-BCA0-3046-7755C2561A04}"/>
          </ac:spMkLst>
        </pc:spChg>
        <pc:spChg chg="del mod">
          <ac:chgData name="Hugo Castanheta" userId="47c1c2ed-0231-4d31-a6dd-05975b1edcb8" providerId="ADAL" clId="{0E9FCBBD-86D4-4000-8CC5-58EDD0B519B1}" dt="2023-10-03T14:51:02.144" v="3671" actId="478"/>
          <ac:spMkLst>
            <pc:docMk/>
            <pc:sldMk cId="772783350" sldId="556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FCBBD-86D4-4000-8CC5-58EDD0B519B1}" dt="2023-10-03T14:50:52.431" v="3666" actId="478"/>
          <ac:grpSpMkLst>
            <pc:docMk/>
            <pc:sldMk cId="772783350" sldId="556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FCBBD-86D4-4000-8CC5-58EDD0B519B1}" dt="2023-10-03T14:51:09.585" v="3674" actId="478"/>
          <ac:grpSpMkLst>
            <pc:docMk/>
            <pc:sldMk cId="772783350" sldId="556"/>
            <ac:grpSpMk id="20" creationId="{4914C4A6-5601-255E-975B-05DF1F83E09B}"/>
          </ac:grpSpMkLst>
        </pc:grpChg>
        <pc:grpChg chg="del">
          <ac:chgData name="Hugo Castanheta" userId="47c1c2ed-0231-4d31-a6dd-05975b1edcb8" providerId="ADAL" clId="{0E9FCBBD-86D4-4000-8CC5-58EDD0B519B1}" dt="2023-10-03T14:51:13.280" v="3676" actId="478"/>
          <ac:grpSpMkLst>
            <pc:docMk/>
            <pc:sldMk cId="772783350" sldId="556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FCBBD-86D4-4000-8CC5-58EDD0B519B1}" dt="2023-10-03T14:50:50.571" v="3664" actId="478"/>
          <ac:grpSpMkLst>
            <pc:docMk/>
            <pc:sldMk cId="772783350" sldId="556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FCBBD-86D4-4000-8CC5-58EDD0B519B1}" dt="2023-10-03T14:50:47.063" v="3661" actId="478"/>
          <ac:grpSpMkLst>
            <pc:docMk/>
            <pc:sldMk cId="772783350" sldId="556"/>
            <ac:grpSpMk id="44" creationId="{ED46820E-64FE-168C-3D7D-5056E06C401E}"/>
          </ac:grpSpMkLst>
        </pc:grpChg>
        <pc:picChg chg="del">
          <ac:chgData name="Hugo Castanheta" userId="47c1c2ed-0231-4d31-a6dd-05975b1edcb8" providerId="ADAL" clId="{0E9FCBBD-86D4-4000-8CC5-58EDD0B519B1}" dt="2023-10-03T14:50:51.272" v="3665" actId="478"/>
          <ac:picMkLst>
            <pc:docMk/>
            <pc:sldMk cId="772783350" sldId="556"/>
            <ac:picMk id="12" creationId="{17CFA59E-5198-BB6B-A3A1-56876FFED2D5}"/>
          </ac:picMkLst>
        </pc:picChg>
        <pc:picChg chg="del">
          <ac:chgData name="Hugo Castanheta" userId="47c1c2ed-0231-4d31-a6dd-05975b1edcb8" providerId="ADAL" clId="{0E9FCBBD-86D4-4000-8CC5-58EDD0B519B1}" dt="2023-10-03T14:50:49.875" v="3663" actId="478"/>
          <ac:picMkLst>
            <pc:docMk/>
            <pc:sldMk cId="772783350" sldId="556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FCBBD-86D4-4000-8CC5-58EDD0B519B1}" dt="2023-10-03T14:50:47.947" v="3662" actId="478"/>
          <ac:picMkLst>
            <pc:docMk/>
            <pc:sldMk cId="772783350" sldId="556"/>
            <ac:picMk id="39" creationId="{9FE8F157-97E5-EEED-F956-C6ABAA39EA70}"/>
          </ac:picMkLst>
        </pc:picChg>
      </pc:sldChg>
      <pc:sldChg chg="add del ord">
        <pc:chgData name="Hugo Castanheta" userId="47c1c2ed-0231-4d31-a6dd-05975b1edcb8" providerId="ADAL" clId="{0E9FCBBD-86D4-4000-8CC5-58EDD0B519B1}" dt="2023-10-03T15:01:36.976" v="3872" actId="47"/>
        <pc:sldMkLst>
          <pc:docMk/>
          <pc:sldMk cId="2676262781" sldId="557"/>
        </pc:sldMkLst>
      </pc:sldChg>
      <pc:sldChg chg="addSp delSp modSp add mod delAnim modAnim">
        <pc:chgData name="Hugo Castanheta" userId="47c1c2ed-0231-4d31-a6dd-05975b1edcb8" providerId="ADAL" clId="{0E9FCBBD-86D4-4000-8CC5-58EDD0B519B1}" dt="2023-10-03T15:13:55.778" v="4052"/>
        <pc:sldMkLst>
          <pc:docMk/>
          <pc:sldMk cId="916758406" sldId="558"/>
        </pc:sldMkLst>
        <pc:spChg chg="del">
          <ac:chgData name="Hugo Castanheta" userId="47c1c2ed-0231-4d31-a6dd-05975b1edcb8" providerId="ADAL" clId="{0E9FCBBD-86D4-4000-8CC5-58EDD0B519B1}" dt="2023-10-03T14:53:52.782" v="3714" actId="478"/>
          <ac:spMkLst>
            <pc:docMk/>
            <pc:sldMk cId="916758406" sldId="558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4:53:58.780" v="3717" actId="478"/>
          <ac:spMkLst>
            <pc:docMk/>
            <pc:sldMk cId="916758406" sldId="558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4:53:51.721" v="3713" actId="478"/>
          <ac:spMkLst>
            <pc:docMk/>
            <pc:sldMk cId="916758406" sldId="558"/>
            <ac:spMk id="11" creationId="{0F5E2D01-A66F-C4A7-00BA-B580D5968C7C}"/>
          </ac:spMkLst>
        </pc:spChg>
        <pc:spChg chg="del">
          <ac:chgData name="Hugo Castanheta" userId="47c1c2ed-0231-4d31-a6dd-05975b1edcb8" providerId="ADAL" clId="{0E9FCBBD-86D4-4000-8CC5-58EDD0B519B1}" dt="2023-10-03T14:53:56.112" v="3716" actId="478"/>
          <ac:spMkLst>
            <pc:docMk/>
            <pc:sldMk cId="916758406" sldId="558"/>
            <ac:spMk id="13" creationId="{0C80414D-1A5F-B23A-FB84-D65E8C800414}"/>
          </ac:spMkLst>
        </pc:spChg>
        <pc:spChg chg="add mod">
          <ac:chgData name="Hugo Castanheta" userId="47c1c2ed-0231-4d31-a6dd-05975b1edcb8" providerId="ADAL" clId="{0E9FCBBD-86D4-4000-8CC5-58EDD0B519B1}" dt="2023-10-03T15:13:55.778" v="4052"/>
          <ac:spMkLst>
            <pc:docMk/>
            <pc:sldMk cId="916758406" sldId="558"/>
            <ac:spMk id="16" creationId="{B9248C5D-41D1-B33A-0EE5-A7FAFF2B1716}"/>
          </ac:spMkLst>
        </pc:spChg>
        <pc:spChg chg="add mod">
          <ac:chgData name="Hugo Castanheta" userId="47c1c2ed-0231-4d31-a6dd-05975b1edcb8" providerId="ADAL" clId="{0E9FCBBD-86D4-4000-8CC5-58EDD0B519B1}" dt="2023-10-03T15:13:55.778" v="4052"/>
          <ac:spMkLst>
            <pc:docMk/>
            <pc:sldMk cId="916758406" sldId="558"/>
            <ac:spMk id="26" creationId="{BBBB32C6-E567-D6E7-842E-7BF28904D90F}"/>
          </ac:spMkLst>
        </pc:spChg>
        <pc:spChg chg="del">
          <ac:chgData name="Hugo Castanheta" userId="47c1c2ed-0231-4d31-a6dd-05975b1edcb8" providerId="ADAL" clId="{0E9FCBBD-86D4-4000-8CC5-58EDD0B519B1}" dt="2023-10-03T14:53:46.327" v="3709" actId="478"/>
          <ac:spMkLst>
            <pc:docMk/>
            <pc:sldMk cId="916758406" sldId="558"/>
            <ac:spMk id="37" creationId="{C1B7CEE6-74F3-E237-33DF-DE784AC5949C}"/>
          </ac:spMkLst>
        </pc:spChg>
        <pc:spChg chg="del">
          <ac:chgData name="Hugo Castanheta" userId="47c1c2ed-0231-4d31-a6dd-05975b1edcb8" providerId="ADAL" clId="{0E9FCBBD-86D4-4000-8CC5-58EDD0B519B1}" dt="2023-10-03T14:53:55.045" v="3715" actId="478"/>
          <ac:spMkLst>
            <pc:docMk/>
            <pc:sldMk cId="916758406" sldId="558"/>
            <ac:spMk id="41" creationId="{4C714F25-EEF7-463B-32CA-3223B576A4B6}"/>
          </ac:spMkLst>
        </pc:spChg>
        <pc:spChg chg="del">
          <ac:chgData name="Hugo Castanheta" userId="47c1c2ed-0231-4d31-a6dd-05975b1edcb8" providerId="ADAL" clId="{0E9FCBBD-86D4-4000-8CC5-58EDD0B519B1}" dt="2023-10-03T14:53:40.069" v="3705" actId="478"/>
          <ac:spMkLst>
            <pc:docMk/>
            <pc:sldMk cId="916758406" sldId="558"/>
            <ac:spMk id="46" creationId="{5DD49886-8D6F-BCA0-3046-7755C2561A04}"/>
          </ac:spMkLst>
        </pc:spChg>
        <pc:spChg chg="del">
          <ac:chgData name="Hugo Castanheta" userId="47c1c2ed-0231-4d31-a6dd-05975b1edcb8" providerId="ADAL" clId="{0E9FCBBD-86D4-4000-8CC5-58EDD0B519B1}" dt="2023-10-03T14:53:38.016" v="3704" actId="478"/>
          <ac:spMkLst>
            <pc:docMk/>
            <pc:sldMk cId="916758406" sldId="558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FCBBD-86D4-4000-8CC5-58EDD0B519B1}" dt="2023-10-03T14:53:50.180" v="3712" actId="478"/>
          <ac:grpSpMkLst>
            <pc:docMk/>
            <pc:sldMk cId="916758406" sldId="558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FCBBD-86D4-4000-8CC5-58EDD0B519B1}" dt="2023-10-03T14:53:47.314" v="3710" actId="478"/>
          <ac:grpSpMkLst>
            <pc:docMk/>
            <pc:sldMk cId="916758406" sldId="558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FCBBD-86D4-4000-8CC5-58EDD0B519B1}" dt="2023-10-03T14:53:40.840" v="3706" actId="478"/>
          <ac:grpSpMkLst>
            <pc:docMk/>
            <pc:sldMk cId="916758406" sldId="558"/>
            <ac:grpSpMk id="44" creationId="{ED46820E-64FE-168C-3D7D-5056E06C401E}"/>
          </ac:grpSpMkLst>
        </pc:grpChg>
        <pc:picChg chg="del">
          <ac:chgData name="Hugo Castanheta" userId="47c1c2ed-0231-4d31-a6dd-05975b1edcb8" providerId="ADAL" clId="{0E9FCBBD-86D4-4000-8CC5-58EDD0B519B1}" dt="2023-10-03T14:53:48.169" v="3711" actId="478"/>
          <ac:picMkLst>
            <pc:docMk/>
            <pc:sldMk cId="916758406" sldId="558"/>
            <ac:picMk id="12" creationId="{17CFA59E-5198-BB6B-A3A1-56876FFED2D5}"/>
          </ac:picMkLst>
        </pc:picChg>
        <pc:picChg chg="del">
          <ac:chgData name="Hugo Castanheta" userId="47c1c2ed-0231-4d31-a6dd-05975b1edcb8" providerId="ADAL" clId="{0E9FCBBD-86D4-4000-8CC5-58EDD0B519B1}" dt="2023-10-03T14:53:44.150" v="3708" actId="478"/>
          <ac:picMkLst>
            <pc:docMk/>
            <pc:sldMk cId="916758406" sldId="558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FCBBD-86D4-4000-8CC5-58EDD0B519B1}" dt="2023-10-03T14:53:42.581" v="3707" actId="478"/>
          <ac:picMkLst>
            <pc:docMk/>
            <pc:sldMk cId="916758406" sldId="558"/>
            <ac:picMk id="39" creationId="{9FE8F157-97E5-EEED-F956-C6ABAA39EA70}"/>
          </ac:picMkLst>
        </pc:picChg>
      </pc:sldChg>
      <pc:sldChg chg="addSp delSp modSp add mod delAnim modAnim">
        <pc:chgData name="Hugo Castanheta" userId="47c1c2ed-0231-4d31-a6dd-05975b1edcb8" providerId="ADAL" clId="{0E9FCBBD-86D4-4000-8CC5-58EDD0B519B1}" dt="2023-10-03T15:13:57.585" v="4053"/>
        <pc:sldMkLst>
          <pc:docMk/>
          <pc:sldMk cId="2156918229" sldId="559"/>
        </pc:sldMkLst>
        <pc:spChg chg="del">
          <ac:chgData name="Hugo Castanheta" userId="47c1c2ed-0231-4d31-a6dd-05975b1edcb8" providerId="ADAL" clId="{0E9FCBBD-86D4-4000-8CC5-58EDD0B519B1}" dt="2023-10-03T14:55:15.545" v="3736" actId="478"/>
          <ac:spMkLst>
            <pc:docMk/>
            <pc:sldMk cId="2156918229" sldId="559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4:55:16.742" v="3737" actId="478"/>
          <ac:spMkLst>
            <pc:docMk/>
            <pc:sldMk cId="2156918229" sldId="559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4:55:23.733" v="3740" actId="478"/>
          <ac:spMkLst>
            <pc:docMk/>
            <pc:sldMk cId="2156918229" sldId="559"/>
            <ac:spMk id="7" creationId="{3BC7CC3B-3F70-B08C-D89D-54C46FA14243}"/>
          </ac:spMkLst>
        </pc:spChg>
        <pc:spChg chg="mod">
          <ac:chgData name="Hugo Castanheta" userId="47c1c2ed-0231-4d31-a6dd-05975b1edcb8" providerId="ADAL" clId="{0E9FCBBD-86D4-4000-8CC5-58EDD0B519B1}" dt="2023-10-03T14:55:36.884" v="3749" actId="1038"/>
          <ac:spMkLst>
            <pc:docMk/>
            <pc:sldMk cId="2156918229" sldId="559"/>
            <ac:spMk id="11" creationId="{0F5E2D01-A66F-C4A7-00BA-B580D5968C7C}"/>
          </ac:spMkLst>
        </pc:spChg>
        <pc:spChg chg="del">
          <ac:chgData name="Hugo Castanheta" userId="47c1c2ed-0231-4d31-a6dd-05975b1edcb8" providerId="ADAL" clId="{0E9FCBBD-86D4-4000-8CC5-58EDD0B519B1}" dt="2023-10-03T14:55:04.701" v="3732" actId="478"/>
          <ac:spMkLst>
            <pc:docMk/>
            <pc:sldMk cId="2156918229" sldId="559"/>
            <ac:spMk id="13" creationId="{0C80414D-1A5F-B23A-FB84-D65E8C800414}"/>
          </ac:spMkLst>
        </pc:spChg>
        <pc:spChg chg="add mod">
          <ac:chgData name="Hugo Castanheta" userId="47c1c2ed-0231-4d31-a6dd-05975b1edcb8" providerId="ADAL" clId="{0E9FCBBD-86D4-4000-8CC5-58EDD0B519B1}" dt="2023-10-03T15:13:57.585" v="4053"/>
          <ac:spMkLst>
            <pc:docMk/>
            <pc:sldMk cId="2156918229" sldId="559"/>
            <ac:spMk id="16" creationId="{2F30BC49-5FF9-F3F0-6F25-A14AE61594E3}"/>
          </ac:spMkLst>
        </pc:spChg>
        <pc:spChg chg="add mod">
          <ac:chgData name="Hugo Castanheta" userId="47c1c2ed-0231-4d31-a6dd-05975b1edcb8" providerId="ADAL" clId="{0E9FCBBD-86D4-4000-8CC5-58EDD0B519B1}" dt="2023-10-03T15:13:57.585" v="4053"/>
          <ac:spMkLst>
            <pc:docMk/>
            <pc:sldMk cId="2156918229" sldId="559"/>
            <ac:spMk id="26" creationId="{297FD42D-F51B-7B79-7882-80F8B3C7F54D}"/>
          </ac:spMkLst>
        </pc:spChg>
        <pc:spChg chg="del">
          <ac:chgData name="Hugo Castanheta" userId="47c1c2ed-0231-4d31-a6dd-05975b1edcb8" providerId="ADAL" clId="{0E9FCBBD-86D4-4000-8CC5-58EDD0B519B1}" dt="2023-10-03T14:55:03.744" v="3731" actId="478"/>
          <ac:spMkLst>
            <pc:docMk/>
            <pc:sldMk cId="2156918229" sldId="559"/>
            <ac:spMk id="37" creationId="{C1B7CEE6-74F3-E237-33DF-DE784AC5949C}"/>
          </ac:spMkLst>
        </pc:spChg>
        <pc:spChg chg="del">
          <ac:chgData name="Hugo Castanheta" userId="47c1c2ed-0231-4d31-a6dd-05975b1edcb8" providerId="ADAL" clId="{0E9FCBBD-86D4-4000-8CC5-58EDD0B519B1}" dt="2023-10-03T14:54:50.012" v="3727" actId="478"/>
          <ac:spMkLst>
            <pc:docMk/>
            <pc:sldMk cId="2156918229" sldId="559"/>
            <ac:spMk id="41" creationId="{4C714F25-EEF7-463B-32CA-3223B576A4B6}"/>
          </ac:spMkLst>
        </pc:spChg>
        <pc:spChg chg="del">
          <ac:chgData name="Hugo Castanheta" userId="47c1c2ed-0231-4d31-a6dd-05975b1edcb8" providerId="ADAL" clId="{0E9FCBBD-86D4-4000-8CC5-58EDD0B519B1}" dt="2023-10-03T14:54:40.491" v="3724" actId="478"/>
          <ac:spMkLst>
            <pc:docMk/>
            <pc:sldMk cId="2156918229" sldId="559"/>
            <ac:spMk id="46" creationId="{5DD49886-8D6F-BCA0-3046-7755C2561A04}"/>
          </ac:spMkLst>
        </pc:spChg>
        <pc:spChg chg="del">
          <ac:chgData name="Hugo Castanheta" userId="47c1c2ed-0231-4d31-a6dd-05975b1edcb8" providerId="ADAL" clId="{0E9FCBBD-86D4-4000-8CC5-58EDD0B519B1}" dt="2023-10-03T14:54:37.611" v="3723" actId="478"/>
          <ac:spMkLst>
            <pc:docMk/>
            <pc:sldMk cId="2156918229" sldId="559"/>
            <ac:spMk id="49" creationId="{549D0EE0-53FC-B9AA-990D-2717461F66BD}"/>
          </ac:spMkLst>
        </pc:spChg>
        <pc:grpChg chg="del mod">
          <ac:chgData name="Hugo Castanheta" userId="47c1c2ed-0231-4d31-a6dd-05975b1edcb8" providerId="ADAL" clId="{0E9FCBBD-86D4-4000-8CC5-58EDD0B519B1}" dt="2023-10-03T14:55:08.655" v="3734" actId="478"/>
          <ac:grpSpMkLst>
            <pc:docMk/>
            <pc:sldMk cId="2156918229" sldId="559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FCBBD-86D4-4000-8CC5-58EDD0B519B1}" dt="2023-10-03T14:54:58.932" v="3729" actId="478"/>
          <ac:grpSpMkLst>
            <pc:docMk/>
            <pc:sldMk cId="2156918229" sldId="559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FCBBD-86D4-4000-8CC5-58EDD0B519B1}" dt="2023-10-03T14:54:33.716" v="3722" actId="478"/>
          <ac:grpSpMkLst>
            <pc:docMk/>
            <pc:sldMk cId="2156918229" sldId="559"/>
            <ac:grpSpMk id="44" creationId="{ED46820E-64FE-168C-3D7D-5056E06C401E}"/>
          </ac:grpSpMkLst>
        </pc:grpChg>
        <pc:picChg chg="del topLvl">
          <ac:chgData name="Hugo Castanheta" userId="47c1c2ed-0231-4d31-a6dd-05975b1edcb8" providerId="ADAL" clId="{0E9FCBBD-86D4-4000-8CC5-58EDD0B519B1}" dt="2023-10-03T14:55:08.655" v="3734" actId="478"/>
          <ac:picMkLst>
            <pc:docMk/>
            <pc:sldMk cId="2156918229" sldId="559"/>
            <ac:picMk id="8" creationId="{45AED485-9037-7C15-BC3F-399F345AEAF6}"/>
          </ac:picMkLst>
        </pc:picChg>
        <pc:picChg chg="mod topLvl">
          <ac:chgData name="Hugo Castanheta" userId="47c1c2ed-0231-4d31-a6dd-05975b1edcb8" providerId="ADAL" clId="{0E9FCBBD-86D4-4000-8CC5-58EDD0B519B1}" dt="2023-10-03T14:55:14.108" v="3735" actId="1076"/>
          <ac:picMkLst>
            <pc:docMk/>
            <pc:sldMk cId="2156918229" sldId="559"/>
            <ac:picMk id="9" creationId="{2CB81937-5986-1F73-43F4-A0D9355AD2AB}"/>
          </ac:picMkLst>
        </pc:picChg>
        <pc:picChg chg="del">
          <ac:chgData name="Hugo Castanheta" userId="47c1c2ed-0231-4d31-a6dd-05975b1edcb8" providerId="ADAL" clId="{0E9FCBBD-86D4-4000-8CC5-58EDD0B519B1}" dt="2023-10-03T14:55:00.649" v="3730" actId="478"/>
          <ac:picMkLst>
            <pc:docMk/>
            <pc:sldMk cId="2156918229" sldId="559"/>
            <ac:picMk id="12" creationId="{17CFA59E-5198-BB6B-A3A1-56876FFED2D5}"/>
          </ac:picMkLst>
        </pc:picChg>
        <pc:picChg chg="del">
          <ac:chgData name="Hugo Castanheta" userId="47c1c2ed-0231-4d31-a6dd-05975b1edcb8" providerId="ADAL" clId="{0E9FCBBD-86D4-4000-8CC5-58EDD0B519B1}" dt="2023-10-03T14:54:52.170" v="3728" actId="478"/>
          <ac:picMkLst>
            <pc:docMk/>
            <pc:sldMk cId="2156918229" sldId="559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FCBBD-86D4-4000-8CC5-58EDD0B519B1}" dt="2023-10-03T14:54:47.188" v="3726" actId="478"/>
          <ac:picMkLst>
            <pc:docMk/>
            <pc:sldMk cId="2156918229" sldId="559"/>
            <ac:picMk id="39" creationId="{9FE8F157-97E5-EEED-F956-C6ABAA39EA70}"/>
          </ac:picMkLst>
        </pc:picChg>
        <pc:picChg chg="del topLvl">
          <ac:chgData name="Hugo Castanheta" userId="47c1c2ed-0231-4d31-a6dd-05975b1edcb8" providerId="ADAL" clId="{0E9FCBBD-86D4-4000-8CC5-58EDD0B519B1}" dt="2023-10-03T14:54:44.027" v="3725" actId="478"/>
          <ac:picMkLst>
            <pc:docMk/>
            <pc:sldMk cId="2156918229" sldId="559"/>
            <ac:picMk id="42" creationId="{9DC2B914-0B14-FB31-8946-03BC4334274B}"/>
          </ac:picMkLst>
        </pc:picChg>
        <pc:picChg chg="del topLvl">
          <ac:chgData name="Hugo Castanheta" userId="47c1c2ed-0231-4d31-a6dd-05975b1edcb8" providerId="ADAL" clId="{0E9FCBBD-86D4-4000-8CC5-58EDD0B519B1}" dt="2023-10-03T14:54:33.716" v="3722" actId="478"/>
          <ac:picMkLst>
            <pc:docMk/>
            <pc:sldMk cId="2156918229" sldId="559"/>
            <ac:picMk id="43" creationId="{B11B2E22-4BAB-8DF3-6E39-3DB7FD958F30}"/>
          </ac:picMkLst>
        </pc:picChg>
      </pc:sldChg>
      <pc:sldChg chg="addSp delSp modSp add mod addAnim delAnim modAnim">
        <pc:chgData name="Hugo Castanheta" userId="47c1c2ed-0231-4d31-a6dd-05975b1edcb8" providerId="ADAL" clId="{0E9FCBBD-86D4-4000-8CC5-58EDD0B519B1}" dt="2023-10-03T15:14:00.536" v="4054"/>
        <pc:sldMkLst>
          <pc:docMk/>
          <pc:sldMk cId="3072303980" sldId="560"/>
        </pc:sldMkLst>
        <pc:spChg chg="del">
          <ac:chgData name="Hugo Castanheta" userId="47c1c2ed-0231-4d31-a6dd-05975b1edcb8" providerId="ADAL" clId="{0E9FCBBD-86D4-4000-8CC5-58EDD0B519B1}" dt="2023-10-03T14:55:59.747" v="3759" actId="478"/>
          <ac:spMkLst>
            <pc:docMk/>
            <pc:sldMk cId="3072303980" sldId="560"/>
            <ac:spMk id="5" creationId="{B7EAAC64-8B1F-A4CE-AA50-6CFF067C56C4}"/>
          </ac:spMkLst>
        </pc:spChg>
        <pc:spChg chg="del mod">
          <ac:chgData name="Hugo Castanheta" userId="47c1c2ed-0231-4d31-a6dd-05975b1edcb8" providerId="ADAL" clId="{0E9FCBBD-86D4-4000-8CC5-58EDD0B519B1}" dt="2023-10-03T14:56:01.599" v="3761" actId="478"/>
          <ac:spMkLst>
            <pc:docMk/>
            <pc:sldMk cId="3072303980" sldId="560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4:56:03.687" v="3762" actId="478"/>
          <ac:spMkLst>
            <pc:docMk/>
            <pc:sldMk cId="3072303980" sldId="560"/>
            <ac:spMk id="7" creationId="{3BC7CC3B-3F70-B08C-D89D-54C46FA14243}"/>
          </ac:spMkLst>
        </pc:spChg>
        <pc:spChg chg="del">
          <ac:chgData name="Hugo Castanheta" userId="47c1c2ed-0231-4d31-a6dd-05975b1edcb8" providerId="ADAL" clId="{0E9FCBBD-86D4-4000-8CC5-58EDD0B519B1}" dt="2023-10-03T14:56:15.865" v="3769" actId="478"/>
          <ac:spMkLst>
            <pc:docMk/>
            <pc:sldMk cId="3072303980" sldId="560"/>
            <ac:spMk id="11" creationId="{0F5E2D01-A66F-C4A7-00BA-B580D5968C7C}"/>
          </ac:spMkLst>
        </pc:spChg>
        <pc:spChg chg="add mod">
          <ac:chgData name="Hugo Castanheta" userId="47c1c2ed-0231-4d31-a6dd-05975b1edcb8" providerId="ADAL" clId="{0E9FCBBD-86D4-4000-8CC5-58EDD0B519B1}" dt="2023-10-03T15:14:00.536" v="4054"/>
          <ac:spMkLst>
            <pc:docMk/>
            <pc:sldMk cId="3072303980" sldId="560"/>
            <ac:spMk id="26" creationId="{4BB1191D-AF39-578B-B022-527E31A5C27B}"/>
          </ac:spMkLst>
        </pc:spChg>
        <pc:spChg chg="add mod">
          <ac:chgData name="Hugo Castanheta" userId="47c1c2ed-0231-4d31-a6dd-05975b1edcb8" providerId="ADAL" clId="{0E9FCBBD-86D4-4000-8CC5-58EDD0B519B1}" dt="2023-10-03T15:14:00.536" v="4054"/>
          <ac:spMkLst>
            <pc:docMk/>
            <pc:sldMk cId="3072303980" sldId="560"/>
            <ac:spMk id="27" creationId="{ED08C2DC-BB69-9577-179A-B29E33CBEC9A}"/>
          </ac:spMkLst>
        </pc:spChg>
        <pc:spChg chg="del">
          <ac:chgData name="Hugo Castanheta" userId="47c1c2ed-0231-4d31-a6dd-05975b1edcb8" providerId="ADAL" clId="{0E9FCBBD-86D4-4000-8CC5-58EDD0B519B1}" dt="2023-10-03T14:56:12.160" v="3767" actId="478"/>
          <ac:spMkLst>
            <pc:docMk/>
            <pc:sldMk cId="3072303980" sldId="560"/>
            <ac:spMk id="37" creationId="{C1B7CEE6-74F3-E237-33DF-DE784AC5949C}"/>
          </ac:spMkLst>
        </pc:spChg>
        <pc:spChg chg="del">
          <ac:chgData name="Hugo Castanheta" userId="47c1c2ed-0231-4d31-a6dd-05975b1edcb8" providerId="ADAL" clId="{0E9FCBBD-86D4-4000-8CC5-58EDD0B519B1}" dt="2023-10-03T14:56:05.618" v="3764" actId="478"/>
          <ac:spMkLst>
            <pc:docMk/>
            <pc:sldMk cId="3072303980" sldId="560"/>
            <ac:spMk id="41" creationId="{4C714F25-EEF7-463B-32CA-3223B576A4B6}"/>
          </ac:spMkLst>
        </pc:spChg>
        <pc:spChg chg="del">
          <ac:chgData name="Hugo Castanheta" userId="47c1c2ed-0231-4d31-a6dd-05975b1edcb8" providerId="ADAL" clId="{0E9FCBBD-86D4-4000-8CC5-58EDD0B519B1}" dt="2023-10-03T14:56:04.630" v="3763" actId="478"/>
          <ac:spMkLst>
            <pc:docMk/>
            <pc:sldMk cId="3072303980" sldId="560"/>
            <ac:spMk id="46" creationId="{5DD49886-8D6F-BCA0-3046-7755C2561A04}"/>
          </ac:spMkLst>
        </pc:spChg>
        <pc:spChg chg="del mod">
          <ac:chgData name="Hugo Castanheta" userId="47c1c2ed-0231-4d31-a6dd-05975b1edcb8" providerId="ADAL" clId="{0E9FCBBD-86D4-4000-8CC5-58EDD0B519B1}" dt="2023-10-03T14:55:52.177" v="3753" actId="478"/>
          <ac:spMkLst>
            <pc:docMk/>
            <pc:sldMk cId="3072303980" sldId="560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FCBBD-86D4-4000-8CC5-58EDD0B519B1}" dt="2023-10-03T14:55:56.574" v="3757" actId="478"/>
          <ac:grpSpMkLst>
            <pc:docMk/>
            <pc:sldMk cId="3072303980" sldId="560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FCBBD-86D4-4000-8CC5-58EDD0B519B1}" dt="2023-10-03T14:55:54.524" v="3755" actId="478"/>
          <ac:grpSpMkLst>
            <pc:docMk/>
            <pc:sldMk cId="3072303980" sldId="560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FCBBD-86D4-4000-8CC5-58EDD0B519B1}" dt="2023-10-03T14:55:50.218" v="3751" actId="478"/>
          <ac:grpSpMkLst>
            <pc:docMk/>
            <pc:sldMk cId="3072303980" sldId="560"/>
            <ac:grpSpMk id="44" creationId="{ED46820E-64FE-168C-3D7D-5056E06C401E}"/>
          </ac:grpSpMkLst>
        </pc:grpChg>
        <pc:picChg chg="del">
          <ac:chgData name="Hugo Castanheta" userId="47c1c2ed-0231-4d31-a6dd-05975b1edcb8" providerId="ADAL" clId="{0E9FCBBD-86D4-4000-8CC5-58EDD0B519B1}" dt="2023-10-03T14:55:58.221" v="3758" actId="478"/>
          <ac:picMkLst>
            <pc:docMk/>
            <pc:sldMk cId="3072303980" sldId="560"/>
            <ac:picMk id="2" creationId="{24087295-03FB-AA32-07B4-02037130EB06}"/>
          </ac:picMkLst>
        </pc:picChg>
        <pc:picChg chg="add del mod">
          <ac:chgData name="Hugo Castanheta" userId="47c1c2ed-0231-4d31-a6dd-05975b1edcb8" providerId="ADAL" clId="{0E9FCBBD-86D4-4000-8CC5-58EDD0B519B1}" dt="2023-10-03T14:56:24.104" v="3780" actId="1038"/>
          <ac:picMkLst>
            <pc:docMk/>
            <pc:sldMk cId="3072303980" sldId="560"/>
            <ac:picMk id="12" creationId="{17CFA59E-5198-BB6B-A3A1-56876FFED2D5}"/>
          </ac:picMkLst>
        </pc:picChg>
        <pc:picChg chg="add mod ord">
          <ac:chgData name="Hugo Castanheta" userId="47c1c2ed-0231-4d31-a6dd-05975b1edcb8" providerId="ADAL" clId="{0E9FCBBD-86D4-4000-8CC5-58EDD0B519B1}" dt="2023-10-03T14:56:38.468" v="3783" actId="167"/>
          <ac:picMkLst>
            <pc:docMk/>
            <pc:sldMk cId="3072303980" sldId="560"/>
            <ac:picMk id="16" creationId="{BA32382F-7ADC-FA56-0A10-3C2CF1894E2F}"/>
          </ac:picMkLst>
        </pc:picChg>
        <pc:picChg chg="del">
          <ac:chgData name="Hugo Castanheta" userId="47c1c2ed-0231-4d31-a6dd-05975b1edcb8" providerId="ADAL" clId="{0E9FCBBD-86D4-4000-8CC5-58EDD0B519B1}" dt="2023-10-03T14:55:53.574" v="3754" actId="478"/>
          <ac:picMkLst>
            <pc:docMk/>
            <pc:sldMk cId="3072303980" sldId="560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FCBBD-86D4-4000-8CC5-58EDD0B519B1}" dt="2023-10-03T14:55:55.957" v="3756" actId="478"/>
          <ac:picMkLst>
            <pc:docMk/>
            <pc:sldMk cId="3072303980" sldId="560"/>
            <ac:picMk id="39" creationId="{9FE8F157-97E5-EEED-F956-C6ABAA39EA70}"/>
          </ac:picMkLst>
        </pc:picChg>
      </pc:sldChg>
      <pc:sldChg chg="addSp delSp modSp add mod delAnim modAnim">
        <pc:chgData name="Hugo Castanheta" userId="47c1c2ed-0231-4d31-a6dd-05975b1edcb8" providerId="ADAL" clId="{0E9FCBBD-86D4-4000-8CC5-58EDD0B519B1}" dt="2023-10-03T15:14:02.001" v="4055"/>
        <pc:sldMkLst>
          <pc:docMk/>
          <pc:sldMk cId="3485302750" sldId="561"/>
        </pc:sldMkLst>
        <pc:spChg chg="del">
          <ac:chgData name="Hugo Castanheta" userId="47c1c2ed-0231-4d31-a6dd-05975b1edcb8" providerId="ADAL" clId="{0E9FCBBD-86D4-4000-8CC5-58EDD0B519B1}" dt="2023-10-03T14:57:53.149" v="3797" actId="478"/>
          <ac:spMkLst>
            <pc:docMk/>
            <pc:sldMk cId="3485302750" sldId="561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4:57:54.582" v="3798" actId="478"/>
          <ac:spMkLst>
            <pc:docMk/>
            <pc:sldMk cId="3485302750" sldId="561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4:57:57.533" v="3799" actId="478"/>
          <ac:spMkLst>
            <pc:docMk/>
            <pc:sldMk cId="3485302750" sldId="561"/>
            <ac:spMk id="7" creationId="{3BC7CC3B-3F70-B08C-D89D-54C46FA14243}"/>
          </ac:spMkLst>
        </pc:spChg>
        <pc:spChg chg="del">
          <ac:chgData name="Hugo Castanheta" userId="47c1c2ed-0231-4d31-a6dd-05975b1edcb8" providerId="ADAL" clId="{0E9FCBBD-86D4-4000-8CC5-58EDD0B519B1}" dt="2023-10-03T14:58:08.280" v="3806" actId="478"/>
          <ac:spMkLst>
            <pc:docMk/>
            <pc:sldMk cId="3485302750" sldId="561"/>
            <ac:spMk id="11" creationId="{0F5E2D01-A66F-C4A7-00BA-B580D5968C7C}"/>
          </ac:spMkLst>
        </pc:spChg>
        <pc:spChg chg="del">
          <ac:chgData name="Hugo Castanheta" userId="47c1c2ed-0231-4d31-a6dd-05975b1edcb8" providerId="ADAL" clId="{0E9FCBBD-86D4-4000-8CC5-58EDD0B519B1}" dt="2023-10-03T14:58:02.913" v="3803" actId="478"/>
          <ac:spMkLst>
            <pc:docMk/>
            <pc:sldMk cId="3485302750" sldId="561"/>
            <ac:spMk id="13" creationId="{0C80414D-1A5F-B23A-FB84-D65E8C800414}"/>
          </ac:spMkLst>
        </pc:spChg>
        <pc:spChg chg="add mod">
          <ac:chgData name="Hugo Castanheta" userId="47c1c2ed-0231-4d31-a6dd-05975b1edcb8" providerId="ADAL" clId="{0E9FCBBD-86D4-4000-8CC5-58EDD0B519B1}" dt="2023-10-03T15:14:02.001" v="4055"/>
          <ac:spMkLst>
            <pc:docMk/>
            <pc:sldMk cId="3485302750" sldId="561"/>
            <ac:spMk id="16" creationId="{AFEF96C0-5DFA-1AE5-8967-664B94D49D08}"/>
          </ac:spMkLst>
        </pc:spChg>
        <pc:spChg chg="add mod">
          <ac:chgData name="Hugo Castanheta" userId="47c1c2ed-0231-4d31-a6dd-05975b1edcb8" providerId="ADAL" clId="{0E9FCBBD-86D4-4000-8CC5-58EDD0B519B1}" dt="2023-10-03T15:14:02.001" v="4055"/>
          <ac:spMkLst>
            <pc:docMk/>
            <pc:sldMk cId="3485302750" sldId="561"/>
            <ac:spMk id="26" creationId="{B2148A84-64DE-7F26-D82B-0E708BE58E2F}"/>
          </ac:spMkLst>
        </pc:spChg>
        <pc:spChg chg="del">
          <ac:chgData name="Hugo Castanheta" userId="47c1c2ed-0231-4d31-a6dd-05975b1edcb8" providerId="ADAL" clId="{0E9FCBBD-86D4-4000-8CC5-58EDD0B519B1}" dt="2023-10-03T14:57:22.373" v="3788" actId="478"/>
          <ac:spMkLst>
            <pc:docMk/>
            <pc:sldMk cId="3485302750" sldId="561"/>
            <ac:spMk id="41" creationId="{4C714F25-EEF7-463B-32CA-3223B576A4B6}"/>
          </ac:spMkLst>
        </pc:spChg>
        <pc:spChg chg="del">
          <ac:chgData name="Hugo Castanheta" userId="47c1c2ed-0231-4d31-a6dd-05975b1edcb8" providerId="ADAL" clId="{0E9FCBBD-86D4-4000-8CC5-58EDD0B519B1}" dt="2023-10-03T14:57:18.560" v="3786" actId="478"/>
          <ac:spMkLst>
            <pc:docMk/>
            <pc:sldMk cId="3485302750" sldId="561"/>
            <ac:spMk id="46" creationId="{5DD49886-8D6F-BCA0-3046-7755C2561A04}"/>
          </ac:spMkLst>
        </pc:spChg>
        <pc:spChg chg="del">
          <ac:chgData name="Hugo Castanheta" userId="47c1c2ed-0231-4d31-a6dd-05975b1edcb8" providerId="ADAL" clId="{0E9FCBBD-86D4-4000-8CC5-58EDD0B519B1}" dt="2023-10-03T14:57:16.889" v="3785" actId="478"/>
          <ac:spMkLst>
            <pc:docMk/>
            <pc:sldMk cId="3485302750" sldId="561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FCBBD-86D4-4000-8CC5-58EDD0B519B1}" dt="2023-10-03T14:57:47.574" v="3794" actId="478"/>
          <ac:grpSpMkLst>
            <pc:docMk/>
            <pc:sldMk cId="3485302750" sldId="561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FCBBD-86D4-4000-8CC5-58EDD0B519B1}" dt="2023-10-03T14:57:46.476" v="3793" actId="478"/>
          <ac:grpSpMkLst>
            <pc:docMk/>
            <pc:sldMk cId="3485302750" sldId="561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FCBBD-86D4-4000-8CC5-58EDD0B519B1}" dt="2023-10-03T14:57:14.032" v="3784" actId="478"/>
          <ac:grpSpMkLst>
            <pc:docMk/>
            <pc:sldMk cId="3485302750" sldId="561"/>
            <ac:grpSpMk id="44" creationId="{ED46820E-64FE-168C-3D7D-5056E06C401E}"/>
          </ac:grpSpMkLst>
        </pc:grpChg>
        <pc:picChg chg="add del">
          <ac:chgData name="Hugo Castanheta" userId="47c1c2ed-0231-4d31-a6dd-05975b1edcb8" providerId="ADAL" clId="{0E9FCBBD-86D4-4000-8CC5-58EDD0B519B1}" dt="2023-10-03T14:58:01.315" v="3802" actId="478"/>
          <ac:picMkLst>
            <pc:docMk/>
            <pc:sldMk cId="3485302750" sldId="561"/>
            <ac:picMk id="2" creationId="{24087295-03FB-AA32-07B4-02037130EB06}"/>
          </ac:picMkLst>
        </pc:picChg>
        <pc:picChg chg="del">
          <ac:chgData name="Hugo Castanheta" userId="47c1c2ed-0231-4d31-a6dd-05975b1edcb8" providerId="ADAL" clId="{0E9FCBBD-86D4-4000-8CC5-58EDD0B519B1}" dt="2023-10-03T14:57:58.347" v="3800" actId="478"/>
          <ac:picMkLst>
            <pc:docMk/>
            <pc:sldMk cId="3485302750" sldId="561"/>
            <ac:picMk id="12" creationId="{17CFA59E-5198-BB6B-A3A1-56876FFED2D5}"/>
          </ac:picMkLst>
        </pc:picChg>
        <pc:picChg chg="del mod topLvl">
          <ac:chgData name="Hugo Castanheta" userId="47c1c2ed-0231-4d31-a6dd-05975b1edcb8" providerId="ADAL" clId="{0E9FCBBD-86D4-4000-8CC5-58EDD0B519B1}" dt="2023-10-03T14:57:46.476" v="3793" actId="478"/>
          <ac:picMkLst>
            <pc:docMk/>
            <pc:sldMk cId="3485302750" sldId="561"/>
            <ac:picMk id="14" creationId="{082BFD63-AB85-06C6-2137-F6664E507EE7}"/>
          </ac:picMkLst>
        </pc:picChg>
        <pc:picChg chg="topLvl">
          <ac:chgData name="Hugo Castanheta" userId="47c1c2ed-0231-4d31-a6dd-05975b1edcb8" providerId="ADAL" clId="{0E9FCBBD-86D4-4000-8CC5-58EDD0B519B1}" dt="2023-10-03T14:57:46.476" v="3793" actId="478"/>
          <ac:picMkLst>
            <pc:docMk/>
            <pc:sldMk cId="3485302750" sldId="561"/>
            <ac:picMk id="35" creationId="{97AB1D22-1F45-1A9F-C7B8-D9D93A35DBB0}"/>
          </ac:picMkLst>
        </pc:picChg>
        <pc:picChg chg="del">
          <ac:chgData name="Hugo Castanheta" userId="47c1c2ed-0231-4d31-a6dd-05975b1edcb8" providerId="ADAL" clId="{0E9FCBBD-86D4-4000-8CC5-58EDD0B519B1}" dt="2023-10-03T14:57:24.870" v="3790" actId="478"/>
          <ac:picMkLst>
            <pc:docMk/>
            <pc:sldMk cId="3485302750" sldId="561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FCBBD-86D4-4000-8CC5-58EDD0B519B1}" dt="2023-10-03T14:57:23.573" v="3789" actId="478"/>
          <ac:picMkLst>
            <pc:docMk/>
            <pc:sldMk cId="3485302750" sldId="561"/>
            <ac:picMk id="39" creationId="{9FE8F157-97E5-EEED-F956-C6ABAA39EA70}"/>
          </ac:picMkLst>
        </pc:picChg>
        <pc:picChg chg="del topLvl">
          <ac:chgData name="Hugo Castanheta" userId="47c1c2ed-0231-4d31-a6dd-05975b1edcb8" providerId="ADAL" clId="{0E9FCBBD-86D4-4000-8CC5-58EDD0B519B1}" dt="2023-10-03T14:57:19.187" v="3787" actId="478"/>
          <ac:picMkLst>
            <pc:docMk/>
            <pc:sldMk cId="3485302750" sldId="561"/>
            <ac:picMk id="42" creationId="{9DC2B914-0B14-FB31-8946-03BC4334274B}"/>
          </ac:picMkLst>
        </pc:picChg>
        <pc:picChg chg="del topLvl">
          <ac:chgData name="Hugo Castanheta" userId="47c1c2ed-0231-4d31-a6dd-05975b1edcb8" providerId="ADAL" clId="{0E9FCBBD-86D4-4000-8CC5-58EDD0B519B1}" dt="2023-10-03T14:57:14.032" v="3784" actId="478"/>
          <ac:picMkLst>
            <pc:docMk/>
            <pc:sldMk cId="3485302750" sldId="561"/>
            <ac:picMk id="43" creationId="{B11B2E22-4BAB-8DF3-6E39-3DB7FD958F30}"/>
          </ac:picMkLst>
        </pc:picChg>
      </pc:sldChg>
      <pc:sldChg chg="addSp delSp modSp add mod delAnim modAnim">
        <pc:chgData name="Hugo Castanheta" userId="47c1c2ed-0231-4d31-a6dd-05975b1edcb8" providerId="ADAL" clId="{0E9FCBBD-86D4-4000-8CC5-58EDD0B519B1}" dt="2023-10-03T15:14:03.325" v="4056"/>
        <pc:sldMkLst>
          <pc:docMk/>
          <pc:sldMk cId="486061596" sldId="562"/>
        </pc:sldMkLst>
        <pc:spChg chg="del">
          <ac:chgData name="Hugo Castanheta" userId="47c1c2ed-0231-4d31-a6dd-05975b1edcb8" providerId="ADAL" clId="{0E9FCBBD-86D4-4000-8CC5-58EDD0B519B1}" dt="2023-10-03T14:58:55.691" v="3817" actId="478"/>
          <ac:spMkLst>
            <pc:docMk/>
            <pc:sldMk cId="486061596" sldId="562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4:59:03.623" v="3821" actId="478"/>
          <ac:spMkLst>
            <pc:docMk/>
            <pc:sldMk cId="486061596" sldId="562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4:59:01.586" v="3820" actId="478"/>
          <ac:spMkLst>
            <pc:docMk/>
            <pc:sldMk cId="486061596" sldId="562"/>
            <ac:spMk id="7" creationId="{3BC7CC3B-3F70-B08C-D89D-54C46FA14243}"/>
          </ac:spMkLst>
        </pc:spChg>
        <pc:spChg chg="del">
          <ac:chgData name="Hugo Castanheta" userId="47c1c2ed-0231-4d31-a6dd-05975b1edcb8" providerId="ADAL" clId="{0E9FCBBD-86D4-4000-8CC5-58EDD0B519B1}" dt="2023-10-03T14:58:54.744" v="3816" actId="478"/>
          <ac:spMkLst>
            <pc:docMk/>
            <pc:sldMk cId="486061596" sldId="562"/>
            <ac:spMk id="11" creationId="{0F5E2D01-A66F-C4A7-00BA-B580D5968C7C}"/>
          </ac:spMkLst>
        </pc:spChg>
        <pc:spChg chg="del">
          <ac:chgData name="Hugo Castanheta" userId="47c1c2ed-0231-4d31-a6dd-05975b1edcb8" providerId="ADAL" clId="{0E9FCBBD-86D4-4000-8CC5-58EDD0B519B1}" dt="2023-10-03T14:58:58.788" v="3818" actId="478"/>
          <ac:spMkLst>
            <pc:docMk/>
            <pc:sldMk cId="486061596" sldId="562"/>
            <ac:spMk id="13" creationId="{0C80414D-1A5F-B23A-FB84-D65E8C800414}"/>
          </ac:spMkLst>
        </pc:spChg>
        <pc:spChg chg="add mod">
          <ac:chgData name="Hugo Castanheta" userId="47c1c2ed-0231-4d31-a6dd-05975b1edcb8" providerId="ADAL" clId="{0E9FCBBD-86D4-4000-8CC5-58EDD0B519B1}" dt="2023-10-03T15:14:03.325" v="4056"/>
          <ac:spMkLst>
            <pc:docMk/>
            <pc:sldMk cId="486061596" sldId="562"/>
            <ac:spMk id="16" creationId="{51B3CB2B-132C-6E96-2AC4-495F5149E94E}"/>
          </ac:spMkLst>
        </pc:spChg>
        <pc:spChg chg="add mod">
          <ac:chgData name="Hugo Castanheta" userId="47c1c2ed-0231-4d31-a6dd-05975b1edcb8" providerId="ADAL" clId="{0E9FCBBD-86D4-4000-8CC5-58EDD0B519B1}" dt="2023-10-03T15:14:03.325" v="4056"/>
          <ac:spMkLst>
            <pc:docMk/>
            <pc:sldMk cId="486061596" sldId="562"/>
            <ac:spMk id="26" creationId="{9DF4C39E-4FB4-BBD9-F748-852EB0E33801}"/>
          </ac:spMkLst>
        </pc:spChg>
        <pc:spChg chg="del">
          <ac:chgData name="Hugo Castanheta" userId="47c1c2ed-0231-4d31-a6dd-05975b1edcb8" providerId="ADAL" clId="{0E9FCBBD-86D4-4000-8CC5-58EDD0B519B1}" dt="2023-10-03T14:59:16.411" v="3823" actId="478"/>
          <ac:spMkLst>
            <pc:docMk/>
            <pc:sldMk cId="486061596" sldId="562"/>
            <ac:spMk id="37" creationId="{C1B7CEE6-74F3-E237-33DF-DE784AC5949C}"/>
          </ac:spMkLst>
        </pc:spChg>
        <pc:spChg chg="del">
          <ac:chgData name="Hugo Castanheta" userId="47c1c2ed-0231-4d31-a6dd-05975b1edcb8" providerId="ADAL" clId="{0E9FCBBD-86D4-4000-8CC5-58EDD0B519B1}" dt="2023-10-03T14:58:47.117" v="3812" actId="478"/>
          <ac:spMkLst>
            <pc:docMk/>
            <pc:sldMk cId="486061596" sldId="562"/>
            <ac:spMk id="46" creationId="{5DD49886-8D6F-BCA0-3046-7755C2561A04}"/>
          </ac:spMkLst>
        </pc:spChg>
        <pc:spChg chg="del">
          <ac:chgData name="Hugo Castanheta" userId="47c1c2ed-0231-4d31-a6dd-05975b1edcb8" providerId="ADAL" clId="{0E9FCBBD-86D4-4000-8CC5-58EDD0B519B1}" dt="2023-10-03T14:59:00.396" v="3819" actId="478"/>
          <ac:spMkLst>
            <pc:docMk/>
            <pc:sldMk cId="486061596" sldId="562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FCBBD-86D4-4000-8CC5-58EDD0B519B1}" dt="2023-10-03T14:58:52.060" v="3814" actId="478"/>
          <ac:grpSpMkLst>
            <pc:docMk/>
            <pc:sldMk cId="486061596" sldId="562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FCBBD-86D4-4000-8CC5-58EDD0B519B1}" dt="2023-10-03T14:58:43.271" v="3810" actId="478"/>
          <ac:grpSpMkLst>
            <pc:docMk/>
            <pc:sldMk cId="486061596" sldId="562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FCBBD-86D4-4000-8CC5-58EDD0B519B1}" dt="2023-10-03T14:58:41.132" v="3808" actId="478"/>
          <ac:grpSpMkLst>
            <pc:docMk/>
            <pc:sldMk cId="486061596" sldId="562"/>
            <ac:grpSpMk id="44" creationId="{ED46820E-64FE-168C-3D7D-5056E06C401E}"/>
          </ac:grpSpMkLst>
        </pc:grpChg>
        <pc:picChg chg="del topLvl">
          <ac:chgData name="Hugo Castanheta" userId="47c1c2ed-0231-4d31-a6dd-05975b1edcb8" providerId="ADAL" clId="{0E9FCBBD-86D4-4000-8CC5-58EDD0B519B1}" dt="2023-10-03T14:58:53.447" v="3815" actId="478"/>
          <ac:picMkLst>
            <pc:docMk/>
            <pc:sldMk cId="486061596" sldId="562"/>
            <ac:picMk id="8" creationId="{45AED485-9037-7C15-BC3F-399F345AEAF6}"/>
          </ac:picMkLst>
        </pc:picChg>
        <pc:picChg chg="del topLvl">
          <ac:chgData name="Hugo Castanheta" userId="47c1c2ed-0231-4d31-a6dd-05975b1edcb8" providerId="ADAL" clId="{0E9FCBBD-86D4-4000-8CC5-58EDD0B519B1}" dt="2023-10-03T14:58:52.060" v="3814" actId="478"/>
          <ac:picMkLst>
            <pc:docMk/>
            <pc:sldMk cId="486061596" sldId="562"/>
            <ac:picMk id="9" creationId="{2CB81937-5986-1F73-43F4-A0D9355AD2AB}"/>
          </ac:picMkLst>
        </pc:picChg>
        <pc:picChg chg="del">
          <ac:chgData name="Hugo Castanheta" userId="47c1c2ed-0231-4d31-a6dd-05975b1edcb8" providerId="ADAL" clId="{0E9FCBBD-86D4-4000-8CC5-58EDD0B519B1}" dt="2023-10-03T14:58:49.633" v="3813" actId="478"/>
          <ac:picMkLst>
            <pc:docMk/>
            <pc:sldMk cId="486061596" sldId="562"/>
            <ac:picMk id="12" creationId="{17CFA59E-5198-BB6B-A3A1-56876FFED2D5}"/>
          </ac:picMkLst>
        </pc:picChg>
        <pc:picChg chg="del">
          <ac:chgData name="Hugo Castanheta" userId="47c1c2ed-0231-4d31-a6dd-05975b1edcb8" providerId="ADAL" clId="{0E9FCBBD-86D4-4000-8CC5-58EDD0B519B1}" dt="2023-10-03T14:58:42.009" v="3809" actId="478"/>
          <ac:picMkLst>
            <pc:docMk/>
            <pc:sldMk cId="486061596" sldId="562"/>
            <ac:picMk id="38" creationId="{19E7CADE-CE22-0DD9-F21E-1B39662D693C}"/>
          </ac:picMkLst>
        </pc:picChg>
        <pc:picChg chg="mod">
          <ac:chgData name="Hugo Castanheta" userId="47c1c2ed-0231-4d31-a6dd-05975b1edcb8" providerId="ADAL" clId="{0E9FCBBD-86D4-4000-8CC5-58EDD0B519B1}" dt="2023-10-03T14:59:18.998" v="3824" actId="1076"/>
          <ac:picMkLst>
            <pc:docMk/>
            <pc:sldMk cId="486061596" sldId="562"/>
            <ac:picMk id="39" creationId="{9FE8F157-97E5-EEED-F956-C6ABAA39EA70}"/>
          </ac:picMkLst>
        </pc:picChg>
        <pc:picChg chg="del topLvl">
          <ac:chgData name="Hugo Castanheta" userId="47c1c2ed-0231-4d31-a6dd-05975b1edcb8" providerId="ADAL" clId="{0E9FCBBD-86D4-4000-8CC5-58EDD0B519B1}" dt="2023-10-03T14:58:41.132" v="3808" actId="478"/>
          <ac:picMkLst>
            <pc:docMk/>
            <pc:sldMk cId="486061596" sldId="562"/>
            <ac:picMk id="42" creationId="{9DC2B914-0B14-FB31-8946-03BC4334274B}"/>
          </ac:picMkLst>
        </pc:picChg>
        <pc:picChg chg="del topLvl">
          <ac:chgData name="Hugo Castanheta" userId="47c1c2ed-0231-4d31-a6dd-05975b1edcb8" providerId="ADAL" clId="{0E9FCBBD-86D4-4000-8CC5-58EDD0B519B1}" dt="2023-10-03T14:58:45.378" v="3811" actId="478"/>
          <ac:picMkLst>
            <pc:docMk/>
            <pc:sldMk cId="486061596" sldId="562"/>
            <ac:picMk id="43" creationId="{B11B2E22-4BAB-8DF3-6E39-3DB7FD958F30}"/>
          </ac:picMkLst>
        </pc:picChg>
      </pc:sldChg>
      <pc:sldChg chg="addSp delSp modSp add del mod addAnim delAnim modAnim">
        <pc:chgData name="Hugo Castanheta" userId="47c1c2ed-0231-4d31-a6dd-05975b1edcb8" providerId="ADAL" clId="{0E9FCBBD-86D4-4000-8CC5-58EDD0B519B1}" dt="2023-10-03T15:14:10.414" v="4059" actId="1037"/>
        <pc:sldMkLst>
          <pc:docMk/>
          <pc:sldMk cId="2471476308" sldId="563"/>
        </pc:sldMkLst>
        <pc:spChg chg="add del">
          <ac:chgData name="Hugo Castanheta" userId="47c1c2ed-0231-4d31-a6dd-05975b1edcb8" providerId="ADAL" clId="{0E9FCBBD-86D4-4000-8CC5-58EDD0B519B1}" dt="2023-10-03T15:00:55.277" v="3863" actId="478"/>
          <ac:spMkLst>
            <pc:docMk/>
            <pc:sldMk cId="2471476308" sldId="563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5:00:54.411" v="3862" actId="478"/>
          <ac:spMkLst>
            <pc:docMk/>
            <pc:sldMk cId="2471476308" sldId="563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5:00:57.355" v="3864" actId="478"/>
          <ac:spMkLst>
            <pc:docMk/>
            <pc:sldMk cId="2471476308" sldId="563"/>
            <ac:spMk id="7" creationId="{3BC7CC3B-3F70-B08C-D89D-54C46FA14243}"/>
          </ac:spMkLst>
        </pc:spChg>
        <pc:spChg chg="add del">
          <ac:chgData name="Hugo Castanheta" userId="47c1c2ed-0231-4d31-a6dd-05975b1edcb8" providerId="ADAL" clId="{0E9FCBBD-86D4-4000-8CC5-58EDD0B519B1}" dt="2023-10-03T15:00:49.309" v="3859" actId="478"/>
          <ac:spMkLst>
            <pc:docMk/>
            <pc:sldMk cId="2471476308" sldId="563"/>
            <ac:spMk id="11" creationId="{0F5E2D01-A66F-C4A7-00BA-B580D5968C7C}"/>
          </ac:spMkLst>
        </pc:spChg>
        <pc:spChg chg="del">
          <ac:chgData name="Hugo Castanheta" userId="47c1c2ed-0231-4d31-a6dd-05975b1edcb8" providerId="ADAL" clId="{0E9FCBBD-86D4-4000-8CC5-58EDD0B519B1}" dt="2023-10-03T15:00:53.617" v="3861" actId="478"/>
          <ac:spMkLst>
            <pc:docMk/>
            <pc:sldMk cId="2471476308" sldId="563"/>
            <ac:spMk id="13" creationId="{0C80414D-1A5F-B23A-FB84-D65E8C800414}"/>
          </ac:spMkLst>
        </pc:spChg>
        <pc:spChg chg="add mod">
          <ac:chgData name="Hugo Castanheta" userId="47c1c2ed-0231-4d31-a6dd-05975b1edcb8" providerId="ADAL" clId="{0E9FCBBD-86D4-4000-8CC5-58EDD0B519B1}" dt="2023-10-03T15:14:10.414" v="4059" actId="1037"/>
          <ac:spMkLst>
            <pc:docMk/>
            <pc:sldMk cId="2471476308" sldId="563"/>
            <ac:spMk id="16" creationId="{8DCEDE92-95A6-280B-0563-B21E5424264B}"/>
          </ac:spMkLst>
        </pc:spChg>
        <pc:spChg chg="add mod">
          <ac:chgData name="Hugo Castanheta" userId="47c1c2ed-0231-4d31-a6dd-05975b1edcb8" providerId="ADAL" clId="{0E9FCBBD-86D4-4000-8CC5-58EDD0B519B1}" dt="2023-10-03T15:14:10.414" v="4059" actId="1037"/>
          <ac:spMkLst>
            <pc:docMk/>
            <pc:sldMk cId="2471476308" sldId="563"/>
            <ac:spMk id="26" creationId="{5C19AC02-A0A1-C9BB-360B-7C0C79C41746}"/>
          </ac:spMkLst>
        </pc:spChg>
        <pc:spChg chg="add del">
          <ac:chgData name="Hugo Castanheta" userId="47c1c2ed-0231-4d31-a6dd-05975b1edcb8" providerId="ADAL" clId="{0E9FCBBD-86D4-4000-8CC5-58EDD0B519B1}" dt="2023-10-03T15:00:51.618" v="3860" actId="478"/>
          <ac:spMkLst>
            <pc:docMk/>
            <pc:sldMk cId="2471476308" sldId="563"/>
            <ac:spMk id="37" creationId="{C1B7CEE6-74F3-E237-33DF-DE784AC5949C}"/>
          </ac:spMkLst>
        </pc:spChg>
        <pc:spChg chg="del">
          <ac:chgData name="Hugo Castanheta" userId="47c1c2ed-0231-4d31-a6dd-05975b1edcb8" providerId="ADAL" clId="{0E9FCBBD-86D4-4000-8CC5-58EDD0B519B1}" dt="2023-10-03T15:00:51.618" v="3860" actId="478"/>
          <ac:spMkLst>
            <pc:docMk/>
            <pc:sldMk cId="2471476308" sldId="563"/>
            <ac:spMk id="41" creationId="{4C714F25-EEF7-463B-32CA-3223B576A4B6}"/>
          </ac:spMkLst>
        </pc:spChg>
        <pc:spChg chg="del">
          <ac:chgData name="Hugo Castanheta" userId="47c1c2ed-0231-4d31-a6dd-05975b1edcb8" providerId="ADAL" clId="{0E9FCBBD-86D4-4000-8CC5-58EDD0B519B1}" dt="2023-10-03T15:00:51.618" v="3860" actId="478"/>
          <ac:spMkLst>
            <pc:docMk/>
            <pc:sldMk cId="2471476308" sldId="563"/>
            <ac:spMk id="46" creationId="{5DD49886-8D6F-BCA0-3046-7755C2561A04}"/>
          </ac:spMkLst>
        </pc:spChg>
        <pc:spChg chg="mod">
          <ac:chgData name="Hugo Castanheta" userId="47c1c2ed-0231-4d31-a6dd-05975b1edcb8" providerId="ADAL" clId="{0E9FCBBD-86D4-4000-8CC5-58EDD0B519B1}" dt="2023-10-03T15:01:22.367" v="3871" actId="1076"/>
          <ac:spMkLst>
            <pc:docMk/>
            <pc:sldMk cId="2471476308" sldId="563"/>
            <ac:spMk id="49" creationId="{549D0EE0-53FC-B9AA-990D-2717461F66BD}"/>
          </ac:spMkLst>
        </pc:spChg>
        <pc:grpChg chg="add del">
          <ac:chgData name="Hugo Castanheta" userId="47c1c2ed-0231-4d31-a6dd-05975b1edcb8" providerId="ADAL" clId="{0E9FCBBD-86D4-4000-8CC5-58EDD0B519B1}" dt="2023-10-03T15:00:46.686" v="3857" actId="478"/>
          <ac:grpSpMkLst>
            <pc:docMk/>
            <pc:sldMk cId="2471476308" sldId="563"/>
            <ac:grpSpMk id="10" creationId="{A96BA845-7EF7-778D-FE7E-C589574104AA}"/>
          </ac:grpSpMkLst>
        </pc:grpChg>
        <pc:grpChg chg="add del">
          <ac:chgData name="Hugo Castanheta" userId="47c1c2ed-0231-4d31-a6dd-05975b1edcb8" providerId="ADAL" clId="{0E9FCBBD-86D4-4000-8CC5-58EDD0B519B1}" dt="2023-10-03T15:00:45.162" v="3855" actId="478"/>
          <ac:grpSpMkLst>
            <pc:docMk/>
            <pc:sldMk cId="2471476308" sldId="563"/>
            <ac:grpSpMk id="36" creationId="{9197F5BB-CF0A-CC01-BAC5-923F079DC50C}"/>
          </ac:grpSpMkLst>
        </pc:grpChg>
        <pc:grpChg chg="add del mod">
          <ac:chgData name="Hugo Castanheta" userId="47c1c2ed-0231-4d31-a6dd-05975b1edcb8" providerId="ADAL" clId="{0E9FCBBD-86D4-4000-8CC5-58EDD0B519B1}" dt="2023-10-03T15:01:02.173" v="3865" actId="1076"/>
          <ac:grpSpMkLst>
            <pc:docMk/>
            <pc:sldMk cId="2471476308" sldId="563"/>
            <ac:grpSpMk id="44" creationId="{ED46820E-64FE-168C-3D7D-5056E06C401E}"/>
          </ac:grpSpMkLst>
        </pc:grpChg>
        <pc:picChg chg="del">
          <ac:chgData name="Hugo Castanheta" userId="47c1c2ed-0231-4d31-a6dd-05975b1edcb8" providerId="ADAL" clId="{0E9FCBBD-86D4-4000-8CC5-58EDD0B519B1}" dt="2023-10-03T15:00:47.338" v="3858" actId="478"/>
          <ac:picMkLst>
            <pc:docMk/>
            <pc:sldMk cId="2471476308" sldId="563"/>
            <ac:picMk id="2" creationId="{24087295-03FB-AA32-07B4-02037130EB06}"/>
          </ac:picMkLst>
        </pc:picChg>
        <pc:picChg chg="add del">
          <ac:chgData name="Hugo Castanheta" userId="47c1c2ed-0231-4d31-a6dd-05975b1edcb8" providerId="ADAL" clId="{0E9FCBBD-86D4-4000-8CC5-58EDD0B519B1}" dt="2023-10-03T15:00:45.983" v="3856" actId="478"/>
          <ac:picMkLst>
            <pc:docMk/>
            <pc:sldMk cId="2471476308" sldId="563"/>
            <ac:picMk id="12" creationId="{17CFA59E-5198-BB6B-A3A1-56876FFED2D5}"/>
          </ac:picMkLst>
        </pc:picChg>
        <pc:picChg chg="add del">
          <ac:chgData name="Hugo Castanheta" userId="47c1c2ed-0231-4d31-a6dd-05975b1edcb8" providerId="ADAL" clId="{0E9FCBBD-86D4-4000-8CC5-58EDD0B519B1}" dt="2023-10-03T15:00:44.279" v="3854" actId="478"/>
          <ac:picMkLst>
            <pc:docMk/>
            <pc:sldMk cId="2471476308" sldId="563"/>
            <ac:picMk id="38" creationId="{19E7CADE-CE22-0DD9-F21E-1B39662D693C}"/>
          </ac:picMkLst>
        </pc:picChg>
        <pc:picChg chg="add del">
          <ac:chgData name="Hugo Castanheta" userId="47c1c2ed-0231-4d31-a6dd-05975b1edcb8" providerId="ADAL" clId="{0E9FCBBD-86D4-4000-8CC5-58EDD0B519B1}" dt="2023-10-03T15:00:51.618" v="3860" actId="478"/>
          <ac:picMkLst>
            <pc:docMk/>
            <pc:sldMk cId="2471476308" sldId="563"/>
            <ac:picMk id="39" creationId="{9FE8F157-97E5-EEED-F956-C6ABAA39EA70}"/>
          </ac:picMkLst>
        </pc:picChg>
      </pc:sldChg>
      <pc:sldChg chg="add del">
        <pc:chgData name="Hugo Castanheta" userId="47c1c2ed-0231-4d31-a6dd-05975b1edcb8" providerId="ADAL" clId="{0E9FCBBD-86D4-4000-8CC5-58EDD0B519B1}" dt="2023-10-03T15:01:49.686" v="3873" actId="47"/>
        <pc:sldMkLst>
          <pc:docMk/>
          <pc:sldMk cId="2203865494" sldId="564"/>
        </pc:sldMkLst>
      </pc:sldChg>
      <pc:sldChg chg="addSp delSp modSp add mod addAnim delAnim modAnim">
        <pc:chgData name="Hugo Castanheta" userId="47c1c2ed-0231-4d31-a6dd-05975b1edcb8" providerId="ADAL" clId="{0E9FCBBD-86D4-4000-8CC5-58EDD0B519B1}" dt="2023-10-03T15:17:38.875" v="4289" actId="1037"/>
        <pc:sldMkLst>
          <pc:docMk/>
          <pc:sldMk cId="3866960565" sldId="564"/>
        </pc:sldMkLst>
        <pc:spChg chg="del">
          <ac:chgData name="Hugo Castanheta" userId="47c1c2ed-0231-4d31-a6dd-05975b1edcb8" providerId="ADAL" clId="{0E9FCBBD-86D4-4000-8CC5-58EDD0B519B1}" dt="2023-10-03T15:04:39.141" v="3910" actId="478"/>
          <ac:spMkLst>
            <pc:docMk/>
            <pc:sldMk cId="3866960565" sldId="564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5:04:45.555" v="3913" actId="478"/>
          <ac:spMkLst>
            <pc:docMk/>
            <pc:sldMk cId="3866960565" sldId="564"/>
            <ac:spMk id="7" creationId="{3BC7CC3B-3F70-B08C-D89D-54C46FA14243}"/>
          </ac:spMkLst>
        </pc:spChg>
        <pc:spChg chg="add mod">
          <ac:chgData name="Hugo Castanheta" userId="47c1c2ed-0231-4d31-a6dd-05975b1edcb8" providerId="ADAL" clId="{0E9FCBBD-86D4-4000-8CC5-58EDD0B519B1}" dt="2023-10-03T15:14:43.420" v="4096" actId="1036"/>
          <ac:spMkLst>
            <pc:docMk/>
            <pc:sldMk cId="3866960565" sldId="564"/>
            <ac:spMk id="8" creationId="{E0AF530A-0CD4-7A29-D4EA-E0079F604841}"/>
          </ac:spMkLst>
        </pc:spChg>
        <pc:spChg chg="add mod">
          <ac:chgData name="Hugo Castanheta" userId="47c1c2ed-0231-4d31-a6dd-05975b1edcb8" providerId="ADAL" clId="{0E9FCBBD-86D4-4000-8CC5-58EDD0B519B1}" dt="2023-10-03T15:14:37.740" v="4087" actId="1035"/>
          <ac:spMkLst>
            <pc:docMk/>
            <pc:sldMk cId="3866960565" sldId="564"/>
            <ac:spMk id="9" creationId="{720ABEC9-8AAE-A49E-35BD-51CA1A32D7CE}"/>
          </ac:spMkLst>
        </pc:spChg>
        <pc:spChg chg="add mod">
          <ac:chgData name="Hugo Castanheta" userId="47c1c2ed-0231-4d31-a6dd-05975b1edcb8" providerId="ADAL" clId="{0E9FCBBD-86D4-4000-8CC5-58EDD0B519B1}" dt="2023-10-03T15:14:51.467" v="4098" actId="1076"/>
          <ac:spMkLst>
            <pc:docMk/>
            <pc:sldMk cId="3866960565" sldId="564"/>
            <ac:spMk id="10" creationId="{EAEA8E7D-6A7A-053E-1B96-98E7195C1C54}"/>
          </ac:spMkLst>
        </pc:spChg>
        <pc:spChg chg="add mod">
          <ac:chgData name="Hugo Castanheta" userId="47c1c2ed-0231-4d31-a6dd-05975b1edcb8" providerId="ADAL" clId="{0E9FCBBD-86D4-4000-8CC5-58EDD0B519B1}" dt="2023-10-03T15:15:06.758" v="4123" actId="1037"/>
          <ac:spMkLst>
            <pc:docMk/>
            <pc:sldMk cId="3866960565" sldId="564"/>
            <ac:spMk id="11" creationId="{119C127B-AF51-17AD-B855-0EDD00378A24}"/>
          </ac:spMkLst>
        </pc:spChg>
        <pc:spChg chg="add mod">
          <ac:chgData name="Hugo Castanheta" userId="47c1c2ed-0231-4d31-a6dd-05975b1edcb8" providerId="ADAL" clId="{0E9FCBBD-86D4-4000-8CC5-58EDD0B519B1}" dt="2023-10-03T15:14:58.625" v="4104" actId="1038"/>
          <ac:spMkLst>
            <pc:docMk/>
            <pc:sldMk cId="3866960565" sldId="564"/>
            <ac:spMk id="12" creationId="{A152A863-120B-65ED-CF1B-46873BC91AB5}"/>
          </ac:spMkLst>
        </pc:spChg>
        <pc:spChg chg="add mod">
          <ac:chgData name="Hugo Castanheta" userId="47c1c2ed-0231-4d31-a6dd-05975b1edcb8" providerId="ADAL" clId="{0E9FCBBD-86D4-4000-8CC5-58EDD0B519B1}" dt="2023-10-03T15:15:12.625" v="4136" actId="1038"/>
          <ac:spMkLst>
            <pc:docMk/>
            <pc:sldMk cId="3866960565" sldId="564"/>
            <ac:spMk id="13" creationId="{FE227C77-9C2D-90F1-1A1A-426BA957CB93}"/>
          </ac:spMkLst>
        </pc:spChg>
        <pc:spChg chg="add mod">
          <ac:chgData name="Hugo Castanheta" userId="47c1c2ed-0231-4d31-a6dd-05975b1edcb8" providerId="ADAL" clId="{0E9FCBBD-86D4-4000-8CC5-58EDD0B519B1}" dt="2023-10-03T15:17:38.875" v="4289" actId="1037"/>
          <ac:spMkLst>
            <pc:docMk/>
            <pc:sldMk cId="3866960565" sldId="564"/>
            <ac:spMk id="14" creationId="{66E1135A-B06B-E4A3-CBB5-44C8127A79C0}"/>
          </ac:spMkLst>
        </pc:spChg>
        <pc:spChg chg="del">
          <ac:chgData name="Hugo Castanheta" userId="47c1c2ed-0231-4d31-a6dd-05975b1edcb8" providerId="ADAL" clId="{0E9FCBBD-86D4-4000-8CC5-58EDD0B519B1}" dt="2023-10-03T15:04:26.748" v="3904" actId="478"/>
          <ac:spMkLst>
            <pc:docMk/>
            <pc:sldMk cId="3866960565" sldId="564"/>
            <ac:spMk id="30" creationId="{5B5096D6-3BB4-C936-ADA6-B7B461D1991F}"/>
          </ac:spMkLst>
        </pc:spChg>
        <pc:spChg chg="del">
          <ac:chgData name="Hugo Castanheta" userId="47c1c2ed-0231-4d31-a6dd-05975b1edcb8" providerId="ADAL" clId="{0E9FCBBD-86D4-4000-8CC5-58EDD0B519B1}" dt="2023-10-03T15:04:46.945" v="3914" actId="478"/>
          <ac:spMkLst>
            <pc:docMk/>
            <pc:sldMk cId="3866960565" sldId="564"/>
            <ac:spMk id="31" creationId="{43833A1E-9860-BB11-F797-ED174DB1A834}"/>
          </ac:spMkLst>
        </pc:spChg>
        <pc:spChg chg="del">
          <ac:chgData name="Hugo Castanheta" userId="47c1c2ed-0231-4d31-a6dd-05975b1edcb8" providerId="ADAL" clId="{0E9FCBBD-86D4-4000-8CC5-58EDD0B519B1}" dt="2023-10-03T15:04:27.905" v="3905" actId="478"/>
          <ac:spMkLst>
            <pc:docMk/>
            <pc:sldMk cId="3866960565" sldId="564"/>
            <ac:spMk id="32" creationId="{737AB4A2-605B-11BE-887B-F4B05C08DAE1}"/>
          </ac:spMkLst>
        </pc:spChg>
        <pc:spChg chg="add mod">
          <ac:chgData name="Hugo Castanheta" userId="47c1c2ed-0231-4d31-a6dd-05975b1edcb8" providerId="ADAL" clId="{0E9FCBBD-86D4-4000-8CC5-58EDD0B519B1}" dt="2023-10-03T15:17:38.875" v="4289" actId="1037"/>
          <ac:spMkLst>
            <pc:docMk/>
            <pc:sldMk cId="3866960565" sldId="564"/>
            <ac:spMk id="33" creationId="{A58810B3-E800-A973-68A8-CC6E6F4FBE6B}"/>
          </ac:spMkLst>
        </pc:spChg>
        <pc:spChg chg="add mod">
          <ac:chgData name="Hugo Castanheta" userId="47c1c2ed-0231-4d31-a6dd-05975b1edcb8" providerId="ADAL" clId="{0E9FCBBD-86D4-4000-8CC5-58EDD0B519B1}" dt="2023-10-03T15:17:38.875" v="4289" actId="1037"/>
          <ac:spMkLst>
            <pc:docMk/>
            <pc:sldMk cId="3866960565" sldId="564"/>
            <ac:spMk id="34" creationId="{891C789B-4B1B-A621-28BC-EDFB42E6D227}"/>
          </ac:spMkLst>
        </pc:spChg>
        <pc:spChg chg="add mod">
          <ac:chgData name="Hugo Castanheta" userId="47c1c2ed-0231-4d31-a6dd-05975b1edcb8" providerId="ADAL" clId="{0E9FCBBD-86D4-4000-8CC5-58EDD0B519B1}" dt="2023-10-03T15:17:38.875" v="4289" actId="1037"/>
          <ac:spMkLst>
            <pc:docMk/>
            <pc:sldMk cId="3866960565" sldId="564"/>
            <ac:spMk id="35" creationId="{26E98493-E264-CB92-41FD-69591323B48C}"/>
          </ac:spMkLst>
        </pc:spChg>
        <pc:spChg chg="add mod">
          <ac:chgData name="Hugo Castanheta" userId="47c1c2ed-0231-4d31-a6dd-05975b1edcb8" providerId="ADAL" clId="{0E9FCBBD-86D4-4000-8CC5-58EDD0B519B1}" dt="2023-10-03T15:17:38.875" v="4289" actId="1037"/>
          <ac:spMkLst>
            <pc:docMk/>
            <pc:sldMk cId="3866960565" sldId="564"/>
            <ac:spMk id="36" creationId="{D25E0743-3834-AC34-A839-76686893A452}"/>
          </ac:spMkLst>
        </pc:spChg>
        <pc:spChg chg="add mod">
          <ac:chgData name="Hugo Castanheta" userId="47c1c2ed-0231-4d31-a6dd-05975b1edcb8" providerId="ADAL" clId="{0E9FCBBD-86D4-4000-8CC5-58EDD0B519B1}" dt="2023-10-03T15:17:38.875" v="4289" actId="1037"/>
          <ac:spMkLst>
            <pc:docMk/>
            <pc:sldMk cId="3866960565" sldId="564"/>
            <ac:spMk id="37" creationId="{ABD3881B-A93E-8FFE-6372-67F1DBEE6702}"/>
          </ac:spMkLst>
        </pc:spChg>
        <pc:grpChg chg="del">
          <ac:chgData name="Hugo Castanheta" userId="47c1c2ed-0231-4d31-a6dd-05975b1edcb8" providerId="ADAL" clId="{0E9FCBBD-86D4-4000-8CC5-58EDD0B519B1}" dt="2023-10-03T15:04:57.742" v="3916" actId="478"/>
          <ac:grpSpMkLst>
            <pc:docMk/>
            <pc:sldMk cId="3866960565" sldId="564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FCBBD-86D4-4000-8CC5-58EDD0B519B1}" dt="2023-10-03T15:04:20.384" v="3902" actId="478"/>
          <ac:grpSpMkLst>
            <pc:docMk/>
            <pc:sldMk cId="3866960565" sldId="564"/>
            <ac:grpSpMk id="29" creationId="{C0F70166-4A1E-2912-06AC-D4489524C2CD}"/>
          </ac:grpSpMkLst>
        </pc:grpChg>
        <pc:picChg chg="del">
          <ac:chgData name="Hugo Castanheta" userId="47c1c2ed-0231-4d31-a6dd-05975b1edcb8" providerId="ADAL" clId="{0E9FCBBD-86D4-4000-8CC5-58EDD0B519B1}" dt="2023-10-03T15:04:30.427" v="3907" actId="478"/>
          <ac:picMkLst>
            <pc:docMk/>
            <pc:sldMk cId="3866960565" sldId="564"/>
            <ac:picMk id="15" creationId="{356F717C-D93F-46D5-D708-E6D458A2C64E}"/>
          </ac:picMkLst>
        </pc:picChg>
        <pc:picChg chg="add del mod">
          <ac:chgData name="Hugo Castanheta" userId="47c1c2ed-0231-4d31-a6dd-05975b1edcb8" providerId="ADAL" clId="{0E9FCBBD-86D4-4000-8CC5-58EDD0B519B1}" dt="2023-10-03T15:04:52.463" v="3915" actId="1076"/>
          <ac:picMkLst>
            <pc:docMk/>
            <pc:sldMk cId="3866960565" sldId="564"/>
            <ac:picMk id="16" creationId="{5FA13A62-52A7-E358-ABA7-761EA2AECF22}"/>
          </ac:picMkLst>
        </pc:picChg>
        <pc:picChg chg="del">
          <ac:chgData name="Hugo Castanheta" userId="47c1c2ed-0231-4d31-a6dd-05975b1edcb8" providerId="ADAL" clId="{0E9FCBBD-86D4-4000-8CC5-58EDD0B519B1}" dt="2023-10-03T15:04:22.367" v="3903" actId="478"/>
          <ac:picMkLst>
            <pc:docMk/>
            <pc:sldMk cId="3866960565" sldId="564"/>
            <ac:picMk id="26" creationId="{97298E9E-61A8-FA42-EA85-F05BB17B3950}"/>
          </ac:picMkLst>
        </pc:picChg>
      </pc:sldChg>
      <pc:sldChg chg="addSp delSp modSp add mod delAnim modAnim">
        <pc:chgData name="Hugo Castanheta" userId="47c1c2ed-0231-4d31-a6dd-05975b1edcb8" providerId="ADAL" clId="{0E9FCBBD-86D4-4000-8CC5-58EDD0B519B1}" dt="2023-10-03T15:17:27.856" v="4263" actId="1037"/>
        <pc:sldMkLst>
          <pc:docMk/>
          <pc:sldMk cId="1493038987" sldId="565"/>
        </pc:sldMkLst>
        <pc:spChg chg="del">
          <ac:chgData name="Hugo Castanheta" userId="47c1c2ed-0231-4d31-a6dd-05975b1edcb8" providerId="ADAL" clId="{0E9FCBBD-86D4-4000-8CC5-58EDD0B519B1}" dt="2023-10-03T15:05:44.851" v="3926" actId="478"/>
          <ac:spMkLst>
            <pc:docMk/>
            <pc:sldMk cId="1493038987" sldId="565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5:05:38.143" v="3923" actId="478"/>
          <ac:spMkLst>
            <pc:docMk/>
            <pc:sldMk cId="1493038987" sldId="565"/>
            <ac:spMk id="6" creationId="{415220A5-2D78-3C6D-7B67-FC4327A7DFFE}"/>
          </ac:spMkLst>
        </pc:spChg>
        <pc:spChg chg="add mod">
          <ac:chgData name="Hugo Castanheta" userId="47c1c2ed-0231-4d31-a6dd-05975b1edcb8" providerId="ADAL" clId="{0E9FCBBD-86D4-4000-8CC5-58EDD0B519B1}" dt="2023-10-03T15:15:47.006" v="4149" actId="1037"/>
          <ac:spMkLst>
            <pc:docMk/>
            <pc:sldMk cId="1493038987" sldId="565"/>
            <ac:spMk id="8" creationId="{E3A6D78D-2CDA-16BA-8890-4D6125281941}"/>
          </ac:spMkLst>
        </pc:spChg>
        <pc:spChg chg="add mod">
          <ac:chgData name="Hugo Castanheta" userId="47c1c2ed-0231-4d31-a6dd-05975b1edcb8" providerId="ADAL" clId="{0E9FCBBD-86D4-4000-8CC5-58EDD0B519B1}" dt="2023-10-03T15:15:47.006" v="4149" actId="1037"/>
          <ac:spMkLst>
            <pc:docMk/>
            <pc:sldMk cId="1493038987" sldId="565"/>
            <ac:spMk id="9" creationId="{A37FC4FF-9E9A-6AEC-033A-8F3D73804A32}"/>
          </ac:spMkLst>
        </pc:spChg>
        <pc:spChg chg="add mod">
          <ac:chgData name="Hugo Castanheta" userId="47c1c2ed-0231-4d31-a6dd-05975b1edcb8" providerId="ADAL" clId="{0E9FCBBD-86D4-4000-8CC5-58EDD0B519B1}" dt="2023-10-03T15:15:47.006" v="4149" actId="1037"/>
          <ac:spMkLst>
            <pc:docMk/>
            <pc:sldMk cId="1493038987" sldId="565"/>
            <ac:spMk id="10" creationId="{1F9EF084-8074-6C07-E724-E82E0C536079}"/>
          </ac:spMkLst>
        </pc:spChg>
        <pc:spChg chg="add mod">
          <ac:chgData name="Hugo Castanheta" userId="47c1c2ed-0231-4d31-a6dd-05975b1edcb8" providerId="ADAL" clId="{0E9FCBBD-86D4-4000-8CC5-58EDD0B519B1}" dt="2023-10-03T15:15:47.006" v="4149" actId="1037"/>
          <ac:spMkLst>
            <pc:docMk/>
            <pc:sldMk cId="1493038987" sldId="565"/>
            <ac:spMk id="11" creationId="{2F7C748E-22D6-95E4-1214-ED6E0D6B1471}"/>
          </ac:spMkLst>
        </pc:spChg>
        <pc:spChg chg="add mod">
          <ac:chgData name="Hugo Castanheta" userId="47c1c2ed-0231-4d31-a6dd-05975b1edcb8" providerId="ADAL" clId="{0E9FCBBD-86D4-4000-8CC5-58EDD0B519B1}" dt="2023-10-03T15:15:47.006" v="4149" actId="1037"/>
          <ac:spMkLst>
            <pc:docMk/>
            <pc:sldMk cId="1493038987" sldId="565"/>
            <ac:spMk id="12" creationId="{ACB9EC64-4A4A-DDA2-B27D-176B0FA4921B}"/>
          </ac:spMkLst>
        </pc:spChg>
        <pc:spChg chg="add mod">
          <ac:chgData name="Hugo Castanheta" userId="47c1c2ed-0231-4d31-a6dd-05975b1edcb8" providerId="ADAL" clId="{0E9FCBBD-86D4-4000-8CC5-58EDD0B519B1}" dt="2023-10-03T15:15:47.006" v="4149" actId="1037"/>
          <ac:spMkLst>
            <pc:docMk/>
            <pc:sldMk cId="1493038987" sldId="565"/>
            <ac:spMk id="13" creationId="{CA385890-F7E6-6836-93E5-1C13E045F2C6}"/>
          </ac:spMkLst>
        </pc:spChg>
        <pc:spChg chg="add mod">
          <ac:chgData name="Hugo Castanheta" userId="47c1c2ed-0231-4d31-a6dd-05975b1edcb8" providerId="ADAL" clId="{0E9FCBBD-86D4-4000-8CC5-58EDD0B519B1}" dt="2023-10-03T15:17:27.856" v="4263" actId="1037"/>
          <ac:spMkLst>
            <pc:docMk/>
            <pc:sldMk cId="1493038987" sldId="565"/>
            <ac:spMk id="14" creationId="{BB008E92-F41C-AB34-F30F-B8A7E4A7A201}"/>
          </ac:spMkLst>
        </pc:spChg>
        <pc:spChg chg="del">
          <ac:chgData name="Hugo Castanheta" userId="47c1c2ed-0231-4d31-a6dd-05975b1edcb8" providerId="ADAL" clId="{0E9FCBBD-86D4-4000-8CC5-58EDD0B519B1}" dt="2023-10-03T15:05:26.791" v="3921" actId="478"/>
          <ac:spMkLst>
            <pc:docMk/>
            <pc:sldMk cId="1493038987" sldId="565"/>
            <ac:spMk id="30" creationId="{5B5096D6-3BB4-C936-ADA6-B7B461D1991F}"/>
          </ac:spMkLst>
        </pc:spChg>
        <pc:spChg chg="del">
          <ac:chgData name="Hugo Castanheta" userId="47c1c2ed-0231-4d31-a6dd-05975b1edcb8" providerId="ADAL" clId="{0E9FCBBD-86D4-4000-8CC5-58EDD0B519B1}" dt="2023-10-03T15:05:22.568" v="3920" actId="478"/>
          <ac:spMkLst>
            <pc:docMk/>
            <pc:sldMk cId="1493038987" sldId="565"/>
            <ac:spMk id="31" creationId="{43833A1E-9860-BB11-F797-ED174DB1A834}"/>
          </ac:spMkLst>
        </pc:spChg>
        <pc:spChg chg="del">
          <ac:chgData name="Hugo Castanheta" userId="47c1c2ed-0231-4d31-a6dd-05975b1edcb8" providerId="ADAL" clId="{0E9FCBBD-86D4-4000-8CC5-58EDD0B519B1}" dt="2023-10-03T15:05:36.163" v="3922" actId="478"/>
          <ac:spMkLst>
            <pc:docMk/>
            <pc:sldMk cId="1493038987" sldId="565"/>
            <ac:spMk id="32" creationId="{737AB4A2-605B-11BE-887B-F4B05C08DAE1}"/>
          </ac:spMkLst>
        </pc:spChg>
        <pc:spChg chg="add mod">
          <ac:chgData name="Hugo Castanheta" userId="47c1c2ed-0231-4d31-a6dd-05975b1edcb8" providerId="ADAL" clId="{0E9FCBBD-86D4-4000-8CC5-58EDD0B519B1}" dt="2023-10-03T15:17:27.856" v="4263" actId="1037"/>
          <ac:spMkLst>
            <pc:docMk/>
            <pc:sldMk cId="1493038987" sldId="565"/>
            <ac:spMk id="33" creationId="{B7F2068B-B6E4-EB00-8115-926C21DBEAEF}"/>
          </ac:spMkLst>
        </pc:spChg>
        <pc:spChg chg="add mod">
          <ac:chgData name="Hugo Castanheta" userId="47c1c2ed-0231-4d31-a6dd-05975b1edcb8" providerId="ADAL" clId="{0E9FCBBD-86D4-4000-8CC5-58EDD0B519B1}" dt="2023-10-03T15:17:27.856" v="4263" actId="1037"/>
          <ac:spMkLst>
            <pc:docMk/>
            <pc:sldMk cId="1493038987" sldId="565"/>
            <ac:spMk id="34" creationId="{3DEFF372-19E6-5331-FD27-BF0E7974264C}"/>
          </ac:spMkLst>
        </pc:spChg>
        <pc:spChg chg="add mod">
          <ac:chgData name="Hugo Castanheta" userId="47c1c2ed-0231-4d31-a6dd-05975b1edcb8" providerId="ADAL" clId="{0E9FCBBD-86D4-4000-8CC5-58EDD0B519B1}" dt="2023-10-03T15:17:27.856" v="4263" actId="1037"/>
          <ac:spMkLst>
            <pc:docMk/>
            <pc:sldMk cId="1493038987" sldId="565"/>
            <ac:spMk id="35" creationId="{E042ED5B-5D00-FCDF-0EF7-18CF4F304E21}"/>
          </ac:spMkLst>
        </pc:spChg>
        <pc:spChg chg="add mod">
          <ac:chgData name="Hugo Castanheta" userId="47c1c2ed-0231-4d31-a6dd-05975b1edcb8" providerId="ADAL" clId="{0E9FCBBD-86D4-4000-8CC5-58EDD0B519B1}" dt="2023-10-03T15:17:27.856" v="4263" actId="1037"/>
          <ac:spMkLst>
            <pc:docMk/>
            <pc:sldMk cId="1493038987" sldId="565"/>
            <ac:spMk id="36" creationId="{659D0D75-7910-DF2F-6328-184B3C742EDB}"/>
          </ac:spMkLst>
        </pc:spChg>
        <pc:spChg chg="add mod">
          <ac:chgData name="Hugo Castanheta" userId="47c1c2ed-0231-4d31-a6dd-05975b1edcb8" providerId="ADAL" clId="{0E9FCBBD-86D4-4000-8CC5-58EDD0B519B1}" dt="2023-10-03T15:17:27.856" v="4263" actId="1037"/>
          <ac:spMkLst>
            <pc:docMk/>
            <pc:sldMk cId="1493038987" sldId="565"/>
            <ac:spMk id="37" creationId="{D69DAD4D-2B90-0741-6749-EC59E5B45563}"/>
          </ac:spMkLst>
        </pc:spChg>
        <pc:grpChg chg="del">
          <ac:chgData name="Hugo Castanheta" userId="47c1c2ed-0231-4d31-a6dd-05975b1edcb8" providerId="ADAL" clId="{0E9FCBBD-86D4-4000-8CC5-58EDD0B519B1}" dt="2023-10-03T15:05:14.738" v="3918" actId="478"/>
          <ac:grpSpMkLst>
            <pc:docMk/>
            <pc:sldMk cId="1493038987" sldId="565"/>
            <ac:grpSpMk id="29" creationId="{C0F70166-4A1E-2912-06AC-D4489524C2CD}"/>
          </ac:grpSpMkLst>
        </pc:grpChg>
        <pc:picChg chg="del">
          <ac:chgData name="Hugo Castanheta" userId="47c1c2ed-0231-4d31-a6dd-05975b1edcb8" providerId="ADAL" clId="{0E9FCBBD-86D4-4000-8CC5-58EDD0B519B1}" dt="2023-10-03T15:05:42.806" v="3925" actId="478"/>
          <ac:picMkLst>
            <pc:docMk/>
            <pc:sldMk cId="1493038987" sldId="565"/>
            <ac:picMk id="15" creationId="{356F717C-D93F-46D5-D708-E6D458A2C64E}"/>
          </ac:picMkLst>
        </pc:picChg>
        <pc:picChg chg="mod">
          <ac:chgData name="Hugo Castanheta" userId="47c1c2ed-0231-4d31-a6dd-05975b1edcb8" providerId="ADAL" clId="{0E9FCBBD-86D4-4000-8CC5-58EDD0B519B1}" dt="2023-10-03T15:05:52.102" v="3937" actId="1036"/>
          <ac:picMkLst>
            <pc:docMk/>
            <pc:sldMk cId="1493038987" sldId="565"/>
            <ac:picMk id="16" creationId="{5FA13A62-52A7-E358-ABA7-761EA2AECF22}"/>
          </ac:picMkLst>
        </pc:picChg>
        <pc:picChg chg="del">
          <ac:chgData name="Hugo Castanheta" userId="47c1c2ed-0231-4d31-a6dd-05975b1edcb8" providerId="ADAL" clId="{0E9FCBBD-86D4-4000-8CC5-58EDD0B519B1}" dt="2023-10-03T15:05:17.163" v="3919" actId="478"/>
          <ac:picMkLst>
            <pc:docMk/>
            <pc:sldMk cId="1493038987" sldId="565"/>
            <ac:picMk id="26" creationId="{97298E9E-61A8-FA42-EA85-F05BB17B3950}"/>
          </ac:picMkLst>
        </pc:picChg>
      </pc:sldChg>
      <pc:sldChg chg="add del">
        <pc:chgData name="Hugo Castanheta" userId="47c1c2ed-0231-4d31-a6dd-05975b1edcb8" providerId="ADAL" clId="{0E9FCBBD-86D4-4000-8CC5-58EDD0B519B1}" dt="2023-10-03T15:01:57.407" v="3877" actId="47"/>
        <pc:sldMkLst>
          <pc:docMk/>
          <pc:sldMk cId="2150365184" sldId="565"/>
        </pc:sldMkLst>
      </pc:sldChg>
      <pc:sldChg chg="add del">
        <pc:chgData name="Hugo Castanheta" userId="47c1c2ed-0231-4d31-a6dd-05975b1edcb8" providerId="ADAL" clId="{0E9FCBBD-86D4-4000-8CC5-58EDD0B519B1}" dt="2023-10-03T15:01:58.341" v="3878" actId="47"/>
        <pc:sldMkLst>
          <pc:docMk/>
          <pc:sldMk cId="374672446" sldId="566"/>
        </pc:sldMkLst>
      </pc:sldChg>
      <pc:sldChg chg="addSp delSp modSp add mod delAnim modAnim">
        <pc:chgData name="Hugo Castanheta" userId="47c1c2ed-0231-4d31-a6dd-05975b1edcb8" providerId="ADAL" clId="{0E9FCBBD-86D4-4000-8CC5-58EDD0B519B1}" dt="2023-10-03T15:17:22.850" v="4253"/>
        <pc:sldMkLst>
          <pc:docMk/>
          <pc:sldMk cId="828283709" sldId="566"/>
        </pc:sldMkLst>
        <pc:spChg chg="del">
          <ac:chgData name="Hugo Castanheta" userId="47c1c2ed-0231-4d31-a6dd-05975b1edcb8" providerId="ADAL" clId="{0E9FCBBD-86D4-4000-8CC5-58EDD0B519B1}" dt="2023-10-03T15:06:41.591" v="3947" actId="478"/>
          <ac:spMkLst>
            <pc:docMk/>
            <pc:sldMk cId="828283709" sldId="566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5:06:46.240" v="3949" actId="478"/>
          <ac:spMkLst>
            <pc:docMk/>
            <pc:sldMk cId="828283709" sldId="566"/>
            <ac:spMk id="6" creationId="{415220A5-2D78-3C6D-7B67-FC4327A7DFFE}"/>
          </ac:spMkLst>
        </pc:spChg>
        <pc:spChg chg="mod">
          <ac:chgData name="Hugo Castanheta" userId="47c1c2ed-0231-4d31-a6dd-05975b1edcb8" providerId="ADAL" clId="{0E9FCBBD-86D4-4000-8CC5-58EDD0B519B1}" dt="2023-10-03T15:07:04.055" v="3955" actId="14100"/>
          <ac:spMkLst>
            <pc:docMk/>
            <pc:sldMk cId="828283709" sldId="566"/>
            <ac:spMk id="7" creationId="{3BC7CC3B-3F70-B08C-D89D-54C46FA14243}"/>
          </ac:spMkLst>
        </pc:spChg>
        <pc:spChg chg="add mod">
          <ac:chgData name="Hugo Castanheta" userId="47c1c2ed-0231-4d31-a6dd-05975b1edcb8" providerId="ADAL" clId="{0E9FCBBD-86D4-4000-8CC5-58EDD0B519B1}" dt="2023-10-03T15:15:59.392" v="4185" actId="1037"/>
          <ac:spMkLst>
            <pc:docMk/>
            <pc:sldMk cId="828283709" sldId="566"/>
            <ac:spMk id="8" creationId="{14829052-A61E-02FE-439C-78809251FEFE}"/>
          </ac:spMkLst>
        </pc:spChg>
        <pc:spChg chg="add mod">
          <ac:chgData name="Hugo Castanheta" userId="47c1c2ed-0231-4d31-a6dd-05975b1edcb8" providerId="ADAL" clId="{0E9FCBBD-86D4-4000-8CC5-58EDD0B519B1}" dt="2023-10-03T15:15:59.392" v="4185" actId="1037"/>
          <ac:spMkLst>
            <pc:docMk/>
            <pc:sldMk cId="828283709" sldId="566"/>
            <ac:spMk id="9" creationId="{11D359F6-7F8D-B227-E4EB-CEEEB371FC7C}"/>
          </ac:spMkLst>
        </pc:spChg>
        <pc:spChg chg="add mod">
          <ac:chgData name="Hugo Castanheta" userId="47c1c2ed-0231-4d31-a6dd-05975b1edcb8" providerId="ADAL" clId="{0E9FCBBD-86D4-4000-8CC5-58EDD0B519B1}" dt="2023-10-03T15:15:59.392" v="4185" actId="1037"/>
          <ac:spMkLst>
            <pc:docMk/>
            <pc:sldMk cId="828283709" sldId="566"/>
            <ac:spMk id="10" creationId="{0134DB0F-58EA-57BB-761B-09190074D009}"/>
          </ac:spMkLst>
        </pc:spChg>
        <pc:spChg chg="add mod">
          <ac:chgData name="Hugo Castanheta" userId="47c1c2ed-0231-4d31-a6dd-05975b1edcb8" providerId="ADAL" clId="{0E9FCBBD-86D4-4000-8CC5-58EDD0B519B1}" dt="2023-10-03T15:15:59.392" v="4185" actId="1037"/>
          <ac:spMkLst>
            <pc:docMk/>
            <pc:sldMk cId="828283709" sldId="566"/>
            <ac:spMk id="11" creationId="{DBA45B82-BFE0-607D-97CC-AC5A7A68FAF6}"/>
          </ac:spMkLst>
        </pc:spChg>
        <pc:spChg chg="add mod">
          <ac:chgData name="Hugo Castanheta" userId="47c1c2ed-0231-4d31-a6dd-05975b1edcb8" providerId="ADAL" clId="{0E9FCBBD-86D4-4000-8CC5-58EDD0B519B1}" dt="2023-10-03T15:15:59.392" v="4185" actId="1037"/>
          <ac:spMkLst>
            <pc:docMk/>
            <pc:sldMk cId="828283709" sldId="566"/>
            <ac:spMk id="12" creationId="{05A57DAE-211A-AAD2-BFBB-73E68A5F6BEF}"/>
          </ac:spMkLst>
        </pc:spChg>
        <pc:spChg chg="add mod">
          <ac:chgData name="Hugo Castanheta" userId="47c1c2ed-0231-4d31-a6dd-05975b1edcb8" providerId="ADAL" clId="{0E9FCBBD-86D4-4000-8CC5-58EDD0B519B1}" dt="2023-10-03T15:15:59.392" v="4185" actId="1037"/>
          <ac:spMkLst>
            <pc:docMk/>
            <pc:sldMk cId="828283709" sldId="566"/>
            <ac:spMk id="13" creationId="{D0C13C0E-6C48-7099-7EAF-30A6D77D24F1}"/>
          </ac:spMkLst>
        </pc:spChg>
        <pc:spChg chg="add mod">
          <ac:chgData name="Hugo Castanheta" userId="47c1c2ed-0231-4d31-a6dd-05975b1edcb8" providerId="ADAL" clId="{0E9FCBBD-86D4-4000-8CC5-58EDD0B519B1}" dt="2023-10-03T15:17:22.850" v="4253"/>
          <ac:spMkLst>
            <pc:docMk/>
            <pc:sldMk cId="828283709" sldId="566"/>
            <ac:spMk id="14" creationId="{FA58E779-F6CF-FF07-61D7-E0DEDC2A8010}"/>
          </ac:spMkLst>
        </pc:spChg>
        <pc:spChg chg="del topLvl">
          <ac:chgData name="Hugo Castanheta" userId="47c1c2ed-0231-4d31-a6dd-05975b1edcb8" providerId="ADAL" clId="{0E9FCBBD-86D4-4000-8CC5-58EDD0B519B1}" dt="2023-10-03T15:06:28.766" v="3940" actId="478"/>
          <ac:spMkLst>
            <pc:docMk/>
            <pc:sldMk cId="828283709" sldId="566"/>
            <ac:spMk id="28" creationId="{1D905230-685A-FF19-1D38-EB49542DD69F}"/>
          </ac:spMkLst>
        </pc:spChg>
        <pc:spChg chg="del">
          <ac:chgData name="Hugo Castanheta" userId="47c1c2ed-0231-4d31-a6dd-05975b1edcb8" providerId="ADAL" clId="{0E9FCBBD-86D4-4000-8CC5-58EDD0B519B1}" dt="2023-10-03T15:06:31.582" v="3942" actId="478"/>
          <ac:spMkLst>
            <pc:docMk/>
            <pc:sldMk cId="828283709" sldId="566"/>
            <ac:spMk id="30" creationId="{5B5096D6-3BB4-C936-ADA6-B7B461D1991F}"/>
          </ac:spMkLst>
        </pc:spChg>
        <pc:spChg chg="del">
          <ac:chgData name="Hugo Castanheta" userId="47c1c2ed-0231-4d31-a6dd-05975b1edcb8" providerId="ADAL" clId="{0E9FCBBD-86D4-4000-8CC5-58EDD0B519B1}" dt="2023-10-03T15:06:48.382" v="3950" actId="478"/>
          <ac:spMkLst>
            <pc:docMk/>
            <pc:sldMk cId="828283709" sldId="566"/>
            <ac:spMk id="31" creationId="{43833A1E-9860-BB11-F797-ED174DB1A834}"/>
          </ac:spMkLst>
        </pc:spChg>
        <pc:spChg chg="del">
          <ac:chgData name="Hugo Castanheta" userId="47c1c2ed-0231-4d31-a6dd-05975b1edcb8" providerId="ADAL" clId="{0E9FCBBD-86D4-4000-8CC5-58EDD0B519B1}" dt="2023-10-03T15:06:30.457" v="3941" actId="478"/>
          <ac:spMkLst>
            <pc:docMk/>
            <pc:sldMk cId="828283709" sldId="566"/>
            <ac:spMk id="32" creationId="{737AB4A2-605B-11BE-887B-F4B05C08DAE1}"/>
          </ac:spMkLst>
        </pc:spChg>
        <pc:spChg chg="add mod">
          <ac:chgData name="Hugo Castanheta" userId="47c1c2ed-0231-4d31-a6dd-05975b1edcb8" providerId="ADAL" clId="{0E9FCBBD-86D4-4000-8CC5-58EDD0B519B1}" dt="2023-10-03T15:17:22.850" v="4253"/>
          <ac:spMkLst>
            <pc:docMk/>
            <pc:sldMk cId="828283709" sldId="566"/>
            <ac:spMk id="33" creationId="{E5D1329A-CD56-371A-29C7-19BBD95D8EA8}"/>
          </ac:spMkLst>
        </pc:spChg>
        <pc:spChg chg="add mod">
          <ac:chgData name="Hugo Castanheta" userId="47c1c2ed-0231-4d31-a6dd-05975b1edcb8" providerId="ADAL" clId="{0E9FCBBD-86D4-4000-8CC5-58EDD0B519B1}" dt="2023-10-03T15:17:22.850" v="4253"/>
          <ac:spMkLst>
            <pc:docMk/>
            <pc:sldMk cId="828283709" sldId="566"/>
            <ac:spMk id="34" creationId="{B13DD994-B109-F092-B4A8-C88E0B6184AA}"/>
          </ac:spMkLst>
        </pc:spChg>
        <pc:spChg chg="add mod">
          <ac:chgData name="Hugo Castanheta" userId="47c1c2ed-0231-4d31-a6dd-05975b1edcb8" providerId="ADAL" clId="{0E9FCBBD-86D4-4000-8CC5-58EDD0B519B1}" dt="2023-10-03T15:17:22.850" v="4253"/>
          <ac:spMkLst>
            <pc:docMk/>
            <pc:sldMk cId="828283709" sldId="566"/>
            <ac:spMk id="35" creationId="{35C75880-E691-CFA8-0EC0-75F31300C788}"/>
          </ac:spMkLst>
        </pc:spChg>
        <pc:spChg chg="add mod">
          <ac:chgData name="Hugo Castanheta" userId="47c1c2ed-0231-4d31-a6dd-05975b1edcb8" providerId="ADAL" clId="{0E9FCBBD-86D4-4000-8CC5-58EDD0B519B1}" dt="2023-10-03T15:17:22.850" v="4253"/>
          <ac:spMkLst>
            <pc:docMk/>
            <pc:sldMk cId="828283709" sldId="566"/>
            <ac:spMk id="36" creationId="{9F48A973-A482-2083-C4D4-05C6E1181D69}"/>
          </ac:spMkLst>
        </pc:spChg>
        <pc:spChg chg="add mod">
          <ac:chgData name="Hugo Castanheta" userId="47c1c2ed-0231-4d31-a6dd-05975b1edcb8" providerId="ADAL" clId="{0E9FCBBD-86D4-4000-8CC5-58EDD0B519B1}" dt="2023-10-03T15:17:22.850" v="4253"/>
          <ac:spMkLst>
            <pc:docMk/>
            <pc:sldMk cId="828283709" sldId="566"/>
            <ac:spMk id="37" creationId="{025683CD-2A5A-CB3A-8E50-EE48AF6E4B79}"/>
          </ac:spMkLst>
        </pc:spChg>
        <pc:grpChg chg="del">
          <ac:chgData name="Hugo Castanheta" userId="47c1c2ed-0231-4d31-a6dd-05975b1edcb8" providerId="ADAL" clId="{0E9FCBBD-86D4-4000-8CC5-58EDD0B519B1}" dt="2023-10-03T15:06:26.457" v="3939" actId="478"/>
          <ac:grpSpMkLst>
            <pc:docMk/>
            <pc:sldMk cId="828283709" sldId="566"/>
            <ac:grpSpMk id="29" creationId="{C0F70166-4A1E-2912-06AC-D4489524C2CD}"/>
          </ac:grpSpMkLst>
        </pc:grpChg>
        <pc:picChg chg="del mod">
          <ac:chgData name="Hugo Castanheta" userId="47c1c2ed-0231-4d31-a6dd-05975b1edcb8" providerId="ADAL" clId="{0E9FCBBD-86D4-4000-8CC5-58EDD0B519B1}" dt="2023-10-03T15:06:40.323" v="3946" actId="478"/>
          <ac:picMkLst>
            <pc:docMk/>
            <pc:sldMk cId="828283709" sldId="566"/>
            <ac:picMk id="15" creationId="{356F717C-D93F-46D5-D708-E6D458A2C64E}"/>
          </ac:picMkLst>
        </pc:picChg>
        <pc:picChg chg="del">
          <ac:chgData name="Hugo Castanheta" userId="47c1c2ed-0231-4d31-a6dd-05975b1edcb8" providerId="ADAL" clId="{0E9FCBBD-86D4-4000-8CC5-58EDD0B519B1}" dt="2023-10-03T15:06:39.591" v="3945" actId="478"/>
          <ac:picMkLst>
            <pc:docMk/>
            <pc:sldMk cId="828283709" sldId="566"/>
            <ac:picMk id="16" creationId="{5FA13A62-52A7-E358-ABA7-761EA2AECF22}"/>
          </ac:picMkLst>
        </pc:picChg>
        <pc:picChg chg="mod ord">
          <ac:chgData name="Hugo Castanheta" userId="47c1c2ed-0231-4d31-a6dd-05975b1edcb8" providerId="ADAL" clId="{0E9FCBBD-86D4-4000-8CC5-58EDD0B519B1}" dt="2023-10-03T15:06:55.658" v="3952" actId="167"/>
          <ac:picMkLst>
            <pc:docMk/>
            <pc:sldMk cId="828283709" sldId="566"/>
            <ac:picMk id="26" creationId="{97298E9E-61A8-FA42-EA85-F05BB17B3950}"/>
          </ac:picMkLst>
        </pc:picChg>
        <pc:picChg chg="del topLvl">
          <ac:chgData name="Hugo Castanheta" userId="47c1c2ed-0231-4d31-a6dd-05975b1edcb8" providerId="ADAL" clId="{0E9FCBBD-86D4-4000-8CC5-58EDD0B519B1}" dt="2023-10-03T15:06:26.457" v="3939" actId="478"/>
          <ac:picMkLst>
            <pc:docMk/>
            <pc:sldMk cId="828283709" sldId="566"/>
            <ac:picMk id="27" creationId="{4883C77E-3C76-85F4-0362-AF2886111C85}"/>
          </ac:picMkLst>
        </pc:picChg>
      </pc:sldChg>
      <pc:sldChg chg="add del">
        <pc:chgData name="Hugo Castanheta" userId="47c1c2ed-0231-4d31-a6dd-05975b1edcb8" providerId="ADAL" clId="{0E9FCBBD-86D4-4000-8CC5-58EDD0B519B1}" dt="2023-10-03T15:02:31.933" v="3883" actId="47"/>
        <pc:sldMkLst>
          <pc:docMk/>
          <pc:sldMk cId="2633805160" sldId="567"/>
        </pc:sldMkLst>
      </pc:sldChg>
      <pc:sldChg chg="addSp delSp modSp add mod addAnim delAnim modAnim">
        <pc:chgData name="Hugo Castanheta" userId="47c1c2ed-0231-4d31-a6dd-05975b1edcb8" providerId="ADAL" clId="{0E9FCBBD-86D4-4000-8CC5-58EDD0B519B1}" dt="2023-10-03T15:16:26.623" v="4216" actId="14100"/>
        <pc:sldMkLst>
          <pc:docMk/>
          <pc:sldMk cId="3050304479" sldId="567"/>
        </pc:sldMkLst>
        <pc:spChg chg="del">
          <ac:chgData name="Hugo Castanheta" userId="47c1c2ed-0231-4d31-a6dd-05975b1edcb8" providerId="ADAL" clId="{0E9FCBBD-86D4-4000-8CC5-58EDD0B519B1}" dt="2023-10-03T15:08:39.163" v="3970" actId="478"/>
          <ac:spMkLst>
            <pc:docMk/>
            <pc:sldMk cId="3050304479" sldId="567"/>
            <ac:spMk id="5" creationId="{B7EAAC64-8B1F-A4CE-AA50-6CFF067C56C4}"/>
          </ac:spMkLst>
        </pc:spChg>
        <pc:spChg chg="del">
          <ac:chgData name="Hugo Castanheta" userId="47c1c2ed-0231-4d31-a6dd-05975b1edcb8" providerId="ADAL" clId="{0E9FCBBD-86D4-4000-8CC5-58EDD0B519B1}" dt="2023-10-03T15:08:42.604" v="3973" actId="478"/>
          <ac:spMkLst>
            <pc:docMk/>
            <pc:sldMk cId="3050304479" sldId="567"/>
            <ac:spMk id="6" creationId="{415220A5-2D78-3C6D-7B67-FC4327A7DFFE}"/>
          </ac:spMkLst>
        </pc:spChg>
        <pc:spChg chg="del">
          <ac:chgData name="Hugo Castanheta" userId="47c1c2ed-0231-4d31-a6dd-05975b1edcb8" providerId="ADAL" clId="{0E9FCBBD-86D4-4000-8CC5-58EDD0B519B1}" dt="2023-10-03T15:08:41.968" v="3972" actId="478"/>
          <ac:spMkLst>
            <pc:docMk/>
            <pc:sldMk cId="3050304479" sldId="567"/>
            <ac:spMk id="7" creationId="{3BC7CC3B-3F70-B08C-D89D-54C46FA14243}"/>
          </ac:spMkLst>
        </pc:spChg>
        <pc:spChg chg="add mod">
          <ac:chgData name="Hugo Castanheta" userId="47c1c2ed-0231-4d31-a6dd-05975b1edcb8" providerId="ADAL" clId="{0E9FCBBD-86D4-4000-8CC5-58EDD0B519B1}" dt="2023-10-03T15:09:26.933" v="3990" actId="14100"/>
          <ac:spMkLst>
            <pc:docMk/>
            <pc:sldMk cId="3050304479" sldId="567"/>
            <ac:spMk id="8" creationId="{470CA37F-23B0-D9B7-4E52-08EE82BBA782}"/>
          </ac:spMkLst>
        </pc:spChg>
        <pc:spChg chg="add mod">
          <ac:chgData name="Hugo Castanheta" userId="47c1c2ed-0231-4d31-a6dd-05975b1edcb8" providerId="ADAL" clId="{0E9FCBBD-86D4-4000-8CC5-58EDD0B519B1}" dt="2023-10-03T15:16:26.623" v="4216" actId="14100"/>
          <ac:spMkLst>
            <pc:docMk/>
            <pc:sldMk cId="3050304479" sldId="567"/>
            <ac:spMk id="9" creationId="{ACC4FF62-AF77-06E4-A869-A79BED8756BC}"/>
          </ac:spMkLst>
        </pc:spChg>
        <pc:spChg chg="add mod">
          <ac:chgData name="Hugo Castanheta" userId="47c1c2ed-0231-4d31-a6dd-05975b1edcb8" providerId="ADAL" clId="{0E9FCBBD-86D4-4000-8CC5-58EDD0B519B1}" dt="2023-10-03T15:16:26.623" v="4216" actId="14100"/>
          <ac:spMkLst>
            <pc:docMk/>
            <pc:sldMk cId="3050304479" sldId="567"/>
            <ac:spMk id="10" creationId="{61FAF440-82BA-FDF0-413E-FE9668834146}"/>
          </ac:spMkLst>
        </pc:spChg>
        <pc:spChg chg="add mod">
          <ac:chgData name="Hugo Castanheta" userId="47c1c2ed-0231-4d31-a6dd-05975b1edcb8" providerId="ADAL" clId="{0E9FCBBD-86D4-4000-8CC5-58EDD0B519B1}" dt="2023-10-03T15:16:26.623" v="4216" actId="14100"/>
          <ac:spMkLst>
            <pc:docMk/>
            <pc:sldMk cId="3050304479" sldId="567"/>
            <ac:spMk id="11" creationId="{EDDC8CBC-965E-A179-AF28-62F2728F5121}"/>
          </ac:spMkLst>
        </pc:spChg>
        <pc:spChg chg="add mod">
          <ac:chgData name="Hugo Castanheta" userId="47c1c2ed-0231-4d31-a6dd-05975b1edcb8" providerId="ADAL" clId="{0E9FCBBD-86D4-4000-8CC5-58EDD0B519B1}" dt="2023-10-03T15:16:26.623" v="4216" actId="14100"/>
          <ac:spMkLst>
            <pc:docMk/>
            <pc:sldMk cId="3050304479" sldId="567"/>
            <ac:spMk id="12" creationId="{8A8A3470-ABB5-3285-CBFE-6EDD29C827F9}"/>
          </ac:spMkLst>
        </pc:spChg>
        <pc:spChg chg="add mod">
          <ac:chgData name="Hugo Castanheta" userId="47c1c2ed-0231-4d31-a6dd-05975b1edcb8" providerId="ADAL" clId="{0E9FCBBD-86D4-4000-8CC5-58EDD0B519B1}" dt="2023-10-03T15:16:26.623" v="4216" actId="14100"/>
          <ac:spMkLst>
            <pc:docMk/>
            <pc:sldMk cId="3050304479" sldId="567"/>
            <ac:spMk id="13" creationId="{A3F5774C-F1D8-2DC3-E06B-2644D445D412}"/>
          </ac:spMkLst>
        </pc:spChg>
        <pc:spChg chg="add mod">
          <ac:chgData name="Hugo Castanheta" userId="47c1c2ed-0231-4d31-a6dd-05975b1edcb8" providerId="ADAL" clId="{0E9FCBBD-86D4-4000-8CC5-58EDD0B519B1}" dt="2023-10-03T15:16:26.623" v="4216" actId="14100"/>
          <ac:spMkLst>
            <pc:docMk/>
            <pc:sldMk cId="3050304479" sldId="567"/>
            <ac:spMk id="14" creationId="{0EB46BEB-A947-94F8-B6C0-79CD5CDD7FEB}"/>
          </ac:spMkLst>
        </pc:spChg>
        <pc:spChg chg="add del mod topLvl">
          <ac:chgData name="Hugo Castanheta" userId="47c1c2ed-0231-4d31-a6dd-05975b1edcb8" providerId="ADAL" clId="{0E9FCBBD-86D4-4000-8CC5-58EDD0B519B1}" dt="2023-10-03T15:08:36.115" v="3967" actId="478"/>
          <ac:spMkLst>
            <pc:docMk/>
            <pc:sldMk cId="3050304479" sldId="567"/>
            <ac:spMk id="28" creationId="{1D905230-685A-FF19-1D38-EB49542DD69F}"/>
          </ac:spMkLst>
        </pc:spChg>
        <pc:spChg chg="del">
          <ac:chgData name="Hugo Castanheta" userId="47c1c2ed-0231-4d31-a6dd-05975b1edcb8" providerId="ADAL" clId="{0E9FCBBD-86D4-4000-8CC5-58EDD0B519B1}" dt="2023-10-03T15:08:41.074" v="3971" actId="478"/>
          <ac:spMkLst>
            <pc:docMk/>
            <pc:sldMk cId="3050304479" sldId="567"/>
            <ac:spMk id="31" creationId="{43833A1E-9860-BB11-F797-ED174DB1A834}"/>
          </ac:spMkLst>
        </pc:spChg>
        <pc:spChg chg="mod">
          <ac:chgData name="Hugo Castanheta" userId="47c1c2ed-0231-4d31-a6dd-05975b1edcb8" providerId="ADAL" clId="{0E9FCBBD-86D4-4000-8CC5-58EDD0B519B1}" dt="2023-10-03T15:09:17.442" v="3987" actId="208"/>
          <ac:spMkLst>
            <pc:docMk/>
            <pc:sldMk cId="3050304479" sldId="567"/>
            <ac:spMk id="32" creationId="{737AB4A2-605B-11BE-887B-F4B05C08DAE1}"/>
          </ac:spMkLst>
        </pc:spChg>
        <pc:grpChg chg="add del">
          <ac:chgData name="Hugo Castanheta" userId="47c1c2ed-0231-4d31-a6dd-05975b1edcb8" providerId="ADAL" clId="{0E9FCBBD-86D4-4000-8CC5-58EDD0B519B1}" dt="2023-10-03T15:08:22.731" v="3962" actId="165"/>
          <ac:grpSpMkLst>
            <pc:docMk/>
            <pc:sldMk cId="3050304479" sldId="567"/>
            <ac:grpSpMk id="29" creationId="{C0F70166-4A1E-2912-06AC-D4489524C2CD}"/>
          </ac:grpSpMkLst>
        </pc:grpChg>
        <pc:picChg chg="del">
          <ac:chgData name="Hugo Castanheta" userId="47c1c2ed-0231-4d31-a6dd-05975b1edcb8" providerId="ADAL" clId="{0E9FCBBD-86D4-4000-8CC5-58EDD0B519B1}" dt="2023-10-03T15:08:38.151" v="3969" actId="478"/>
          <ac:picMkLst>
            <pc:docMk/>
            <pc:sldMk cId="3050304479" sldId="567"/>
            <ac:picMk id="15" creationId="{356F717C-D93F-46D5-D708-E6D458A2C64E}"/>
          </ac:picMkLst>
        </pc:picChg>
        <pc:picChg chg="del">
          <ac:chgData name="Hugo Castanheta" userId="47c1c2ed-0231-4d31-a6dd-05975b1edcb8" providerId="ADAL" clId="{0E9FCBBD-86D4-4000-8CC5-58EDD0B519B1}" dt="2023-10-03T15:08:35.462" v="3966" actId="478"/>
          <ac:picMkLst>
            <pc:docMk/>
            <pc:sldMk cId="3050304479" sldId="567"/>
            <ac:picMk id="16" creationId="{5FA13A62-52A7-E358-ABA7-761EA2AECF22}"/>
          </ac:picMkLst>
        </pc:picChg>
        <pc:picChg chg="del">
          <ac:chgData name="Hugo Castanheta" userId="47c1c2ed-0231-4d31-a6dd-05975b1edcb8" providerId="ADAL" clId="{0E9FCBBD-86D4-4000-8CC5-58EDD0B519B1}" dt="2023-10-03T15:08:37.160" v="3968" actId="478"/>
          <ac:picMkLst>
            <pc:docMk/>
            <pc:sldMk cId="3050304479" sldId="567"/>
            <ac:picMk id="26" creationId="{97298E9E-61A8-FA42-EA85-F05BB17B3950}"/>
          </ac:picMkLst>
        </pc:picChg>
        <pc:picChg chg="add del mod topLvl">
          <ac:chgData name="Hugo Castanheta" userId="47c1c2ed-0231-4d31-a6dd-05975b1edcb8" providerId="ADAL" clId="{0E9FCBBD-86D4-4000-8CC5-58EDD0B519B1}" dt="2023-10-03T15:08:52.674" v="3985" actId="1038"/>
          <ac:picMkLst>
            <pc:docMk/>
            <pc:sldMk cId="3050304479" sldId="567"/>
            <ac:picMk id="27" creationId="{4883C77E-3C76-85F4-0362-AF2886111C85}"/>
          </ac:picMkLst>
        </pc:picChg>
      </pc:sldChg>
      <pc:sldChg chg="add del">
        <pc:chgData name="Hugo Castanheta" userId="47c1c2ed-0231-4d31-a6dd-05975b1edcb8" providerId="ADAL" clId="{0E9FCBBD-86D4-4000-8CC5-58EDD0B519B1}" dt="2023-10-03T15:02:34.178" v="3884" actId="47"/>
        <pc:sldMkLst>
          <pc:docMk/>
          <pc:sldMk cId="2130894602" sldId="568"/>
        </pc:sldMkLst>
      </pc:sldChg>
      <pc:sldChg chg="addSp delSp modSp add mod ord delAnim">
        <pc:chgData name="Hugo Castanheta" userId="47c1c2ed-0231-4d31-a6dd-05975b1edcb8" providerId="ADAL" clId="{0E9FCBBD-86D4-4000-8CC5-58EDD0B519B1}" dt="2023-10-03T15:17:09.451" v="4252" actId="14100"/>
        <pc:sldMkLst>
          <pc:docMk/>
          <pc:sldMk cId="2932073792" sldId="568"/>
        </pc:sldMkLst>
        <pc:spChg chg="add mod">
          <ac:chgData name="Hugo Castanheta" userId="47c1c2ed-0231-4d31-a6dd-05975b1edcb8" providerId="ADAL" clId="{0E9FCBBD-86D4-4000-8CC5-58EDD0B519B1}" dt="2023-10-03T15:16:43.478" v="4239" actId="1035"/>
          <ac:spMkLst>
            <pc:docMk/>
            <pc:sldMk cId="2932073792" sldId="568"/>
            <ac:spMk id="6" creationId="{5894CC42-B127-FC86-F76C-55173BB87C49}"/>
          </ac:spMkLst>
        </pc:spChg>
        <pc:spChg chg="add mod">
          <ac:chgData name="Hugo Castanheta" userId="47c1c2ed-0231-4d31-a6dd-05975b1edcb8" providerId="ADAL" clId="{0E9FCBBD-86D4-4000-8CC5-58EDD0B519B1}" dt="2023-10-03T15:16:43.478" v="4239" actId="1035"/>
          <ac:spMkLst>
            <pc:docMk/>
            <pc:sldMk cId="2932073792" sldId="568"/>
            <ac:spMk id="9" creationId="{6A2A59C2-B80C-ADD8-68E8-02105967821B}"/>
          </ac:spMkLst>
        </pc:spChg>
        <pc:spChg chg="add mod">
          <ac:chgData name="Hugo Castanheta" userId="47c1c2ed-0231-4d31-a6dd-05975b1edcb8" providerId="ADAL" clId="{0E9FCBBD-86D4-4000-8CC5-58EDD0B519B1}" dt="2023-10-03T15:16:43.478" v="4239" actId="1035"/>
          <ac:spMkLst>
            <pc:docMk/>
            <pc:sldMk cId="2932073792" sldId="568"/>
            <ac:spMk id="10" creationId="{A1334F1C-3B36-3208-55B8-EC59EECFF6A5}"/>
          </ac:spMkLst>
        </pc:spChg>
        <pc:spChg chg="add mod">
          <ac:chgData name="Hugo Castanheta" userId="47c1c2ed-0231-4d31-a6dd-05975b1edcb8" providerId="ADAL" clId="{0E9FCBBD-86D4-4000-8CC5-58EDD0B519B1}" dt="2023-10-03T15:16:43.478" v="4239" actId="1035"/>
          <ac:spMkLst>
            <pc:docMk/>
            <pc:sldMk cId="2932073792" sldId="568"/>
            <ac:spMk id="11" creationId="{94009934-0C66-A618-0EB6-8E1AB22683AC}"/>
          </ac:spMkLst>
        </pc:spChg>
        <pc:spChg chg="add mod">
          <ac:chgData name="Hugo Castanheta" userId="47c1c2ed-0231-4d31-a6dd-05975b1edcb8" providerId="ADAL" clId="{0E9FCBBD-86D4-4000-8CC5-58EDD0B519B1}" dt="2023-10-03T15:16:43.478" v="4239" actId="1035"/>
          <ac:spMkLst>
            <pc:docMk/>
            <pc:sldMk cId="2932073792" sldId="568"/>
            <ac:spMk id="12" creationId="{65A2723A-1AA4-C255-12AE-A8ABCF04A4FF}"/>
          </ac:spMkLst>
        </pc:spChg>
        <pc:spChg chg="add mod">
          <ac:chgData name="Hugo Castanheta" userId="47c1c2ed-0231-4d31-a6dd-05975b1edcb8" providerId="ADAL" clId="{0E9FCBBD-86D4-4000-8CC5-58EDD0B519B1}" dt="2023-10-03T15:16:43.478" v="4239" actId="1035"/>
          <ac:spMkLst>
            <pc:docMk/>
            <pc:sldMk cId="2932073792" sldId="568"/>
            <ac:spMk id="13" creationId="{EA228412-16C2-FB78-CBEF-BD94BD7593BA}"/>
          </ac:spMkLst>
        </pc:spChg>
        <pc:spChg chg="add del mod">
          <ac:chgData name="Hugo Castanheta" userId="47c1c2ed-0231-4d31-a6dd-05975b1edcb8" providerId="ADAL" clId="{0E9FCBBD-86D4-4000-8CC5-58EDD0B519B1}" dt="2023-10-03T15:16:47.642" v="4241"/>
          <ac:spMkLst>
            <pc:docMk/>
            <pc:sldMk cId="2932073792" sldId="568"/>
            <ac:spMk id="14" creationId="{7A5936D1-831D-DE51-F57C-E4EF61E65D42}"/>
          </ac:spMkLst>
        </pc:spChg>
        <pc:spChg chg="add del mod">
          <ac:chgData name="Hugo Castanheta" userId="47c1c2ed-0231-4d31-a6dd-05975b1edcb8" providerId="ADAL" clId="{0E9FCBBD-86D4-4000-8CC5-58EDD0B519B1}" dt="2023-10-03T15:16:47.642" v="4241"/>
          <ac:spMkLst>
            <pc:docMk/>
            <pc:sldMk cId="2932073792" sldId="568"/>
            <ac:spMk id="15" creationId="{0A6D2677-8F8A-A862-9008-B44955C356AF}"/>
          </ac:spMkLst>
        </pc:spChg>
        <pc:spChg chg="add del mod">
          <ac:chgData name="Hugo Castanheta" userId="47c1c2ed-0231-4d31-a6dd-05975b1edcb8" providerId="ADAL" clId="{0E9FCBBD-86D4-4000-8CC5-58EDD0B519B1}" dt="2023-10-03T15:16:47.642" v="4241"/>
          <ac:spMkLst>
            <pc:docMk/>
            <pc:sldMk cId="2932073792" sldId="568"/>
            <ac:spMk id="16" creationId="{149764BF-EF21-84E2-107C-C51394C04ED8}"/>
          </ac:spMkLst>
        </pc:spChg>
        <pc:spChg chg="add del mod">
          <ac:chgData name="Hugo Castanheta" userId="47c1c2ed-0231-4d31-a6dd-05975b1edcb8" providerId="ADAL" clId="{0E9FCBBD-86D4-4000-8CC5-58EDD0B519B1}" dt="2023-10-03T15:16:47.642" v="4241"/>
          <ac:spMkLst>
            <pc:docMk/>
            <pc:sldMk cId="2932073792" sldId="568"/>
            <ac:spMk id="17" creationId="{623D92DD-B8C9-93CE-3A7D-FDDC6F1EC126}"/>
          </ac:spMkLst>
        </pc:spChg>
        <pc:spChg chg="add del mod">
          <ac:chgData name="Hugo Castanheta" userId="47c1c2ed-0231-4d31-a6dd-05975b1edcb8" providerId="ADAL" clId="{0E9FCBBD-86D4-4000-8CC5-58EDD0B519B1}" dt="2023-10-03T15:16:47.642" v="4241"/>
          <ac:spMkLst>
            <pc:docMk/>
            <pc:sldMk cId="2932073792" sldId="568"/>
            <ac:spMk id="18" creationId="{6EEFE13B-83E6-0BFD-A82A-D83DA60A5261}"/>
          </ac:spMkLst>
        </pc:spChg>
        <pc:spChg chg="add del mod">
          <ac:chgData name="Hugo Castanheta" userId="47c1c2ed-0231-4d31-a6dd-05975b1edcb8" providerId="ADAL" clId="{0E9FCBBD-86D4-4000-8CC5-58EDD0B519B1}" dt="2023-10-03T15:16:47.642" v="4241"/>
          <ac:spMkLst>
            <pc:docMk/>
            <pc:sldMk cId="2932073792" sldId="568"/>
            <ac:spMk id="19" creationId="{7A4E40C9-D330-6991-554E-E8EB337F39F7}"/>
          </ac:spMkLst>
        </pc:spChg>
        <pc:spChg chg="add mod">
          <ac:chgData name="Hugo Castanheta" userId="47c1c2ed-0231-4d31-a6dd-05975b1edcb8" providerId="ADAL" clId="{0E9FCBBD-86D4-4000-8CC5-58EDD0B519B1}" dt="2023-10-03T15:17:09.451" v="4252" actId="14100"/>
          <ac:spMkLst>
            <pc:docMk/>
            <pc:sldMk cId="2932073792" sldId="568"/>
            <ac:spMk id="20" creationId="{97B85AD1-F7E8-C0EC-C8DB-581D0B5E6D41}"/>
          </ac:spMkLst>
        </pc:spChg>
        <pc:spChg chg="add mod">
          <ac:chgData name="Hugo Castanheta" userId="47c1c2ed-0231-4d31-a6dd-05975b1edcb8" providerId="ADAL" clId="{0E9FCBBD-86D4-4000-8CC5-58EDD0B519B1}" dt="2023-10-03T15:17:09.451" v="4252" actId="14100"/>
          <ac:spMkLst>
            <pc:docMk/>
            <pc:sldMk cId="2932073792" sldId="568"/>
            <ac:spMk id="21" creationId="{751B85AC-CE46-9900-1042-EFC15C18E4AE}"/>
          </ac:spMkLst>
        </pc:spChg>
        <pc:spChg chg="add mod">
          <ac:chgData name="Hugo Castanheta" userId="47c1c2ed-0231-4d31-a6dd-05975b1edcb8" providerId="ADAL" clId="{0E9FCBBD-86D4-4000-8CC5-58EDD0B519B1}" dt="2023-10-03T15:17:09.451" v="4252" actId="14100"/>
          <ac:spMkLst>
            <pc:docMk/>
            <pc:sldMk cId="2932073792" sldId="568"/>
            <ac:spMk id="22" creationId="{9AC4BC3E-EA06-10D8-E6E9-22FB3A15BF33}"/>
          </ac:spMkLst>
        </pc:spChg>
        <pc:spChg chg="add mod">
          <ac:chgData name="Hugo Castanheta" userId="47c1c2ed-0231-4d31-a6dd-05975b1edcb8" providerId="ADAL" clId="{0E9FCBBD-86D4-4000-8CC5-58EDD0B519B1}" dt="2023-10-03T15:17:09.451" v="4252" actId="14100"/>
          <ac:spMkLst>
            <pc:docMk/>
            <pc:sldMk cId="2932073792" sldId="568"/>
            <ac:spMk id="23" creationId="{42FFCF0B-581A-33AB-C932-ED08866B7F5B}"/>
          </ac:spMkLst>
        </pc:spChg>
        <pc:spChg chg="add mod">
          <ac:chgData name="Hugo Castanheta" userId="47c1c2ed-0231-4d31-a6dd-05975b1edcb8" providerId="ADAL" clId="{0E9FCBBD-86D4-4000-8CC5-58EDD0B519B1}" dt="2023-10-03T15:17:09.451" v="4252" actId="14100"/>
          <ac:spMkLst>
            <pc:docMk/>
            <pc:sldMk cId="2932073792" sldId="568"/>
            <ac:spMk id="24" creationId="{A8A73615-09FB-16E0-43F3-FD3DC13166E0}"/>
          </ac:spMkLst>
        </pc:spChg>
        <pc:spChg chg="add mod">
          <ac:chgData name="Hugo Castanheta" userId="47c1c2ed-0231-4d31-a6dd-05975b1edcb8" providerId="ADAL" clId="{0E9FCBBD-86D4-4000-8CC5-58EDD0B519B1}" dt="2023-10-03T15:17:09.451" v="4252" actId="14100"/>
          <ac:spMkLst>
            <pc:docMk/>
            <pc:sldMk cId="2932073792" sldId="568"/>
            <ac:spMk id="25" creationId="{C1B40615-CCD0-0090-9A11-3410E4137DCE}"/>
          </ac:spMkLst>
        </pc:spChg>
        <pc:picChg chg="del">
          <ac:chgData name="Hugo Castanheta" userId="47c1c2ed-0231-4d31-a6dd-05975b1edcb8" providerId="ADAL" clId="{0E9FCBBD-86D4-4000-8CC5-58EDD0B519B1}" dt="2023-10-03T15:10:23.098" v="3993" actId="478"/>
          <ac:picMkLst>
            <pc:docMk/>
            <pc:sldMk cId="2932073792" sldId="568"/>
            <ac:picMk id="8" creationId="{42162D84-3569-AE9A-F0E9-2FD9FCFE401C}"/>
          </ac:picMkLst>
        </pc:picChg>
      </pc:sldChg>
      <pc:sldChg chg="add del">
        <pc:chgData name="Hugo Castanheta" userId="47c1c2ed-0231-4d31-a6dd-05975b1edcb8" providerId="ADAL" clId="{0E9FCBBD-86D4-4000-8CC5-58EDD0B519B1}" dt="2023-10-03T15:09:57.523" v="3991" actId="47"/>
        <pc:sldMkLst>
          <pc:docMk/>
          <pc:sldMk cId="3830869348" sldId="568"/>
        </pc:sldMkLst>
      </pc:sldChg>
      <pc:sldChg chg="delSp add mod delAnim modAnim">
        <pc:chgData name="Hugo Castanheta" userId="47c1c2ed-0231-4d31-a6dd-05975b1edcb8" providerId="ADAL" clId="{0E9FCBBD-86D4-4000-8CC5-58EDD0B519B1}" dt="2023-10-03T15:12:47.172" v="4028"/>
        <pc:sldMkLst>
          <pc:docMk/>
          <pc:sldMk cId="1757647283" sldId="569"/>
        </pc:sldMkLst>
        <pc:picChg chg="del">
          <ac:chgData name="Hugo Castanheta" userId="47c1c2ed-0231-4d31-a6dd-05975b1edcb8" providerId="ADAL" clId="{0E9FCBBD-86D4-4000-8CC5-58EDD0B519B1}" dt="2023-10-03T15:12:41.347" v="4027" actId="478"/>
          <ac:picMkLst>
            <pc:docMk/>
            <pc:sldMk cId="1757647283" sldId="569"/>
            <ac:picMk id="7" creationId="{6AC0B6B2-E94F-9D0B-93E1-DB01B9AB46A9}"/>
          </ac:picMkLst>
        </pc:picChg>
      </pc:sldChg>
      <pc:sldChg chg="add del">
        <pc:chgData name="Hugo Castanheta" userId="47c1c2ed-0231-4d31-a6dd-05975b1edcb8" providerId="ADAL" clId="{0E9FCBBD-86D4-4000-8CC5-58EDD0B519B1}" dt="2023-10-03T15:01:51.763" v="3874" actId="47"/>
        <pc:sldMkLst>
          <pc:docMk/>
          <pc:sldMk cId="3697132320" sldId="569"/>
        </pc:sldMkLst>
      </pc:sldChg>
      <pc:sldChg chg="add del">
        <pc:chgData name="Hugo Castanheta" userId="47c1c2ed-0231-4d31-a6dd-05975b1edcb8" providerId="ADAL" clId="{0E9FCBBD-86D4-4000-8CC5-58EDD0B519B1}" dt="2023-10-03T15:01:52.709" v="3875" actId="47"/>
        <pc:sldMkLst>
          <pc:docMk/>
          <pc:sldMk cId="1646869435" sldId="570"/>
        </pc:sldMkLst>
      </pc:sldChg>
      <pc:sldChg chg="delSp modSp add mod delAnim modAnim">
        <pc:chgData name="Hugo Castanheta" userId="47c1c2ed-0231-4d31-a6dd-05975b1edcb8" providerId="ADAL" clId="{0E9FCBBD-86D4-4000-8CC5-58EDD0B519B1}" dt="2023-10-03T15:12:53.357" v="4033"/>
        <pc:sldMkLst>
          <pc:docMk/>
          <pc:sldMk cId="1942041607" sldId="570"/>
        </pc:sldMkLst>
        <pc:picChg chg="del">
          <ac:chgData name="Hugo Castanheta" userId="47c1c2ed-0231-4d31-a6dd-05975b1edcb8" providerId="ADAL" clId="{0E9FCBBD-86D4-4000-8CC5-58EDD0B519B1}" dt="2023-10-03T15:12:50.443" v="4031" actId="478"/>
          <ac:picMkLst>
            <pc:docMk/>
            <pc:sldMk cId="1942041607" sldId="570"/>
            <ac:picMk id="5" creationId="{736204DC-6081-F657-3C8E-7257D9427907}"/>
          </ac:picMkLst>
        </pc:picChg>
        <pc:picChg chg="del">
          <ac:chgData name="Hugo Castanheta" userId="47c1c2ed-0231-4d31-a6dd-05975b1edcb8" providerId="ADAL" clId="{0E9FCBBD-86D4-4000-8CC5-58EDD0B519B1}" dt="2023-10-03T15:12:50" v="4030" actId="478"/>
          <ac:picMkLst>
            <pc:docMk/>
            <pc:sldMk cId="1942041607" sldId="570"/>
            <ac:picMk id="6" creationId="{7825CC01-27F5-8218-985D-736E07963397}"/>
          </ac:picMkLst>
        </pc:picChg>
        <pc:picChg chg="mod">
          <ac:chgData name="Hugo Castanheta" userId="47c1c2ed-0231-4d31-a6dd-05975b1edcb8" providerId="ADAL" clId="{0E9FCBBD-86D4-4000-8CC5-58EDD0B519B1}" dt="2023-10-03T15:12:52.123" v="4032" actId="1076"/>
          <ac:picMkLst>
            <pc:docMk/>
            <pc:sldMk cId="1942041607" sldId="570"/>
            <ac:picMk id="7" creationId="{6AC0B6B2-E94F-9D0B-93E1-DB01B9AB46A9}"/>
          </ac:picMkLst>
        </pc:picChg>
      </pc:sldChg>
      <pc:sldChg chg="add del">
        <pc:chgData name="Hugo Castanheta" userId="47c1c2ed-0231-4d31-a6dd-05975b1edcb8" providerId="ADAL" clId="{0E9FCBBD-86D4-4000-8CC5-58EDD0B519B1}" dt="2023-10-03T15:01:55.277" v="3876" actId="47"/>
        <pc:sldMkLst>
          <pc:docMk/>
          <pc:sldMk cId="3887646063" sldId="571"/>
        </pc:sldMkLst>
      </pc:sldChg>
    </pc:docChg>
  </pc:docChgLst>
  <pc:docChgLst>
    <pc:chgData name="Hugo Castanheta" userId="47c1c2ed-0231-4d31-a6dd-05975b1edcb8" providerId="ADAL" clId="{0E9DDB12-10F1-46E7-A8FE-07BD4A2A2F9D}"/>
    <pc:docChg chg="undo redo custSel addSld delSld modSld sldOrd">
      <pc:chgData name="Hugo Castanheta" userId="47c1c2ed-0231-4d31-a6dd-05975b1edcb8" providerId="ADAL" clId="{0E9DDB12-10F1-46E7-A8FE-07BD4A2A2F9D}" dt="2023-05-08T15:57:33.834" v="5672" actId="13822"/>
      <pc:docMkLst>
        <pc:docMk/>
      </pc:docMkLst>
      <pc:sldChg chg="modSp mod">
        <pc:chgData name="Hugo Castanheta" userId="47c1c2ed-0231-4d31-a6dd-05975b1edcb8" providerId="ADAL" clId="{0E9DDB12-10F1-46E7-A8FE-07BD4A2A2F9D}" dt="2023-04-27T10:33:16.393" v="57" actId="20577"/>
        <pc:sldMkLst>
          <pc:docMk/>
          <pc:sldMk cId="4029622206" sldId="256"/>
        </pc:sldMkLst>
        <pc:spChg chg="mod">
          <ac:chgData name="Hugo Castanheta" userId="47c1c2ed-0231-4d31-a6dd-05975b1edcb8" providerId="ADAL" clId="{0E9DDB12-10F1-46E7-A8FE-07BD4A2A2F9D}" dt="2023-04-27T10:33:16.393" v="57" actId="20577"/>
          <ac:spMkLst>
            <pc:docMk/>
            <pc:sldMk cId="4029622206" sldId="256"/>
            <ac:spMk id="2" creationId="{F120C551-95D7-CA4D-B63E-28D06E6917C1}"/>
          </ac:spMkLst>
        </pc:spChg>
      </pc:sldChg>
      <pc:sldChg chg="addSp delSp modSp mod">
        <pc:chgData name="Hugo Castanheta" userId="47c1c2ed-0231-4d31-a6dd-05975b1edcb8" providerId="ADAL" clId="{0E9DDB12-10F1-46E7-A8FE-07BD4A2A2F9D}" dt="2023-04-27T10:33:08.091" v="49" actId="1076"/>
        <pc:sldMkLst>
          <pc:docMk/>
          <pc:sldMk cId="1279322478" sldId="257"/>
        </pc:sldMkLst>
        <pc:spChg chg="del mod">
          <ac:chgData name="Hugo Castanheta" userId="47c1c2ed-0231-4d31-a6dd-05975b1edcb8" providerId="ADAL" clId="{0E9DDB12-10F1-46E7-A8FE-07BD4A2A2F9D}" dt="2023-04-27T10:30:54.045" v="33" actId="478"/>
          <ac:spMkLst>
            <pc:docMk/>
            <pc:sldMk cId="1279322478" sldId="257"/>
            <ac:spMk id="3" creationId="{615FF907-135E-CF48-9203-A94E01C017C1}"/>
          </ac:spMkLst>
        </pc:spChg>
        <pc:spChg chg="mod">
          <ac:chgData name="Hugo Castanheta" userId="47c1c2ed-0231-4d31-a6dd-05975b1edcb8" providerId="ADAL" clId="{0E9DDB12-10F1-46E7-A8FE-07BD4A2A2F9D}" dt="2023-04-27T10:32:17.238" v="47" actId="1076"/>
          <ac:spMkLst>
            <pc:docMk/>
            <pc:sldMk cId="1279322478" sldId="257"/>
            <ac:spMk id="4" creationId="{87EC3963-536C-A040-98B1-E744B6328EF1}"/>
          </ac:spMkLst>
        </pc:spChg>
        <pc:spChg chg="add mod">
          <ac:chgData name="Hugo Castanheta" userId="47c1c2ed-0231-4d31-a6dd-05975b1edcb8" providerId="ADAL" clId="{0E9DDB12-10F1-46E7-A8FE-07BD4A2A2F9D}" dt="2023-04-27T10:30:55.548" v="34"/>
          <ac:spMkLst>
            <pc:docMk/>
            <pc:sldMk cId="1279322478" sldId="257"/>
            <ac:spMk id="6" creationId="{A1DC4D15-E0B6-912F-D674-4D2C721D29C9}"/>
          </ac:spMkLst>
        </pc:spChg>
        <pc:graphicFrameChg chg="add mod">
          <ac:chgData name="Hugo Castanheta" userId="47c1c2ed-0231-4d31-a6dd-05975b1edcb8" providerId="ADAL" clId="{0E9DDB12-10F1-46E7-A8FE-07BD4A2A2F9D}" dt="2023-04-27T10:33:08.091" v="49" actId="1076"/>
          <ac:graphicFrameMkLst>
            <pc:docMk/>
            <pc:sldMk cId="1279322478" sldId="257"/>
            <ac:graphicFrameMk id="7" creationId="{9FB73999-8A9F-0A90-1F7C-F33E527975A6}"/>
          </ac:graphicFrameMkLst>
        </pc:graphicFrameChg>
      </pc:sldChg>
      <pc:sldChg chg="addSp delSp modSp mod">
        <pc:chgData name="Hugo Castanheta" userId="47c1c2ed-0231-4d31-a6dd-05975b1edcb8" providerId="ADAL" clId="{0E9DDB12-10F1-46E7-A8FE-07BD4A2A2F9D}" dt="2023-05-08T15:43:30.282" v="5604" actId="1035"/>
        <pc:sldMkLst>
          <pc:docMk/>
          <pc:sldMk cId="2254855711" sldId="258"/>
        </pc:sldMkLst>
        <pc:spChg chg="add mod">
          <ac:chgData name="Hugo Castanheta" userId="47c1c2ed-0231-4d31-a6dd-05975b1edcb8" providerId="ADAL" clId="{0E9DDB12-10F1-46E7-A8FE-07BD4A2A2F9D}" dt="2023-04-28T14:29:31.789" v="4881"/>
          <ac:spMkLst>
            <pc:docMk/>
            <pc:sldMk cId="2254855711" sldId="258"/>
            <ac:spMk id="2" creationId="{AACEE7A2-06C6-6D8E-B8A2-127C8DC0C30B}"/>
          </ac:spMkLst>
        </pc:spChg>
        <pc:spChg chg="mod">
          <ac:chgData name="Hugo Castanheta" userId="47c1c2ed-0231-4d31-a6dd-05975b1edcb8" providerId="ADAL" clId="{0E9DDB12-10F1-46E7-A8FE-07BD4A2A2F9D}" dt="2023-04-27T10:42:51.750" v="97" actId="313"/>
          <ac:spMkLst>
            <pc:docMk/>
            <pc:sldMk cId="2254855711" sldId="258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4-28T14:50:49.100" v="5393" actId="403"/>
          <ac:spMkLst>
            <pc:docMk/>
            <pc:sldMk cId="2254855711" sldId="258"/>
            <ac:spMk id="5" creationId="{B67C986C-1732-1904-59A0-AD6F8D42B1B4}"/>
          </ac:spMkLst>
        </pc:spChg>
        <pc:spChg chg="add del mod">
          <ac:chgData name="Hugo Castanheta" userId="47c1c2ed-0231-4d31-a6dd-05975b1edcb8" providerId="ADAL" clId="{0E9DDB12-10F1-46E7-A8FE-07BD4A2A2F9D}" dt="2023-05-08T15:41:42.540" v="5543" actId="478"/>
          <ac:spMkLst>
            <pc:docMk/>
            <pc:sldMk cId="2254855711" sldId="258"/>
            <ac:spMk id="6" creationId="{307527CC-4928-8340-BB24-15C9D8E78A15}"/>
          </ac:spMkLst>
        </pc:spChg>
        <pc:spChg chg="add mod">
          <ac:chgData name="Hugo Castanheta" userId="47c1c2ed-0231-4d31-a6dd-05975b1edcb8" providerId="ADAL" clId="{0E9DDB12-10F1-46E7-A8FE-07BD4A2A2F9D}" dt="2023-05-08T15:43:30.282" v="5604" actId="1035"/>
          <ac:spMkLst>
            <pc:docMk/>
            <pc:sldMk cId="2254855711" sldId="258"/>
            <ac:spMk id="7" creationId="{D3178F59-A231-88C2-977A-F803A4476CF7}"/>
          </ac:spMkLst>
        </pc:spChg>
        <pc:picChg chg="add del mod">
          <ac:chgData name="Hugo Castanheta" userId="47c1c2ed-0231-4d31-a6dd-05975b1edcb8" providerId="ADAL" clId="{0E9DDB12-10F1-46E7-A8FE-07BD4A2A2F9D}" dt="2023-04-27T10:42:33.340" v="80" actId="478"/>
          <ac:picMkLst>
            <pc:docMk/>
            <pc:sldMk cId="2254855711" sldId="258"/>
            <ac:picMk id="6" creationId="{4782B27F-314F-3401-F86B-9193A1CAC19F}"/>
          </ac:picMkLst>
        </pc:picChg>
        <pc:picChg chg="add mod">
          <ac:chgData name="Hugo Castanheta" userId="47c1c2ed-0231-4d31-a6dd-05975b1edcb8" providerId="ADAL" clId="{0E9DDB12-10F1-46E7-A8FE-07BD4A2A2F9D}" dt="2023-04-27T11:52:00.624" v="162" actId="14100"/>
          <ac:picMkLst>
            <pc:docMk/>
            <pc:sldMk cId="2254855711" sldId="258"/>
            <ac:picMk id="8" creationId="{4952735C-ACA2-C6F0-6678-B9CEB0EFD779}"/>
          </ac:picMkLst>
        </pc:picChg>
        <pc:picChg chg="add del mod">
          <ac:chgData name="Hugo Castanheta" userId="47c1c2ed-0231-4d31-a6dd-05975b1edcb8" providerId="ADAL" clId="{0E9DDB12-10F1-46E7-A8FE-07BD4A2A2F9D}" dt="2023-04-27T11:39:49.241" v="159" actId="478"/>
          <ac:picMkLst>
            <pc:docMk/>
            <pc:sldMk cId="2254855711" sldId="258"/>
            <ac:picMk id="1026" creationId="{6850D097-EE3E-FEE9-E544-95BBB997D0F0}"/>
          </ac:picMkLst>
        </pc:picChg>
        <pc:picChg chg="add del mod">
          <ac:chgData name="Hugo Castanheta" userId="47c1c2ed-0231-4d31-a6dd-05975b1edcb8" providerId="ADAL" clId="{0E9DDB12-10F1-46E7-A8FE-07BD4A2A2F9D}" dt="2023-04-27T11:37:13.949" v="155" actId="478"/>
          <ac:picMkLst>
            <pc:docMk/>
            <pc:sldMk cId="2254855711" sldId="258"/>
            <ac:picMk id="1028" creationId="{CDDDAC1D-766F-E783-1EEA-BC9E4E92D864}"/>
          </ac:picMkLst>
        </pc:picChg>
        <pc:picChg chg="add del mod">
          <ac:chgData name="Hugo Castanheta" userId="47c1c2ed-0231-4d31-a6dd-05975b1edcb8" providerId="ADAL" clId="{0E9DDB12-10F1-46E7-A8FE-07BD4A2A2F9D}" dt="2023-04-27T11:39:32.519" v="158" actId="478"/>
          <ac:picMkLst>
            <pc:docMk/>
            <pc:sldMk cId="2254855711" sldId="258"/>
            <ac:picMk id="1030" creationId="{FFDD7670-9EFD-FF7A-BBAF-72F31FDA42A0}"/>
          </ac:picMkLst>
        </pc:picChg>
        <pc:picChg chg="add del">
          <ac:chgData name="Hugo Castanheta" userId="47c1c2ed-0231-4d31-a6dd-05975b1edcb8" providerId="ADAL" clId="{0E9DDB12-10F1-46E7-A8FE-07BD4A2A2F9D}" dt="2023-04-27T11:39:30.535" v="157" actId="478"/>
          <ac:picMkLst>
            <pc:docMk/>
            <pc:sldMk cId="2254855711" sldId="258"/>
            <ac:picMk id="1032" creationId="{0AB6C119-875B-47E5-6A05-7F2C394A403B}"/>
          </ac:picMkLst>
        </pc:picChg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1597736847" sldId="321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1911846438" sldId="324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2383009039" sldId="346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1785362144" sldId="347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753029407" sldId="350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1711393224" sldId="365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3625061144" sldId="379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2613976950" sldId="380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1635240784" sldId="381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3550321600" sldId="382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277700731" sldId="383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2505031489" sldId="388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3887666903" sldId="389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413720377" sldId="392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3581728518" sldId="396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1139284299" sldId="398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1833854468" sldId="406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3311968030" sldId="432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2371239165" sldId="434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3624059053" sldId="438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2388553560" sldId="439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3880797016" sldId="440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153286762" sldId="441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3596233827" sldId="442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1181127134" sldId="443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931980992" sldId="446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3101450027" sldId="448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2418212776" sldId="450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689979256" sldId="451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3152214831" sldId="453"/>
        </pc:sldMkLst>
      </pc:sldChg>
      <pc:sldChg chg="del">
        <pc:chgData name="Hugo Castanheta" userId="47c1c2ed-0231-4d31-a6dd-05975b1edcb8" providerId="ADAL" clId="{0E9DDB12-10F1-46E7-A8FE-07BD4A2A2F9D}" dt="2023-04-27T16:15:23.374" v="1244" actId="47"/>
        <pc:sldMkLst>
          <pc:docMk/>
          <pc:sldMk cId="2845873236" sldId="454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3568200220" sldId="455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2733866630" sldId="456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2252739333" sldId="485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3613856503" sldId="486"/>
        </pc:sldMkLst>
      </pc:sldChg>
      <pc:sldChg chg="del">
        <pc:chgData name="Hugo Castanheta" userId="47c1c2ed-0231-4d31-a6dd-05975b1edcb8" providerId="ADAL" clId="{0E9DDB12-10F1-46E7-A8FE-07BD4A2A2F9D}" dt="2023-04-27T16:15:39.320" v="1245" actId="47"/>
        <pc:sldMkLst>
          <pc:docMk/>
          <pc:sldMk cId="197914991" sldId="487"/>
        </pc:sldMkLst>
      </pc:sldChg>
      <pc:sldChg chg="addSp delSp modSp add mod">
        <pc:chgData name="Hugo Castanheta" userId="47c1c2ed-0231-4d31-a6dd-05975b1edcb8" providerId="ADAL" clId="{0E9DDB12-10F1-46E7-A8FE-07BD4A2A2F9D}" dt="2023-05-08T15:45:55.491" v="5607" actId="20577"/>
        <pc:sldMkLst>
          <pc:docMk/>
          <pc:sldMk cId="30660599" sldId="488"/>
        </pc:sldMkLst>
        <pc:spChg chg="del mod">
          <ac:chgData name="Hugo Castanheta" userId="47c1c2ed-0231-4d31-a6dd-05975b1edcb8" providerId="ADAL" clId="{0E9DDB12-10F1-46E7-A8FE-07BD4A2A2F9D}" dt="2023-04-27T11:31:11.793" v="100" actId="478"/>
          <ac:spMkLst>
            <pc:docMk/>
            <pc:sldMk cId="30660599" sldId="488"/>
            <ac:spMk id="2" creationId="{AACEE7A2-06C6-6D8E-B8A2-127C8DC0C30B}"/>
          </ac:spMkLst>
        </pc:spChg>
        <pc:spChg chg="add del mod">
          <ac:chgData name="Hugo Castanheta" userId="47c1c2ed-0231-4d31-a6dd-05975b1edcb8" providerId="ADAL" clId="{0E9DDB12-10F1-46E7-A8FE-07BD4A2A2F9D}" dt="2023-05-08T15:41:40.282" v="5541" actId="478"/>
          <ac:spMkLst>
            <pc:docMk/>
            <pc:sldMk cId="30660599" sldId="488"/>
            <ac:spMk id="2" creationId="{F8C81039-FE90-4523-76C3-0C51705258FE}"/>
          </ac:spMkLst>
        </pc:spChg>
        <pc:spChg chg="mod">
          <ac:chgData name="Hugo Castanheta" userId="47c1c2ed-0231-4d31-a6dd-05975b1edcb8" providerId="ADAL" clId="{0E9DDB12-10F1-46E7-A8FE-07BD4A2A2F9D}" dt="2023-04-27T13:57:13.637" v="238" actId="1038"/>
          <ac:spMkLst>
            <pc:docMk/>
            <pc:sldMk cId="30660599" sldId="488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5-08T15:41:51.513" v="5546"/>
          <ac:spMkLst>
            <pc:docMk/>
            <pc:sldMk cId="30660599" sldId="488"/>
            <ac:spMk id="5" creationId="{14B118C0-B200-CD3F-0E38-03AF515977BB}"/>
          </ac:spMkLst>
        </pc:spChg>
        <pc:spChg chg="del">
          <ac:chgData name="Hugo Castanheta" userId="47c1c2ed-0231-4d31-a6dd-05975b1edcb8" providerId="ADAL" clId="{0E9DDB12-10F1-46E7-A8FE-07BD4A2A2F9D}" dt="2023-04-27T11:31:13.425" v="101" actId="478"/>
          <ac:spMkLst>
            <pc:docMk/>
            <pc:sldMk cId="30660599" sldId="488"/>
            <ac:spMk id="5" creationId="{B67C986C-1732-1904-59A0-AD6F8D42B1B4}"/>
          </ac:spMkLst>
        </pc:spChg>
        <pc:spChg chg="add del mod">
          <ac:chgData name="Hugo Castanheta" userId="47c1c2ed-0231-4d31-a6dd-05975b1edcb8" providerId="ADAL" clId="{0E9DDB12-10F1-46E7-A8FE-07BD4A2A2F9D}" dt="2023-04-27T13:55:27.661" v="194" actId="478"/>
          <ac:spMkLst>
            <pc:docMk/>
            <pc:sldMk cId="30660599" sldId="488"/>
            <ac:spMk id="7" creationId="{B76FC306-C028-99D8-3ABD-092F0D6D987A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18" creationId="{3D014478-15A7-49A1-26B7-9BE5ABD9AAF0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19" creationId="{639C9973-FDF2-6089-2FDC-491256B5007A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0" creationId="{CE2B704A-F218-3CB4-1437-A58CB05BFFF1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1" creationId="{7462CB49-6F57-14E4-A64E-52F10038043D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2" creationId="{7E08304B-0E2A-0144-40EE-53A32E8C8F1A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3" creationId="{FA4AD91E-C747-D310-B330-31C6D28FA7D9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4" creationId="{14204681-7F69-DE26-4A6C-85254FBF3226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5" creationId="{4958DC0E-3060-DC31-7714-E729ADDAC416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6" creationId="{3138571E-8445-CB95-F5F4-3242B81F717E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7" creationId="{D18EF951-3681-E610-F311-A0DB815106B8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8" creationId="{9941E99C-77F8-9920-1B57-7E038CFE05BB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29" creationId="{67D4D85E-605F-676C-9409-C57B1C844056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30" creationId="{592F684D-F7AC-F210-E8B8-B93839E527BA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31" creationId="{99D05650-F525-701D-542D-63304FE27FCA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32" creationId="{4480F6D1-647F-5B2B-EBB4-C2E664F3DB9E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33" creationId="{F1373D63-DBD9-A068-7301-7C1EDBBAF174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34" creationId="{2388E156-8482-8912-A729-92688C1B74D5}"/>
          </ac:spMkLst>
        </pc:spChg>
        <pc:spChg chg="add mod">
          <ac:chgData name="Hugo Castanheta" userId="47c1c2ed-0231-4d31-a6dd-05975b1edcb8" providerId="ADAL" clId="{0E9DDB12-10F1-46E7-A8FE-07BD4A2A2F9D}" dt="2023-04-27T13:53:35.961" v="169"/>
          <ac:spMkLst>
            <pc:docMk/>
            <pc:sldMk cId="30660599" sldId="488"/>
            <ac:spMk id="35" creationId="{CF2D8C5D-61D9-94B5-11E2-5B154AC6F155}"/>
          </ac:spMkLst>
        </pc:spChg>
        <pc:spChg chg="add mod">
          <ac:chgData name="Hugo Castanheta" userId="47c1c2ed-0231-4d31-a6dd-05975b1edcb8" providerId="ADAL" clId="{0E9DDB12-10F1-46E7-A8FE-07BD4A2A2F9D}" dt="2023-05-08T15:45:55.491" v="5607" actId="20577"/>
          <ac:spMkLst>
            <pc:docMk/>
            <pc:sldMk cId="30660599" sldId="488"/>
            <ac:spMk id="37" creationId="{D62EEA73-3DC1-DE37-FE9C-65FC329B771A}"/>
          </ac:spMkLst>
        </pc:s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9" creationId="{21AE095A-0E11-6DB8-D470-FCDCEEDB5DAB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0" creationId="{AD3B26D4-58F4-B912-862F-DDA3E688BB1F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1" creationId="{552851B4-F1E1-92A0-C922-9398D52C10F0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2" creationId="{656C4773-5F75-96FE-7328-21D72AA736CB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3" creationId="{11F433D7-36AD-2594-618C-385080D473B9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4" creationId="{7B5630FC-BF68-653B-F84D-5917764B03B3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5" creationId="{4A8779F6-0A9C-10DC-F8D8-2715D616BFE9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6" creationId="{5BF3A3D9-9A46-F747-33EF-BBF3359F029C}"/>
          </ac:grpSpMkLst>
        </pc:grpChg>
        <pc:grpChg chg="add mod">
          <ac:chgData name="Hugo Castanheta" userId="47c1c2ed-0231-4d31-a6dd-05975b1edcb8" providerId="ADAL" clId="{0E9DDB12-10F1-46E7-A8FE-07BD4A2A2F9D}" dt="2023-04-27T13:53:35.961" v="169"/>
          <ac:grpSpMkLst>
            <pc:docMk/>
            <pc:sldMk cId="30660599" sldId="488"/>
            <ac:grpSpMk id="17" creationId="{EC8B952A-4987-054F-2C63-DFF15225F279}"/>
          </ac:grpSpMkLst>
        </pc:grpChg>
        <pc:graphicFrameChg chg="add del mod">
          <ac:chgData name="Hugo Castanheta" userId="47c1c2ed-0231-4d31-a6dd-05975b1edcb8" providerId="ADAL" clId="{0E9DDB12-10F1-46E7-A8FE-07BD4A2A2F9D}" dt="2023-04-27T13:53:33.054" v="167" actId="478"/>
          <ac:graphicFrameMkLst>
            <pc:docMk/>
            <pc:sldMk cId="30660599" sldId="488"/>
            <ac:graphicFrameMk id="8" creationId="{B653F323-2E67-3F03-A503-A0F18F6BD2CD}"/>
          </ac:graphicFrameMkLst>
        </pc:graphicFrameChg>
        <pc:picChg chg="add mod">
          <ac:chgData name="Hugo Castanheta" userId="47c1c2ed-0231-4d31-a6dd-05975b1edcb8" providerId="ADAL" clId="{0E9DDB12-10F1-46E7-A8FE-07BD4A2A2F9D}" dt="2023-04-27T13:56:48.872" v="233" actId="1076"/>
          <ac:picMkLst>
            <pc:docMk/>
            <pc:sldMk cId="30660599" sldId="488"/>
            <ac:picMk id="6" creationId="{AD899625-6093-FA97-FC1D-065B9D4CC55C}"/>
          </ac:picMkLst>
        </pc:picChg>
        <pc:picChg chg="del">
          <ac:chgData name="Hugo Castanheta" userId="47c1c2ed-0231-4d31-a6dd-05975b1edcb8" providerId="ADAL" clId="{0E9DDB12-10F1-46E7-A8FE-07BD4A2A2F9D}" dt="2023-04-27T11:31:14.249" v="102" actId="478"/>
          <ac:picMkLst>
            <pc:docMk/>
            <pc:sldMk cId="30660599" sldId="488"/>
            <ac:picMk id="1026" creationId="{6850D097-EE3E-FEE9-E544-95BBB997D0F0}"/>
          </ac:picMkLst>
        </pc:picChg>
      </pc:sldChg>
      <pc:sldChg chg="addSp delSp modSp add mod modAnim">
        <pc:chgData name="Hugo Castanheta" userId="47c1c2ed-0231-4d31-a6dd-05975b1edcb8" providerId="ADAL" clId="{0E9DDB12-10F1-46E7-A8FE-07BD4A2A2F9D}" dt="2023-05-08T15:46:27.093" v="5613" actId="13822"/>
        <pc:sldMkLst>
          <pc:docMk/>
          <pc:sldMk cId="1241631324" sldId="489"/>
        </pc:sldMkLst>
        <pc:spChg chg="add mod">
          <ac:chgData name="Hugo Castanheta" userId="47c1c2ed-0231-4d31-a6dd-05975b1edcb8" providerId="ADAL" clId="{0E9DDB12-10F1-46E7-A8FE-07BD4A2A2F9D}" dt="2023-05-08T15:46:27.093" v="5613" actId="13822"/>
          <ac:spMkLst>
            <pc:docMk/>
            <pc:sldMk cId="1241631324" sldId="489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4:00:49.811" v="298"/>
          <ac:spMkLst>
            <pc:docMk/>
            <pc:sldMk cId="1241631324" sldId="489"/>
            <ac:spMk id="3" creationId="{47438CC7-E7F7-3247-814B-F2B22CA47665}"/>
          </ac:spMkLst>
        </pc:spChg>
        <pc:spChg chg="add del mod">
          <ac:chgData name="Hugo Castanheta" userId="47c1c2ed-0231-4d31-a6dd-05975b1edcb8" providerId="ADAL" clId="{0E9DDB12-10F1-46E7-A8FE-07BD4A2A2F9D}" dt="2023-04-27T14:02:34.456" v="310" actId="478"/>
          <ac:spMkLst>
            <pc:docMk/>
            <pc:sldMk cId="1241631324" sldId="489"/>
            <ac:spMk id="5" creationId="{8A3CAFD7-C772-9D8A-C543-D539E4FA5C2F}"/>
          </ac:spMkLst>
        </pc:spChg>
        <pc:spChg chg="add del mod">
          <ac:chgData name="Hugo Castanheta" userId="47c1c2ed-0231-4d31-a6dd-05975b1edcb8" providerId="ADAL" clId="{0E9DDB12-10F1-46E7-A8FE-07BD4A2A2F9D}" dt="2023-05-08T15:41:38.072" v="5539" actId="478"/>
          <ac:spMkLst>
            <pc:docMk/>
            <pc:sldMk cId="1241631324" sldId="489"/>
            <ac:spMk id="5" creationId="{A2025A6A-FB64-C5C1-410E-3461EEA6561E}"/>
          </ac:spMkLst>
        </pc:spChg>
        <pc:spChg chg="add mod">
          <ac:chgData name="Hugo Castanheta" userId="47c1c2ed-0231-4d31-a6dd-05975b1edcb8" providerId="ADAL" clId="{0E9DDB12-10F1-46E7-A8FE-07BD4A2A2F9D}" dt="2023-05-08T15:41:53.364" v="5548"/>
          <ac:spMkLst>
            <pc:docMk/>
            <pc:sldMk cId="1241631324" sldId="489"/>
            <ac:spMk id="6" creationId="{AB9B3CCA-1DD7-46B9-7B73-0A42DCBEBBEB}"/>
          </ac:spMkLst>
        </pc:spChg>
        <pc:spChg chg="add del mod">
          <ac:chgData name="Hugo Castanheta" userId="47c1c2ed-0231-4d31-a6dd-05975b1edcb8" providerId="ADAL" clId="{0E9DDB12-10F1-46E7-A8FE-07BD4A2A2F9D}" dt="2023-04-27T14:02:32.944" v="309" actId="478"/>
          <ac:spMkLst>
            <pc:docMk/>
            <pc:sldMk cId="1241631324" sldId="489"/>
            <ac:spMk id="6" creationId="{DF2AC0AB-2CE1-6DB2-83B5-C90A190C8ACA}"/>
          </ac:spMkLst>
        </pc:spChg>
        <pc:spChg chg="mod topLvl">
          <ac:chgData name="Hugo Castanheta" userId="47c1c2ed-0231-4d31-a6dd-05975b1edcb8" providerId="ADAL" clId="{0E9DDB12-10F1-46E7-A8FE-07BD4A2A2F9D}" dt="2023-04-27T14:05:05.150" v="346" actId="1076"/>
          <ac:spMkLst>
            <pc:docMk/>
            <pc:sldMk cId="1241631324" sldId="489"/>
            <ac:spMk id="8" creationId="{646B256A-D144-6F3E-ED88-36CFB4848BB4}"/>
          </ac:spMkLst>
        </pc:spChg>
        <pc:spChg chg="mod topLvl">
          <ac:chgData name="Hugo Castanheta" userId="47c1c2ed-0231-4d31-a6dd-05975b1edcb8" providerId="ADAL" clId="{0E9DDB12-10F1-46E7-A8FE-07BD4A2A2F9D}" dt="2023-04-27T14:04:42.239" v="331" actId="1076"/>
          <ac:spMkLst>
            <pc:docMk/>
            <pc:sldMk cId="1241631324" sldId="489"/>
            <ac:spMk id="9" creationId="{1BC7B01D-DA23-9860-2DA3-301140926373}"/>
          </ac:spMkLst>
        </pc:spChg>
        <pc:spChg chg="mod topLvl">
          <ac:chgData name="Hugo Castanheta" userId="47c1c2ed-0231-4d31-a6dd-05975b1edcb8" providerId="ADAL" clId="{0E9DDB12-10F1-46E7-A8FE-07BD4A2A2F9D}" dt="2023-04-27T14:06:24.879" v="395" actId="1038"/>
          <ac:spMkLst>
            <pc:docMk/>
            <pc:sldMk cId="1241631324" sldId="489"/>
            <ac:spMk id="10" creationId="{4AB91068-0C70-DC64-F6F7-06B134D2F9EF}"/>
          </ac:spMkLst>
        </pc:spChg>
        <pc:grpChg chg="add del mod">
          <ac:chgData name="Hugo Castanheta" userId="47c1c2ed-0231-4d31-a6dd-05975b1edcb8" providerId="ADAL" clId="{0E9DDB12-10F1-46E7-A8FE-07BD4A2A2F9D}" dt="2023-04-27T14:04:11.029" v="324" actId="165"/>
          <ac:grpSpMkLst>
            <pc:docMk/>
            <pc:sldMk cId="1241631324" sldId="489"/>
            <ac:grpSpMk id="7" creationId="{EC4E615B-D970-F0F8-EFE1-189F34BE14B9}"/>
          </ac:grpSpMkLst>
        </pc:grpChg>
      </pc:sldChg>
      <pc:sldChg chg="modSp add del mod">
        <pc:chgData name="Hugo Castanheta" userId="47c1c2ed-0231-4d31-a6dd-05975b1edcb8" providerId="ADAL" clId="{0E9DDB12-10F1-46E7-A8FE-07BD4A2A2F9D}" dt="2023-04-27T15:06:14.212" v="751" actId="47"/>
        <pc:sldMkLst>
          <pc:docMk/>
          <pc:sldMk cId="2627968274" sldId="490"/>
        </pc:sldMkLst>
        <pc:spChg chg="mod">
          <ac:chgData name="Hugo Castanheta" userId="47c1c2ed-0231-4d31-a6dd-05975b1edcb8" providerId="ADAL" clId="{0E9DDB12-10F1-46E7-A8FE-07BD4A2A2F9D}" dt="2023-04-27T14:31:55.591" v="623"/>
          <ac:spMkLst>
            <pc:docMk/>
            <pc:sldMk cId="2627968274" sldId="490"/>
            <ac:spMk id="3" creationId="{47438CC7-E7F7-3247-814B-F2B22CA47665}"/>
          </ac:spMkLst>
        </pc:spChg>
      </pc:sldChg>
      <pc:sldChg chg="addSp delSp modSp add mod modAnim">
        <pc:chgData name="Hugo Castanheta" userId="47c1c2ed-0231-4d31-a6dd-05975b1edcb8" providerId="ADAL" clId="{0E9DDB12-10F1-46E7-A8FE-07BD4A2A2F9D}" dt="2023-05-08T15:42:15.264" v="5564"/>
        <pc:sldMkLst>
          <pc:docMk/>
          <pc:sldMk cId="1231435454" sldId="491"/>
        </pc:sldMkLst>
        <pc:spChg chg="mod">
          <ac:chgData name="Hugo Castanheta" userId="47c1c2ed-0231-4d31-a6dd-05975b1edcb8" providerId="ADAL" clId="{0E9DDB12-10F1-46E7-A8FE-07BD4A2A2F9D}" dt="2023-04-27T16:31:14.472" v="1618" actId="20577"/>
          <ac:spMkLst>
            <pc:docMk/>
            <pc:sldMk cId="1231435454" sldId="491"/>
            <ac:spMk id="3" creationId="{47438CC7-E7F7-3247-814B-F2B22CA47665}"/>
          </ac:spMkLst>
        </pc:spChg>
        <pc:spChg chg="mod">
          <ac:chgData name="Hugo Castanheta" userId="47c1c2ed-0231-4d31-a6dd-05975b1edcb8" providerId="ADAL" clId="{0E9DDB12-10F1-46E7-A8FE-07BD4A2A2F9D}" dt="2023-04-27T16:38:28.601" v="1686" actId="12789"/>
          <ac:spMkLst>
            <pc:docMk/>
            <pc:sldMk cId="1231435454" sldId="491"/>
            <ac:spMk id="5" creationId="{B969C302-4D1A-B0A8-6A57-E70AF9464C7D}"/>
          </ac:spMkLst>
        </pc:spChg>
        <pc:spChg chg="mod">
          <ac:chgData name="Hugo Castanheta" userId="47c1c2ed-0231-4d31-a6dd-05975b1edcb8" providerId="ADAL" clId="{0E9DDB12-10F1-46E7-A8FE-07BD4A2A2F9D}" dt="2023-04-27T16:38:28.601" v="1686" actId="12789"/>
          <ac:spMkLst>
            <pc:docMk/>
            <pc:sldMk cId="1231435454" sldId="491"/>
            <ac:spMk id="6" creationId="{B24EDD49-4ED2-26E8-28DC-210973517285}"/>
          </ac:spMkLst>
        </pc:spChg>
        <pc:spChg chg="add del mod">
          <ac:chgData name="Hugo Castanheta" userId="47c1c2ed-0231-4d31-a6dd-05975b1edcb8" providerId="ADAL" clId="{0E9DDB12-10F1-46E7-A8FE-07BD4A2A2F9D}" dt="2023-04-27T16:33:39.312" v="1650" actId="164"/>
          <ac:spMkLst>
            <pc:docMk/>
            <pc:sldMk cId="1231435454" sldId="491"/>
            <ac:spMk id="9" creationId="{9F70AA24-910A-517C-CF4C-0150D2017117}"/>
          </ac:spMkLst>
        </pc:spChg>
        <pc:spChg chg="add del mod">
          <ac:chgData name="Hugo Castanheta" userId="47c1c2ed-0231-4d31-a6dd-05975b1edcb8" providerId="ADAL" clId="{0E9DDB12-10F1-46E7-A8FE-07BD4A2A2F9D}" dt="2023-04-27T16:33:24.242" v="1647" actId="478"/>
          <ac:spMkLst>
            <pc:docMk/>
            <pc:sldMk cId="1231435454" sldId="491"/>
            <ac:spMk id="10" creationId="{CA855056-D79A-EF5D-E3F6-F47D58097A68}"/>
          </ac:spMkLst>
        </pc:spChg>
        <pc:spChg chg="add del mod">
          <ac:chgData name="Hugo Castanheta" userId="47c1c2ed-0231-4d31-a6dd-05975b1edcb8" providerId="ADAL" clId="{0E9DDB12-10F1-46E7-A8FE-07BD4A2A2F9D}" dt="2023-05-08T15:41:15.007" v="5525"/>
          <ac:spMkLst>
            <pc:docMk/>
            <pc:sldMk cId="1231435454" sldId="491"/>
            <ac:spMk id="15" creationId="{808C70AB-CCA0-4DE0-5B44-D1E9E80FF8CA}"/>
          </ac:spMkLst>
        </pc:spChg>
        <pc:spChg chg="add del mod">
          <ac:chgData name="Hugo Castanheta" userId="47c1c2ed-0231-4d31-a6dd-05975b1edcb8" providerId="ADAL" clId="{0E9DDB12-10F1-46E7-A8FE-07BD4A2A2F9D}" dt="2023-04-27T16:38:17.641" v="1685" actId="478"/>
          <ac:spMkLst>
            <pc:docMk/>
            <pc:sldMk cId="1231435454" sldId="491"/>
            <ac:spMk id="15" creationId="{8F9863B8-B9CA-5FB6-3BA0-B843DE65FB73}"/>
          </ac:spMkLst>
        </pc:spChg>
        <pc:spChg chg="add mod">
          <ac:chgData name="Hugo Castanheta" userId="47c1c2ed-0231-4d31-a6dd-05975b1edcb8" providerId="ADAL" clId="{0E9DDB12-10F1-46E7-A8FE-07BD4A2A2F9D}" dt="2023-04-27T16:37:26.992" v="1683" actId="164"/>
          <ac:spMkLst>
            <pc:docMk/>
            <pc:sldMk cId="1231435454" sldId="491"/>
            <ac:spMk id="16" creationId="{10D1B3B7-DEF4-72D4-4F08-3C4F82E54164}"/>
          </ac:spMkLst>
        </pc:spChg>
        <pc:spChg chg="add mod">
          <ac:chgData name="Hugo Castanheta" userId="47c1c2ed-0231-4d31-a6dd-05975b1edcb8" providerId="ADAL" clId="{0E9DDB12-10F1-46E7-A8FE-07BD4A2A2F9D}" dt="2023-05-08T15:42:15.264" v="5564"/>
          <ac:spMkLst>
            <pc:docMk/>
            <pc:sldMk cId="1231435454" sldId="491"/>
            <ac:spMk id="18" creationId="{67F8630D-23D0-4639-2FED-FB881D9A53A8}"/>
          </ac:spMkLst>
        </pc:spChg>
        <pc:grpChg chg="add mod">
          <ac:chgData name="Hugo Castanheta" userId="47c1c2ed-0231-4d31-a6dd-05975b1edcb8" providerId="ADAL" clId="{0E9DDB12-10F1-46E7-A8FE-07BD4A2A2F9D}" dt="2023-04-27T21:06:11.262" v="2035" actId="1035"/>
          <ac:grpSpMkLst>
            <pc:docMk/>
            <pc:sldMk cId="1231435454" sldId="491"/>
            <ac:grpSpMk id="2" creationId="{32511B3E-FF31-2660-8ED5-8224CA3BA6DD}"/>
          </ac:grpSpMkLst>
        </pc:grpChg>
        <pc:grpChg chg="add mod">
          <ac:chgData name="Hugo Castanheta" userId="47c1c2ed-0231-4d31-a6dd-05975b1edcb8" providerId="ADAL" clId="{0E9DDB12-10F1-46E7-A8FE-07BD4A2A2F9D}" dt="2023-04-27T16:33:39.312" v="1650" actId="164"/>
          <ac:grpSpMkLst>
            <pc:docMk/>
            <pc:sldMk cId="1231435454" sldId="491"/>
            <ac:grpSpMk id="12" creationId="{AE847CC0-20DE-FCE3-621C-A6A23F74AC08}"/>
          </ac:grpSpMkLst>
        </pc:grpChg>
        <pc:grpChg chg="add mod">
          <ac:chgData name="Hugo Castanheta" userId="47c1c2ed-0231-4d31-a6dd-05975b1edcb8" providerId="ADAL" clId="{0E9DDB12-10F1-46E7-A8FE-07BD4A2A2F9D}" dt="2023-04-27T16:37:26.992" v="1683" actId="164"/>
          <ac:grpSpMkLst>
            <pc:docMk/>
            <pc:sldMk cId="1231435454" sldId="491"/>
            <ac:grpSpMk id="17" creationId="{3168A5B0-6ACA-8C17-43FE-E95BC550691E}"/>
          </ac:grpSpMkLst>
        </pc:grpChg>
        <pc:picChg chg="add mod">
          <ac:chgData name="Hugo Castanheta" userId="47c1c2ed-0231-4d31-a6dd-05975b1edcb8" providerId="ADAL" clId="{0E9DDB12-10F1-46E7-A8FE-07BD4A2A2F9D}" dt="2023-04-27T16:32:00.840" v="1637" actId="14100"/>
          <ac:picMkLst>
            <pc:docMk/>
            <pc:sldMk cId="1231435454" sldId="491"/>
            <ac:picMk id="7" creationId="{C92A238D-CF65-28B9-96DE-4FE2F9F9EA08}"/>
          </ac:picMkLst>
        </pc:picChg>
        <pc:picChg chg="add mod">
          <ac:chgData name="Hugo Castanheta" userId="47c1c2ed-0231-4d31-a6dd-05975b1edcb8" providerId="ADAL" clId="{0E9DDB12-10F1-46E7-A8FE-07BD4A2A2F9D}" dt="2023-04-27T16:34:20.272" v="1653" actId="14100"/>
          <ac:picMkLst>
            <pc:docMk/>
            <pc:sldMk cId="1231435454" sldId="491"/>
            <ac:picMk id="8" creationId="{D36B60ED-DE69-13A0-ED46-A9EA099B7385}"/>
          </ac:picMkLst>
        </pc:picChg>
        <pc:picChg chg="add mod">
          <ac:chgData name="Hugo Castanheta" userId="47c1c2ed-0231-4d31-a6dd-05975b1edcb8" providerId="ADAL" clId="{0E9DDB12-10F1-46E7-A8FE-07BD4A2A2F9D}" dt="2023-04-27T16:37:26.992" v="1683" actId="164"/>
          <ac:picMkLst>
            <pc:docMk/>
            <pc:sldMk cId="1231435454" sldId="491"/>
            <ac:picMk id="13" creationId="{4476D2A4-41D8-D655-29D1-EB8190AC45C5}"/>
          </ac:picMkLst>
        </pc:picChg>
        <pc:cxnChg chg="add del mod">
          <ac:chgData name="Hugo Castanheta" userId="47c1c2ed-0231-4d31-a6dd-05975b1edcb8" providerId="ADAL" clId="{0E9DDB12-10F1-46E7-A8FE-07BD4A2A2F9D}" dt="2023-04-27T16:33:26.194" v="1648" actId="478"/>
          <ac:cxnSpMkLst>
            <pc:docMk/>
            <pc:sldMk cId="1231435454" sldId="491"/>
            <ac:cxnSpMk id="11" creationId="{5F7791BD-4D08-42B3-3BAD-338F94B16D31}"/>
          </ac:cxnSpMkLst>
        </pc:cxnChg>
      </pc:sldChg>
      <pc:sldChg chg="addSp delSp modSp add mod modAnim">
        <pc:chgData name="Hugo Castanheta" userId="47c1c2ed-0231-4d31-a6dd-05975b1edcb8" providerId="ADAL" clId="{0E9DDB12-10F1-46E7-A8FE-07BD4A2A2F9D}" dt="2023-05-08T15:42:30.426" v="5566"/>
        <pc:sldMkLst>
          <pc:docMk/>
          <pc:sldMk cId="1279596436" sldId="492"/>
        </pc:sldMkLst>
        <pc:spChg chg="mod">
          <ac:chgData name="Hugo Castanheta" userId="47c1c2ed-0231-4d31-a6dd-05975b1edcb8" providerId="ADAL" clId="{0E9DDB12-10F1-46E7-A8FE-07BD4A2A2F9D}" dt="2023-04-27T21:06:33.809" v="2053" actId="20577"/>
          <ac:spMkLst>
            <pc:docMk/>
            <pc:sldMk cId="1279596436" sldId="492"/>
            <ac:spMk id="3" creationId="{47438CC7-E7F7-3247-814B-F2B22CA47665}"/>
          </ac:spMkLst>
        </pc:spChg>
        <pc:spChg chg="mod">
          <ac:chgData name="Hugo Castanheta" userId="47c1c2ed-0231-4d31-a6dd-05975b1edcb8" providerId="ADAL" clId="{0E9DDB12-10F1-46E7-A8FE-07BD4A2A2F9D}" dt="2023-04-27T21:02:47.564" v="1996" actId="12789"/>
          <ac:spMkLst>
            <pc:docMk/>
            <pc:sldMk cId="1279596436" sldId="492"/>
            <ac:spMk id="5" creationId="{A1B16D9E-8411-D5EC-7BD8-3A6D985F6336}"/>
          </ac:spMkLst>
        </pc:spChg>
        <pc:spChg chg="mod">
          <ac:chgData name="Hugo Castanheta" userId="47c1c2ed-0231-4d31-a6dd-05975b1edcb8" providerId="ADAL" clId="{0E9DDB12-10F1-46E7-A8FE-07BD4A2A2F9D}" dt="2023-04-27T21:02:47.564" v="1996" actId="12789"/>
          <ac:spMkLst>
            <pc:docMk/>
            <pc:sldMk cId="1279596436" sldId="492"/>
            <ac:spMk id="6" creationId="{E9D8D40F-7DD1-F850-FFFB-39EF7B79D6AE}"/>
          </ac:spMkLst>
        </pc:spChg>
        <pc:spChg chg="add mod">
          <ac:chgData name="Hugo Castanheta" userId="47c1c2ed-0231-4d31-a6dd-05975b1edcb8" providerId="ADAL" clId="{0E9DDB12-10F1-46E7-A8FE-07BD4A2A2F9D}" dt="2023-04-27T21:09:18.530" v="2091" actId="14100"/>
          <ac:spMkLst>
            <pc:docMk/>
            <pc:sldMk cId="1279596436" sldId="492"/>
            <ac:spMk id="8" creationId="{DBB5BD1D-E6F3-8D4C-3743-E3ACBB8D36C4}"/>
          </ac:spMkLst>
        </pc:spChg>
        <pc:spChg chg="add mod">
          <ac:chgData name="Hugo Castanheta" userId="47c1c2ed-0231-4d31-a6dd-05975b1edcb8" providerId="ADAL" clId="{0E9DDB12-10F1-46E7-A8FE-07BD4A2A2F9D}" dt="2023-04-27T21:11:06.046" v="2111" actId="14100"/>
          <ac:spMkLst>
            <pc:docMk/>
            <pc:sldMk cId="1279596436" sldId="492"/>
            <ac:spMk id="9" creationId="{57B2872A-1C81-9D38-764E-0B7CEDAF4A96}"/>
          </ac:spMkLst>
        </pc:spChg>
        <pc:spChg chg="add mod">
          <ac:chgData name="Hugo Castanheta" userId="47c1c2ed-0231-4d31-a6dd-05975b1edcb8" providerId="ADAL" clId="{0E9DDB12-10F1-46E7-A8FE-07BD4A2A2F9D}" dt="2023-05-08T15:42:30.426" v="5566"/>
          <ac:spMkLst>
            <pc:docMk/>
            <pc:sldMk cId="1279596436" sldId="492"/>
            <ac:spMk id="12" creationId="{A7A4A00D-DE5B-7C04-CF6F-307442675FAB}"/>
          </ac:spMkLst>
        </pc:spChg>
        <pc:grpChg chg="add mod">
          <ac:chgData name="Hugo Castanheta" userId="47c1c2ed-0231-4d31-a6dd-05975b1edcb8" providerId="ADAL" clId="{0E9DDB12-10F1-46E7-A8FE-07BD4A2A2F9D}" dt="2023-04-27T21:06:05.370" v="2033" actId="1035"/>
          <ac:grpSpMkLst>
            <pc:docMk/>
            <pc:sldMk cId="1279596436" sldId="492"/>
            <ac:grpSpMk id="2" creationId="{06BB3991-D387-4E4D-1A95-74AC34406913}"/>
          </ac:grpSpMkLst>
        </pc:grpChg>
        <pc:picChg chg="add del mod">
          <ac:chgData name="Hugo Castanheta" userId="47c1c2ed-0231-4d31-a6dd-05975b1edcb8" providerId="ADAL" clId="{0E9DDB12-10F1-46E7-A8FE-07BD4A2A2F9D}" dt="2023-04-27T21:07:31.066" v="2059" actId="478"/>
          <ac:picMkLst>
            <pc:docMk/>
            <pc:sldMk cId="1279596436" sldId="492"/>
            <ac:picMk id="7" creationId="{D69101E1-2561-BC2A-5EBE-8907B783A2BA}"/>
          </ac:picMkLst>
        </pc:picChg>
        <pc:picChg chg="add mod">
          <ac:chgData name="Hugo Castanheta" userId="47c1c2ed-0231-4d31-a6dd-05975b1edcb8" providerId="ADAL" clId="{0E9DDB12-10F1-46E7-A8FE-07BD4A2A2F9D}" dt="2023-04-27T21:10:27.713" v="2103" actId="1076"/>
          <ac:picMkLst>
            <pc:docMk/>
            <pc:sldMk cId="1279596436" sldId="492"/>
            <ac:picMk id="2050" creationId="{97781245-EF66-51E1-DE2A-21B91C340D23}"/>
          </ac:picMkLst>
        </pc:picChg>
        <pc:picChg chg="add mod">
          <ac:chgData name="Hugo Castanheta" userId="47c1c2ed-0231-4d31-a6dd-05975b1edcb8" providerId="ADAL" clId="{0E9DDB12-10F1-46E7-A8FE-07BD4A2A2F9D}" dt="2023-04-27T21:11:44.285" v="2112" actId="14100"/>
          <ac:picMkLst>
            <pc:docMk/>
            <pc:sldMk cId="1279596436" sldId="492"/>
            <ac:picMk id="2052" creationId="{9B2472AC-654A-64A7-5BA1-7BFC405041EB}"/>
          </ac:picMkLst>
        </pc:picChg>
      </pc:sldChg>
      <pc:sldChg chg="addSp delSp modSp add mod">
        <pc:chgData name="Hugo Castanheta" userId="47c1c2ed-0231-4d31-a6dd-05975b1edcb8" providerId="ADAL" clId="{0E9DDB12-10F1-46E7-A8FE-07BD4A2A2F9D}" dt="2023-05-08T15:46:01.072" v="5608" actId="13822"/>
        <pc:sldMkLst>
          <pc:docMk/>
          <pc:sldMk cId="3835705931" sldId="493"/>
        </pc:sldMkLst>
        <pc:spChg chg="mod">
          <ac:chgData name="Hugo Castanheta" userId="47c1c2ed-0231-4d31-a6dd-05975b1edcb8" providerId="ADAL" clId="{0E9DDB12-10F1-46E7-A8FE-07BD4A2A2F9D}" dt="2023-04-27T13:58:25.508" v="264" actId="20577"/>
          <ac:spMkLst>
            <pc:docMk/>
            <pc:sldMk cId="3835705931" sldId="493"/>
            <ac:spMk id="3" creationId="{47438CC7-E7F7-3247-814B-F2B22CA47665}"/>
          </ac:spMkLst>
        </pc:spChg>
        <pc:spChg chg="add del mod">
          <ac:chgData name="Hugo Castanheta" userId="47c1c2ed-0231-4d31-a6dd-05975b1edcb8" providerId="ADAL" clId="{0E9DDB12-10F1-46E7-A8FE-07BD4A2A2F9D}" dt="2023-05-08T15:41:39.235" v="5540" actId="478"/>
          <ac:spMkLst>
            <pc:docMk/>
            <pc:sldMk cId="3835705931" sldId="493"/>
            <ac:spMk id="6" creationId="{ED4A7680-4D5F-2D7C-4C0F-3FD4F951E95B}"/>
          </ac:spMkLst>
        </pc:spChg>
        <pc:spChg chg="add mod">
          <ac:chgData name="Hugo Castanheta" userId="47c1c2ed-0231-4d31-a6dd-05975b1edcb8" providerId="ADAL" clId="{0E9DDB12-10F1-46E7-A8FE-07BD4A2A2F9D}" dt="2023-05-08T15:41:52.422" v="5547"/>
          <ac:spMkLst>
            <pc:docMk/>
            <pc:sldMk cId="3835705931" sldId="493"/>
            <ac:spMk id="7" creationId="{7DFCB040-6A4B-BC06-3446-CA6D0513D7CE}"/>
          </ac:spMkLst>
        </pc:spChg>
        <pc:spChg chg="mod">
          <ac:chgData name="Hugo Castanheta" userId="47c1c2ed-0231-4d31-a6dd-05975b1edcb8" providerId="ADAL" clId="{0E9DDB12-10F1-46E7-A8FE-07BD4A2A2F9D}" dt="2023-05-08T15:46:01.072" v="5608" actId="13822"/>
          <ac:spMkLst>
            <pc:docMk/>
            <pc:sldMk cId="3835705931" sldId="493"/>
            <ac:spMk id="37" creationId="{D62EEA73-3DC1-DE37-FE9C-65FC329B771A}"/>
          </ac:spMkLst>
        </pc:spChg>
        <pc:picChg chg="add mod">
          <ac:chgData name="Hugo Castanheta" userId="47c1c2ed-0231-4d31-a6dd-05975b1edcb8" providerId="ADAL" clId="{0E9DDB12-10F1-46E7-A8FE-07BD4A2A2F9D}" dt="2023-04-27T13:59:03.885" v="283" actId="1037"/>
          <ac:picMkLst>
            <pc:docMk/>
            <pc:sldMk cId="3835705931" sldId="493"/>
            <ac:picMk id="2" creationId="{5B0F9AF9-8854-2C45-FA3A-E0D54C85F635}"/>
          </ac:picMkLst>
        </pc:picChg>
        <pc:picChg chg="add mod">
          <ac:chgData name="Hugo Castanheta" userId="47c1c2ed-0231-4d31-a6dd-05975b1edcb8" providerId="ADAL" clId="{0E9DDB12-10F1-46E7-A8FE-07BD4A2A2F9D}" dt="2023-04-27T14:00:13.927" v="297" actId="14100"/>
          <ac:picMkLst>
            <pc:docMk/>
            <pc:sldMk cId="3835705931" sldId="493"/>
            <ac:picMk id="5" creationId="{FDEFD004-2EE0-4FF8-116A-20143FFB3EE2}"/>
          </ac:picMkLst>
        </pc:picChg>
        <pc:picChg chg="del">
          <ac:chgData name="Hugo Castanheta" userId="47c1c2ed-0231-4d31-a6dd-05975b1edcb8" providerId="ADAL" clId="{0E9DDB12-10F1-46E7-A8FE-07BD4A2A2F9D}" dt="2023-04-27T13:59:47.179" v="291" actId="478"/>
          <ac:picMkLst>
            <pc:docMk/>
            <pc:sldMk cId="3835705931" sldId="493"/>
            <ac:picMk id="6" creationId="{AD899625-6093-FA97-FC1D-065B9D4CC55C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6:58.654" v="5618" actId="13822"/>
        <pc:sldMkLst>
          <pc:docMk/>
          <pc:sldMk cId="366769794" sldId="494"/>
        </pc:sldMkLst>
        <pc:spChg chg="mod">
          <ac:chgData name="Hugo Castanheta" userId="47c1c2ed-0231-4d31-a6dd-05975b1edcb8" providerId="ADAL" clId="{0E9DDB12-10F1-46E7-A8FE-07BD4A2A2F9D}" dt="2023-05-08T15:46:58.654" v="5618" actId="13822"/>
          <ac:spMkLst>
            <pc:docMk/>
            <pc:sldMk cId="366769794" sldId="494"/>
            <ac:spMk id="2" creationId="{14772FFE-2CEA-A93E-1F30-12D57BD4B9A5}"/>
          </ac:spMkLst>
        </pc:spChg>
        <pc:spChg chg="add mod">
          <ac:chgData name="Hugo Castanheta" userId="47c1c2ed-0231-4d31-a6dd-05975b1edcb8" providerId="ADAL" clId="{0E9DDB12-10F1-46E7-A8FE-07BD4A2A2F9D}" dt="2023-04-27T14:11:05.345" v="441" actId="1076"/>
          <ac:spMkLst>
            <pc:docMk/>
            <pc:sldMk cId="366769794" sldId="494"/>
            <ac:spMk id="5" creationId="{A52BB785-76FF-9FB2-7558-603E2113847F}"/>
          </ac:spMkLst>
        </pc:spChg>
        <pc:spChg chg="add del mod">
          <ac:chgData name="Hugo Castanheta" userId="47c1c2ed-0231-4d31-a6dd-05975b1edcb8" providerId="ADAL" clId="{0E9DDB12-10F1-46E7-A8FE-07BD4A2A2F9D}" dt="2023-05-08T15:41:36.733" v="5538" actId="478"/>
          <ac:spMkLst>
            <pc:docMk/>
            <pc:sldMk cId="366769794" sldId="494"/>
            <ac:spMk id="6" creationId="{04984B42-6768-F5B8-1468-F2197376ED73}"/>
          </ac:spMkLst>
        </pc:spChg>
        <pc:spChg chg="add mod">
          <ac:chgData name="Hugo Castanheta" userId="47c1c2ed-0231-4d31-a6dd-05975b1edcb8" providerId="ADAL" clId="{0E9DDB12-10F1-46E7-A8FE-07BD4A2A2F9D}" dt="2023-05-08T15:41:54.430" v="5549"/>
          <ac:spMkLst>
            <pc:docMk/>
            <pc:sldMk cId="366769794" sldId="494"/>
            <ac:spMk id="7" creationId="{F09CDF03-204D-D4AB-B0C5-0CE65F28A7DB}"/>
          </ac:spMkLst>
        </pc:spChg>
        <pc:spChg chg="del">
          <ac:chgData name="Hugo Castanheta" userId="47c1c2ed-0231-4d31-a6dd-05975b1edcb8" providerId="ADAL" clId="{0E9DDB12-10F1-46E7-A8FE-07BD4A2A2F9D}" dt="2023-04-27T14:10:40.075" v="399" actId="478"/>
          <ac:spMkLst>
            <pc:docMk/>
            <pc:sldMk cId="366769794" sldId="494"/>
            <ac:spMk id="8" creationId="{646B256A-D144-6F3E-ED88-36CFB4848BB4}"/>
          </ac:spMkLst>
        </pc:spChg>
        <pc:spChg chg="del">
          <ac:chgData name="Hugo Castanheta" userId="47c1c2ed-0231-4d31-a6dd-05975b1edcb8" providerId="ADAL" clId="{0E9DDB12-10F1-46E7-A8FE-07BD4A2A2F9D}" dt="2023-04-27T14:10:42.099" v="400" actId="478"/>
          <ac:spMkLst>
            <pc:docMk/>
            <pc:sldMk cId="366769794" sldId="494"/>
            <ac:spMk id="9" creationId="{1BC7B01D-DA23-9860-2DA3-301140926373}"/>
          </ac:spMkLst>
        </pc:spChg>
        <pc:spChg chg="del">
          <ac:chgData name="Hugo Castanheta" userId="47c1c2ed-0231-4d31-a6dd-05975b1edcb8" providerId="ADAL" clId="{0E9DDB12-10F1-46E7-A8FE-07BD4A2A2F9D}" dt="2023-04-27T14:10:43.528" v="401" actId="478"/>
          <ac:spMkLst>
            <pc:docMk/>
            <pc:sldMk cId="366769794" sldId="494"/>
            <ac:spMk id="10" creationId="{4AB91068-0C70-DC64-F6F7-06B134D2F9EF}"/>
          </ac:spMkLst>
        </pc:spChg>
      </pc:sldChg>
      <pc:sldChg chg="addSp delSp modSp add mod modAnim">
        <pc:chgData name="Hugo Castanheta" userId="47c1c2ed-0231-4d31-a6dd-05975b1edcb8" providerId="ADAL" clId="{0E9DDB12-10F1-46E7-A8FE-07BD4A2A2F9D}" dt="2023-05-08T15:47:11.213" v="5620" actId="13822"/>
        <pc:sldMkLst>
          <pc:docMk/>
          <pc:sldMk cId="213730030" sldId="495"/>
        </pc:sldMkLst>
        <pc:spChg chg="mod">
          <ac:chgData name="Hugo Castanheta" userId="47c1c2ed-0231-4d31-a6dd-05975b1edcb8" providerId="ADAL" clId="{0E9DDB12-10F1-46E7-A8FE-07BD4A2A2F9D}" dt="2023-05-08T15:47:11.213" v="5620" actId="13822"/>
          <ac:spMkLst>
            <pc:docMk/>
            <pc:sldMk cId="213730030" sldId="495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4:23:24.356" v="573" actId="20577"/>
          <ac:spMkLst>
            <pc:docMk/>
            <pc:sldMk cId="213730030" sldId="495"/>
            <ac:spMk id="3" creationId="{47438CC7-E7F7-3247-814B-F2B22CA47665}"/>
          </ac:spMkLst>
        </pc:spChg>
        <pc:spChg chg="add del mod">
          <ac:chgData name="Hugo Castanheta" userId="47c1c2ed-0231-4d31-a6dd-05975b1edcb8" providerId="ADAL" clId="{0E9DDB12-10F1-46E7-A8FE-07BD4A2A2F9D}" dt="2023-05-08T15:41:35.638" v="5537" actId="478"/>
          <ac:spMkLst>
            <pc:docMk/>
            <pc:sldMk cId="213730030" sldId="495"/>
            <ac:spMk id="5" creationId="{6542161E-98D5-3134-A32F-C7C756121DC6}"/>
          </ac:spMkLst>
        </pc:spChg>
        <pc:spChg chg="del">
          <ac:chgData name="Hugo Castanheta" userId="47c1c2ed-0231-4d31-a6dd-05975b1edcb8" providerId="ADAL" clId="{0E9DDB12-10F1-46E7-A8FE-07BD4A2A2F9D}" dt="2023-04-27T14:21:53.077" v="506" actId="478"/>
          <ac:spMkLst>
            <pc:docMk/>
            <pc:sldMk cId="213730030" sldId="495"/>
            <ac:spMk id="5" creationId="{A52BB785-76FF-9FB2-7558-603E2113847F}"/>
          </ac:spMkLst>
        </pc:spChg>
        <pc:spChg chg="add mod">
          <ac:chgData name="Hugo Castanheta" userId="47c1c2ed-0231-4d31-a6dd-05975b1edcb8" providerId="ADAL" clId="{0E9DDB12-10F1-46E7-A8FE-07BD4A2A2F9D}" dt="2023-05-08T15:41:55.493" v="5550"/>
          <ac:spMkLst>
            <pc:docMk/>
            <pc:sldMk cId="213730030" sldId="495"/>
            <ac:spMk id="6" creationId="{A32A012E-572E-8B29-BABF-80869B17117A}"/>
          </ac:spMkLst>
        </pc:spChg>
        <pc:spChg chg="add del">
          <ac:chgData name="Hugo Castanheta" userId="47c1c2ed-0231-4d31-a6dd-05975b1edcb8" providerId="ADAL" clId="{0E9DDB12-10F1-46E7-A8FE-07BD4A2A2F9D}" dt="2023-04-27T14:15:58.963" v="481" actId="22"/>
          <ac:spMkLst>
            <pc:docMk/>
            <pc:sldMk cId="213730030" sldId="495"/>
            <ac:spMk id="7" creationId="{D22E84E4-F920-769E-1654-6F1036D979D5}"/>
          </ac:spMkLst>
        </pc:spChg>
        <pc:spChg chg="add del">
          <ac:chgData name="Hugo Castanheta" userId="47c1c2ed-0231-4d31-a6dd-05975b1edcb8" providerId="ADAL" clId="{0E9DDB12-10F1-46E7-A8FE-07BD4A2A2F9D}" dt="2023-04-27T14:16:04.313" v="483" actId="22"/>
          <ac:spMkLst>
            <pc:docMk/>
            <pc:sldMk cId="213730030" sldId="495"/>
            <ac:spMk id="9" creationId="{9FDA2133-465E-AA8B-2C70-FDE1951C2F3D}"/>
          </ac:spMkLst>
        </pc:spChg>
        <pc:spChg chg="add del mod">
          <ac:chgData name="Hugo Castanheta" userId="47c1c2ed-0231-4d31-a6dd-05975b1edcb8" providerId="ADAL" clId="{0E9DDB12-10F1-46E7-A8FE-07BD4A2A2F9D}" dt="2023-04-27T14:21:16.563" v="496"/>
          <ac:spMkLst>
            <pc:docMk/>
            <pc:sldMk cId="213730030" sldId="495"/>
            <ac:spMk id="11" creationId="{B0D3F7FE-601B-AA49-FB91-35BB322B2F81}"/>
          </ac:spMkLst>
        </pc:spChg>
        <pc:spChg chg="add del mod">
          <ac:chgData name="Hugo Castanheta" userId="47c1c2ed-0231-4d31-a6dd-05975b1edcb8" providerId="ADAL" clId="{0E9DDB12-10F1-46E7-A8FE-07BD4A2A2F9D}" dt="2023-04-27T14:21:16.563" v="496"/>
          <ac:spMkLst>
            <pc:docMk/>
            <pc:sldMk cId="213730030" sldId="495"/>
            <ac:spMk id="12" creationId="{F77D11B4-863E-B1ED-8C8B-3716B744C643}"/>
          </ac:spMkLst>
        </pc:spChg>
        <pc:spChg chg="add mod">
          <ac:chgData name="Hugo Castanheta" userId="47c1c2ed-0231-4d31-a6dd-05975b1edcb8" providerId="ADAL" clId="{0E9DDB12-10F1-46E7-A8FE-07BD4A2A2F9D}" dt="2023-04-27T14:25:16.442" v="596" actId="1037"/>
          <ac:spMkLst>
            <pc:docMk/>
            <pc:sldMk cId="213730030" sldId="495"/>
            <ac:spMk id="15" creationId="{E8A091F8-F814-700D-900A-4A0F7C1A41FA}"/>
          </ac:spMkLst>
        </pc:spChg>
        <pc:spChg chg="add mod">
          <ac:chgData name="Hugo Castanheta" userId="47c1c2ed-0231-4d31-a6dd-05975b1edcb8" providerId="ADAL" clId="{0E9DDB12-10F1-46E7-A8FE-07BD4A2A2F9D}" dt="2023-04-27T14:24:57.462" v="592" actId="1035"/>
          <ac:spMkLst>
            <pc:docMk/>
            <pc:sldMk cId="213730030" sldId="495"/>
            <ac:spMk id="16" creationId="{6BE4F142-900F-1272-109B-C513C712C4FE}"/>
          </ac:spMkLst>
        </pc:spChg>
        <pc:picChg chg="add del mod">
          <ac:chgData name="Hugo Castanheta" userId="47c1c2ed-0231-4d31-a6dd-05975b1edcb8" providerId="ADAL" clId="{0E9DDB12-10F1-46E7-A8FE-07BD4A2A2F9D}" dt="2023-04-27T14:21:16.563" v="496"/>
          <ac:picMkLst>
            <pc:docMk/>
            <pc:sldMk cId="213730030" sldId="495"/>
            <ac:picMk id="10" creationId="{FE0F9F68-4FB0-894E-F588-E3BB4CFB9164}"/>
          </ac:picMkLst>
        </pc:picChg>
        <pc:picChg chg="add del mod">
          <ac:chgData name="Hugo Castanheta" userId="47c1c2ed-0231-4d31-a6dd-05975b1edcb8" providerId="ADAL" clId="{0E9DDB12-10F1-46E7-A8FE-07BD4A2A2F9D}" dt="2023-04-27T14:21:21.733" v="500"/>
          <ac:picMkLst>
            <pc:docMk/>
            <pc:sldMk cId="213730030" sldId="495"/>
            <ac:picMk id="13" creationId="{277B7FCD-732C-8D70-E6C9-6924DB4DEC54}"/>
          </ac:picMkLst>
        </pc:picChg>
        <pc:picChg chg="add mod">
          <ac:chgData name="Hugo Castanheta" userId="47c1c2ed-0231-4d31-a6dd-05975b1edcb8" providerId="ADAL" clId="{0E9DDB12-10F1-46E7-A8FE-07BD4A2A2F9D}" dt="2023-04-27T14:22:13.297" v="541" actId="1076"/>
          <ac:picMkLst>
            <pc:docMk/>
            <pc:sldMk cId="213730030" sldId="495"/>
            <ac:picMk id="14" creationId="{7AF422A7-DE46-547D-2A60-FF3B164DF413}"/>
          </ac:picMkLst>
        </pc:picChg>
        <pc:picChg chg="add mod">
          <ac:chgData name="Hugo Castanheta" userId="47c1c2ed-0231-4d31-a6dd-05975b1edcb8" providerId="ADAL" clId="{0E9DDB12-10F1-46E7-A8FE-07BD4A2A2F9D}" dt="2023-04-27T14:30:33.903" v="608" actId="1076"/>
          <ac:picMkLst>
            <pc:docMk/>
            <pc:sldMk cId="213730030" sldId="495"/>
            <ac:picMk id="17" creationId="{65CD1A6F-C62D-EB18-B0CC-2E3709034CCB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7:21.585" v="5623" actId="13822"/>
        <pc:sldMkLst>
          <pc:docMk/>
          <pc:sldMk cId="1342875393" sldId="496"/>
        </pc:sldMkLst>
        <pc:spChg chg="mod">
          <ac:chgData name="Hugo Castanheta" userId="47c1c2ed-0231-4d31-a6dd-05975b1edcb8" providerId="ADAL" clId="{0E9DDB12-10F1-46E7-A8FE-07BD4A2A2F9D}" dt="2023-05-08T15:47:21.585" v="5623" actId="13822"/>
          <ac:spMkLst>
            <pc:docMk/>
            <pc:sldMk cId="1342875393" sldId="496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4:32:09.339" v="625"/>
          <ac:spMkLst>
            <pc:docMk/>
            <pc:sldMk cId="1342875393" sldId="496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4-27T14:36:54.511" v="678" actId="1076"/>
          <ac:spMkLst>
            <pc:docMk/>
            <pc:sldMk cId="1342875393" sldId="496"/>
            <ac:spMk id="5" creationId="{B0AF9B30-EF85-5644-2265-97193234B869}"/>
          </ac:spMkLst>
        </pc:spChg>
        <pc:spChg chg="add mod">
          <ac:chgData name="Hugo Castanheta" userId="47c1c2ed-0231-4d31-a6dd-05975b1edcb8" providerId="ADAL" clId="{0E9DDB12-10F1-46E7-A8FE-07BD4A2A2F9D}" dt="2023-04-27T14:33:57.751" v="671" actId="1035"/>
          <ac:spMkLst>
            <pc:docMk/>
            <pc:sldMk cId="1342875393" sldId="496"/>
            <ac:spMk id="6" creationId="{570140F9-EBB0-934D-EE5B-A5E27C39BB8B}"/>
          </ac:spMkLst>
        </pc:spChg>
        <pc:spChg chg="add mod">
          <ac:chgData name="Hugo Castanheta" userId="47c1c2ed-0231-4d31-a6dd-05975b1edcb8" providerId="ADAL" clId="{0E9DDB12-10F1-46E7-A8FE-07BD4A2A2F9D}" dt="2023-04-27T14:37:06.341" v="679" actId="1076"/>
          <ac:spMkLst>
            <pc:docMk/>
            <pc:sldMk cId="1342875393" sldId="496"/>
            <ac:spMk id="7" creationId="{6BA10466-8185-FEDF-B9FD-0E34062E5A6C}"/>
          </ac:spMkLst>
        </pc:spChg>
        <pc:spChg chg="add mod">
          <ac:chgData name="Hugo Castanheta" userId="47c1c2ed-0231-4d31-a6dd-05975b1edcb8" providerId="ADAL" clId="{0E9DDB12-10F1-46E7-A8FE-07BD4A2A2F9D}" dt="2023-04-27T14:38:21.871" v="714" actId="1076"/>
          <ac:spMkLst>
            <pc:docMk/>
            <pc:sldMk cId="1342875393" sldId="496"/>
            <ac:spMk id="8" creationId="{3BF18B0E-4A6F-D855-9C39-59FD967B860D}"/>
          </ac:spMkLst>
        </pc:spChg>
        <pc:spChg chg="add mod">
          <ac:chgData name="Hugo Castanheta" userId="47c1c2ed-0231-4d31-a6dd-05975b1edcb8" providerId="ADAL" clId="{0E9DDB12-10F1-46E7-A8FE-07BD4A2A2F9D}" dt="2023-04-27T14:38:21.871" v="714" actId="1076"/>
          <ac:spMkLst>
            <pc:docMk/>
            <pc:sldMk cId="1342875393" sldId="496"/>
            <ac:spMk id="9" creationId="{38763D33-F49E-C47A-3CD3-B38443E56AF7}"/>
          </ac:spMkLst>
        </pc:spChg>
        <pc:spChg chg="add del mod">
          <ac:chgData name="Hugo Castanheta" userId="47c1c2ed-0231-4d31-a6dd-05975b1edcb8" providerId="ADAL" clId="{0E9DDB12-10F1-46E7-A8FE-07BD4A2A2F9D}" dt="2023-05-08T15:41:34.015" v="5536" actId="478"/>
          <ac:spMkLst>
            <pc:docMk/>
            <pc:sldMk cId="1342875393" sldId="496"/>
            <ac:spMk id="10" creationId="{D5378B81-A37A-C6E0-E421-2D37E6AE1E6E}"/>
          </ac:spMkLst>
        </pc:spChg>
        <pc:spChg chg="add mod">
          <ac:chgData name="Hugo Castanheta" userId="47c1c2ed-0231-4d31-a6dd-05975b1edcb8" providerId="ADAL" clId="{0E9DDB12-10F1-46E7-A8FE-07BD4A2A2F9D}" dt="2023-05-08T15:41:56.789" v="5551"/>
          <ac:spMkLst>
            <pc:docMk/>
            <pc:sldMk cId="1342875393" sldId="496"/>
            <ac:spMk id="11" creationId="{F3043DD6-FDBF-82CE-8B74-0CFF4B6E1ACB}"/>
          </ac:spMkLst>
        </pc:spChg>
        <pc:spChg chg="del">
          <ac:chgData name="Hugo Castanheta" userId="47c1c2ed-0231-4d31-a6dd-05975b1edcb8" providerId="ADAL" clId="{0E9DDB12-10F1-46E7-A8FE-07BD4A2A2F9D}" dt="2023-04-27T14:32:42.301" v="630" actId="478"/>
          <ac:spMkLst>
            <pc:docMk/>
            <pc:sldMk cId="1342875393" sldId="496"/>
            <ac:spMk id="15" creationId="{E8A091F8-F814-700D-900A-4A0F7C1A41FA}"/>
          </ac:spMkLst>
        </pc:spChg>
        <pc:spChg chg="del">
          <ac:chgData name="Hugo Castanheta" userId="47c1c2ed-0231-4d31-a6dd-05975b1edcb8" providerId="ADAL" clId="{0E9DDB12-10F1-46E7-A8FE-07BD4A2A2F9D}" dt="2023-04-27T14:32:43.191" v="631" actId="478"/>
          <ac:spMkLst>
            <pc:docMk/>
            <pc:sldMk cId="1342875393" sldId="496"/>
            <ac:spMk id="16" creationId="{6BE4F142-900F-1272-109B-C513C712C4FE}"/>
          </ac:spMkLst>
        </pc:spChg>
        <pc:grpChg chg="add mod">
          <ac:chgData name="Hugo Castanheta" userId="47c1c2ed-0231-4d31-a6dd-05975b1edcb8" providerId="ADAL" clId="{0E9DDB12-10F1-46E7-A8FE-07BD4A2A2F9D}" dt="2023-04-27T14:38:08.451" v="713" actId="164"/>
          <ac:grpSpMkLst>
            <pc:docMk/>
            <pc:sldMk cId="1342875393" sldId="496"/>
            <ac:grpSpMk id="10" creationId="{8BA1CFF2-1CFC-1503-F0ED-70A8C3761CEF}"/>
          </ac:grpSpMkLst>
        </pc:grpChg>
        <pc:picChg chg="del">
          <ac:chgData name="Hugo Castanheta" userId="47c1c2ed-0231-4d31-a6dd-05975b1edcb8" providerId="ADAL" clId="{0E9DDB12-10F1-46E7-A8FE-07BD4A2A2F9D}" dt="2023-04-27T14:32:41.406" v="629" actId="478"/>
          <ac:picMkLst>
            <pc:docMk/>
            <pc:sldMk cId="1342875393" sldId="496"/>
            <ac:picMk id="14" creationId="{7AF422A7-DE46-547D-2A60-FF3B164DF413}"/>
          </ac:picMkLst>
        </pc:picChg>
        <pc:picChg chg="del">
          <ac:chgData name="Hugo Castanheta" userId="47c1c2ed-0231-4d31-a6dd-05975b1edcb8" providerId="ADAL" clId="{0E9DDB12-10F1-46E7-A8FE-07BD4A2A2F9D}" dt="2023-04-27T14:32:40.151" v="628" actId="478"/>
          <ac:picMkLst>
            <pc:docMk/>
            <pc:sldMk cId="1342875393" sldId="496"/>
            <ac:picMk id="17" creationId="{65CD1A6F-C62D-EB18-B0CC-2E3709034CCB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7:32.290" v="5625" actId="13822"/>
        <pc:sldMkLst>
          <pc:docMk/>
          <pc:sldMk cId="4147588321" sldId="497"/>
        </pc:sldMkLst>
        <pc:spChg chg="mod">
          <ac:chgData name="Hugo Castanheta" userId="47c1c2ed-0231-4d31-a6dd-05975b1edcb8" providerId="ADAL" clId="{0E9DDB12-10F1-46E7-A8FE-07BD4A2A2F9D}" dt="2023-05-08T15:47:32.290" v="5625" actId="13822"/>
          <ac:spMkLst>
            <pc:docMk/>
            <pc:sldMk cId="4147588321" sldId="497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5:02:43.941" v="749" actId="20577"/>
          <ac:spMkLst>
            <pc:docMk/>
            <pc:sldMk cId="4147588321" sldId="497"/>
            <ac:spMk id="3" creationId="{47438CC7-E7F7-3247-814B-F2B22CA47665}"/>
          </ac:spMkLst>
        </pc:spChg>
        <pc:spChg chg="add del mod">
          <ac:chgData name="Hugo Castanheta" userId="47c1c2ed-0231-4d31-a6dd-05975b1edcb8" providerId="ADAL" clId="{0E9DDB12-10F1-46E7-A8FE-07BD4A2A2F9D}" dt="2023-05-08T15:41:33.085" v="5535" actId="478"/>
          <ac:spMkLst>
            <pc:docMk/>
            <pc:sldMk cId="4147588321" sldId="497"/>
            <ac:spMk id="5" creationId="{59B56A54-AF43-F317-4C39-1CD131BF7C40}"/>
          </ac:spMkLst>
        </pc:spChg>
        <pc:spChg chg="add del">
          <ac:chgData name="Hugo Castanheta" userId="47c1c2ed-0231-4d31-a6dd-05975b1edcb8" providerId="ADAL" clId="{0E9DDB12-10F1-46E7-A8FE-07BD4A2A2F9D}" dt="2023-04-27T15:09:05.021" v="758" actId="478"/>
          <ac:spMkLst>
            <pc:docMk/>
            <pc:sldMk cId="4147588321" sldId="497"/>
            <ac:spMk id="5" creationId="{B0AF9B30-EF85-5644-2265-97193234B869}"/>
          </ac:spMkLst>
        </pc:spChg>
        <pc:spChg chg="del">
          <ac:chgData name="Hugo Castanheta" userId="47c1c2ed-0231-4d31-a6dd-05975b1edcb8" providerId="ADAL" clId="{0E9DDB12-10F1-46E7-A8FE-07BD4A2A2F9D}" dt="2023-04-27T15:09:08.071" v="759" actId="478"/>
          <ac:spMkLst>
            <pc:docMk/>
            <pc:sldMk cId="4147588321" sldId="497"/>
            <ac:spMk id="6" creationId="{570140F9-EBB0-934D-EE5B-A5E27C39BB8B}"/>
          </ac:spMkLst>
        </pc:spChg>
        <pc:spChg chg="add mod">
          <ac:chgData name="Hugo Castanheta" userId="47c1c2ed-0231-4d31-a6dd-05975b1edcb8" providerId="ADAL" clId="{0E9DDB12-10F1-46E7-A8FE-07BD4A2A2F9D}" dt="2023-05-08T15:41:57.743" v="5552"/>
          <ac:spMkLst>
            <pc:docMk/>
            <pc:sldMk cId="4147588321" sldId="497"/>
            <ac:spMk id="6" creationId="{FF7B8E3C-F65E-4C8A-7EDD-87E80D9931D5}"/>
          </ac:spMkLst>
        </pc:spChg>
        <pc:spChg chg="del">
          <ac:chgData name="Hugo Castanheta" userId="47c1c2ed-0231-4d31-a6dd-05975b1edcb8" providerId="ADAL" clId="{0E9DDB12-10F1-46E7-A8FE-07BD4A2A2F9D}" dt="2023-04-27T15:08:56.171" v="755" actId="478"/>
          <ac:spMkLst>
            <pc:docMk/>
            <pc:sldMk cId="4147588321" sldId="497"/>
            <ac:spMk id="7" creationId="{6BA10466-8185-FEDF-B9FD-0E34062E5A6C}"/>
          </ac:spMkLst>
        </pc:spChg>
        <pc:spChg chg="del">
          <ac:chgData name="Hugo Castanheta" userId="47c1c2ed-0231-4d31-a6dd-05975b1edcb8" providerId="ADAL" clId="{0E9DDB12-10F1-46E7-A8FE-07BD4A2A2F9D}" dt="2023-04-27T15:09:08.071" v="759" actId="478"/>
          <ac:spMkLst>
            <pc:docMk/>
            <pc:sldMk cId="4147588321" sldId="497"/>
            <ac:spMk id="8" creationId="{3BF18B0E-4A6F-D855-9C39-59FD967B860D}"/>
          </ac:spMkLst>
        </pc:spChg>
        <pc:spChg chg="del">
          <ac:chgData name="Hugo Castanheta" userId="47c1c2ed-0231-4d31-a6dd-05975b1edcb8" providerId="ADAL" clId="{0E9DDB12-10F1-46E7-A8FE-07BD4A2A2F9D}" dt="2023-04-27T15:09:08.071" v="759" actId="478"/>
          <ac:spMkLst>
            <pc:docMk/>
            <pc:sldMk cId="4147588321" sldId="497"/>
            <ac:spMk id="9" creationId="{38763D33-F49E-C47A-3CD3-B38443E56AF7}"/>
          </ac:spMkLst>
        </pc:spChg>
        <pc:spChg chg="add mod">
          <ac:chgData name="Hugo Castanheta" userId="47c1c2ed-0231-4d31-a6dd-05975b1edcb8" providerId="ADAL" clId="{0E9DDB12-10F1-46E7-A8FE-07BD4A2A2F9D}" dt="2023-04-27T15:09:21.515" v="771" actId="1076"/>
          <ac:spMkLst>
            <pc:docMk/>
            <pc:sldMk cId="4147588321" sldId="497"/>
            <ac:spMk id="10" creationId="{AFD67CC6-F673-81A4-81B0-CBD05E8C2FB7}"/>
          </ac:spMkLst>
        </pc:spChg>
        <pc:spChg chg="add del mod">
          <ac:chgData name="Hugo Castanheta" userId="47c1c2ed-0231-4d31-a6dd-05975b1edcb8" providerId="ADAL" clId="{0E9DDB12-10F1-46E7-A8FE-07BD4A2A2F9D}" dt="2023-04-27T15:10:07.932" v="776" actId="478"/>
          <ac:spMkLst>
            <pc:docMk/>
            <pc:sldMk cId="4147588321" sldId="497"/>
            <ac:spMk id="11" creationId="{2DA17C90-F347-FAEB-131A-6D5BCE6A2D54}"/>
          </ac:spMkLst>
        </pc:spChg>
        <pc:spChg chg="add mod">
          <ac:chgData name="Hugo Castanheta" userId="47c1c2ed-0231-4d31-a6dd-05975b1edcb8" providerId="ADAL" clId="{0E9DDB12-10F1-46E7-A8FE-07BD4A2A2F9D}" dt="2023-04-27T15:10:05.082" v="775" actId="164"/>
          <ac:spMkLst>
            <pc:docMk/>
            <pc:sldMk cId="4147588321" sldId="497"/>
            <ac:spMk id="12" creationId="{9D1CEF62-0619-83A9-2108-39196AE93236}"/>
          </ac:spMkLst>
        </pc:spChg>
        <pc:spChg chg="add mod">
          <ac:chgData name="Hugo Castanheta" userId="47c1c2ed-0231-4d31-a6dd-05975b1edcb8" providerId="ADAL" clId="{0E9DDB12-10F1-46E7-A8FE-07BD4A2A2F9D}" dt="2023-04-27T15:10:05.082" v="775" actId="164"/>
          <ac:spMkLst>
            <pc:docMk/>
            <pc:sldMk cId="4147588321" sldId="497"/>
            <ac:spMk id="13" creationId="{3466A8E1-B7AE-F5FF-CDB9-1C73ABAB0147}"/>
          </ac:spMkLst>
        </pc:spChg>
        <pc:grpChg chg="add mod">
          <ac:chgData name="Hugo Castanheta" userId="47c1c2ed-0231-4d31-a6dd-05975b1edcb8" providerId="ADAL" clId="{0E9DDB12-10F1-46E7-A8FE-07BD4A2A2F9D}" dt="2023-04-27T15:10:05.082" v="775" actId="164"/>
          <ac:grpSpMkLst>
            <pc:docMk/>
            <pc:sldMk cId="4147588321" sldId="497"/>
            <ac:grpSpMk id="14" creationId="{F09366BA-76E8-4FD4-BF06-C3DF8A8C1E95}"/>
          </ac:grpSpMkLst>
        </pc:grpChg>
      </pc:sldChg>
      <pc:sldChg chg="addSp delSp modSp add mod delAnim modAnim">
        <pc:chgData name="Hugo Castanheta" userId="47c1c2ed-0231-4d31-a6dd-05975b1edcb8" providerId="ADAL" clId="{0E9DDB12-10F1-46E7-A8FE-07BD4A2A2F9D}" dt="2023-05-08T15:56:14.534" v="5663" actId="13822"/>
        <pc:sldMkLst>
          <pc:docMk/>
          <pc:sldMk cId="2243079986" sldId="498"/>
        </pc:sldMkLst>
        <pc:spChg chg="mod topLvl">
          <ac:chgData name="Hugo Castanheta" userId="47c1c2ed-0231-4d31-a6dd-05975b1edcb8" providerId="ADAL" clId="{0E9DDB12-10F1-46E7-A8FE-07BD4A2A2F9D}" dt="2023-05-08T15:56:14.534" v="5663" actId="13822"/>
          <ac:spMkLst>
            <pc:docMk/>
            <pc:sldMk cId="2243079986" sldId="498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5:14:50.507" v="789" actId="20577"/>
          <ac:spMkLst>
            <pc:docMk/>
            <pc:sldMk cId="2243079986" sldId="498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4-27T15:15:23.952" v="809" actId="1076"/>
          <ac:spMkLst>
            <pc:docMk/>
            <pc:sldMk cId="2243079986" sldId="498"/>
            <ac:spMk id="5" creationId="{103ABC5F-FAAB-A799-BAE4-4F949FA50A61}"/>
          </ac:spMkLst>
        </pc:spChg>
        <pc:spChg chg="add mod">
          <ac:chgData name="Hugo Castanheta" userId="47c1c2ed-0231-4d31-a6dd-05975b1edcb8" providerId="ADAL" clId="{0E9DDB12-10F1-46E7-A8FE-07BD4A2A2F9D}" dt="2023-05-08T15:55:49.260" v="5662" actId="13822"/>
          <ac:spMkLst>
            <pc:docMk/>
            <pc:sldMk cId="2243079986" sldId="498"/>
            <ac:spMk id="9" creationId="{EBB17FA0-2FC7-C6A7-0998-B78ADF305825}"/>
          </ac:spMkLst>
        </pc:spChg>
        <pc:spChg chg="del">
          <ac:chgData name="Hugo Castanheta" userId="47c1c2ed-0231-4d31-a6dd-05975b1edcb8" providerId="ADAL" clId="{0E9DDB12-10F1-46E7-A8FE-07BD4A2A2F9D}" dt="2023-04-27T15:15:09.195" v="792" actId="478"/>
          <ac:spMkLst>
            <pc:docMk/>
            <pc:sldMk cId="2243079986" sldId="498"/>
            <ac:spMk id="10" creationId="{AFD67CC6-F673-81A4-81B0-CBD05E8C2FB7}"/>
          </ac:spMkLst>
        </pc:spChg>
        <pc:spChg chg="add del mod">
          <ac:chgData name="Hugo Castanheta" userId="47c1c2ed-0231-4d31-a6dd-05975b1edcb8" providerId="ADAL" clId="{0E9DDB12-10F1-46E7-A8FE-07BD4A2A2F9D}" dt="2023-04-27T15:18:45.396" v="846" actId="478"/>
          <ac:spMkLst>
            <pc:docMk/>
            <pc:sldMk cId="2243079986" sldId="498"/>
            <ac:spMk id="11" creationId="{0C87AE1B-D158-35C8-04A1-A4A8B3C3CCCA}"/>
          </ac:spMkLst>
        </pc:spChg>
        <pc:spChg chg="add mod">
          <ac:chgData name="Hugo Castanheta" userId="47c1c2ed-0231-4d31-a6dd-05975b1edcb8" providerId="ADAL" clId="{0E9DDB12-10F1-46E7-A8FE-07BD4A2A2F9D}" dt="2023-05-08T15:55:49.260" v="5662" actId="13822"/>
          <ac:spMkLst>
            <pc:docMk/>
            <pc:sldMk cId="2243079986" sldId="498"/>
            <ac:spMk id="15" creationId="{25141177-FAD6-55B1-D841-C27B74B6F5CA}"/>
          </ac:spMkLst>
        </pc:spChg>
        <pc:spChg chg="add mod">
          <ac:chgData name="Hugo Castanheta" userId="47c1c2ed-0231-4d31-a6dd-05975b1edcb8" providerId="ADAL" clId="{0E9DDB12-10F1-46E7-A8FE-07BD4A2A2F9D}" dt="2023-04-27T15:25:41.129" v="855" actId="1076"/>
          <ac:spMkLst>
            <pc:docMk/>
            <pc:sldMk cId="2243079986" sldId="498"/>
            <ac:spMk id="17" creationId="{350485AC-C9BC-7232-7421-79278902FDFD}"/>
          </ac:spMkLst>
        </pc:spChg>
        <pc:spChg chg="add mod">
          <ac:chgData name="Hugo Castanheta" userId="47c1c2ed-0231-4d31-a6dd-05975b1edcb8" providerId="ADAL" clId="{0E9DDB12-10F1-46E7-A8FE-07BD4A2A2F9D}" dt="2023-04-27T15:26:15.770" v="859" actId="1035"/>
          <ac:spMkLst>
            <pc:docMk/>
            <pc:sldMk cId="2243079986" sldId="498"/>
            <ac:spMk id="18" creationId="{6206EA5F-0094-067E-56A0-EDBC2277C997}"/>
          </ac:spMkLst>
        </pc:spChg>
        <pc:spChg chg="add del mod">
          <ac:chgData name="Hugo Castanheta" userId="47c1c2ed-0231-4d31-a6dd-05975b1edcb8" providerId="ADAL" clId="{0E9DDB12-10F1-46E7-A8FE-07BD4A2A2F9D}" dt="2023-05-08T15:41:32.128" v="5534" actId="478"/>
          <ac:spMkLst>
            <pc:docMk/>
            <pc:sldMk cId="2243079986" sldId="498"/>
            <ac:spMk id="19" creationId="{0CEBBFD8-7F7C-A41D-DAE5-ACBB16328E48}"/>
          </ac:spMkLst>
        </pc:spChg>
        <pc:spChg chg="add mod">
          <ac:chgData name="Hugo Castanheta" userId="47c1c2ed-0231-4d31-a6dd-05975b1edcb8" providerId="ADAL" clId="{0E9DDB12-10F1-46E7-A8FE-07BD4A2A2F9D}" dt="2023-05-08T15:41:58.524" v="5553"/>
          <ac:spMkLst>
            <pc:docMk/>
            <pc:sldMk cId="2243079986" sldId="498"/>
            <ac:spMk id="20" creationId="{D40942AD-FB4A-A5F3-DC0C-E60E44D9233F}"/>
          </ac:spMkLst>
        </pc:spChg>
        <pc:spChg chg="add del">
          <ac:chgData name="Hugo Castanheta" userId="47c1c2ed-0231-4d31-a6dd-05975b1edcb8" providerId="ADAL" clId="{0E9DDB12-10F1-46E7-A8FE-07BD4A2A2F9D}" dt="2023-04-27T15:30:43.619" v="900" actId="22"/>
          <ac:spMkLst>
            <pc:docMk/>
            <pc:sldMk cId="2243079986" sldId="498"/>
            <ac:spMk id="24" creationId="{24EC4A6C-951E-0AE3-7DE3-5C110AD30678}"/>
          </ac:spMkLst>
        </pc:spChg>
        <pc:grpChg chg="add del mod">
          <ac:chgData name="Hugo Castanheta" userId="47c1c2ed-0231-4d31-a6dd-05975b1edcb8" providerId="ADAL" clId="{0E9DDB12-10F1-46E7-A8FE-07BD4A2A2F9D}" dt="2023-04-27T15:19:10.012" v="849" actId="165"/>
          <ac:grpSpMkLst>
            <pc:docMk/>
            <pc:sldMk cId="2243079986" sldId="498"/>
            <ac:grpSpMk id="8" creationId="{5438437C-985E-CED2-BD74-F07C2FB75665}"/>
          </ac:grpSpMkLst>
        </pc:grpChg>
        <pc:grpChg chg="del">
          <ac:chgData name="Hugo Castanheta" userId="47c1c2ed-0231-4d31-a6dd-05975b1edcb8" providerId="ADAL" clId="{0E9DDB12-10F1-46E7-A8FE-07BD4A2A2F9D}" dt="2023-04-27T15:15:11.112" v="793" actId="478"/>
          <ac:grpSpMkLst>
            <pc:docMk/>
            <pc:sldMk cId="2243079986" sldId="498"/>
            <ac:grpSpMk id="14" creationId="{F09366BA-76E8-4FD4-BF06-C3DF8A8C1E95}"/>
          </ac:grpSpMkLst>
        </pc:grpChg>
        <pc:grpChg chg="add mod">
          <ac:chgData name="Hugo Castanheta" userId="47c1c2ed-0231-4d31-a6dd-05975b1edcb8" providerId="ADAL" clId="{0E9DDB12-10F1-46E7-A8FE-07BD4A2A2F9D}" dt="2023-04-27T15:30:49.809" v="901" actId="164"/>
          <ac:grpSpMkLst>
            <pc:docMk/>
            <pc:sldMk cId="2243079986" sldId="498"/>
            <ac:grpSpMk id="16" creationId="{C06D5C2D-69F2-F4D2-4E38-58A245F24326}"/>
          </ac:grpSpMkLst>
        </pc:grpChg>
        <pc:grpChg chg="add mod">
          <ac:chgData name="Hugo Castanheta" userId="47c1c2ed-0231-4d31-a6dd-05975b1edcb8" providerId="ADAL" clId="{0E9DDB12-10F1-46E7-A8FE-07BD4A2A2F9D}" dt="2023-04-27T15:30:49.809" v="901" actId="164"/>
          <ac:grpSpMkLst>
            <pc:docMk/>
            <pc:sldMk cId="2243079986" sldId="498"/>
            <ac:grpSpMk id="25" creationId="{B26063AB-7410-E8CF-2046-F7D9141D5D63}"/>
          </ac:grpSpMkLst>
        </pc:grpChg>
        <pc:picChg chg="add mod topLvl">
          <ac:chgData name="Hugo Castanheta" userId="47c1c2ed-0231-4d31-a6dd-05975b1edcb8" providerId="ADAL" clId="{0E9DDB12-10F1-46E7-A8FE-07BD4A2A2F9D}" dt="2023-05-08T15:55:49.260" v="5662" actId="13822"/>
          <ac:picMkLst>
            <pc:docMk/>
            <pc:sldMk cId="2243079986" sldId="498"/>
            <ac:picMk id="7" creationId="{D2CABEB1-AE08-F927-0ADB-D12FADBFE848}"/>
          </ac:picMkLst>
        </pc:picChg>
        <pc:picChg chg="add del">
          <ac:chgData name="Hugo Castanheta" userId="47c1c2ed-0231-4d31-a6dd-05975b1edcb8" providerId="ADAL" clId="{0E9DDB12-10F1-46E7-A8FE-07BD4A2A2F9D}" dt="2023-04-27T15:27:30.726" v="867" actId="22"/>
          <ac:picMkLst>
            <pc:docMk/>
            <pc:sldMk cId="2243079986" sldId="498"/>
            <ac:picMk id="20" creationId="{540F7AC5-3248-7935-B4A2-66F21FCD175C}"/>
          </ac:picMkLst>
        </pc:picChg>
        <pc:picChg chg="add mod">
          <ac:chgData name="Hugo Castanheta" userId="47c1c2ed-0231-4d31-a6dd-05975b1edcb8" providerId="ADAL" clId="{0E9DDB12-10F1-46E7-A8FE-07BD4A2A2F9D}" dt="2023-05-08T15:55:49.260" v="5662" actId="13822"/>
          <ac:picMkLst>
            <pc:docMk/>
            <pc:sldMk cId="2243079986" sldId="498"/>
            <ac:picMk id="22" creationId="{3DDA161A-46E9-CB30-7663-48F2E1D33C7D}"/>
          </ac:picMkLst>
        </pc:picChg>
      </pc:sldChg>
      <pc:sldChg chg="addSp delSp modSp add mod delAnim">
        <pc:chgData name="Hugo Castanheta" userId="47c1c2ed-0231-4d31-a6dd-05975b1edcb8" providerId="ADAL" clId="{0E9DDB12-10F1-46E7-A8FE-07BD4A2A2F9D}" dt="2023-05-08T15:56:26.777" v="5664" actId="13822"/>
        <pc:sldMkLst>
          <pc:docMk/>
          <pc:sldMk cId="2733553172" sldId="499"/>
        </pc:sldMkLst>
        <pc:spChg chg="mod topLvl">
          <ac:chgData name="Hugo Castanheta" userId="47c1c2ed-0231-4d31-a6dd-05975b1edcb8" providerId="ADAL" clId="{0E9DDB12-10F1-46E7-A8FE-07BD4A2A2F9D}" dt="2023-05-08T15:56:26.777" v="5664" actId="13822"/>
          <ac:spMkLst>
            <pc:docMk/>
            <pc:sldMk cId="2733553172" sldId="499"/>
            <ac:spMk id="2" creationId="{14772FFE-2CEA-A93E-1F30-12D57BD4B9A5}"/>
          </ac:spMkLst>
        </pc:spChg>
        <pc:spChg chg="add mod topLvl">
          <ac:chgData name="Hugo Castanheta" userId="47c1c2ed-0231-4d31-a6dd-05975b1edcb8" providerId="ADAL" clId="{0E9DDB12-10F1-46E7-A8FE-07BD4A2A2F9D}" dt="2023-05-08T15:55:47.791" v="5660" actId="13822"/>
          <ac:spMkLst>
            <pc:docMk/>
            <pc:sldMk cId="2733553172" sldId="499"/>
            <ac:spMk id="6" creationId="{32C86439-821C-2528-426A-356E51D51159}"/>
          </ac:spMkLst>
        </pc:spChg>
        <pc:spChg chg="add del mod">
          <ac:chgData name="Hugo Castanheta" userId="47c1c2ed-0231-4d31-a6dd-05975b1edcb8" providerId="ADAL" clId="{0E9DDB12-10F1-46E7-A8FE-07BD4A2A2F9D}" dt="2023-05-08T15:41:31.146" v="5533" actId="478"/>
          <ac:spMkLst>
            <pc:docMk/>
            <pc:sldMk cId="2733553172" sldId="499"/>
            <ac:spMk id="7" creationId="{2E06C74A-16C3-023F-D8C0-CD5EA120D810}"/>
          </ac:spMkLst>
        </pc:spChg>
        <pc:spChg chg="add mod">
          <ac:chgData name="Hugo Castanheta" userId="47c1c2ed-0231-4d31-a6dd-05975b1edcb8" providerId="ADAL" clId="{0E9DDB12-10F1-46E7-A8FE-07BD4A2A2F9D}" dt="2023-04-27T15:35:18.639" v="960" actId="1076"/>
          <ac:spMkLst>
            <pc:docMk/>
            <pc:sldMk cId="2733553172" sldId="499"/>
            <ac:spMk id="8" creationId="{B32F8B7D-F336-6B53-B72A-1A3005665F05}"/>
          </ac:spMkLst>
        </pc:spChg>
        <pc:spChg chg="add mod">
          <ac:chgData name="Hugo Castanheta" userId="47c1c2ed-0231-4d31-a6dd-05975b1edcb8" providerId="ADAL" clId="{0E9DDB12-10F1-46E7-A8FE-07BD4A2A2F9D}" dt="2023-05-08T15:41:59.714" v="5554"/>
          <ac:spMkLst>
            <pc:docMk/>
            <pc:sldMk cId="2733553172" sldId="499"/>
            <ac:spMk id="9" creationId="{349AC5D5-AC3A-56A0-41BD-84DB46B7958F}"/>
          </ac:spMkLst>
        </pc:spChg>
        <pc:spChg chg="del">
          <ac:chgData name="Hugo Castanheta" userId="47c1c2ed-0231-4d31-a6dd-05975b1edcb8" providerId="ADAL" clId="{0E9DDB12-10F1-46E7-A8FE-07BD4A2A2F9D}" dt="2023-04-27T15:30:56.849" v="903" actId="478"/>
          <ac:spMkLst>
            <pc:docMk/>
            <pc:sldMk cId="2733553172" sldId="499"/>
            <ac:spMk id="9" creationId="{EBB17FA0-2FC7-C6A7-0998-B78ADF305825}"/>
          </ac:spMkLst>
        </pc:spChg>
        <pc:spChg chg="del">
          <ac:chgData name="Hugo Castanheta" userId="47c1c2ed-0231-4d31-a6dd-05975b1edcb8" providerId="ADAL" clId="{0E9DDB12-10F1-46E7-A8FE-07BD4A2A2F9D}" dt="2023-04-27T15:31:01.779" v="906" actId="478"/>
          <ac:spMkLst>
            <pc:docMk/>
            <pc:sldMk cId="2733553172" sldId="499"/>
            <ac:spMk id="15" creationId="{25141177-FAD6-55B1-D841-C27B74B6F5CA}"/>
          </ac:spMkLst>
        </pc:spChg>
        <pc:spChg chg="del">
          <ac:chgData name="Hugo Castanheta" userId="47c1c2ed-0231-4d31-a6dd-05975b1edcb8" providerId="ADAL" clId="{0E9DDB12-10F1-46E7-A8FE-07BD4A2A2F9D}" dt="2023-04-27T15:34:46.589" v="956" actId="478"/>
          <ac:spMkLst>
            <pc:docMk/>
            <pc:sldMk cId="2733553172" sldId="499"/>
            <ac:spMk id="17" creationId="{350485AC-C9BC-7232-7421-79278902FDFD}"/>
          </ac:spMkLst>
        </pc:spChg>
        <pc:spChg chg="del">
          <ac:chgData name="Hugo Castanheta" userId="47c1c2ed-0231-4d31-a6dd-05975b1edcb8" providerId="ADAL" clId="{0E9DDB12-10F1-46E7-A8FE-07BD4A2A2F9D}" dt="2023-04-27T15:34:41.313" v="955" actId="478"/>
          <ac:spMkLst>
            <pc:docMk/>
            <pc:sldMk cId="2733553172" sldId="499"/>
            <ac:spMk id="18" creationId="{6206EA5F-0094-067E-56A0-EDBC2277C997}"/>
          </ac:spMkLst>
        </pc:spChg>
        <pc:grpChg chg="add del mod">
          <ac:chgData name="Hugo Castanheta" userId="47c1c2ed-0231-4d31-a6dd-05975b1edcb8" providerId="ADAL" clId="{0E9DDB12-10F1-46E7-A8FE-07BD4A2A2F9D}" dt="2023-05-08T15:55:43.493" v="5650" actId="165"/>
          <ac:grpSpMkLst>
            <pc:docMk/>
            <pc:sldMk cId="2733553172" sldId="499"/>
            <ac:grpSpMk id="10" creationId="{7C47ED7D-C034-CA94-AB2D-9BDB82E73ABC}"/>
          </ac:grpSpMkLst>
        </pc:grpChg>
        <pc:grpChg chg="add del">
          <ac:chgData name="Hugo Castanheta" userId="47c1c2ed-0231-4d31-a6dd-05975b1edcb8" providerId="ADAL" clId="{0E9DDB12-10F1-46E7-A8FE-07BD4A2A2F9D}" dt="2023-04-27T15:31:04.699" v="907" actId="478"/>
          <ac:grpSpMkLst>
            <pc:docMk/>
            <pc:sldMk cId="2733553172" sldId="499"/>
            <ac:grpSpMk id="16" creationId="{C06D5C2D-69F2-F4D2-4E38-58A245F24326}"/>
          </ac:grpSpMkLst>
        </pc:grpChg>
        <pc:picChg chg="del topLvl">
          <ac:chgData name="Hugo Castanheta" userId="47c1c2ed-0231-4d31-a6dd-05975b1edcb8" providerId="ADAL" clId="{0E9DDB12-10F1-46E7-A8FE-07BD4A2A2F9D}" dt="2023-04-27T15:31:04.699" v="907" actId="478"/>
          <ac:picMkLst>
            <pc:docMk/>
            <pc:sldMk cId="2733553172" sldId="499"/>
            <ac:picMk id="7" creationId="{D2CABEB1-AE08-F927-0ADB-D12FADBFE848}"/>
          </ac:picMkLst>
        </pc:picChg>
        <pc:picChg chg="del">
          <ac:chgData name="Hugo Castanheta" userId="47c1c2ed-0231-4d31-a6dd-05975b1edcb8" providerId="ADAL" clId="{0E9DDB12-10F1-46E7-A8FE-07BD4A2A2F9D}" dt="2023-04-27T15:30:54.009" v="902" actId="478"/>
          <ac:picMkLst>
            <pc:docMk/>
            <pc:sldMk cId="2733553172" sldId="499"/>
            <ac:picMk id="22" creationId="{3DDA161A-46E9-CB30-7663-48F2E1D33C7D}"/>
          </ac:picMkLst>
        </pc:picChg>
      </pc:sldChg>
      <pc:sldChg chg="addSp delSp modSp add mod">
        <pc:chgData name="Hugo Castanheta" userId="47c1c2ed-0231-4d31-a6dd-05975b1edcb8" providerId="ADAL" clId="{0E9DDB12-10F1-46E7-A8FE-07BD4A2A2F9D}" dt="2023-05-08T15:56:38.884" v="5666" actId="13822"/>
        <pc:sldMkLst>
          <pc:docMk/>
          <pc:sldMk cId="2490441244" sldId="500"/>
        </pc:sldMkLst>
        <pc:spChg chg="mod">
          <ac:chgData name="Hugo Castanheta" userId="47c1c2ed-0231-4d31-a6dd-05975b1edcb8" providerId="ADAL" clId="{0E9DDB12-10F1-46E7-A8FE-07BD4A2A2F9D}" dt="2023-05-08T15:56:38.884" v="5666" actId="13822"/>
          <ac:spMkLst>
            <pc:docMk/>
            <pc:sldMk cId="2490441244" sldId="500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5:37:46.311" v="1005" actId="20577"/>
          <ac:spMkLst>
            <pc:docMk/>
            <pc:sldMk cId="2490441244" sldId="500"/>
            <ac:spMk id="3" creationId="{47438CC7-E7F7-3247-814B-F2B22CA47665}"/>
          </ac:spMkLst>
        </pc:spChg>
        <pc:spChg chg="del">
          <ac:chgData name="Hugo Castanheta" userId="47c1c2ed-0231-4d31-a6dd-05975b1edcb8" providerId="ADAL" clId="{0E9DDB12-10F1-46E7-A8FE-07BD4A2A2F9D}" dt="2023-04-27T15:44:57.418" v="1006" actId="478"/>
          <ac:spMkLst>
            <pc:docMk/>
            <pc:sldMk cId="2490441244" sldId="500"/>
            <ac:spMk id="5" creationId="{103ABC5F-FAAB-A799-BAE4-4F949FA50A61}"/>
          </ac:spMkLst>
        </pc:spChg>
        <pc:spChg chg="add del mod">
          <ac:chgData name="Hugo Castanheta" userId="47c1c2ed-0231-4d31-a6dd-05975b1edcb8" providerId="ADAL" clId="{0E9DDB12-10F1-46E7-A8FE-07BD4A2A2F9D}" dt="2023-05-08T15:41:30.218" v="5532" actId="478"/>
          <ac:spMkLst>
            <pc:docMk/>
            <pc:sldMk cId="2490441244" sldId="500"/>
            <ac:spMk id="5" creationId="{59D07783-4003-83E0-4F42-9CBE959881CD}"/>
          </ac:spMkLst>
        </pc:spChg>
        <pc:spChg chg="del">
          <ac:chgData name="Hugo Castanheta" userId="47c1c2ed-0231-4d31-a6dd-05975b1edcb8" providerId="ADAL" clId="{0E9DDB12-10F1-46E7-A8FE-07BD4A2A2F9D}" dt="2023-04-27T15:36:47.919" v="962" actId="478"/>
          <ac:spMkLst>
            <pc:docMk/>
            <pc:sldMk cId="2490441244" sldId="500"/>
            <ac:spMk id="6" creationId="{32C86439-821C-2528-426A-356E51D51159}"/>
          </ac:spMkLst>
        </pc:spChg>
        <pc:spChg chg="add mod">
          <ac:chgData name="Hugo Castanheta" userId="47c1c2ed-0231-4d31-a6dd-05975b1edcb8" providerId="ADAL" clId="{0E9DDB12-10F1-46E7-A8FE-07BD4A2A2F9D}" dt="2023-05-08T15:42:00.781" v="5555"/>
          <ac:spMkLst>
            <pc:docMk/>
            <pc:sldMk cId="2490441244" sldId="500"/>
            <ac:spMk id="6" creationId="{97905D41-5C7F-E96F-AD5F-1BE1C773A4CC}"/>
          </ac:spMkLst>
        </pc:spChg>
        <pc:spChg chg="add del mod">
          <ac:chgData name="Hugo Castanheta" userId="47c1c2ed-0231-4d31-a6dd-05975b1edcb8" providerId="ADAL" clId="{0E9DDB12-10F1-46E7-A8FE-07BD4A2A2F9D}" dt="2023-04-27T16:04:37.268" v="1045" actId="478"/>
          <ac:spMkLst>
            <pc:docMk/>
            <pc:sldMk cId="2490441244" sldId="500"/>
            <ac:spMk id="7" creationId="{9484C7C5-3AFE-F289-C64A-030404ECC305}"/>
          </ac:spMkLst>
        </pc:spChg>
        <pc:spChg chg="del">
          <ac:chgData name="Hugo Castanheta" userId="47c1c2ed-0231-4d31-a6dd-05975b1edcb8" providerId="ADAL" clId="{0E9DDB12-10F1-46E7-A8FE-07BD4A2A2F9D}" dt="2023-04-27T15:45:03.318" v="1007" actId="478"/>
          <ac:spMkLst>
            <pc:docMk/>
            <pc:sldMk cId="2490441244" sldId="500"/>
            <ac:spMk id="8" creationId="{B32F8B7D-F336-6B53-B72A-1A3005665F05}"/>
          </ac:spMkLst>
        </pc:spChg>
        <pc:spChg chg="add del mod">
          <ac:chgData name="Hugo Castanheta" userId="47c1c2ed-0231-4d31-a6dd-05975b1edcb8" providerId="ADAL" clId="{0E9DDB12-10F1-46E7-A8FE-07BD4A2A2F9D}" dt="2023-04-27T16:04:40.210" v="1048"/>
          <ac:spMkLst>
            <pc:docMk/>
            <pc:sldMk cId="2490441244" sldId="500"/>
            <ac:spMk id="9" creationId="{103D8C0C-40B4-2CB4-BC2A-9E6EFB720200}"/>
          </ac:spMkLst>
        </pc:spChg>
      </pc:sldChg>
      <pc:sldChg chg="addSp delSp modSp add mod">
        <pc:chgData name="Hugo Castanheta" userId="47c1c2ed-0231-4d31-a6dd-05975b1edcb8" providerId="ADAL" clId="{0E9DDB12-10F1-46E7-A8FE-07BD4A2A2F9D}" dt="2023-05-08T15:56:49.109" v="5668" actId="13822"/>
        <pc:sldMkLst>
          <pc:docMk/>
          <pc:sldMk cId="4034173967" sldId="501"/>
        </pc:sldMkLst>
        <pc:spChg chg="mod">
          <ac:chgData name="Hugo Castanheta" userId="47c1c2ed-0231-4d31-a6dd-05975b1edcb8" providerId="ADAL" clId="{0E9DDB12-10F1-46E7-A8FE-07BD4A2A2F9D}" dt="2023-05-08T15:56:49.109" v="5668" actId="13822"/>
          <ac:spMkLst>
            <pc:docMk/>
            <pc:sldMk cId="4034173967" sldId="501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6:05:08.747" v="1058" actId="20577"/>
          <ac:spMkLst>
            <pc:docMk/>
            <pc:sldMk cId="4034173967" sldId="501"/>
            <ac:spMk id="3" creationId="{47438CC7-E7F7-3247-814B-F2B22CA47665}"/>
          </ac:spMkLst>
        </pc:spChg>
        <pc:spChg chg="add del mod">
          <ac:chgData name="Hugo Castanheta" userId="47c1c2ed-0231-4d31-a6dd-05975b1edcb8" providerId="ADAL" clId="{0E9DDB12-10F1-46E7-A8FE-07BD4A2A2F9D}" dt="2023-05-08T15:41:29.061" v="5531" actId="478"/>
          <ac:spMkLst>
            <pc:docMk/>
            <pc:sldMk cId="4034173967" sldId="501"/>
            <ac:spMk id="5" creationId="{3CF7E159-921D-FA8F-BC0F-53209FACC2BD}"/>
          </ac:spMkLst>
        </pc:spChg>
        <pc:spChg chg="add mod">
          <ac:chgData name="Hugo Castanheta" userId="47c1c2ed-0231-4d31-a6dd-05975b1edcb8" providerId="ADAL" clId="{0E9DDB12-10F1-46E7-A8FE-07BD4A2A2F9D}" dt="2023-05-08T15:42:02.058" v="5556"/>
          <ac:spMkLst>
            <pc:docMk/>
            <pc:sldMk cId="4034173967" sldId="501"/>
            <ac:spMk id="6" creationId="{33B0FABC-46B8-7933-0116-0977C5F74E54}"/>
          </ac:spMkLst>
        </pc:spChg>
        <pc:spChg chg="del">
          <ac:chgData name="Hugo Castanheta" userId="47c1c2ed-0231-4d31-a6dd-05975b1edcb8" providerId="ADAL" clId="{0E9DDB12-10F1-46E7-A8FE-07BD4A2A2F9D}" dt="2023-04-27T16:05:34.378" v="1064" actId="478"/>
          <ac:spMkLst>
            <pc:docMk/>
            <pc:sldMk cId="4034173967" sldId="501"/>
            <ac:spMk id="7" creationId="{9484C7C5-3AFE-F289-C64A-030404ECC305}"/>
          </ac:spMkLst>
        </pc:spChg>
        <pc:spChg chg="add mod">
          <ac:chgData name="Hugo Castanheta" userId="47c1c2ed-0231-4d31-a6dd-05975b1edcb8" providerId="ADAL" clId="{0E9DDB12-10F1-46E7-A8FE-07BD4A2A2F9D}" dt="2023-04-27T16:05:53.388" v="1093" actId="1076"/>
          <ac:spMkLst>
            <pc:docMk/>
            <pc:sldMk cId="4034173967" sldId="501"/>
            <ac:spMk id="8" creationId="{65A3D16F-6FDE-F086-9DD6-B6DB23550C31}"/>
          </ac:spMkLst>
        </pc:spChg>
        <pc:picChg chg="add del mod">
          <ac:chgData name="Hugo Castanheta" userId="47c1c2ed-0231-4d31-a6dd-05975b1edcb8" providerId="ADAL" clId="{0E9DDB12-10F1-46E7-A8FE-07BD4A2A2F9D}" dt="2023-04-27T16:05:27.727" v="1062" actId="478"/>
          <ac:picMkLst>
            <pc:docMk/>
            <pc:sldMk cId="4034173967" sldId="501"/>
            <ac:picMk id="6" creationId="{1B2F670C-41F6-7CF8-273E-521250B81A67}"/>
          </ac:picMkLst>
        </pc:picChg>
      </pc:sldChg>
      <pc:sldChg chg="addSp delSp modSp add mod modAnim">
        <pc:chgData name="Hugo Castanheta" userId="47c1c2ed-0231-4d31-a6dd-05975b1edcb8" providerId="ADAL" clId="{0E9DDB12-10F1-46E7-A8FE-07BD4A2A2F9D}" dt="2023-05-08T15:57:01.863" v="5670" actId="13822"/>
        <pc:sldMkLst>
          <pc:docMk/>
          <pc:sldMk cId="3154858508" sldId="502"/>
        </pc:sldMkLst>
        <pc:spChg chg="mod">
          <ac:chgData name="Hugo Castanheta" userId="47c1c2ed-0231-4d31-a6dd-05975b1edcb8" providerId="ADAL" clId="{0E9DDB12-10F1-46E7-A8FE-07BD4A2A2F9D}" dt="2023-05-08T15:57:01.863" v="5670" actId="13822"/>
          <ac:spMkLst>
            <pc:docMk/>
            <pc:sldMk cId="3154858508" sldId="502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6:07:15.698" v="1134"/>
          <ac:spMkLst>
            <pc:docMk/>
            <pc:sldMk cId="3154858508" sldId="502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4-27T16:08:20.087" v="1171" actId="1076"/>
          <ac:spMkLst>
            <pc:docMk/>
            <pc:sldMk cId="3154858508" sldId="502"/>
            <ac:spMk id="5" creationId="{F2219E2A-F082-FF72-955A-8ACC4DA9C38D}"/>
          </ac:spMkLst>
        </pc:spChg>
        <pc:spChg chg="add del mod">
          <ac:chgData name="Hugo Castanheta" userId="47c1c2ed-0231-4d31-a6dd-05975b1edcb8" providerId="ADAL" clId="{0E9DDB12-10F1-46E7-A8FE-07BD4A2A2F9D}" dt="2023-05-08T15:41:27.981" v="5530" actId="478"/>
          <ac:spMkLst>
            <pc:docMk/>
            <pc:sldMk cId="3154858508" sldId="502"/>
            <ac:spMk id="6" creationId="{9E436FC5-5758-1935-87DA-7A4C4376C0F9}"/>
          </ac:spMkLst>
        </pc:spChg>
        <pc:spChg chg="del">
          <ac:chgData name="Hugo Castanheta" userId="47c1c2ed-0231-4d31-a6dd-05975b1edcb8" providerId="ADAL" clId="{0E9DDB12-10F1-46E7-A8FE-07BD4A2A2F9D}" dt="2023-04-27T16:08:00.018" v="1138" actId="478"/>
          <ac:spMkLst>
            <pc:docMk/>
            <pc:sldMk cId="3154858508" sldId="502"/>
            <ac:spMk id="8" creationId="{65A3D16F-6FDE-F086-9DD6-B6DB23550C31}"/>
          </ac:spMkLst>
        </pc:spChg>
        <pc:spChg chg="add mod">
          <ac:chgData name="Hugo Castanheta" userId="47c1c2ed-0231-4d31-a6dd-05975b1edcb8" providerId="ADAL" clId="{0E9DDB12-10F1-46E7-A8FE-07BD4A2A2F9D}" dt="2023-05-08T15:42:03.194" v="5557"/>
          <ac:spMkLst>
            <pc:docMk/>
            <pc:sldMk cId="3154858508" sldId="502"/>
            <ac:spMk id="8" creationId="{79B4D85D-B775-1349-5512-D1508CEF4387}"/>
          </ac:spMkLst>
        </pc:spChg>
        <pc:spChg chg="add mod">
          <ac:chgData name="Hugo Castanheta" userId="47c1c2ed-0231-4d31-a6dd-05975b1edcb8" providerId="ADAL" clId="{0E9DDB12-10F1-46E7-A8FE-07BD4A2A2F9D}" dt="2023-04-27T16:09:42.048" v="1231" actId="1076"/>
          <ac:spMkLst>
            <pc:docMk/>
            <pc:sldMk cId="3154858508" sldId="502"/>
            <ac:spMk id="9" creationId="{DF31726A-7D0A-0EF2-A950-F84676590867}"/>
          </ac:spMkLst>
        </pc:spChg>
        <pc:picChg chg="add mod">
          <ac:chgData name="Hugo Castanheta" userId="47c1c2ed-0231-4d31-a6dd-05975b1edcb8" providerId="ADAL" clId="{0E9DDB12-10F1-46E7-A8FE-07BD4A2A2F9D}" dt="2023-04-27T16:09:28.408" v="1229" actId="1035"/>
          <ac:picMkLst>
            <pc:docMk/>
            <pc:sldMk cId="3154858508" sldId="502"/>
            <ac:picMk id="7" creationId="{EFE65BD8-41C0-A9DE-D2D5-83D865192656}"/>
          </ac:picMkLst>
        </pc:picChg>
      </pc:sldChg>
      <pc:sldChg chg="addSp delSp modSp add mod delAnim">
        <pc:chgData name="Hugo Castanheta" userId="47c1c2ed-0231-4d31-a6dd-05975b1edcb8" providerId="ADAL" clId="{0E9DDB12-10F1-46E7-A8FE-07BD4A2A2F9D}" dt="2023-05-08T15:57:33.834" v="5672" actId="13822"/>
        <pc:sldMkLst>
          <pc:docMk/>
          <pc:sldMk cId="4240924131" sldId="503"/>
        </pc:sldMkLst>
        <pc:spChg chg="mod">
          <ac:chgData name="Hugo Castanheta" userId="47c1c2ed-0231-4d31-a6dd-05975b1edcb8" providerId="ADAL" clId="{0E9DDB12-10F1-46E7-A8FE-07BD4A2A2F9D}" dt="2023-05-08T15:57:33.834" v="5672" actId="13822"/>
          <ac:spMkLst>
            <pc:docMk/>
            <pc:sldMk cId="4240924131" sldId="503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7T16:11:00.208" v="1237" actId="20577"/>
          <ac:spMkLst>
            <pc:docMk/>
            <pc:sldMk cId="4240924131" sldId="503"/>
            <ac:spMk id="3" creationId="{47438CC7-E7F7-3247-814B-F2B22CA47665}"/>
          </ac:spMkLst>
        </pc:spChg>
        <pc:spChg chg="add del mod">
          <ac:chgData name="Hugo Castanheta" userId="47c1c2ed-0231-4d31-a6dd-05975b1edcb8" providerId="ADAL" clId="{0E9DDB12-10F1-46E7-A8FE-07BD4A2A2F9D}" dt="2023-05-08T15:41:26.359" v="5529" actId="478"/>
          <ac:spMkLst>
            <pc:docMk/>
            <pc:sldMk cId="4240924131" sldId="503"/>
            <ac:spMk id="5" creationId="{789FC112-0E8A-37AC-291F-4CD1203338FB}"/>
          </ac:spMkLst>
        </pc:spChg>
        <pc:spChg chg="del">
          <ac:chgData name="Hugo Castanheta" userId="47c1c2ed-0231-4d31-a6dd-05975b1edcb8" providerId="ADAL" clId="{0E9DDB12-10F1-46E7-A8FE-07BD4A2A2F9D}" dt="2023-04-27T16:14:21.308" v="1239" actId="478"/>
          <ac:spMkLst>
            <pc:docMk/>
            <pc:sldMk cId="4240924131" sldId="503"/>
            <ac:spMk id="5" creationId="{F2219E2A-F082-FF72-955A-8ACC4DA9C38D}"/>
          </ac:spMkLst>
        </pc:spChg>
        <pc:spChg chg="add mod">
          <ac:chgData name="Hugo Castanheta" userId="47c1c2ed-0231-4d31-a6dd-05975b1edcb8" providerId="ADAL" clId="{0E9DDB12-10F1-46E7-A8FE-07BD4A2A2F9D}" dt="2023-04-27T16:14:46.567" v="1243" actId="1076"/>
          <ac:spMkLst>
            <pc:docMk/>
            <pc:sldMk cId="4240924131" sldId="503"/>
            <ac:spMk id="6" creationId="{04D165A3-C0EA-03F0-6E5E-B7CB5C8384E8}"/>
          </ac:spMkLst>
        </pc:spChg>
        <pc:spChg chg="add mod">
          <ac:chgData name="Hugo Castanheta" userId="47c1c2ed-0231-4d31-a6dd-05975b1edcb8" providerId="ADAL" clId="{0E9DDB12-10F1-46E7-A8FE-07BD4A2A2F9D}" dt="2023-05-08T15:42:04.225" v="5558"/>
          <ac:spMkLst>
            <pc:docMk/>
            <pc:sldMk cId="4240924131" sldId="503"/>
            <ac:spMk id="7" creationId="{3687CF6F-CD2C-B84D-44AA-A47C0933100E}"/>
          </ac:spMkLst>
        </pc:spChg>
        <pc:spChg chg="del">
          <ac:chgData name="Hugo Castanheta" userId="47c1c2ed-0231-4d31-a6dd-05975b1edcb8" providerId="ADAL" clId="{0E9DDB12-10F1-46E7-A8FE-07BD4A2A2F9D}" dt="2023-04-27T16:14:23.338" v="1240" actId="478"/>
          <ac:spMkLst>
            <pc:docMk/>
            <pc:sldMk cId="4240924131" sldId="503"/>
            <ac:spMk id="9" creationId="{DF31726A-7D0A-0EF2-A950-F84676590867}"/>
          </ac:spMkLst>
        </pc:spChg>
        <pc:picChg chg="del">
          <ac:chgData name="Hugo Castanheta" userId="47c1c2ed-0231-4d31-a6dd-05975b1edcb8" providerId="ADAL" clId="{0E9DDB12-10F1-46E7-A8FE-07BD4A2A2F9D}" dt="2023-04-27T16:10:42.347" v="1234" actId="478"/>
          <ac:picMkLst>
            <pc:docMk/>
            <pc:sldMk cId="4240924131" sldId="503"/>
            <ac:picMk id="7" creationId="{EFE65BD8-41C0-A9DE-D2D5-83D865192656}"/>
          </ac:picMkLst>
        </pc:picChg>
      </pc:sldChg>
      <pc:sldChg chg="addSp delSp modSp add mod">
        <pc:chgData name="Hugo Castanheta" userId="47c1c2ed-0231-4d31-a6dd-05975b1edcb8" providerId="ADAL" clId="{0E9DDB12-10F1-46E7-A8FE-07BD4A2A2F9D}" dt="2023-05-08T15:42:06.205" v="5560"/>
        <pc:sldMkLst>
          <pc:docMk/>
          <pc:sldMk cId="1671204328" sldId="504"/>
        </pc:sldMkLst>
        <pc:spChg chg="del">
          <ac:chgData name="Hugo Castanheta" userId="47c1c2ed-0231-4d31-a6dd-05975b1edcb8" providerId="ADAL" clId="{0E9DDB12-10F1-46E7-A8FE-07BD4A2A2F9D}" dt="2023-04-27T16:16:53.776" v="1270" actId="478"/>
          <ac:spMkLst>
            <pc:docMk/>
            <pc:sldMk cId="1671204328" sldId="504"/>
            <ac:spMk id="2" creationId="{14772FFE-2CEA-A93E-1F30-12D57BD4B9A5}"/>
          </ac:spMkLst>
        </pc:spChg>
        <pc:spChg chg="add del mod">
          <ac:chgData name="Hugo Castanheta" userId="47c1c2ed-0231-4d31-a6dd-05975b1edcb8" providerId="ADAL" clId="{0E9DDB12-10F1-46E7-A8FE-07BD4A2A2F9D}" dt="2023-05-08T15:41:15.088" v="5527"/>
          <ac:spMkLst>
            <pc:docMk/>
            <pc:sldMk cId="1671204328" sldId="504"/>
            <ac:spMk id="2" creationId="{CB302B96-F8D5-1F0F-D271-E1D5E4C4AD58}"/>
          </ac:spMkLst>
        </pc:spChg>
        <pc:spChg chg="mod">
          <ac:chgData name="Hugo Castanheta" userId="47c1c2ed-0231-4d31-a6dd-05975b1edcb8" providerId="ADAL" clId="{0E9DDB12-10F1-46E7-A8FE-07BD4A2A2F9D}" dt="2023-04-27T16:31:00.952" v="1615" actId="20577"/>
          <ac:spMkLst>
            <pc:docMk/>
            <pc:sldMk cId="1671204328" sldId="504"/>
            <ac:spMk id="3" creationId="{47438CC7-E7F7-3247-814B-F2B22CA47665}"/>
          </ac:spMkLst>
        </pc:spChg>
        <pc:spChg chg="del">
          <ac:chgData name="Hugo Castanheta" userId="47c1c2ed-0231-4d31-a6dd-05975b1edcb8" providerId="ADAL" clId="{0E9DDB12-10F1-46E7-A8FE-07BD4A2A2F9D}" dt="2023-04-27T16:16:53.776" v="1270" actId="478"/>
          <ac:spMkLst>
            <pc:docMk/>
            <pc:sldMk cId="1671204328" sldId="504"/>
            <ac:spMk id="6" creationId="{04D165A3-C0EA-03F0-6E5E-B7CB5C8384E8}"/>
          </ac:spMkLst>
        </pc:spChg>
        <pc:spChg chg="add mod">
          <ac:chgData name="Hugo Castanheta" userId="47c1c2ed-0231-4d31-a6dd-05975b1edcb8" providerId="ADAL" clId="{0E9DDB12-10F1-46E7-A8FE-07BD4A2A2F9D}" dt="2023-05-08T15:42:06.205" v="5560"/>
          <ac:spMkLst>
            <pc:docMk/>
            <pc:sldMk cId="1671204328" sldId="504"/>
            <ac:spMk id="6" creationId="{E2FB9436-A4D4-D9DD-B49E-4239D2C7A36F}"/>
          </ac:spMkLst>
        </pc:spChg>
        <pc:graphicFrameChg chg="add mod">
          <ac:chgData name="Hugo Castanheta" userId="47c1c2ed-0231-4d31-a6dd-05975b1edcb8" providerId="ADAL" clId="{0E9DDB12-10F1-46E7-A8FE-07BD4A2A2F9D}" dt="2023-04-27T16:17:31.667" v="1278" actId="13822"/>
          <ac:graphicFrameMkLst>
            <pc:docMk/>
            <pc:sldMk cId="1671204328" sldId="504"/>
            <ac:graphicFrameMk id="5" creationId="{3DC6FC50-C0C8-44F5-44A1-B41D08ED202E}"/>
          </ac:graphicFrameMkLst>
        </pc:graphicFrameChg>
      </pc:sldChg>
      <pc:sldChg chg="addSp delSp modSp add mod modAnim">
        <pc:chgData name="Hugo Castanheta" userId="47c1c2ed-0231-4d31-a6dd-05975b1edcb8" providerId="ADAL" clId="{0E9DDB12-10F1-46E7-A8FE-07BD4A2A2F9D}" dt="2023-05-08T15:42:13.808" v="5563"/>
        <pc:sldMkLst>
          <pc:docMk/>
          <pc:sldMk cId="2991344656" sldId="505"/>
        </pc:sldMkLst>
        <pc:spChg chg="mod">
          <ac:chgData name="Hugo Castanheta" userId="47c1c2ed-0231-4d31-a6dd-05975b1edcb8" providerId="ADAL" clId="{0E9DDB12-10F1-46E7-A8FE-07BD4A2A2F9D}" dt="2023-04-27T16:31:05.407" v="1616" actId="20577"/>
          <ac:spMkLst>
            <pc:docMk/>
            <pc:sldMk cId="2991344656" sldId="505"/>
            <ac:spMk id="3" creationId="{47438CC7-E7F7-3247-814B-F2B22CA47665}"/>
          </ac:spMkLst>
        </pc:spChg>
        <pc:spChg chg="mod">
          <ac:chgData name="Hugo Castanheta" userId="47c1c2ed-0231-4d31-a6dd-05975b1edcb8" providerId="ADAL" clId="{0E9DDB12-10F1-46E7-A8FE-07BD4A2A2F9D}" dt="2023-04-27T21:05:27.053" v="2025" actId="1076"/>
          <ac:spMkLst>
            <pc:docMk/>
            <pc:sldMk cId="2991344656" sldId="505"/>
            <ac:spMk id="6" creationId="{3D08327E-B139-1076-CFEF-00F5E11D7B91}"/>
          </ac:spMkLst>
        </pc:spChg>
        <pc:spChg chg="mod">
          <ac:chgData name="Hugo Castanheta" userId="47c1c2ed-0231-4d31-a6dd-05975b1edcb8" providerId="ADAL" clId="{0E9DDB12-10F1-46E7-A8FE-07BD4A2A2F9D}" dt="2023-04-27T16:30:08.872" v="1612" actId="12789"/>
          <ac:spMkLst>
            <pc:docMk/>
            <pc:sldMk cId="2991344656" sldId="505"/>
            <ac:spMk id="7" creationId="{3C2AD027-C033-276C-EFC8-749E16448304}"/>
          </ac:spMkLst>
        </pc:spChg>
        <pc:spChg chg="add mod">
          <ac:chgData name="Hugo Castanheta" userId="47c1c2ed-0231-4d31-a6dd-05975b1edcb8" providerId="ADAL" clId="{0E9DDB12-10F1-46E7-A8FE-07BD4A2A2F9D}" dt="2023-04-27T16:26:24.232" v="1548" actId="164"/>
          <ac:spMkLst>
            <pc:docMk/>
            <pc:sldMk cId="2991344656" sldId="505"/>
            <ac:spMk id="10" creationId="{F5E860A7-1E2D-2B82-5594-7F09B21E892C}"/>
          </ac:spMkLst>
        </pc:spChg>
        <pc:spChg chg="add del mod">
          <ac:chgData name="Hugo Castanheta" userId="47c1c2ed-0231-4d31-a6dd-05975b1edcb8" providerId="ADAL" clId="{0E9DDB12-10F1-46E7-A8FE-07BD4A2A2F9D}" dt="2023-05-08T15:41:15.030" v="5526"/>
          <ac:spMkLst>
            <pc:docMk/>
            <pc:sldMk cId="2991344656" sldId="505"/>
            <ac:spMk id="16" creationId="{9FEFD8C7-47C5-805D-0DD9-602E58D2E1D3}"/>
          </ac:spMkLst>
        </pc:spChg>
        <pc:spChg chg="add mod">
          <ac:chgData name="Hugo Castanheta" userId="47c1c2ed-0231-4d31-a6dd-05975b1edcb8" providerId="ADAL" clId="{0E9DDB12-10F1-46E7-A8FE-07BD4A2A2F9D}" dt="2023-05-08T15:42:07.302" v="5561"/>
          <ac:spMkLst>
            <pc:docMk/>
            <pc:sldMk cId="2991344656" sldId="505"/>
            <ac:spMk id="17" creationId="{2018CE46-4031-5AFB-C53F-EA7DA82B0A69}"/>
          </ac:spMkLst>
        </pc:spChg>
        <pc:spChg chg="add del mod">
          <ac:chgData name="Hugo Castanheta" userId="47c1c2ed-0231-4d31-a6dd-05975b1edcb8" providerId="ADAL" clId="{0E9DDB12-10F1-46E7-A8FE-07BD4A2A2F9D}" dt="2023-05-08T15:42:13.808" v="5563"/>
          <ac:spMkLst>
            <pc:docMk/>
            <pc:sldMk cId="2991344656" sldId="505"/>
            <ac:spMk id="18" creationId="{68AF86F2-6E1B-1E07-BDEB-5E44DF06A119}"/>
          </ac:spMkLst>
        </pc:spChg>
        <pc:grpChg chg="add mod">
          <ac:chgData name="Hugo Castanheta" userId="47c1c2ed-0231-4d31-a6dd-05975b1edcb8" providerId="ADAL" clId="{0E9DDB12-10F1-46E7-A8FE-07BD4A2A2F9D}" dt="2023-04-27T21:06:18.760" v="2037" actId="1035"/>
          <ac:grpSpMkLst>
            <pc:docMk/>
            <pc:sldMk cId="2991344656" sldId="505"/>
            <ac:grpSpMk id="2" creationId="{563413D9-3407-391D-B5F1-B4E9A2AA8116}"/>
          </ac:grpSpMkLst>
        </pc:grpChg>
        <pc:grpChg chg="add mod">
          <ac:chgData name="Hugo Castanheta" userId="47c1c2ed-0231-4d31-a6dd-05975b1edcb8" providerId="ADAL" clId="{0E9DDB12-10F1-46E7-A8FE-07BD4A2A2F9D}" dt="2023-04-27T16:27:40.772" v="1563" actId="1076"/>
          <ac:grpSpMkLst>
            <pc:docMk/>
            <pc:sldMk cId="2991344656" sldId="505"/>
            <ac:grpSpMk id="12" creationId="{5FC0FBDD-414B-7E5F-D519-85094B306E8F}"/>
          </ac:grpSpMkLst>
        </pc:grpChg>
        <pc:graphicFrameChg chg="del">
          <ac:chgData name="Hugo Castanheta" userId="47c1c2ed-0231-4d31-a6dd-05975b1edcb8" providerId="ADAL" clId="{0E9DDB12-10F1-46E7-A8FE-07BD4A2A2F9D}" dt="2023-04-27T16:18:42.666" v="1280" actId="478"/>
          <ac:graphicFrameMkLst>
            <pc:docMk/>
            <pc:sldMk cId="2991344656" sldId="505"/>
            <ac:graphicFrameMk id="5" creationId="{3DC6FC50-C0C8-44F5-44A1-B41D08ED202E}"/>
          </ac:graphicFrameMkLst>
        </pc:graphicFrameChg>
        <pc:picChg chg="add mod">
          <ac:chgData name="Hugo Castanheta" userId="47c1c2ed-0231-4d31-a6dd-05975b1edcb8" providerId="ADAL" clId="{0E9DDB12-10F1-46E7-A8FE-07BD4A2A2F9D}" dt="2023-04-27T16:25:23.088" v="1538" actId="1038"/>
          <ac:picMkLst>
            <pc:docMk/>
            <pc:sldMk cId="2991344656" sldId="505"/>
            <ac:picMk id="8" creationId="{754392A3-0AF9-205A-D57F-A0B8FA823C52}"/>
          </ac:picMkLst>
        </pc:picChg>
        <pc:picChg chg="add mod">
          <ac:chgData name="Hugo Castanheta" userId="47c1c2ed-0231-4d31-a6dd-05975b1edcb8" providerId="ADAL" clId="{0E9DDB12-10F1-46E7-A8FE-07BD4A2A2F9D}" dt="2023-04-27T16:24:49.577" v="1487" actId="1076"/>
          <ac:picMkLst>
            <pc:docMk/>
            <pc:sldMk cId="2991344656" sldId="505"/>
            <ac:picMk id="9" creationId="{B165E8FE-571A-2A4C-EEED-CDE7D7D8B683}"/>
          </ac:picMkLst>
        </pc:picChg>
        <pc:picChg chg="add mod">
          <ac:chgData name="Hugo Castanheta" userId="47c1c2ed-0231-4d31-a6dd-05975b1edcb8" providerId="ADAL" clId="{0E9DDB12-10F1-46E7-A8FE-07BD4A2A2F9D}" dt="2023-04-27T16:26:24.232" v="1548" actId="164"/>
          <ac:picMkLst>
            <pc:docMk/>
            <pc:sldMk cId="2991344656" sldId="505"/>
            <ac:picMk id="11" creationId="{9D58ED81-6241-9609-7D1C-CBADD4C801A4}"/>
          </ac:picMkLst>
        </pc:picChg>
        <pc:picChg chg="add del mod">
          <ac:chgData name="Hugo Castanheta" userId="47c1c2ed-0231-4d31-a6dd-05975b1edcb8" providerId="ADAL" clId="{0E9DDB12-10F1-46E7-A8FE-07BD4A2A2F9D}" dt="2023-04-27T16:27:38.832" v="1561"/>
          <ac:picMkLst>
            <pc:docMk/>
            <pc:sldMk cId="2991344656" sldId="505"/>
            <ac:picMk id="13" creationId="{7194928A-D1EC-2A8F-48E8-A8E06A9E5B66}"/>
          </ac:picMkLst>
        </pc:picChg>
        <pc:picChg chg="add mod">
          <ac:chgData name="Hugo Castanheta" userId="47c1c2ed-0231-4d31-a6dd-05975b1edcb8" providerId="ADAL" clId="{0E9DDB12-10F1-46E7-A8FE-07BD4A2A2F9D}" dt="2023-04-27T16:39:48.831" v="1697" actId="14100"/>
          <ac:picMkLst>
            <pc:docMk/>
            <pc:sldMk cId="2991344656" sldId="505"/>
            <ac:picMk id="14" creationId="{72D2CE7F-5F4B-BEFD-650B-DCD11326DE1D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2:29.308" v="5565"/>
        <pc:sldMkLst>
          <pc:docMk/>
          <pc:sldMk cId="4274424976" sldId="506"/>
        </pc:sldMkLst>
        <pc:spChg chg="mod">
          <ac:chgData name="Hugo Castanheta" userId="47c1c2ed-0231-4d31-a6dd-05975b1edcb8" providerId="ADAL" clId="{0E9DDB12-10F1-46E7-A8FE-07BD4A2A2F9D}" dt="2023-04-27T16:42:30.631" v="1747" actId="1036"/>
          <ac:spMkLst>
            <pc:docMk/>
            <pc:sldMk cId="4274424976" sldId="506"/>
            <ac:spMk id="5" creationId="{B969C302-4D1A-B0A8-6A57-E70AF9464C7D}"/>
          </ac:spMkLst>
        </pc:spChg>
        <pc:spChg chg="mod">
          <ac:chgData name="Hugo Castanheta" userId="47c1c2ed-0231-4d31-a6dd-05975b1edcb8" providerId="ADAL" clId="{0E9DDB12-10F1-46E7-A8FE-07BD4A2A2F9D}" dt="2023-04-27T17:05:55.299" v="1825" actId="20577"/>
          <ac:spMkLst>
            <pc:docMk/>
            <pc:sldMk cId="4274424976" sldId="506"/>
            <ac:spMk id="6" creationId="{B24EDD49-4ED2-26E8-28DC-210973517285}"/>
          </ac:spMkLst>
        </pc:spChg>
        <pc:spChg chg="add mod">
          <ac:chgData name="Hugo Castanheta" userId="47c1c2ed-0231-4d31-a6dd-05975b1edcb8" providerId="ADAL" clId="{0E9DDB12-10F1-46E7-A8FE-07BD4A2A2F9D}" dt="2023-05-08T15:42:29.308" v="5565"/>
          <ac:spMkLst>
            <pc:docMk/>
            <pc:sldMk cId="4274424976" sldId="506"/>
            <ac:spMk id="11" creationId="{505B8208-735E-66D2-94B3-76336044DFCA}"/>
          </ac:spMkLst>
        </pc:spChg>
        <pc:grpChg chg="mod">
          <ac:chgData name="Hugo Castanheta" userId="47c1c2ed-0231-4d31-a6dd-05975b1edcb8" providerId="ADAL" clId="{0E9DDB12-10F1-46E7-A8FE-07BD4A2A2F9D}" dt="2023-04-27T21:04:25.534" v="2013" actId="1076"/>
          <ac:grpSpMkLst>
            <pc:docMk/>
            <pc:sldMk cId="4274424976" sldId="506"/>
            <ac:grpSpMk id="2" creationId="{32511B3E-FF31-2660-8ED5-8224CA3BA6DD}"/>
          </ac:grpSpMkLst>
        </pc:grpChg>
        <pc:grpChg chg="del">
          <ac:chgData name="Hugo Castanheta" userId="47c1c2ed-0231-4d31-a6dd-05975b1edcb8" providerId="ADAL" clId="{0E9DDB12-10F1-46E7-A8FE-07BD4A2A2F9D}" dt="2023-04-27T16:43:05.933" v="1754" actId="478"/>
          <ac:grpSpMkLst>
            <pc:docMk/>
            <pc:sldMk cId="4274424976" sldId="506"/>
            <ac:grpSpMk id="12" creationId="{AE847CC0-20DE-FCE3-621C-A6A23F74AC08}"/>
          </ac:grpSpMkLst>
        </pc:grpChg>
        <pc:grpChg chg="del">
          <ac:chgData name="Hugo Castanheta" userId="47c1c2ed-0231-4d31-a6dd-05975b1edcb8" providerId="ADAL" clId="{0E9DDB12-10F1-46E7-A8FE-07BD4A2A2F9D}" dt="2023-04-27T16:42:59.151" v="1751" actId="478"/>
          <ac:grpSpMkLst>
            <pc:docMk/>
            <pc:sldMk cId="4274424976" sldId="506"/>
            <ac:grpSpMk id="17" creationId="{3168A5B0-6ACA-8C17-43FE-E95BC550691E}"/>
          </ac:grpSpMkLst>
        </pc:grpChg>
        <pc:picChg chg="del">
          <ac:chgData name="Hugo Castanheta" userId="47c1c2ed-0231-4d31-a6dd-05975b1edcb8" providerId="ADAL" clId="{0E9DDB12-10F1-46E7-A8FE-07BD4A2A2F9D}" dt="2023-04-27T16:43:01.055" v="1752" actId="478"/>
          <ac:picMkLst>
            <pc:docMk/>
            <pc:sldMk cId="4274424976" sldId="506"/>
            <ac:picMk id="7" creationId="{C92A238D-CF65-28B9-96DE-4FE2F9F9EA08}"/>
          </ac:picMkLst>
        </pc:picChg>
        <pc:picChg chg="add mod">
          <ac:chgData name="Hugo Castanheta" userId="47c1c2ed-0231-4d31-a6dd-05975b1edcb8" providerId="ADAL" clId="{0E9DDB12-10F1-46E7-A8FE-07BD4A2A2F9D}" dt="2023-04-27T16:43:27.621" v="1764" actId="1076"/>
          <ac:picMkLst>
            <pc:docMk/>
            <pc:sldMk cId="4274424976" sldId="506"/>
            <ac:picMk id="10" creationId="{44FED1FA-E1A2-9B72-D40B-E3E4024786C4}"/>
          </ac:picMkLst>
        </pc:picChg>
        <pc:picChg chg="add del mod">
          <ac:chgData name="Hugo Castanheta" userId="47c1c2ed-0231-4d31-a6dd-05975b1edcb8" providerId="ADAL" clId="{0E9DDB12-10F1-46E7-A8FE-07BD4A2A2F9D}" dt="2023-04-27T16:58:50.857" v="1778" actId="478"/>
          <ac:picMkLst>
            <pc:docMk/>
            <pc:sldMk cId="4274424976" sldId="506"/>
            <ac:picMk id="11" creationId="{A1152E6F-62F5-E0FE-5C55-3DF4B6AD6DE8}"/>
          </ac:picMkLst>
        </pc:picChg>
        <pc:picChg chg="add del mod">
          <ac:chgData name="Hugo Castanheta" userId="47c1c2ed-0231-4d31-a6dd-05975b1edcb8" providerId="ADAL" clId="{0E9DDB12-10F1-46E7-A8FE-07BD4A2A2F9D}" dt="2023-04-27T17:03:50.581" v="1787" actId="478"/>
          <ac:picMkLst>
            <pc:docMk/>
            <pc:sldMk cId="4274424976" sldId="506"/>
            <ac:picMk id="7170" creationId="{BA2C51A2-6C8F-50F9-7CB1-F0F5B02A7481}"/>
          </ac:picMkLst>
        </pc:picChg>
        <pc:picChg chg="add mod">
          <ac:chgData name="Hugo Castanheta" userId="47c1c2ed-0231-4d31-a6dd-05975b1edcb8" providerId="ADAL" clId="{0E9DDB12-10F1-46E7-A8FE-07BD4A2A2F9D}" dt="2023-04-27T17:04:24.473" v="1814" actId="1076"/>
          <ac:picMkLst>
            <pc:docMk/>
            <pc:sldMk cId="4274424976" sldId="506"/>
            <ac:picMk id="7172" creationId="{32DBE685-8FB0-E411-56CE-3BDE18BC8BBE}"/>
          </ac:picMkLst>
        </pc:picChg>
        <pc:picChg chg="add mod">
          <ac:chgData name="Hugo Castanheta" userId="47c1c2ed-0231-4d31-a6dd-05975b1edcb8" providerId="ADAL" clId="{0E9DDB12-10F1-46E7-A8FE-07BD4A2A2F9D}" dt="2023-04-27T17:05:08.607" v="1823" actId="1076"/>
          <ac:picMkLst>
            <pc:docMk/>
            <pc:sldMk cId="4274424976" sldId="506"/>
            <ac:picMk id="7174" creationId="{520E013B-FF88-034A-ED54-FD07DC90FBAD}"/>
          </ac:picMkLst>
        </pc:picChg>
      </pc:sldChg>
      <pc:sldChg chg="addSp delSp modSp add mod addAnim delAnim modAnim">
        <pc:chgData name="Hugo Castanheta" userId="47c1c2ed-0231-4d31-a6dd-05975b1edcb8" providerId="ADAL" clId="{0E9DDB12-10F1-46E7-A8FE-07BD4A2A2F9D}" dt="2023-05-08T15:42:31.820" v="5567"/>
        <pc:sldMkLst>
          <pc:docMk/>
          <pc:sldMk cId="1339210932" sldId="507"/>
        </pc:sldMkLst>
        <pc:spChg chg="add mod">
          <ac:chgData name="Hugo Castanheta" userId="47c1c2ed-0231-4d31-a6dd-05975b1edcb8" providerId="ADAL" clId="{0E9DDB12-10F1-46E7-A8FE-07BD4A2A2F9D}" dt="2023-05-08T15:42:31.820" v="5567"/>
          <ac:spMkLst>
            <pc:docMk/>
            <pc:sldMk cId="1339210932" sldId="507"/>
            <ac:spMk id="2" creationId="{90CAC0BA-673A-F018-1210-11B57188C0A9}"/>
          </ac:spMkLst>
        </pc:spChg>
        <pc:spChg chg="mod">
          <ac:chgData name="Hugo Castanheta" userId="47c1c2ed-0231-4d31-a6dd-05975b1edcb8" providerId="ADAL" clId="{0E9DDB12-10F1-46E7-A8FE-07BD4A2A2F9D}" dt="2023-04-27T21:17:14.304" v="2132" actId="20577"/>
          <ac:spMkLst>
            <pc:docMk/>
            <pc:sldMk cId="1339210932" sldId="507"/>
            <ac:spMk id="3" creationId="{47438CC7-E7F7-3247-814B-F2B22CA47665}"/>
          </ac:spMkLst>
        </pc:spChg>
        <pc:spChg chg="add del">
          <ac:chgData name="Hugo Castanheta" userId="47c1c2ed-0231-4d31-a6dd-05975b1edcb8" providerId="ADAL" clId="{0E9DDB12-10F1-46E7-A8FE-07BD4A2A2F9D}" dt="2023-04-27T21:17:44.693" v="2145" actId="478"/>
          <ac:spMkLst>
            <pc:docMk/>
            <pc:sldMk cId="1339210932" sldId="507"/>
            <ac:spMk id="8" creationId="{DBB5BD1D-E6F3-8D4C-3743-E3ACBB8D36C4}"/>
          </ac:spMkLst>
        </pc:spChg>
        <pc:spChg chg="add del">
          <ac:chgData name="Hugo Castanheta" userId="47c1c2ed-0231-4d31-a6dd-05975b1edcb8" providerId="ADAL" clId="{0E9DDB12-10F1-46E7-A8FE-07BD4A2A2F9D}" dt="2023-04-27T21:17:45.389" v="2147" actId="478"/>
          <ac:spMkLst>
            <pc:docMk/>
            <pc:sldMk cId="1339210932" sldId="507"/>
            <ac:spMk id="9" creationId="{57B2872A-1C81-9D38-764E-0B7CEDAF4A96}"/>
          </ac:spMkLst>
        </pc:spChg>
        <pc:spChg chg="add mod">
          <ac:chgData name="Hugo Castanheta" userId="47c1c2ed-0231-4d31-a6dd-05975b1edcb8" providerId="ADAL" clId="{0E9DDB12-10F1-46E7-A8FE-07BD4A2A2F9D}" dt="2023-04-27T21:21:22.002" v="2225" actId="12788"/>
          <ac:spMkLst>
            <pc:docMk/>
            <pc:sldMk cId="1339210932" sldId="507"/>
            <ac:spMk id="11" creationId="{12D49144-1AE6-73F4-92AB-923F34643ADF}"/>
          </ac:spMkLst>
        </pc:spChg>
        <pc:grpChg chg="add del">
          <ac:chgData name="Hugo Castanheta" userId="47c1c2ed-0231-4d31-a6dd-05975b1edcb8" providerId="ADAL" clId="{0E9DDB12-10F1-46E7-A8FE-07BD4A2A2F9D}" dt="2023-04-27T21:17:43.857" v="2143" actId="478"/>
          <ac:grpSpMkLst>
            <pc:docMk/>
            <pc:sldMk cId="1339210932" sldId="507"/>
            <ac:grpSpMk id="2" creationId="{06BB3991-D387-4E4D-1A95-74AC34406913}"/>
          </ac:grpSpMkLst>
        </pc:grpChg>
        <pc:graphicFrameChg chg="add mod modGraphic">
          <ac:chgData name="Hugo Castanheta" userId="47c1c2ed-0231-4d31-a6dd-05975b1edcb8" providerId="ADAL" clId="{0E9DDB12-10F1-46E7-A8FE-07BD4A2A2F9D}" dt="2023-04-27T21:21:35.355" v="2238" actId="1037"/>
          <ac:graphicFrameMkLst>
            <pc:docMk/>
            <pc:sldMk cId="1339210932" sldId="507"/>
            <ac:graphicFrameMk id="7" creationId="{5FDA3EE8-5468-1F2F-5F97-DAF76B06B891}"/>
          </ac:graphicFrameMkLst>
        </pc:graphicFrameChg>
        <pc:picChg chg="add mod">
          <ac:chgData name="Hugo Castanheta" userId="47c1c2ed-0231-4d31-a6dd-05975b1edcb8" providerId="ADAL" clId="{0E9DDB12-10F1-46E7-A8FE-07BD4A2A2F9D}" dt="2023-04-27T21:21:22.002" v="2225" actId="12788"/>
          <ac:picMkLst>
            <pc:docMk/>
            <pc:sldMk cId="1339210932" sldId="507"/>
            <ac:picMk id="10" creationId="{65BC2A83-0F91-F5C4-A83D-AAAF2622E86C}"/>
          </ac:picMkLst>
        </pc:picChg>
        <pc:picChg chg="add del">
          <ac:chgData name="Hugo Castanheta" userId="47c1c2ed-0231-4d31-a6dd-05975b1edcb8" providerId="ADAL" clId="{0E9DDB12-10F1-46E7-A8FE-07BD4A2A2F9D}" dt="2023-04-27T21:17:44.486" v="2144" actId="478"/>
          <ac:picMkLst>
            <pc:docMk/>
            <pc:sldMk cId="1339210932" sldId="507"/>
            <ac:picMk id="2050" creationId="{97781245-EF66-51E1-DE2A-21B91C340D23}"/>
          </ac:picMkLst>
        </pc:picChg>
        <pc:picChg chg="add del">
          <ac:chgData name="Hugo Castanheta" userId="47c1c2ed-0231-4d31-a6dd-05975b1edcb8" providerId="ADAL" clId="{0E9DDB12-10F1-46E7-A8FE-07BD4A2A2F9D}" dt="2023-04-27T21:17:45.183" v="2146" actId="478"/>
          <ac:picMkLst>
            <pc:docMk/>
            <pc:sldMk cId="1339210932" sldId="507"/>
            <ac:picMk id="2052" creationId="{9B2472AC-654A-64A7-5BA1-7BFC405041EB}"/>
          </ac:picMkLst>
        </pc:picChg>
      </pc:sldChg>
      <pc:sldChg chg="addSp delSp modSp add mod modAnim">
        <pc:chgData name="Hugo Castanheta" userId="47c1c2ed-0231-4d31-a6dd-05975b1edcb8" providerId="ADAL" clId="{0E9DDB12-10F1-46E7-A8FE-07BD4A2A2F9D}" dt="2023-05-08T15:42:32.823" v="5568"/>
        <pc:sldMkLst>
          <pc:docMk/>
          <pc:sldMk cId="2531986196" sldId="508"/>
        </pc:sldMkLst>
        <pc:spChg chg="add mod">
          <ac:chgData name="Hugo Castanheta" userId="47c1c2ed-0231-4d31-a6dd-05975b1edcb8" providerId="ADAL" clId="{0E9DDB12-10F1-46E7-A8FE-07BD4A2A2F9D}" dt="2023-04-27T21:44:32.138" v="2936" actId="1036"/>
          <ac:spMkLst>
            <pc:docMk/>
            <pc:sldMk cId="2531986196" sldId="508"/>
            <ac:spMk id="5" creationId="{F11586F6-8BDE-48ED-CFF4-F6D7550BE8CB}"/>
          </ac:spMkLst>
        </pc:spChg>
        <pc:spChg chg="add mod">
          <ac:chgData name="Hugo Castanheta" userId="47c1c2ed-0231-4d31-a6dd-05975b1edcb8" providerId="ADAL" clId="{0E9DDB12-10F1-46E7-A8FE-07BD4A2A2F9D}" dt="2023-04-27T21:44:32.138" v="2936" actId="1036"/>
          <ac:spMkLst>
            <pc:docMk/>
            <pc:sldMk cId="2531986196" sldId="508"/>
            <ac:spMk id="6" creationId="{C905E6EC-2217-D43C-8CB4-55F27026826B}"/>
          </ac:spMkLst>
        </pc:spChg>
        <pc:spChg chg="add mod">
          <ac:chgData name="Hugo Castanheta" userId="47c1c2ed-0231-4d31-a6dd-05975b1edcb8" providerId="ADAL" clId="{0E9DDB12-10F1-46E7-A8FE-07BD4A2A2F9D}" dt="2023-05-08T15:42:32.823" v="5568"/>
          <ac:spMkLst>
            <pc:docMk/>
            <pc:sldMk cId="2531986196" sldId="508"/>
            <ac:spMk id="7" creationId="{CDC9DF0E-0ED9-8354-BC40-1BF761DE6900}"/>
          </ac:spMkLst>
        </pc:spChg>
        <pc:spChg chg="add mod">
          <ac:chgData name="Hugo Castanheta" userId="47c1c2ed-0231-4d31-a6dd-05975b1edcb8" providerId="ADAL" clId="{0E9DDB12-10F1-46E7-A8FE-07BD4A2A2F9D}" dt="2023-04-27T21:44:32.138" v="2936" actId="1036"/>
          <ac:spMkLst>
            <pc:docMk/>
            <pc:sldMk cId="2531986196" sldId="508"/>
            <ac:spMk id="8" creationId="{F379A6C3-F3EF-27BD-4D0E-8D92221EC2F5}"/>
          </ac:spMkLst>
        </pc:spChg>
        <pc:spChg chg="add mod">
          <ac:chgData name="Hugo Castanheta" userId="47c1c2ed-0231-4d31-a6dd-05975b1edcb8" providerId="ADAL" clId="{0E9DDB12-10F1-46E7-A8FE-07BD4A2A2F9D}" dt="2023-04-27T21:36:02.803" v="2652" actId="1037"/>
          <ac:spMkLst>
            <pc:docMk/>
            <pc:sldMk cId="2531986196" sldId="508"/>
            <ac:spMk id="9" creationId="{A963A3E2-3D80-3F5E-04D6-794DA1F5996B}"/>
          </ac:spMkLst>
        </pc:spChg>
        <pc:spChg chg="del">
          <ac:chgData name="Hugo Castanheta" userId="47c1c2ed-0231-4d31-a6dd-05975b1edcb8" providerId="ADAL" clId="{0E9DDB12-10F1-46E7-A8FE-07BD4A2A2F9D}" dt="2023-04-27T21:21:54.676" v="2241" actId="478"/>
          <ac:spMkLst>
            <pc:docMk/>
            <pc:sldMk cId="2531986196" sldId="508"/>
            <ac:spMk id="11" creationId="{12D49144-1AE6-73F4-92AB-923F34643ADF}"/>
          </ac:spMkLst>
        </pc:spChg>
        <pc:spChg chg="add mod">
          <ac:chgData name="Hugo Castanheta" userId="47c1c2ed-0231-4d31-a6dd-05975b1edcb8" providerId="ADAL" clId="{0E9DDB12-10F1-46E7-A8FE-07BD4A2A2F9D}" dt="2023-04-27T21:36:11.335" v="2678" actId="1037"/>
          <ac:spMkLst>
            <pc:docMk/>
            <pc:sldMk cId="2531986196" sldId="508"/>
            <ac:spMk id="12" creationId="{D780C136-5674-1066-E730-BE933ABCA246}"/>
          </ac:spMkLst>
        </pc:spChg>
        <pc:spChg chg="add mod">
          <ac:chgData name="Hugo Castanheta" userId="47c1c2ed-0231-4d31-a6dd-05975b1edcb8" providerId="ADAL" clId="{0E9DDB12-10F1-46E7-A8FE-07BD4A2A2F9D}" dt="2023-04-27T21:36:36.614" v="2715" actId="1038"/>
          <ac:spMkLst>
            <pc:docMk/>
            <pc:sldMk cId="2531986196" sldId="508"/>
            <ac:spMk id="13" creationId="{DFDD386B-C1AF-3641-8A9E-6C8AA32E4955}"/>
          </ac:spMkLst>
        </pc:spChg>
        <pc:graphicFrameChg chg="del">
          <ac:chgData name="Hugo Castanheta" userId="47c1c2ed-0231-4d31-a6dd-05975b1edcb8" providerId="ADAL" clId="{0E9DDB12-10F1-46E7-A8FE-07BD4A2A2F9D}" dt="2023-04-27T21:21:52.832" v="2240" actId="478"/>
          <ac:graphicFrameMkLst>
            <pc:docMk/>
            <pc:sldMk cId="2531986196" sldId="508"/>
            <ac:graphicFrameMk id="7" creationId="{5FDA3EE8-5468-1F2F-5F97-DAF76B06B891}"/>
          </ac:graphicFrameMkLst>
        </pc:graphicFrameChg>
        <pc:picChg chg="add mod">
          <ac:chgData name="Hugo Castanheta" userId="47c1c2ed-0231-4d31-a6dd-05975b1edcb8" providerId="ADAL" clId="{0E9DDB12-10F1-46E7-A8FE-07BD4A2A2F9D}" dt="2023-04-27T21:36:05.847" v="2654" actId="1038"/>
          <ac:picMkLst>
            <pc:docMk/>
            <pc:sldMk cId="2531986196" sldId="508"/>
            <ac:picMk id="2" creationId="{A8C4F2E8-8972-640B-B556-DD7F01DEBF4B}"/>
          </ac:picMkLst>
        </pc:picChg>
        <pc:picChg chg="del">
          <ac:chgData name="Hugo Castanheta" userId="47c1c2ed-0231-4d31-a6dd-05975b1edcb8" providerId="ADAL" clId="{0E9DDB12-10F1-46E7-A8FE-07BD4A2A2F9D}" dt="2023-04-27T21:21:56.156" v="2242" actId="478"/>
          <ac:picMkLst>
            <pc:docMk/>
            <pc:sldMk cId="2531986196" sldId="508"/>
            <ac:picMk id="10" creationId="{65BC2A83-0F91-F5C4-A83D-AAAF2622E86C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2:36.214" v="5571"/>
        <pc:sldMkLst>
          <pc:docMk/>
          <pc:sldMk cId="1818070098" sldId="509"/>
        </pc:sldMkLst>
        <pc:spChg chg="add mod">
          <ac:chgData name="Hugo Castanheta" userId="47c1c2ed-0231-4d31-a6dd-05975b1edcb8" providerId="ADAL" clId="{0E9DDB12-10F1-46E7-A8FE-07BD4A2A2F9D}" dt="2023-05-08T15:42:36.214" v="5571"/>
          <ac:spMkLst>
            <pc:docMk/>
            <pc:sldMk cId="1818070098" sldId="509"/>
            <ac:spMk id="2" creationId="{1BE0CE88-EB91-CE36-48E9-BF733788CFAD}"/>
          </ac:spMkLst>
        </pc:spChg>
        <pc:spChg chg="mod">
          <ac:chgData name="Hugo Castanheta" userId="47c1c2ed-0231-4d31-a6dd-05975b1edcb8" providerId="ADAL" clId="{0E9DDB12-10F1-46E7-A8FE-07BD4A2A2F9D}" dt="2023-04-27T22:08:54.756" v="3374" actId="20577"/>
          <ac:spMkLst>
            <pc:docMk/>
            <pc:sldMk cId="1818070098" sldId="509"/>
            <ac:spMk id="3" creationId="{47438CC7-E7F7-3247-814B-F2B22CA47665}"/>
          </ac:spMkLst>
        </pc:spChg>
        <pc:spChg chg="del">
          <ac:chgData name="Hugo Castanheta" userId="47c1c2ed-0231-4d31-a6dd-05975b1edcb8" providerId="ADAL" clId="{0E9DDB12-10F1-46E7-A8FE-07BD4A2A2F9D}" dt="2023-04-27T22:08:21.104" v="3336" actId="478"/>
          <ac:spMkLst>
            <pc:docMk/>
            <pc:sldMk cId="1818070098" sldId="509"/>
            <ac:spMk id="5" creationId="{F11586F6-8BDE-48ED-CFF4-F6D7550BE8CB}"/>
          </ac:spMkLst>
        </pc:spChg>
        <pc:spChg chg="del">
          <ac:chgData name="Hugo Castanheta" userId="47c1c2ed-0231-4d31-a6dd-05975b1edcb8" providerId="ADAL" clId="{0E9DDB12-10F1-46E7-A8FE-07BD4A2A2F9D}" dt="2023-04-27T22:08:21.104" v="3336" actId="478"/>
          <ac:spMkLst>
            <pc:docMk/>
            <pc:sldMk cId="1818070098" sldId="509"/>
            <ac:spMk id="6" creationId="{C905E6EC-2217-D43C-8CB4-55F27026826B}"/>
          </ac:spMkLst>
        </pc:spChg>
        <pc:spChg chg="del">
          <ac:chgData name="Hugo Castanheta" userId="47c1c2ed-0231-4d31-a6dd-05975b1edcb8" providerId="ADAL" clId="{0E9DDB12-10F1-46E7-A8FE-07BD4A2A2F9D}" dt="2023-04-27T22:08:21.104" v="3336" actId="478"/>
          <ac:spMkLst>
            <pc:docMk/>
            <pc:sldMk cId="1818070098" sldId="509"/>
            <ac:spMk id="8" creationId="{F379A6C3-F3EF-27BD-4D0E-8D92221EC2F5}"/>
          </ac:spMkLst>
        </pc:spChg>
        <pc:spChg chg="del">
          <ac:chgData name="Hugo Castanheta" userId="47c1c2ed-0231-4d31-a6dd-05975b1edcb8" providerId="ADAL" clId="{0E9DDB12-10F1-46E7-A8FE-07BD4A2A2F9D}" dt="2023-04-27T22:08:25.544" v="3337" actId="478"/>
          <ac:spMkLst>
            <pc:docMk/>
            <pc:sldMk cId="1818070098" sldId="509"/>
            <ac:spMk id="9" creationId="{A963A3E2-3D80-3F5E-04D6-794DA1F5996B}"/>
          </ac:spMkLst>
        </pc:spChg>
        <pc:spChg chg="del">
          <ac:chgData name="Hugo Castanheta" userId="47c1c2ed-0231-4d31-a6dd-05975b1edcb8" providerId="ADAL" clId="{0E9DDB12-10F1-46E7-A8FE-07BD4A2A2F9D}" dt="2023-04-27T22:08:25.544" v="3337" actId="478"/>
          <ac:spMkLst>
            <pc:docMk/>
            <pc:sldMk cId="1818070098" sldId="509"/>
            <ac:spMk id="12" creationId="{D780C136-5674-1066-E730-BE933ABCA246}"/>
          </ac:spMkLst>
        </pc:spChg>
        <pc:spChg chg="del">
          <ac:chgData name="Hugo Castanheta" userId="47c1c2ed-0231-4d31-a6dd-05975b1edcb8" providerId="ADAL" clId="{0E9DDB12-10F1-46E7-A8FE-07BD4A2A2F9D}" dt="2023-04-27T22:08:25.544" v="3337" actId="478"/>
          <ac:spMkLst>
            <pc:docMk/>
            <pc:sldMk cId="1818070098" sldId="509"/>
            <ac:spMk id="13" creationId="{DFDD386B-C1AF-3641-8A9E-6C8AA32E4955}"/>
          </ac:spMkLst>
        </pc:spChg>
        <pc:spChg chg="add mod">
          <ac:chgData name="Hugo Castanheta" userId="47c1c2ed-0231-4d31-a6dd-05975b1edcb8" providerId="ADAL" clId="{0E9DDB12-10F1-46E7-A8FE-07BD4A2A2F9D}" dt="2023-04-28T08:46:06.895" v="3452" actId="1035"/>
          <ac:spMkLst>
            <pc:docMk/>
            <pc:sldMk cId="1818070098" sldId="509"/>
            <ac:spMk id="14" creationId="{2CF3C7C5-9B7C-6AED-055A-29D376BD93D8}"/>
          </ac:spMkLst>
        </pc:spChg>
        <pc:grpChg chg="add mod">
          <ac:chgData name="Hugo Castanheta" userId="47c1c2ed-0231-4d31-a6dd-05975b1edcb8" providerId="ADAL" clId="{0E9DDB12-10F1-46E7-A8FE-07BD4A2A2F9D}" dt="2023-04-28T08:46:35.334" v="3457" actId="1076"/>
          <ac:grpSpMkLst>
            <pc:docMk/>
            <pc:sldMk cId="1818070098" sldId="509"/>
            <ac:grpSpMk id="16" creationId="{37518A8E-EDCB-E531-81CE-8B0F329BEFFF}"/>
          </ac:grpSpMkLst>
        </pc:grpChg>
        <pc:graphicFrameChg chg="add mod">
          <ac:chgData name="Hugo Castanheta" userId="47c1c2ed-0231-4d31-a6dd-05975b1edcb8" providerId="ADAL" clId="{0E9DDB12-10F1-46E7-A8FE-07BD4A2A2F9D}" dt="2023-04-28T08:46:33.052" v="3456" actId="1076"/>
          <ac:graphicFrameMkLst>
            <pc:docMk/>
            <pc:sldMk cId="1818070098" sldId="509"/>
            <ac:graphicFrameMk id="11" creationId="{B2A2E224-5813-7FDD-FD4C-AD4F9E788F24}"/>
          </ac:graphicFrameMkLst>
        </pc:graphicFrameChg>
        <pc:graphicFrameChg chg="add mod">
          <ac:chgData name="Hugo Castanheta" userId="47c1c2ed-0231-4d31-a6dd-05975b1edcb8" providerId="ADAL" clId="{0E9DDB12-10F1-46E7-A8FE-07BD4A2A2F9D}" dt="2023-04-28T08:45:58.131" v="3450" actId="12788"/>
          <ac:graphicFrameMkLst>
            <pc:docMk/>
            <pc:sldMk cId="1818070098" sldId="509"/>
            <ac:graphicFrameMk id="15" creationId="{5630AD8A-9667-2367-D7BA-AD6FC85874A5}"/>
          </ac:graphicFrameMkLst>
        </pc:graphicFrameChg>
        <pc:picChg chg="del">
          <ac:chgData name="Hugo Castanheta" userId="47c1c2ed-0231-4d31-a6dd-05975b1edcb8" providerId="ADAL" clId="{0E9DDB12-10F1-46E7-A8FE-07BD4A2A2F9D}" dt="2023-04-27T22:08:21.104" v="3336" actId="478"/>
          <ac:picMkLst>
            <pc:docMk/>
            <pc:sldMk cId="1818070098" sldId="509"/>
            <ac:picMk id="2" creationId="{A8C4F2E8-8972-640B-B556-DD7F01DEBF4B}"/>
          </ac:picMkLst>
        </pc:picChg>
        <pc:picChg chg="add mod">
          <ac:chgData name="Hugo Castanheta" userId="47c1c2ed-0231-4d31-a6dd-05975b1edcb8" providerId="ADAL" clId="{0E9DDB12-10F1-46E7-A8FE-07BD4A2A2F9D}" dt="2023-04-28T08:45:58.131" v="3450" actId="12788"/>
          <ac:picMkLst>
            <pc:docMk/>
            <pc:sldMk cId="1818070098" sldId="509"/>
            <ac:picMk id="7" creationId="{9DA9A661-E264-8D5C-CAC6-B9C21B2984B0}"/>
          </ac:picMkLst>
        </pc:picChg>
        <pc:picChg chg="add mod">
          <ac:chgData name="Hugo Castanheta" userId="47c1c2ed-0231-4d31-a6dd-05975b1edcb8" providerId="ADAL" clId="{0E9DDB12-10F1-46E7-A8FE-07BD4A2A2F9D}" dt="2023-04-28T08:46:24.445" v="3455" actId="14100"/>
          <ac:picMkLst>
            <pc:docMk/>
            <pc:sldMk cId="1818070098" sldId="509"/>
            <ac:picMk id="10" creationId="{7DD73F2B-FE1E-4EE4-5EAF-6E9403C6D16D}"/>
          </ac:picMkLst>
        </pc:picChg>
      </pc:sldChg>
      <pc:sldChg chg="addSp delSp modSp add mod ord modAnim">
        <pc:chgData name="Hugo Castanheta" userId="47c1c2ed-0231-4d31-a6dd-05975b1edcb8" providerId="ADAL" clId="{0E9DDB12-10F1-46E7-A8FE-07BD4A2A2F9D}" dt="2023-05-08T15:42:33.795" v="5569"/>
        <pc:sldMkLst>
          <pc:docMk/>
          <pc:sldMk cId="355113037" sldId="510"/>
        </pc:sldMkLst>
        <pc:spChg chg="add mod">
          <ac:chgData name="Hugo Castanheta" userId="47c1c2ed-0231-4d31-a6dd-05975b1edcb8" providerId="ADAL" clId="{0E9DDB12-10F1-46E7-A8FE-07BD4A2A2F9D}" dt="2023-05-08T15:42:33.795" v="5569"/>
          <ac:spMkLst>
            <pc:docMk/>
            <pc:sldMk cId="355113037" sldId="510"/>
            <ac:spMk id="2" creationId="{46DA1960-1291-3EE6-00E5-C774A0556806}"/>
          </ac:spMkLst>
        </pc:spChg>
        <pc:spChg chg="mod">
          <ac:chgData name="Hugo Castanheta" userId="47c1c2ed-0231-4d31-a6dd-05975b1edcb8" providerId="ADAL" clId="{0E9DDB12-10F1-46E7-A8FE-07BD4A2A2F9D}" dt="2023-04-27T21:43:02.130" v="2925" actId="1076"/>
          <ac:spMkLst>
            <pc:docMk/>
            <pc:sldMk cId="355113037" sldId="510"/>
            <ac:spMk id="5" creationId="{F11586F6-8BDE-48ED-CFF4-F6D7550BE8CB}"/>
          </ac:spMkLst>
        </pc:spChg>
        <pc:spChg chg="mod">
          <ac:chgData name="Hugo Castanheta" userId="47c1c2ed-0231-4d31-a6dd-05975b1edcb8" providerId="ADAL" clId="{0E9DDB12-10F1-46E7-A8FE-07BD4A2A2F9D}" dt="2023-04-27T21:43:02.130" v="2925" actId="1076"/>
          <ac:spMkLst>
            <pc:docMk/>
            <pc:sldMk cId="355113037" sldId="510"/>
            <ac:spMk id="6" creationId="{C905E6EC-2217-D43C-8CB4-55F27026826B}"/>
          </ac:spMkLst>
        </pc:spChg>
        <pc:spChg chg="mod">
          <ac:chgData name="Hugo Castanheta" userId="47c1c2ed-0231-4d31-a6dd-05975b1edcb8" providerId="ADAL" clId="{0E9DDB12-10F1-46E7-A8FE-07BD4A2A2F9D}" dt="2023-04-27T21:43:02.130" v="2925" actId="1076"/>
          <ac:spMkLst>
            <pc:docMk/>
            <pc:sldMk cId="355113037" sldId="510"/>
            <ac:spMk id="8" creationId="{F379A6C3-F3EF-27BD-4D0E-8D92221EC2F5}"/>
          </ac:spMkLst>
        </pc:spChg>
        <pc:spChg chg="mod">
          <ac:chgData name="Hugo Castanheta" userId="47c1c2ed-0231-4d31-a6dd-05975b1edcb8" providerId="ADAL" clId="{0E9DDB12-10F1-46E7-A8FE-07BD4A2A2F9D}" dt="2023-04-27T21:38:21.388" v="2784" actId="1035"/>
          <ac:spMkLst>
            <pc:docMk/>
            <pc:sldMk cId="355113037" sldId="510"/>
            <ac:spMk id="9" creationId="{A963A3E2-3D80-3F5E-04D6-794DA1F5996B}"/>
          </ac:spMkLst>
        </pc:spChg>
        <pc:spChg chg="mod">
          <ac:chgData name="Hugo Castanheta" userId="47c1c2ed-0231-4d31-a6dd-05975b1edcb8" providerId="ADAL" clId="{0E9DDB12-10F1-46E7-A8FE-07BD4A2A2F9D}" dt="2023-04-27T21:38:37.333" v="2814" actId="1035"/>
          <ac:spMkLst>
            <pc:docMk/>
            <pc:sldMk cId="355113037" sldId="510"/>
            <ac:spMk id="12" creationId="{D780C136-5674-1066-E730-BE933ABCA246}"/>
          </ac:spMkLst>
        </pc:spChg>
        <pc:spChg chg="mod">
          <ac:chgData name="Hugo Castanheta" userId="47c1c2ed-0231-4d31-a6dd-05975b1edcb8" providerId="ADAL" clId="{0E9DDB12-10F1-46E7-A8FE-07BD4A2A2F9D}" dt="2023-04-27T21:38:37.333" v="2814" actId="1035"/>
          <ac:spMkLst>
            <pc:docMk/>
            <pc:sldMk cId="355113037" sldId="510"/>
            <ac:spMk id="13" creationId="{DFDD386B-C1AF-3641-8A9E-6C8AA32E4955}"/>
          </ac:spMkLst>
        </pc:spChg>
        <pc:graphicFrameChg chg="add mod">
          <ac:chgData name="Hugo Castanheta" userId="47c1c2ed-0231-4d31-a6dd-05975b1edcb8" providerId="ADAL" clId="{0E9DDB12-10F1-46E7-A8FE-07BD4A2A2F9D}" dt="2023-04-27T21:48:14.793" v="2967" actId="1076"/>
          <ac:graphicFrameMkLst>
            <pc:docMk/>
            <pc:sldMk cId="355113037" sldId="510"/>
            <ac:graphicFrameMk id="10" creationId="{D40D2F50-CC58-B9F9-83C6-45D437C04718}"/>
          </ac:graphicFrameMkLst>
        </pc:graphicFrameChg>
        <pc:picChg chg="del">
          <ac:chgData name="Hugo Castanheta" userId="47c1c2ed-0231-4d31-a6dd-05975b1edcb8" providerId="ADAL" clId="{0E9DDB12-10F1-46E7-A8FE-07BD4A2A2F9D}" dt="2023-04-27T21:30:56.635" v="2409" actId="478"/>
          <ac:picMkLst>
            <pc:docMk/>
            <pc:sldMk cId="355113037" sldId="510"/>
            <ac:picMk id="2" creationId="{A8C4F2E8-8972-640B-B556-DD7F01DEBF4B}"/>
          </ac:picMkLst>
        </pc:picChg>
        <pc:picChg chg="add mod ord">
          <ac:chgData name="Hugo Castanheta" userId="47c1c2ed-0231-4d31-a6dd-05975b1edcb8" providerId="ADAL" clId="{0E9DDB12-10F1-46E7-A8FE-07BD4A2A2F9D}" dt="2023-04-27T21:38:08.318" v="2744" actId="1076"/>
          <ac:picMkLst>
            <pc:docMk/>
            <pc:sldMk cId="355113037" sldId="510"/>
            <ac:picMk id="7" creationId="{6793B913-61CC-20AA-D5F7-08B3F3368704}"/>
          </ac:picMkLst>
        </pc:picChg>
        <pc:picChg chg="add mod">
          <ac:chgData name="Hugo Castanheta" userId="47c1c2ed-0231-4d31-a6dd-05975b1edcb8" providerId="ADAL" clId="{0E9DDB12-10F1-46E7-A8FE-07BD4A2A2F9D}" dt="2023-04-27T21:48:01.730" v="2952" actId="1076"/>
          <ac:picMkLst>
            <pc:docMk/>
            <pc:sldMk cId="355113037" sldId="510"/>
            <ac:picMk id="11" creationId="{9A482688-D102-EDA6-B7CB-47ED46546DED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2:35.056" v="5570"/>
        <pc:sldMkLst>
          <pc:docMk/>
          <pc:sldMk cId="4188922460" sldId="511"/>
        </pc:sldMkLst>
        <pc:spChg chg="add mod">
          <ac:chgData name="Hugo Castanheta" userId="47c1c2ed-0231-4d31-a6dd-05975b1edcb8" providerId="ADAL" clId="{0E9DDB12-10F1-46E7-A8FE-07BD4A2A2F9D}" dt="2023-05-08T15:42:35.056" v="5570"/>
          <ac:spMkLst>
            <pc:docMk/>
            <pc:sldMk cId="4188922460" sldId="511"/>
            <ac:spMk id="2" creationId="{11367CD4-787E-6B68-BDE5-FE3E898181D1}"/>
          </ac:spMkLst>
        </pc:spChg>
        <pc:spChg chg="mod">
          <ac:chgData name="Hugo Castanheta" userId="47c1c2ed-0231-4d31-a6dd-05975b1edcb8" providerId="ADAL" clId="{0E9DDB12-10F1-46E7-A8FE-07BD4A2A2F9D}" dt="2023-04-27T21:48:52.124" v="2985" actId="20577"/>
          <ac:spMkLst>
            <pc:docMk/>
            <pc:sldMk cId="4188922460" sldId="511"/>
            <ac:spMk id="3" creationId="{47438CC7-E7F7-3247-814B-F2B22CA47665}"/>
          </ac:spMkLst>
        </pc:spChg>
        <pc:spChg chg="del mod">
          <ac:chgData name="Hugo Castanheta" userId="47c1c2ed-0231-4d31-a6dd-05975b1edcb8" providerId="ADAL" clId="{0E9DDB12-10F1-46E7-A8FE-07BD4A2A2F9D}" dt="2023-04-27T21:49:04.963" v="2988" actId="478"/>
          <ac:spMkLst>
            <pc:docMk/>
            <pc:sldMk cId="4188922460" sldId="511"/>
            <ac:spMk id="5" creationId="{F11586F6-8BDE-48ED-CFF4-F6D7550BE8CB}"/>
          </ac:spMkLst>
        </pc:spChg>
        <pc:spChg chg="del mod">
          <ac:chgData name="Hugo Castanheta" userId="47c1c2ed-0231-4d31-a6dd-05975b1edcb8" providerId="ADAL" clId="{0E9DDB12-10F1-46E7-A8FE-07BD4A2A2F9D}" dt="2023-04-27T21:49:04.963" v="2988" actId="478"/>
          <ac:spMkLst>
            <pc:docMk/>
            <pc:sldMk cId="4188922460" sldId="511"/>
            <ac:spMk id="6" creationId="{C905E6EC-2217-D43C-8CB4-55F27026826B}"/>
          </ac:spMkLst>
        </pc:spChg>
        <pc:spChg chg="del mod">
          <ac:chgData name="Hugo Castanheta" userId="47c1c2ed-0231-4d31-a6dd-05975b1edcb8" providerId="ADAL" clId="{0E9DDB12-10F1-46E7-A8FE-07BD4A2A2F9D}" dt="2023-04-27T21:49:04.963" v="2988" actId="478"/>
          <ac:spMkLst>
            <pc:docMk/>
            <pc:sldMk cId="4188922460" sldId="511"/>
            <ac:spMk id="8" creationId="{F379A6C3-F3EF-27BD-4D0E-8D92221EC2F5}"/>
          </ac:spMkLst>
        </pc:spChg>
        <pc:spChg chg="del">
          <ac:chgData name="Hugo Castanheta" userId="47c1c2ed-0231-4d31-a6dd-05975b1edcb8" providerId="ADAL" clId="{0E9DDB12-10F1-46E7-A8FE-07BD4A2A2F9D}" dt="2023-04-27T21:49:00.378" v="2987" actId="478"/>
          <ac:spMkLst>
            <pc:docMk/>
            <pc:sldMk cId="4188922460" sldId="511"/>
            <ac:spMk id="9" creationId="{A963A3E2-3D80-3F5E-04D6-794DA1F5996B}"/>
          </ac:spMkLst>
        </pc:spChg>
        <pc:spChg chg="del">
          <ac:chgData name="Hugo Castanheta" userId="47c1c2ed-0231-4d31-a6dd-05975b1edcb8" providerId="ADAL" clId="{0E9DDB12-10F1-46E7-A8FE-07BD4A2A2F9D}" dt="2023-04-27T21:49:00.378" v="2987" actId="478"/>
          <ac:spMkLst>
            <pc:docMk/>
            <pc:sldMk cId="4188922460" sldId="511"/>
            <ac:spMk id="12" creationId="{D780C136-5674-1066-E730-BE933ABCA246}"/>
          </ac:spMkLst>
        </pc:spChg>
        <pc:spChg chg="del">
          <ac:chgData name="Hugo Castanheta" userId="47c1c2ed-0231-4d31-a6dd-05975b1edcb8" providerId="ADAL" clId="{0E9DDB12-10F1-46E7-A8FE-07BD4A2A2F9D}" dt="2023-04-27T21:49:00.378" v="2987" actId="478"/>
          <ac:spMkLst>
            <pc:docMk/>
            <pc:sldMk cId="4188922460" sldId="511"/>
            <ac:spMk id="13" creationId="{DFDD386B-C1AF-3641-8A9E-6C8AA32E4955}"/>
          </ac:spMkLst>
        </pc:spChg>
        <pc:spChg chg="mod">
          <ac:chgData name="Hugo Castanheta" userId="47c1c2ed-0231-4d31-a6dd-05975b1edcb8" providerId="ADAL" clId="{0E9DDB12-10F1-46E7-A8FE-07BD4A2A2F9D}" dt="2023-04-27T21:52:29.619" v="3042" actId="12789"/>
          <ac:spMkLst>
            <pc:docMk/>
            <pc:sldMk cId="4188922460" sldId="511"/>
            <ac:spMk id="18" creationId="{E1CEBE13-1CEA-CA37-E487-8DA96623AC76}"/>
          </ac:spMkLst>
        </pc:spChg>
        <pc:spChg chg="mod">
          <ac:chgData name="Hugo Castanheta" userId="47c1c2ed-0231-4d31-a6dd-05975b1edcb8" providerId="ADAL" clId="{0E9DDB12-10F1-46E7-A8FE-07BD4A2A2F9D}" dt="2023-04-27T21:52:29.619" v="3042" actId="12789"/>
          <ac:spMkLst>
            <pc:docMk/>
            <pc:sldMk cId="4188922460" sldId="511"/>
            <ac:spMk id="19" creationId="{A3B2DD69-A811-5A80-B2F3-16F40D933900}"/>
          </ac:spMkLst>
        </pc:spChg>
        <pc:spChg chg="mod">
          <ac:chgData name="Hugo Castanheta" userId="47c1c2ed-0231-4d31-a6dd-05975b1edcb8" providerId="ADAL" clId="{0E9DDB12-10F1-46E7-A8FE-07BD4A2A2F9D}" dt="2023-04-27T21:53:00.691" v="3047" actId="12789"/>
          <ac:spMkLst>
            <pc:docMk/>
            <pc:sldMk cId="4188922460" sldId="511"/>
            <ac:spMk id="21" creationId="{E7BC825D-4ABE-3743-D53A-5F3A34EEA969}"/>
          </ac:spMkLst>
        </pc:spChg>
        <pc:spChg chg="mod">
          <ac:chgData name="Hugo Castanheta" userId="47c1c2ed-0231-4d31-a6dd-05975b1edcb8" providerId="ADAL" clId="{0E9DDB12-10F1-46E7-A8FE-07BD4A2A2F9D}" dt="2023-04-27T21:53:00.691" v="3047" actId="12789"/>
          <ac:spMkLst>
            <pc:docMk/>
            <pc:sldMk cId="4188922460" sldId="511"/>
            <ac:spMk id="22" creationId="{EC7C3E24-1FB7-73C4-BCE9-21B325D0FEE6}"/>
          </ac:spMkLst>
        </pc:spChg>
        <pc:spChg chg="mod">
          <ac:chgData name="Hugo Castanheta" userId="47c1c2ed-0231-4d31-a6dd-05975b1edcb8" providerId="ADAL" clId="{0E9DDB12-10F1-46E7-A8FE-07BD4A2A2F9D}" dt="2023-04-27T21:55:52.179" v="3099" actId="12789"/>
          <ac:spMkLst>
            <pc:docMk/>
            <pc:sldMk cId="4188922460" sldId="511"/>
            <ac:spMk id="24" creationId="{A3DD1E6F-7CC2-BB2F-F24D-CDD8152F5CC7}"/>
          </ac:spMkLst>
        </pc:spChg>
        <pc:spChg chg="mod">
          <ac:chgData name="Hugo Castanheta" userId="47c1c2ed-0231-4d31-a6dd-05975b1edcb8" providerId="ADAL" clId="{0E9DDB12-10F1-46E7-A8FE-07BD4A2A2F9D}" dt="2023-04-27T21:55:52.179" v="3099" actId="12789"/>
          <ac:spMkLst>
            <pc:docMk/>
            <pc:sldMk cId="4188922460" sldId="511"/>
            <ac:spMk id="25" creationId="{62686FE4-CE09-7582-5964-F97B5D217EE9}"/>
          </ac:spMkLst>
        </pc:spChg>
        <pc:spChg chg="mod">
          <ac:chgData name="Hugo Castanheta" userId="47c1c2ed-0231-4d31-a6dd-05975b1edcb8" providerId="ADAL" clId="{0E9DDB12-10F1-46E7-A8FE-07BD4A2A2F9D}" dt="2023-04-27T21:56:16.229" v="3103" actId="12789"/>
          <ac:spMkLst>
            <pc:docMk/>
            <pc:sldMk cId="4188922460" sldId="511"/>
            <ac:spMk id="27" creationId="{A65FD9E1-FBC5-48E7-3AF6-D30C3C109464}"/>
          </ac:spMkLst>
        </pc:spChg>
        <pc:spChg chg="mod">
          <ac:chgData name="Hugo Castanheta" userId="47c1c2ed-0231-4d31-a6dd-05975b1edcb8" providerId="ADAL" clId="{0E9DDB12-10F1-46E7-A8FE-07BD4A2A2F9D}" dt="2023-04-27T21:56:16.229" v="3103" actId="12789"/>
          <ac:spMkLst>
            <pc:docMk/>
            <pc:sldMk cId="4188922460" sldId="511"/>
            <ac:spMk id="28" creationId="{1F4C140F-384A-A446-CE99-AB251FDB0108}"/>
          </ac:spMkLst>
        </pc:spChg>
        <pc:spChg chg="add mod">
          <ac:chgData name="Hugo Castanheta" userId="47c1c2ed-0231-4d31-a6dd-05975b1edcb8" providerId="ADAL" clId="{0E9DDB12-10F1-46E7-A8FE-07BD4A2A2F9D}" dt="2023-04-27T22:00:13.246" v="3167" actId="164"/>
          <ac:spMkLst>
            <pc:docMk/>
            <pc:sldMk cId="4188922460" sldId="511"/>
            <ac:spMk id="31" creationId="{2F8B9BF1-97B4-3088-ABC4-EB18365C7EA1}"/>
          </ac:spMkLst>
        </pc:spChg>
        <pc:grpChg chg="add mod">
          <ac:chgData name="Hugo Castanheta" userId="47c1c2ed-0231-4d31-a6dd-05975b1edcb8" providerId="ADAL" clId="{0E9DDB12-10F1-46E7-A8FE-07BD4A2A2F9D}" dt="2023-04-27T21:55:41.380" v="3098" actId="1035"/>
          <ac:grpSpMkLst>
            <pc:docMk/>
            <pc:sldMk cId="4188922460" sldId="511"/>
            <ac:grpSpMk id="17" creationId="{57D0F0E9-467C-CB69-A34F-F26E221C258B}"/>
          </ac:grpSpMkLst>
        </pc:grpChg>
        <pc:grpChg chg="add mod">
          <ac:chgData name="Hugo Castanheta" userId="47c1c2ed-0231-4d31-a6dd-05975b1edcb8" providerId="ADAL" clId="{0E9DDB12-10F1-46E7-A8FE-07BD4A2A2F9D}" dt="2023-04-27T21:57:21.209" v="3111" actId="1076"/>
          <ac:grpSpMkLst>
            <pc:docMk/>
            <pc:sldMk cId="4188922460" sldId="511"/>
            <ac:grpSpMk id="20" creationId="{4914C4A6-5601-255E-975B-05DF1F83E09B}"/>
          </ac:grpSpMkLst>
        </pc:grpChg>
        <pc:grpChg chg="add mod">
          <ac:chgData name="Hugo Castanheta" userId="47c1c2ed-0231-4d31-a6dd-05975b1edcb8" providerId="ADAL" clId="{0E9DDB12-10F1-46E7-A8FE-07BD4A2A2F9D}" dt="2023-04-27T21:55:41.380" v="3098" actId="1035"/>
          <ac:grpSpMkLst>
            <pc:docMk/>
            <pc:sldMk cId="4188922460" sldId="511"/>
            <ac:grpSpMk id="23" creationId="{6E0CA9AC-9C1A-4901-4613-C9DAA95B86D9}"/>
          </ac:grpSpMkLst>
        </pc:grpChg>
        <pc:grpChg chg="add mod">
          <ac:chgData name="Hugo Castanheta" userId="47c1c2ed-0231-4d31-a6dd-05975b1edcb8" providerId="ADAL" clId="{0E9DDB12-10F1-46E7-A8FE-07BD4A2A2F9D}" dt="2023-04-27T21:55:56.618" v="3100" actId="1076"/>
          <ac:grpSpMkLst>
            <pc:docMk/>
            <pc:sldMk cId="4188922460" sldId="511"/>
            <ac:grpSpMk id="26" creationId="{BDABAF20-B9FC-DFE1-8848-5B71AF4ED21A}"/>
          </ac:grpSpMkLst>
        </pc:grpChg>
        <pc:grpChg chg="add mod">
          <ac:chgData name="Hugo Castanheta" userId="47c1c2ed-0231-4d31-a6dd-05975b1edcb8" providerId="ADAL" clId="{0E9DDB12-10F1-46E7-A8FE-07BD4A2A2F9D}" dt="2023-04-27T22:01:44.576" v="3203" actId="1076"/>
          <ac:grpSpMkLst>
            <pc:docMk/>
            <pc:sldMk cId="4188922460" sldId="511"/>
            <ac:grpSpMk id="32" creationId="{97E3A821-DAAE-36D0-AD08-C4F3D434A4AD}"/>
          </ac:grpSpMkLst>
        </pc:grpChg>
        <pc:picChg chg="add del mod">
          <ac:chgData name="Hugo Castanheta" userId="47c1c2ed-0231-4d31-a6dd-05975b1edcb8" providerId="ADAL" clId="{0E9DDB12-10F1-46E7-A8FE-07BD4A2A2F9D}" dt="2023-04-27T21:45:07.291" v="2939" actId="21"/>
          <ac:picMkLst>
            <pc:docMk/>
            <pc:sldMk cId="4188922460" sldId="511"/>
            <ac:picMk id="2" creationId="{52DEB47D-0567-06AB-B4B6-568AEA169F25}"/>
          </ac:picMkLst>
        </pc:picChg>
        <pc:picChg chg="del">
          <ac:chgData name="Hugo Castanheta" userId="47c1c2ed-0231-4d31-a6dd-05975b1edcb8" providerId="ADAL" clId="{0E9DDB12-10F1-46E7-A8FE-07BD4A2A2F9D}" dt="2023-04-27T21:48:54.810" v="2986" actId="478"/>
          <ac:picMkLst>
            <pc:docMk/>
            <pc:sldMk cId="4188922460" sldId="511"/>
            <ac:picMk id="7" creationId="{6793B913-61CC-20AA-D5F7-08B3F3368704}"/>
          </ac:picMkLst>
        </pc:picChg>
        <pc:picChg chg="add del mod">
          <ac:chgData name="Hugo Castanheta" userId="47c1c2ed-0231-4d31-a6dd-05975b1edcb8" providerId="ADAL" clId="{0E9DDB12-10F1-46E7-A8FE-07BD4A2A2F9D}" dt="2023-04-27T21:51:03.042" v="3005" actId="478"/>
          <ac:picMkLst>
            <pc:docMk/>
            <pc:sldMk cId="4188922460" sldId="511"/>
            <ac:picMk id="10" creationId="{29A00FFB-A214-AF88-F324-38110D845F72}"/>
          </ac:picMkLst>
        </pc:picChg>
        <pc:picChg chg="add del mod">
          <ac:chgData name="Hugo Castanheta" userId="47c1c2ed-0231-4d31-a6dd-05975b1edcb8" providerId="ADAL" clId="{0E9DDB12-10F1-46E7-A8FE-07BD4A2A2F9D}" dt="2023-04-27T21:50:47.081" v="3004"/>
          <ac:picMkLst>
            <pc:docMk/>
            <pc:sldMk cId="4188922460" sldId="511"/>
            <ac:picMk id="11" creationId="{1860BE5F-2BB3-582D-4B4D-87F8AC51D7D2}"/>
          </ac:picMkLst>
        </pc:picChg>
        <pc:picChg chg="add del mod">
          <ac:chgData name="Hugo Castanheta" userId="47c1c2ed-0231-4d31-a6dd-05975b1edcb8" providerId="ADAL" clId="{0E9DDB12-10F1-46E7-A8FE-07BD4A2A2F9D}" dt="2023-04-27T21:50:47.081" v="3004"/>
          <ac:picMkLst>
            <pc:docMk/>
            <pc:sldMk cId="4188922460" sldId="511"/>
            <ac:picMk id="14" creationId="{A806C631-707D-2048-1CDE-47B7FEAB80EE}"/>
          </ac:picMkLst>
        </pc:picChg>
        <pc:picChg chg="add del mod">
          <ac:chgData name="Hugo Castanheta" userId="47c1c2ed-0231-4d31-a6dd-05975b1edcb8" providerId="ADAL" clId="{0E9DDB12-10F1-46E7-A8FE-07BD4A2A2F9D}" dt="2023-04-27T21:50:47.081" v="3004"/>
          <ac:picMkLst>
            <pc:docMk/>
            <pc:sldMk cId="4188922460" sldId="511"/>
            <ac:picMk id="15" creationId="{236749B5-C11C-935B-54F0-C8DA7B41D466}"/>
          </ac:picMkLst>
        </pc:picChg>
        <pc:picChg chg="add del mod">
          <ac:chgData name="Hugo Castanheta" userId="47c1c2ed-0231-4d31-a6dd-05975b1edcb8" providerId="ADAL" clId="{0E9DDB12-10F1-46E7-A8FE-07BD4A2A2F9D}" dt="2023-04-27T21:50:47.081" v="3004"/>
          <ac:picMkLst>
            <pc:docMk/>
            <pc:sldMk cId="4188922460" sldId="511"/>
            <ac:picMk id="16" creationId="{70B55C71-15A4-71F8-70AE-A2C619F8EBC7}"/>
          </ac:picMkLst>
        </pc:picChg>
        <pc:picChg chg="add mod modCrop">
          <ac:chgData name="Hugo Castanheta" userId="47c1c2ed-0231-4d31-a6dd-05975b1edcb8" providerId="ADAL" clId="{0E9DDB12-10F1-46E7-A8FE-07BD4A2A2F9D}" dt="2023-04-27T21:58:49.438" v="3124" actId="732"/>
          <ac:picMkLst>
            <pc:docMk/>
            <pc:sldMk cId="4188922460" sldId="511"/>
            <ac:picMk id="29" creationId="{D495D1EA-DCAA-FE7B-F569-5A558B980712}"/>
          </ac:picMkLst>
        </pc:picChg>
        <pc:picChg chg="add mod">
          <ac:chgData name="Hugo Castanheta" userId="47c1c2ed-0231-4d31-a6dd-05975b1edcb8" providerId="ADAL" clId="{0E9DDB12-10F1-46E7-A8FE-07BD4A2A2F9D}" dt="2023-04-27T22:00:13.246" v="3167" actId="164"/>
          <ac:picMkLst>
            <pc:docMk/>
            <pc:sldMk cId="4188922460" sldId="511"/>
            <ac:picMk id="30" creationId="{3453D47D-1EA9-8B7F-421B-DB53D6976095}"/>
          </ac:picMkLst>
        </pc:picChg>
        <pc:picChg chg="add mod modCrop">
          <ac:chgData name="Hugo Castanheta" userId="47c1c2ed-0231-4d31-a6dd-05975b1edcb8" providerId="ADAL" clId="{0E9DDB12-10F1-46E7-A8FE-07BD4A2A2F9D}" dt="2023-04-27T22:03:10.656" v="3231" actId="1076"/>
          <ac:picMkLst>
            <pc:docMk/>
            <pc:sldMk cId="4188922460" sldId="511"/>
            <ac:picMk id="33" creationId="{B3ECF87A-60CE-12C2-22C4-9C8605D60DFE}"/>
          </ac:picMkLst>
        </pc:picChg>
        <pc:picChg chg="add mod modCrop">
          <ac:chgData name="Hugo Castanheta" userId="47c1c2ed-0231-4d31-a6dd-05975b1edcb8" providerId="ADAL" clId="{0E9DDB12-10F1-46E7-A8FE-07BD4A2A2F9D}" dt="2023-04-27T22:05:53.155" v="3334" actId="1076"/>
          <ac:picMkLst>
            <pc:docMk/>
            <pc:sldMk cId="4188922460" sldId="511"/>
            <ac:picMk id="34" creationId="{F264A549-BF77-A489-61D2-6CEA88D38A22}"/>
          </ac:picMkLst>
        </pc:picChg>
      </pc:sldChg>
      <pc:sldChg chg="addSp modSp add mod modAnim">
        <pc:chgData name="Hugo Castanheta" userId="47c1c2ed-0231-4d31-a6dd-05975b1edcb8" providerId="ADAL" clId="{0E9DDB12-10F1-46E7-A8FE-07BD4A2A2F9D}" dt="2023-05-08T15:42:43.371" v="5577"/>
        <pc:sldMkLst>
          <pc:docMk/>
          <pc:sldMk cId="2256591614" sldId="512"/>
        </pc:sldMkLst>
        <pc:spChg chg="add mod">
          <ac:chgData name="Hugo Castanheta" userId="47c1c2ed-0231-4d31-a6dd-05975b1edcb8" providerId="ADAL" clId="{0E9DDB12-10F1-46E7-A8FE-07BD4A2A2F9D}" dt="2023-05-08T15:42:43.371" v="5577"/>
          <ac:spMkLst>
            <pc:docMk/>
            <pc:sldMk cId="2256591614" sldId="512"/>
            <ac:spMk id="2" creationId="{B4BDB613-5E22-7F63-7182-6C215FB73715}"/>
          </ac:spMkLst>
        </pc:spChg>
        <pc:spChg chg="mod">
          <ac:chgData name="Hugo Castanheta" userId="47c1c2ed-0231-4d31-a6dd-05975b1edcb8" providerId="ADAL" clId="{0E9DDB12-10F1-46E7-A8FE-07BD4A2A2F9D}" dt="2023-04-28T14:16:49.979" v="4569" actId="20577"/>
          <ac:spMkLst>
            <pc:docMk/>
            <pc:sldMk cId="2256591614" sldId="512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4-28T14:17:06.351" v="4571"/>
          <ac:spMkLst>
            <pc:docMk/>
            <pc:sldMk cId="2256591614" sldId="512"/>
            <ac:spMk id="5" creationId="{C686940C-56DF-FF9D-7920-AF800673653F}"/>
          </ac:spMkLst>
        </pc:spChg>
        <pc:spChg chg="add mod">
          <ac:chgData name="Hugo Castanheta" userId="47c1c2ed-0231-4d31-a6dd-05975b1edcb8" providerId="ADAL" clId="{0E9DDB12-10F1-46E7-A8FE-07BD4A2A2F9D}" dt="2023-04-28T14:17:06.351" v="4571"/>
          <ac:spMkLst>
            <pc:docMk/>
            <pc:sldMk cId="2256591614" sldId="512"/>
            <ac:spMk id="6" creationId="{6DC850DF-8A50-E23E-ADB7-3FBB1E0FFD48}"/>
          </ac:spMkLst>
        </pc:spChg>
        <pc:spChg chg="add mod">
          <ac:chgData name="Hugo Castanheta" userId="47c1c2ed-0231-4d31-a6dd-05975b1edcb8" providerId="ADAL" clId="{0E9DDB12-10F1-46E7-A8FE-07BD4A2A2F9D}" dt="2023-04-28T14:27:56.478" v="4852" actId="1037"/>
          <ac:spMkLst>
            <pc:docMk/>
            <pc:sldMk cId="2256591614" sldId="512"/>
            <ac:spMk id="9" creationId="{BE3A4227-26C9-FA3A-E506-A020AFF92812}"/>
          </ac:spMkLst>
        </pc:spChg>
        <pc:grpChg chg="add mod">
          <ac:chgData name="Hugo Castanheta" userId="47c1c2ed-0231-4d31-a6dd-05975b1edcb8" providerId="ADAL" clId="{0E9DDB12-10F1-46E7-A8FE-07BD4A2A2F9D}" dt="2023-04-28T14:17:06.351" v="4571"/>
          <ac:grpSpMkLst>
            <pc:docMk/>
            <pc:sldMk cId="2256591614" sldId="512"/>
            <ac:grpSpMk id="2" creationId="{71C3E0CE-87AC-C723-C891-724AD2FB43B3}"/>
          </ac:grpSpMkLst>
        </pc:grpChg>
        <pc:graphicFrameChg chg="add mod modGraphic">
          <ac:chgData name="Hugo Castanheta" userId="47c1c2ed-0231-4d31-a6dd-05975b1edcb8" providerId="ADAL" clId="{0E9DDB12-10F1-46E7-A8FE-07BD4A2A2F9D}" dt="2023-04-28T14:27:41.887" v="4835" actId="1035"/>
          <ac:graphicFrameMkLst>
            <pc:docMk/>
            <pc:sldMk cId="2256591614" sldId="512"/>
            <ac:graphicFrameMk id="7" creationId="{53E42448-92F7-12C7-66F4-A8C3DE4984C1}"/>
          </ac:graphicFrameMkLst>
        </pc:graphicFrameChg>
        <pc:picChg chg="add mod">
          <ac:chgData name="Hugo Castanheta" userId="47c1c2ed-0231-4d31-a6dd-05975b1edcb8" providerId="ADAL" clId="{0E9DDB12-10F1-46E7-A8FE-07BD4A2A2F9D}" dt="2023-04-28T14:22:15.461" v="4698" actId="14100"/>
          <ac:picMkLst>
            <pc:docMk/>
            <pc:sldMk cId="2256591614" sldId="512"/>
            <ac:picMk id="8" creationId="{BD05B181-683C-E759-623D-E9F949677A6B}"/>
          </ac:picMkLst>
        </pc:picChg>
      </pc:sldChg>
      <pc:sldChg chg="modSp add del mod">
        <pc:chgData name="Hugo Castanheta" userId="47c1c2ed-0231-4d31-a6dd-05975b1edcb8" providerId="ADAL" clId="{0E9DDB12-10F1-46E7-A8FE-07BD4A2A2F9D}" dt="2023-04-28T14:31:22.315" v="4887" actId="47"/>
        <pc:sldMkLst>
          <pc:docMk/>
          <pc:sldMk cId="836211265" sldId="513"/>
        </pc:sldMkLst>
        <pc:spChg chg="mod">
          <ac:chgData name="Hugo Castanheta" userId="47c1c2ed-0231-4d31-a6dd-05975b1edcb8" providerId="ADAL" clId="{0E9DDB12-10F1-46E7-A8FE-07BD4A2A2F9D}" dt="2023-04-28T14:28:38.340" v="4853"/>
          <ac:spMkLst>
            <pc:docMk/>
            <pc:sldMk cId="836211265" sldId="513"/>
            <ac:spMk id="3" creationId="{47438CC7-E7F7-3247-814B-F2B22CA47665}"/>
          </ac:spMkLst>
        </pc:spChg>
      </pc:sldChg>
      <pc:sldChg chg="add del">
        <pc:chgData name="Hugo Castanheta" userId="47c1c2ed-0231-4d31-a6dd-05975b1edcb8" providerId="ADAL" clId="{0E9DDB12-10F1-46E7-A8FE-07BD4A2A2F9D}" dt="2023-04-28T14:37:46.503" v="5123" actId="47"/>
        <pc:sldMkLst>
          <pc:docMk/>
          <pc:sldMk cId="2080162050" sldId="514"/>
        </pc:sldMkLst>
      </pc:sldChg>
      <pc:sldChg chg="addSp delSp modSp add mod ord modAnim">
        <pc:chgData name="Hugo Castanheta" userId="47c1c2ed-0231-4d31-a6dd-05975b1edcb8" providerId="ADAL" clId="{0E9DDB12-10F1-46E7-A8FE-07BD4A2A2F9D}" dt="2023-05-08T15:42:37.586" v="5572"/>
        <pc:sldMkLst>
          <pc:docMk/>
          <pc:sldMk cId="349887982" sldId="515"/>
        </pc:sldMkLst>
        <pc:spChg chg="mod">
          <ac:chgData name="Hugo Castanheta" userId="47c1c2ed-0231-4d31-a6dd-05975b1edcb8" providerId="ADAL" clId="{0E9DDB12-10F1-46E7-A8FE-07BD4A2A2F9D}" dt="2023-04-28T08:49:22.701" v="3498" actId="14100"/>
          <ac:spMkLst>
            <pc:docMk/>
            <pc:sldMk cId="349887982" sldId="515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8T08:47:57.972" v="3480" actId="20577"/>
          <ac:spMkLst>
            <pc:docMk/>
            <pc:sldMk cId="349887982" sldId="515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5-08T15:42:37.586" v="5572"/>
          <ac:spMkLst>
            <pc:docMk/>
            <pc:sldMk cId="349887982" sldId="515"/>
            <ac:spMk id="5" creationId="{0ACBC4B2-F3B2-AF2F-C078-A340BE625A4E}"/>
          </ac:spMkLst>
        </pc:spChg>
        <pc:spChg chg="add del">
          <ac:chgData name="Hugo Castanheta" userId="47c1c2ed-0231-4d31-a6dd-05975b1edcb8" providerId="ADAL" clId="{0E9DDB12-10F1-46E7-A8FE-07BD4A2A2F9D}" dt="2023-04-28T08:49:57.543" v="3499" actId="478"/>
          <ac:spMkLst>
            <pc:docMk/>
            <pc:sldMk cId="349887982" sldId="515"/>
            <ac:spMk id="6" creationId="{04D165A3-C0EA-03F0-6E5E-B7CB5C8384E8}"/>
          </ac:spMkLst>
        </pc:spChg>
        <pc:spChg chg="add mod">
          <ac:chgData name="Hugo Castanheta" userId="47c1c2ed-0231-4d31-a6dd-05975b1edcb8" providerId="ADAL" clId="{0E9DDB12-10F1-46E7-A8FE-07BD4A2A2F9D}" dt="2023-04-28T08:55:27.271" v="3642" actId="14100"/>
          <ac:spMkLst>
            <pc:docMk/>
            <pc:sldMk cId="349887982" sldId="515"/>
            <ac:spMk id="8" creationId="{60B23C9F-FA42-521E-9CB3-BC24D236F01C}"/>
          </ac:spMkLst>
        </pc:spChg>
        <pc:picChg chg="add del mod">
          <ac:chgData name="Hugo Castanheta" userId="47c1c2ed-0231-4d31-a6dd-05975b1edcb8" providerId="ADAL" clId="{0E9DDB12-10F1-46E7-A8FE-07BD4A2A2F9D}" dt="2023-04-28T08:49:14.242" v="3496"/>
          <ac:picMkLst>
            <pc:docMk/>
            <pc:sldMk cId="349887982" sldId="515"/>
            <ac:picMk id="5" creationId="{7400F8B1-46B5-4BDA-0FD1-F28F9992C970}"/>
          </ac:picMkLst>
        </pc:picChg>
        <pc:picChg chg="add mod">
          <ac:chgData name="Hugo Castanheta" userId="47c1c2ed-0231-4d31-a6dd-05975b1edcb8" providerId="ADAL" clId="{0E9DDB12-10F1-46E7-A8FE-07BD4A2A2F9D}" dt="2023-04-28T08:50:23.621" v="3536" actId="14100"/>
          <ac:picMkLst>
            <pc:docMk/>
            <pc:sldMk cId="349887982" sldId="515"/>
            <ac:picMk id="7" creationId="{BBDFC1BF-E60F-D385-2F13-95E4A78D1B7B}"/>
          </ac:picMkLst>
        </pc:picChg>
      </pc:sldChg>
      <pc:sldChg chg="addSp delSp modSp add mod modAnim">
        <pc:chgData name="Hugo Castanheta" userId="47c1c2ed-0231-4d31-a6dd-05975b1edcb8" providerId="ADAL" clId="{0E9DDB12-10F1-46E7-A8FE-07BD4A2A2F9D}" dt="2023-05-08T15:42:38.704" v="5573"/>
        <pc:sldMkLst>
          <pc:docMk/>
          <pc:sldMk cId="3149015029" sldId="516"/>
        </pc:sldMkLst>
        <pc:spChg chg="mod">
          <ac:chgData name="Hugo Castanheta" userId="47c1c2ed-0231-4d31-a6dd-05975b1edcb8" providerId="ADAL" clId="{0E9DDB12-10F1-46E7-A8FE-07BD4A2A2F9D}" dt="2023-04-28T09:00:13.033" v="3773" actId="404"/>
          <ac:spMkLst>
            <pc:docMk/>
            <pc:sldMk cId="3149015029" sldId="516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8T08:51:27.774" v="3554" actId="20577"/>
          <ac:spMkLst>
            <pc:docMk/>
            <pc:sldMk cId="3149015029" sldId="516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4-28T09:25:51.578" v="4079" actId="20577"/>
          <ac:spMkLst>
            <pc:docMk/>
            <pc:sldMk cId="3149015029" sldId="516"/>
            <ac:spMk id="6" creationId="{3CDCBC86-58A9-6CE4-BE00-B4A07FCB3B6A}"/>
          </ac:spMkLst>
        </pc:spChg>
        <pc:spChg chg="add mod">
          <ac:chgData name="Hugo Castanheta" userId="47c1c2ed-0231-4d31-a6dd-05975b1edcb8" providerId="ADAL" clId="{0E9DDB12-10F1-46E7-A8FE-07BD4A2A2F9D}" dt="2023-05-08T15:42:38.704" v="5573"/>
          <ac:spMkLst>
            <pc:docMk/>
            <pc:sldMk cId="3149015029" sldId="516"/>
            <ac:spMk id="7" creationId="{E74FD2D7-C5B9-71F1-AB53-F97DFDA617E0}"/>
          </ac:spMkLst>
        </pc:spChg>
        <pc:spChg chg="add del mod">
          <ac:chgData name="Hugo Castanheta" userId="47c1c2ed-0231-4d31-a6dd-05975b1edcb8" providerId="ADAL" clId="{0E9DDB12-10F1-46E7-A8FE-07BD4A2A2F9D}" dt="2023-04-28T08:57:09.953" v="3669" actId="478"/>
          <ac:spMkLst>
            <pc:docMk/>
            <pc:sldMk cId="3149015029" sldId="516"/>
            <ac:spMk id="8" creationId="{F99220E9-67FE-88C7-D48A-FE32E7C6354E}"/>
          </ac:spMkLst>
        </pc:spChg>
        <pc:spChg chg="add mod">
          <ac:chgData name="Hugo Castanheta" userId="47c1c2ed-0231-4d31-a6dd-05975b1edcb8" providerId="ADAL" clId="{0E9DDB12-10F1-46E7-A8FE-07BD4A2A2F9D}" dt="2023-04-28T09:00:35.405" v="3776" actId="14100"/>
          <ac:spMkLst>
            <pc:docMk/>
            <pc:sldMk cId="3149015029" sldId="516"/>
            <ac:spMk id="9" creationId="{517FEF3D-A278-CAA8-8D7B-1A1CA3D0A959}"/>
          </ac:spMkLst>
        </pc:spChg>
        <pc:spChg chg="add del mod">
          <ac:chgData name="Hugo Castanheta" userId="47c1c2ed-0231-4d31-a6dd-05975b1edcb8" providerId="ADAL" clId="{0E9DDB12-10F1-46E7-A8FE-07BD4A2A2F9D}" dt="2023-04-28T08:58:14.683" v="3719" actId="478"/>
          <ac:spMkLst>
            <pc:docMk/>
            <pc:sldMk cId="3149015029" sldId="516"/>
            <ac:spMk id="10" creationId="{9F5A2CB0-3FA2-F281-625D-BB9E3FA17999}"/>
          </ac:spMkLst>
        </pc:spChg>
        <pc:spChg chg="add mod">
          <ac:chgData name="Hugo Castanheta" userId="47c1c2ed-0231-4d31-a6dd-05975b1edcb8" providerId="ADAL" clId="{0E9DDB12-10F1-46E7-A8FE-07BD4A2A2F9D}" dt="2023-04-28T08:58:33.603" v="3750" actId="208"/>
          <ac:spMkLst>
            <pc:docMk/>
            <pc:sldMk cId="3149015029" sldId="516"/>
            <ac:spMk id="11" creationId="{3263E6AA-5864-5337-12B3-7D647B52C2E4}"/>
          </ac:spMkLst>
        </pc:spChg>
        <pc:spChg chg="add mod">
          <ac:chgData name="Hugo Castanheta" userId="47c1c2ed-0231-4d31-a6dd-05975b1edcb8" providerId="ADAL" clId="{0E9DDB12-10F1-46E7-A8FE-07BD4A2A2F9D}" dt="2023-04-28T08:59:34.991" v="3766" actId="208"/>
          <ac:spMkLst>
            <pc:docMk/>
            <pc:sldMk cId="3149015029" sldId="516"/>
            <ac:spMk id="12" creationId="{53713C14-BD62-2FF7-1CCC-AE4EE1D6DFE3}"/>
          </ac:spMkLst>
        </pc:spChg>
        <pc:spChg chg="add mod">
          <ac:chgData name="Hugo Castanheta" userId="47c1c2ed-0231-4d31-a6dd-05975b1edcb8" providerId="ADAL" clId="{0E9DDB12-10F1-46E7-A8FE-07BD4A2A2F9D}" dt="2023-04-28T08:59:44.173" v="3767" actId="208"/>
          <ac:spMkLst>
            <pc:docMk/>
            <pc:sldMk cId="3149015029" sldId="516"/>
            <ac:spMk id="13" creationId="{917117B0-4BC7-0334-6A51-B1BE1C417167}"/>
          </ac:spMkLst>
        </pc:spChg>
        <pc:spChg chg="add del mod">
          <ac:chgData name="Hugo Castanheta" userId="47c1c2ed-0231-4d31-a6dd-05975b1edcb8" providerId="ADAL" clId="{0E9DDB12-10F1-46E7-A8FE-07BD4A2A2F9D}" dt="2023-04-28T09:01:56.621" v="3778"/>
          <ac:spMkLst>
            <pc:docMk/>
            <pc:sldMk cId="3149015029" sldId="516"/>
            <ac:spMk id="14" creationId="{982902B5-86BB-10A6-37F3-304335D88811}"/>
          </ac:spMkLst>
        </pc:spChg>
        <pc:spChg chg="add del mod">
          <ac:chgData name="Hugo Castanheta" userId="47c1c2ed-0231-4d31-a6dd-05975b1edcb8" providerId="ADAL" clId="{0E9DDB12-10F1-46E7-A8FE-07BD4A2A2F9D}" dt="2023-04-28T09:02:02.221" v="3780"/>
          <ac:spMkLst>
            <pc:docMk/>
            <pc:sldMk cId="3149015029" sldId="516"/>
            <ac:spMk id="15" creationId="{9A3E2D82-E6D8-96FB-05A8-A6BBD6F3E6BF}"/>
          </ac:spMkLst>
        </pc:spChg>
        <pc:picChg chg="add mod">
          <ac:chgData name="Hugo Castanheta" userId="47c1c2ed-0231-4d31-a6dd-05975b1edcb8" providerId="ADAL" clId="{0E9DDB12-10F1-46E7-A8FE-07BD4A2A2F9D}" dt="2023-04-28T08:54:13.073" v="3617" actId="14100"/>
          <ac:picMkLst>
            <pc:docMk/>
            <pc:sldMk cId="3149015029" sldId="516"/>
            <ac:picMk id="5" creationId="{A3496D01-F6D9-33A9-187C-B8016FDE52E0}"/>
          </ac:picMkLst>
        </pc:picChg>
        <pc:picChg chg="del mod">
          <ac:chgData name="Hugo Castanheta" userId="47c1c2ed-0231-4d31-a6dd-05975b1edcb8" providerId="ADAL" clId="{0E9DDB12-10F1-46E7-A8FE-07BD4A2A2F9D}" dt="2023-04-28T08:53:49.825" v="3583" actId="478"/>
          <ac:picMkLst>
            <pc:docMk/>
            <pc:sldMk cId="3149015029" sldId="516"/>
            <ac:picMk id="7" creationId="{BBDFC1BF-E60F-D385-2F13-95E4A78D1B7B}"/>
          </ac:picMkLst>
        </pc:picChg>
      </pc:sldChg>
      <pc:sldChg chg="addSp delSp modSp add mod addAnim delAnim modAnim">
        <pc:chgData name="Hugo Castanheta" userId="47c1c2ed-0231-4d31-a6dd-05975b1edcb8" providerId="ADAL" clId="{0E9DDB12-10F1-46E7-A8FE-07BD4A2A2F9D}" dt="2023-05-08T15:42:39.667" v="5574"/>
        <pc:sldMkLst>
          <pc:docMk/>
          <pc:sldMk cId="229342489" sldId="517"/>
        </pc:sldMkLst>
        <pc:spChg chg="mod">
          <ac:chgData name="Hugo Castanheta" userId="47c1c2ed-0231-4d31-a6dd-05975b1edcb8" providerId="ADAL" clId="{0E9DDB12-10F1-46E7-A8FE-07BD4A2A2F9D}" dt="2023-04-28T09:37:39.045" v="4231" actId="20577"/>
          <ac:spMkLst>
            <pc:docMk/>
            <pc:sldMk cId="229342489" sldId="517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4-28T09:11:07.742" v="3961" actId="1035"/>
          <ac:spMkLst>
            <pc:docMk/>
            <pc:sldMk cId="229342489" sldId="517"/>
            <ac:spMk id="5" creationId="{B7EAAC64-8B1F-A4CE-AA50-6CFF067C56C4}"/>
          </ac:spMkLst>
        </pc:spChg>
        <pc:spChg chg="add mod">
          <ac:chgData name="Hugo Castanheta" userId="47c1c2ed-0231-4d31-a6dd-05975b1edcb8" providerId="ADAL" clId="{0E9DDB12-10F1-46E7-A8FE-07BD4A2A2F9D}" dt="2023-04-28T09:13:12.051" v="3995" actId="208"/>
          <ac:spMkLst>
            <pc:docMk/>
            <pc:sldMk cId="229342489" sldId="517"/>
            <ac:spMk id="6" creationId="{415220A5-2D78-3C6D-7B67-FC4327A7DFFE}"/>
          </ac:spMkLst>
        </pc:spChg>
        <pc:spChg chg="add mod">
          <ac:chgData name="Hugo Castanheta" userId="47c1c2ed-0231-4d31-a6dd-05975b1edcb8" providerId="ADAL" clId="{0E9DDB12-10F1-46E7-A8FE-07BD4A2A2F9D}" dt="2023-04-28T09:13:35.101" v="4004" actId="208"/>
          <ac:spMkLst>
            <pc:docMk/>
            <pc:sldMk cId="229342489" sldId="517"/>
            <ac:spMk id="7" creationId="{3BC7CC3B-3F70-B08C-D89D-54C46FA14243}"/>
          </ac:spMkLst>
        </pc:spChg>
        <pc:spChg chg="add mod">
          <ac:chgData name="Hugo Castanheta" userId="47c1c2ed-0231-4d31-a6dd-05975b1edcb8" providerId="ADAL" clId="{0E9DDB12-10F1-46E7-A8FE-07BD4A2A2F9D}" dt="2023-04-28T09:17:04.952" v="4027" actId="1076"/>
          <ac:spMkLst>
            <pc:docMk/>
            <pc:sldMk cId="229342489" sldId="517"/>
            <ac:spMk id="11" creationId="{0F5E2D01-A66F-C4A7-00BA-B580D5968C7C}"/>
          </ac:spMkLst>
        </pc:spChg>
        <pc:spChg chg="add mod">
          <ac:chgData name="Hugo Castanheta" userId="47c1c2ed-0231-4d31-a6dd-05975b1edcb8" providerId="ADAL" clId="{0E9DDB12-10F1-46E7-A8FE-07BD4A2A2F9D}" dt="2023-04-28T09:17:36.627" v="4034" actId="1076"/>
          <ac:spMkLst>
            <pc:docMk/>
            <pc:sldMk cId="229342489" sldId="517"/>
            <ac:spMk id="13" creationId="{0C80414D-1A5F-B23A-FB84-D65E8C800414}"/>
          </ac:spMkLst>
        </pc:spChg>
        <pc:spChg chg="add mod">
          <ac:chgData name="Hugo Castanheta" userId="47c1c2ed-0231-4d31-a6dd-05975b1edcb8" providerId="ADAL" clId="{0E9DDB12-10F1-46E7-A8FE-07BD4A2A2F9D}" dt="2023-05-08T15:42:39.667" v="5574"/>
          <ac:spMkLst>
            <pc:docMk/>
            <pc:sldMk cId="229342489" sldId="517"/>
            <ac:spMk id="15" creationId="{3C1B610F-F082-EAB5-5D50-AE2BD85283B0}"/>
          </ac:spMkLst>
        </pc:spChg>
        <pc:spChg chg="mod">
          <ac:chgData name="Hugo Castanheta" userId="47c1c2ed-0231-4d31-a6dd-05975b1edcb8" providerId="ADAL" clId="{0E9DDB12-10F1-46E7-A8FE-07BD4A2A2F9D}" dt="2023-04-28T09:12:15.251" v="3988" actId="20578"/>
          <ac:spMkLst>
            <pc:docMk/>
            <pc:sldMk cId="229342489" sldId="517"/>
            <ac:spMk id="18" creationId="{E1CEBE13-1CEA-CA37-E487-8DA96623AC76}"/>
          </ac:spMkLst>
        </pc:spChg>
        <pc:spChg chg="mod">
          <ac:chgData name="Hugo Castanheta" userId="47c1c2ed-0231-4d31-a6dd-05975b1edcb8" providerId="ADAL" clId="{0E9DDB12-10F1-46E7-A8FE-07BD4A2A2F9D}" dt="2023-04-28T09:12:15.251" v="3988" actId="20578"/>
          <ac:spMkLst>
            <pc:docMk/>
            <pc:sldMk cId="229342489" sldId="517"/>
            <ac:spMk id="19" creationId="{A3B2DD69-A811-5A80-B2F3-16F40D933900}"/>
          </ac:spMkLst>
        </pc:spChg>
        <pc:spChg chg="mod">
          <ac:chgData name="Hugo Castanheta" userId="47c1c2ed-0231-4d31-a6dd-05975b1edcb8" providerId="ADAL" clId="{0E9DDB12-10F1-46E7-A8FE-07BD4A2A2F9D}" dt="2023-04-28T09:09:32.741" v="3928" actId="12789"/>
          <ac:spMkLst>
            <pc:docMk/>
            <pc:sldMk cId="229342489" sldId="517"/>
            <ac:spMk id="21" creationId="{E7BC825D-4ABE-3743-D53A-5F3A34EEA969}"/>
          </ac:spMkLst>
        </pc:spChg>
        <pc:spChg chg="mod">
          <ac:chgData name="Hugo Castanheta" userId="47c1c2ed-0231-4d31-a6dd-05975b1edcb8" providerId="ADAL" clId="{0E9DDB12-10F1-46E7-A8FE-07BD4A2A2F9D}" dt="2023-04-28T09:09:32.741" v="3928" actId="12789"/>
          <ac:spMkLst>
            <pc:docMk/>
            <pc:sldMk cId="229342489" sldId="517"/>
            <ac:spMk id="22" creationId="{EC7C3E24-1FB7-73C4-BCE9-21B325D0FEE6}"/>
          </ac:spMkLst>
        </pc:spChg>
        <pc:spChg chg="mod">
          <ac:chgData name="Hugo Castanheta" userId="47c1c2ed-0231-4d31-a6dd-05975b1edcb8" providerId="ADAL" clId="{0E9DDB12-10F1-46E7-A8FE-07BD4A2A2F9D}" dt="2023-04-28T09:47:05.957" v="4349" actId="20577"/>
          <ac:spMkLst>
            <pc:docMk/>
            <pc:sldMk cId="229342489" sldId="517"/>
            <ac:spMk id="24" creationId="{A3DD1E6F-7CC2-BB2F-F24D-CDD8152F5CC7}"/>
          </ac:spMkLst>
        </pc:spChg>
        <pc:spChg chg="mod">
          <ac:chgData name="Hugo Castanheta" userId="47c1c2ed-0231-4d31-a6dd-05975b1edcb8" providerId="ADAL" clId="{0E9DDB12-10F1-46E7-A8FE-07BD4A2A2F9D}" dt="2023-04-28T09:09:40.843" v="3929" actId="12789"/>
          <ac:spMkLst>
            <pc:docMk/>
            <pc:sldMk cId="229342489" sldId="517"/>
            <ac:spMk id="25" creationId="{62686FE4-CE09-7582-5964-F97B5D217EE9}"/>
          </ac:spMkLst>
        </pc:spChg>
        <pc:spChg chg="add mod">
          <ac:chgData name="Hugo Castanheta" userId="47c1c2ed-0231-4d31-a6dd-05975b1edcb8" providerId="ADAL" clId="{0E9DDB12-10F1-46E7-A8FE-07BD4A2A2F9D}" dt="2023-04-28T09:22:39.205" v="4047" actId="14100"/>
          <ac:spMkLst>
            <pc:docMk/>
            <pc:sldMk cId="229342489" sldId="517"/>
            <ac:spMk id="37" creationId="{C1B7CEE6-74F3-E237-33DF-DE784AC5949C}"/>
          </ac:spMkLst>
        </pc:spChg>
        <pc:spChg chg="add mod">
          <ac:chgData name="Hugo Castanheta" userId="47c1c2ed-0231-4d31-a6dd-05975b1edcb8" providerId="ADAL" clId="{0E9DDB12-10F1-46E7-A8FE-07BD4A2A2F9D}" dt="2023-04-28T09:24:46.271" v="4070" actId="14100"/>
          <ac:spMkLst>
            <pc:docMk/>
            <pc:sldMk cId="229342489" sldId="517"/>
            <ac:spMk id="41" creationId="{4C714F25-EEF7-463B-32CA-3223B576A4B6}"/>
          </ac:spMkLst>
        </pc:spChg>
        <pc:spChg chg="add mod">
          <ac:chgData name="Hugo Castanheta" userId="47c1c2ed-0231-4d31-a6dd-05975b1edcb8" providerId="ADAL" clId="{0E9DDB12-10F1-46E7-A8FE-07BD4A2A2F9D}" dt="2023-04-28T09:31:35.220" v="4104" actId="14100"/>
          <ac:spMkLst>
            <pc:docMk/>
            <pc:sldMk cId="229342489" sldId="517"/>
            <ac:spMk id="46" creationId="{5DD49886-8D6F-BCA0-3046-7755C2561A04}"/>
          </ac:spMkLst>
        </pc:spChg>
        <pc:spChg chg="add del mod">
          <ac:chgData name="Hugo Castanheta" userId="47c1c2ed-0231-4d31-a6dd-05975b1edcb8" providerId="ADAL" clId="{0E9DDB12-10F1-46E7-A8FE-07BD4A2A2F9D}" dt="2023-04-28T09:28:15.718" v="4088"/>
          <ac:spMkLst>
            <pc:docMk/>
            <pc:sldMk cId="229342489" sldId="517"/>
            <ac:spMk id="47" creationId="{5E972FFE-CE83-50EC-87E5-24E6D12EDAEB}"/>
          </ac:spMkLst>
        </pc:spChg>
        <pc:spChg chg="add del mod">
          <ac:chgData name="Hugo Castanheta" userId="47c1c2ed-0231-4d31-a6dd-05975b1edcb8" providerId="ADAL" clId="{0E9DDB12-10F1-46E7-A8FE-07BD4A2A2F9D}" dt="2023-04-28T09:28:40.599" v="4098"/>
          <ac:spMkLst>
            <pc:docMk/>
            <pc:sldMk cId="229342489" sldId="517"/>
            <ac:spMk id="48" creationId="{D3B963C0-3AA2-3E04-EF5C-841F4E34B9AB}"/>
          </ac:spMkLst>
        </pc:spChg>
        <pc:spChg chg="add mod">
          <ac:chgData name="Hugo Castanheta" userId="47c1c2ed-0231-4d31-a6dd-05975b1edcb8" providerId="ADAL" clId="{0E9DDB12-10F1-46E7-A8FE-07BD4A2A2F9D}" dt="2023-04-28T09:50:24.170" v="4353" actId="1076"/>
          <ac:spMkLst>
            <pc:docMk/>
            <pc:sldMk cId="229342489" sldId="517"/>
            <ac:spMk id="49" creationId="{549D0EE0-53FC-B9AA-990D-2717461F66BD}"/>
          </ac:spMkLst>
        </pc:spChg>
        <pc:grpChg chg="add mod">
          <ac:chgData name="Hugo Castanheta" userId="47c1c2ed-0231-4d31-a6dd-05975b1edcb8" providerId="ADAL" clId="{0E9DDB12-10F1-46E7-A8FE-07BD4A2A2F9D}" dt="2023-04-28T09:16:01.293" v="4022" actId="164"/>
          <ac:grpSpMkLst>
            <pc:docMk/>
            <pc:sldMk cId="229342489" sldId="517"/>
            <ac:grpSpMk id="10" creationId="{A96BA845-7EF7-778D-FE7E-C589574104AA}"/>
          </ac:grpSpMkLst>
        </pc:grpChg>
        <pc:grpChg chg="mod">
          <ac:chgData name="Hugo Castanheta" userId="47c1c2ed-0231-4d31-a6dd-05975b1edcb8" providerId="ADAL" clId="{0E9DDB12-10F1-46E7-A8FE-07BD4A2A2F9D}" dt="2023-04-28T09:12:15.251" v="3988" actId="20578"/>
          <ac:grpSpMkLst>
            <pc:docMk/>
            <pc:sldMk cId="229342489" sldId="517"/>
            <ac:grpSpMk id="17" creationId="{57D0F0E9-467C-CB69-A34F-F26E221C258B}"/>
          </ac:grpSpMkLst>
        </pc:grpChg>
        <pc:grpChg chg="mod">
          <ac:chgData name="Hugo Castanheta" userId="47c1c2ed-0231-4d31-a6dd-05975b1edcb8" providerId="ADAL" clId="{0E9DDB12-10F1-46E7-A8FE-07BD4A2A2F9D}" dt="2023-04-28T09:09:58.803" v="3931" actId="1076"/>
          <ac:grpSpMkLst>
            <pc:docMk/>
            <pc:sldMk cId="229342489" sldId="517"/>
            <ac:grpSpMk id="20" creationId="{4914C4A6-5601-255E-975B-05DF1F83E09B}"/>
          </ac:grpSpMkLst>
        </pc:grpChg>
        <pc:grpChg chg="mod">
          <ac:chgData name="Hugo Castanheta" userId="47c1c2ed-0231-4d31-a6dd-05975b1edcb8" providerId="ADAL" clId="{0E9DDB12-10F1-46E7-A8FE-07BD4A2A2F9D}" dt="2023-04-28T09:09:49.941" v="3930" actId="1076"/>
          <ac:grpSpMkLst>
            <pc:docMk/>
            <pc:sldMk cId="229342489" sldId="517"/>
            <ac:grpSpMk id="23" creationId="{6E0CA9AC-9C1A-4901-4613-C9DAA95B86D9}"/>
          </ac:grpSpMkLst>
        </pc:grpChg>
        <pc:grpChg chg="del mod">
          <ac:chgData name="Hugo Castanheta" userId="47c1c2ed-0231-4d31-a6dd-05975b1edcb8" providerId="ADAL" clId="{0E9DDB12-10F1-46E7-A8FE-07BD4A2A2F9D}" dt="2023-04-28T09:05:34.511" v="3834" actId="478"/>
          <ac:grpSpMkLst>
            <pc:docMk/>
            <pc:sldMk cId="229342489" sldId="517"/>
            <ac:grpSpMk id="26" creationId="{BDABAF20-B9FC-DFE1-8848-5B71AF4ED21A}"/>
          </ac:grpSpMkLst>
        </pc:grpChg>
        <pc:grpChg chg="del">
          <ac:chgData name="Hugo Castanheta" userId="47c1c2ed-0231-4d31-a6dd-05975b1edcb8" providerId="ADAL" clId="{0E9DDB12-10F1-46E7-A8FE-07BD4A2A2F9D}" dt="2023-04-28T09:04:15.651" v="3818" actId="478"/>
          <ac:grpSpMkLst>
            <pc:docMk/>
            <pc:sldMk cId="229342489" sldId="517"/>
            <ac:grpSpMk id="32" creationId="{97E3A821-DAAE-36D0-AD08-C4F3D434A4AD}"/>
          </ac:grpSpMkLst>
        </pc:grpChg>
        <pc:grpChg chg="add mod">
          <ac:chgData name="Hugo Castanheta" userId="47c1c2ed-0231-4d31-a6dd-05975b1edcb8" providerId="ADAL" clId="{0E9DDB12-10F1-46E7-A8FE-07BD4A2A2F9D}" dt="2023-04-28T09:22:09.484" v="4042" actId="164"/>
          <ac:grpSpMkLst>
            <pc:docMk/>
            <pc:sldMk cId="229342489" sldId="517"/>
            <ac:grpSpMk id="36" creationId="{9197F5BB-CF0A-CC01-BAC5-923F079DC50C}"/>
          </ac:grpSpMkLst>
        </pc:grpChg>
        <pc:grpChg chg="add mod">
          <ac:chgData name="Hugo Castanheta" userId="47c1c2ed-0231-4d31-a6dd-05975b1edcb8" providerId="ADAL" clId="{0E9DDB12-10F1-46E7-A8FE-07BD4A2A2F9D}" dt="2023-04-28T09:25:38.096" v="4077" actId="164"/>
          <ac:grpSpMkLst>
            <pc:docMk/>
            <pc:sldMk cId="229342489" sldId="517"/>
            <ac:grpSpMk id="44" creationId="{ED46820E-64FE-168C-3D7D-5056E06C401E}"/>
          </ac:grpSpMkLst>
        </pc:grpChg>
        <pc:picChg chg="add mod">
          <ac:chgData name="Hugo Castanheta" userId="47c1c2ed-0231-4d31-a6dd-05975b1edcb8" providerId="ADAL" clId="{0E9DDB12-10F1-46E7-A8FE-07BD4A2A2F9D}" dt="2023-04-28T09:10:33.731" v="3952" actId="1076"/>
          <ac:picMkLst>
            <pc:docMk/>
            <pc:sldMk cId="229342489" sldId="517"/>
            <ac:picMk id="2" creationId="{24087295-03FB-AA32-07B4-02037130EB06}"/>
          </ac:picMkLst>
        </pc:picChg>
        <pc:picChg chg="add mod">
          <ac:chgData name="Hugo Castanheta" userId="47c1c2ed-0231-4d31-a6dd-05975b1edcb8" providerId="ADAL" clId="{0E9DDB12-10F1-46E7-A8FE-07BD4A2A2F9D}" dt="2023-04-28T09:16:01.293" v="4022" actId="164"/>
          <ac:picMkLst>
            <pc:docMk/>
            <pc:sldMk cId="229342489" sldId="517"/>
            <ac:picMk id="8" creationId="{45AED485-9037-7C15-BC3F-399F345AEAF6}"/>
          </ac:picMkLst>
        </pc:picChg>
        <pc:picChg chg="add mod">
          <ac:chgData name="Hugo Castanheta" userId="47c1c2ed-0231-4d31-a6dd-05975b1edcb8" providerId="ADAL" clId="{0E9DDB12-10F1-46E7-A8FE-07BD4A2A2F9D}" dt="2023-04-28T09:16:01.293" v="4022" actId="164"/>
          <ac:picMkLst>
            <pc:docMk/>
            <pc:sldMk cId="229342489" sldId="517"/>
            <ac:picMk id="9" creationId="{2CB81937-5986-1F73-43F4-A0D9355AD2AB}"/>
          </ac:picMkLst>
        </pc:picChg>
        <pc:picChg chg="add mod">
          <ac:chgData name="Hugo Castanheta" userId="47c1c2ed-0231-4d31-a6dd-05975b1edcb8" providerId="ADAL" clId="{0E9DDB12-10F1-46E7-A8FE-07BD4A2A2F9D}" dt="2023-04-28T09:17:27.611" v="4032" actId="1076"/>
          <ac:picMkLst>
            <pc:docMk/>
            <pc:sldMk cId="229342489" sldId="517"/>
            <ac:picMk id="12" creationId="{17CFA59E-5198-BB6B-A3A1-56876FFED2D5}"/>
          </ac:picMkLst>
        </pc:picChg>
        <pc:picChg chg="add mod">
          <ac:chgData name="Hugo Castanheta" userId="47c1c2ed-0231-4d31-a6dd-05975b1edcb8" providerId="ADAL" clId="{0E9DDB12-10F1-46E7-A8FE-07BD4A2A2F9D}" dt="2023-04-28T09:22:09.484" v="4042" actId="164"/>
          <ac:picMkLst>
            <pc:docMk/>
            <pc:sldMk cId="229342489" sldId="517"/>
            <ac:picMk id="14" creationId="{082BFD63-AB85-06C6-2137-F6664E507EE7}"/>
          </ac:picMkLst>
        </pc:picChg>
        <pc:picChg chg="add del mod">
          <ac:chgData name="Hugo Castanheta" userId="47c1c2ed-0231-4d31-a6dd-05975b1edcb8" providerId="ADAL" clId="{0E9DDB12-10F1-46E7-A8FE-07BD4A2A2F9D}" dt="2023-04-28T09:21:43.310" v="4039"/>
          <ac:picMkLst>
            <pc:docMk/>
            <pc:sldMk cId="229342489" sldId="517"/>
            <ac:picMk id="15" creationId="{51BFC89E-5089-A00D-39D2-0D2620FDE6E3}"/>
          </ac:picMkLst>
        </pc:picChg>
        <pc:picChg chg="del">
          <ac:chgData name="Hugo Castanheta" userId="47c1c2ed-0231-4d31-a6dd-05975b1edcb8" providerId="ADAL" clId="{0E9DDB12-10F1-46E7-A8FE-07BD4A2A2F9D}" dt="2023-04-28T09:04:16.161" v="3819" actId="478"/>
          <ac:picMkLst>
            <pc:docMk/>
            <pc:sldMk cId="229342489" sldId="517"/>
            <ac:picMk id="29" creationId="{D495D1EA-DCAA-FE7B-F569-5A558B980712}"/>
          </ac:picMkLst>
        </pc:picChg>
        <pc:picChg chg="del">
          <ac:chgData name="Hugo Castanheta" userId="47c1c2ed-0231-4d31-a6dd-05975b1edcb8" providerId="ADAL" clId="{0E9DDB12-10F1-46E7-A8FE-07BD4A2A2F9D}" dt="2023-04-28T09:04:15.190" v="3817" actId="478"/>
          <ac:picMkLst>
            <pc:docMk/>
            <pc:sldMk cId="229342489" sldId="517"/>
            <ac:picMk id="33" creationId="{B3ECF87A-60CE-12C2-22C4-9C8605D60DFE}"/>
          </ac:picMkLst>
        </pc:picChg>
        <pc:picChg chg="del">
          <ac:chgData name="Hugo Castanheta" userId="47c1c2ed-0231-4d31-a6dd-05975b1edcb8" providerId="ADAL" clId="{0E9DDB12-10F1-46E7-A8FE-07BD4A2A2F9D}" dt="2023-04-28T09:04:13.713" v="3816" actId="478"/>
          <ac:picMkLst>
            <pc:docMk/>
            <pc:sldMk cId="229342489" sldId="517"/>
            <ac:picMk id="34" creationId="{F264A549-BF77-A489-61D2-6CEA88D38A22}"/>
          </ac:picMkLst>
        </pc:picChg>
        <pc:picChg chg="add mod">
          <ac:chgData name="Hugo Castanheta" userId="47c1c2ed-0231-4d31-a6dd-05975b1edcb8" providerId="ADAL" clId="{0E9DDB12-10F1-46E7-A8FE-07BD4A2A2F9D}" dt="2023-04-28T09:22:09.484" v="4042" actId="164"/>
          <ac:picMkLst>
            <pc:docMk/>
            <pc:sldMk cId="229342489" sldId="517"/>
            <ac:picMk id="35" creationId="{97AB1D22-1F45-1A9F-C7B8-D9D93A35DBB0}"/>
          </ac:picMkLst>
        </pc:picChg>
        <pc:picChg chg="add mod">
          <ac:chgData name="Hugo Castanheta" userId="47c1c2ed-0231-4d31-a6dd-05975b1edcb8" providerId="ADAL" clId="{0E9DDB12-10F1-46E7-A8FE-07BD4A2A2F9D}" dt="2023-04-28T09:24:03.067" v="4061" actId="1035"/>
          <ac:picMkLst>
            <pc:docMk/>
            <pc:sldMk cId="229342489" sldId="517"/>
            <ac:picMk id="38" creationId="{19E7CADE-CE22-0DD9-F21E-1B39662D693C}"/>
          </ac:picMkLst>
        </pc:picChg>
        <pc:picChg chg="add mod">
          <ac:chgData name="Hugo Castanheta" userId="47c1c2ed-0231-4d31-a6dd-05975b1edcb8" providerId="ADAL" clId="{0E9DDB12-10F1-46E7-A8FE-07BD4A2A2F9D}" dt="2023-04-28T09:23:27.813" v="4051" actId="1076"/>
          <ac:picMkLst>
            <pc:docMk/>
            <pc:sldMk cId="229342489" sldId="517"/>
            <ac:picMk id="39" creationId="{9FE8F157-97E5-EEED-F956-C6ABAA39EA70}"/>
          </ac:picMkLst>
        </pc:picChg>
        <pc:picChg chg="add del mod">
          <ac:chgData name="Hugo Castanheta" userId="47c1c2ed-0231-4d31-a6dd-05975b1edcb8" providerId="ADAL" clId="{0E9DDB12-10F1-46E7-A8FE-07BD4A2A2F9D}" dt="2023-04-28T09:24:18.373" v="4063" actId="478"/>
          <ac:picMkLst>
            <pc:docMk/>
            <pc:sldMk cId="229342489" sldId="517"/>
            <ac:picMk id="40" creationId="{ABF5AFCE-FE47-9841-30A9-6FE7B100EC06}"/>
          </ac:picMkLst>
        </pc:picChg>
        <pc:picChg chg="add mod">
          <ac:chgData name="Hugo Castanheta" userId="47c1c2ed-0231-4d31-a6dd-05975b1edcb8" providerId="ADAL" clId="{0E9DDB12-10F1-46E7-A8FE-07BD4A2A2F9D}" dt="2023-04-28T09:25:38.096" v="4077" actId="164"/>
          <ac:picMkLst>
            <pc:docMk/>
            <pc:sldMk cId="229342489" sldId="517"/>
            <ac:picMk id="42" creationId="{9DC2B914-0B14-FB31-8946-03BC4334274B}"/>
          </ac:picMkLst>
        </pc:picChg>
        <pc:picChg chg="add mod">
          <ac:chgData name="Hugo Castanheta" userId="47c1c2ed-0231-4d31-a6dd-05975b1edcb8" providerId="ADAL" clId="{0E9DDB12-10F1-46E7-A8FE-07BD4A2A2F9D}" dt="2023-04-28T09:25:38.096" v="4077" actId="164"/>
          <ac:picMkLst>
            <pc:docMk/>
            <pc:sldMk cId="229342489" sldId="517"/>
            <ac:picMk id="43" creationId="{B11B2E22-4BAB-8DF3-6E39-3DB7FD958F30}"/>
          </ac:picMkLst>
        </pc:picChg>
        <pc:picChg chg="add del mod">
          <ac:chgData name="Hugo Castanheta" userId="47c1c2ed-0231-4d31-a6dd-05975b1edcb8" providerId="ADAL" clId="{0E9DDB12-10F1-46E7-A8FE-07BD4A2A2F9D}" dt="2023-04-28T09:26:03.884" v="4083"/>
          <ac:picMkLst>
            <pc:docMk/>
            <pc:sldMk cId="229342489" sldId="517"/>
            <ac:picMk id="45" creationId="{6259FB1A-5652-2DD9-8B95-099010E1E589}"/>
          </ac:picMkLst>
        </pc:picChg>
      </pc:sldChg>
      <pc:sldChg chg="modSp add del mod ord modAnim">
        <pc:chgData name="Hugo Castanheta" userId="47c1c2ed-0231-4d31-a6dd-05975b1edcb8" providerId="ADAL" clId="{0E9DDB12-10F1-46E7-A8FE-07BD4A2A2F9D}" dt="2023-04-28T09:03:41.611" v="3813" actId="47"/>
        <pc:sldMkLst>
          <pc:docMk/>
          <pc:sldMk cId="1567136417" sldId="517"/>
        </pc:sldMkLst>
        <pc:spChg chg="mod">
          <ac:chgData name="Hugo Castanheta" userId="47c1c2ed-0231-4d31-a6dd-05975b1edcb8" providerId="ADAL" clId="{0E9DDB12-10F1-46E7-A8FE-07BD4A2A2F9D}" dt="2023-04-28T09:02:26.633" v="3811" actId="20577"/>
          <ac:spMkLst>
            <pc:docMk/>
            <pc:sldMk cId="1567136417" sldId="517"/>
            <ac:spMk id="3" creationId="{47438CC7-E7F7-3247-814B-F2B22CA47665}"/>
          </ac:spMkLst>
        </pc:spChg>
      </pc:sldChg>
      <pc:sldChg chg="addSp delSp modSp add del mod modAnim">
        <pc:chgData name="Hugo Castanheta" userId="47c1c2ed-0231-4d31-a6dd-05975b1edcb8" providerId="ADAL" clId="{0E9DDB12-10F1-46E7-A8FE-07BD4A2A2F9D}" dt="2023-04-28T09:37:05.549" v="4214" actId="47"/>
        <pc:sldMkLst>
          <pc:docMk/>
          <pc:sldMk cId="696204984" sldId="518"/>
        </pc:sldMkLst>
        <pc:spChg chg="del">
          <ac:chgData name="Hugo Castanheta" userId="47c1c2ed-0231-4d31-a6dd-05975b1edcb8" providerId="ADAL" clId="{0E9DDB12-10F1-46E7-A8FE-07BD4A2A2F9D}" dt="2023-04-28T09:33:12.758" v="4120" actId="478"/>
          <ac:spMkLst>
            <pc:docMk/>
            <pc:sldMk cId="696204984" sldId="518"/>
            <ac:spMk id="5" creationId="{B7EAAC64-8B1F-A4CE-AA50-6CFF067C56C4}"/>
          </ac:spMkLst>
        </pc:spChg>
        <pc:spChg chg="del">
          <ac:chgData name="Hugo Castanheta" userId="47c1c2ed-0231-4d31-a6dd-05975b1edcb8" providerId="ADAL" clId="{0E9DDB12-10F1-46E7-A8FE-07BD4A2A2F9D}" dt="2023-04-28T09:33:13.838" v="4121" actId="478"/>
          <ac:spMkLst>
            <pc:docMk/>
            <pc:sldMk cId="696204984" sldId="518"/>
            <ac:spMk id="6" creationId="{415220A5-2D78-3C6D-7B67-FC4327A7DFFE}"/>
          </ac:spMkLst>
        </pc:spChg>
        <pc:spChg chg="del">
          <ac:chgData name="Hugo Castanheta" userId="47c1c2ed-0231-4d31-a6dd-05975b1edcb8" providerId="ADAL" clId="{0E9DDB12-10F1-46E7-A8FE-07BD4A2A2F9D}" dt="2023-04-28T09:33:16.354" v="4124" actId="478"/>
          <ac:spMkLst>
            <pc:docMk/>
            <pc:sldMk cId="696204984" sldId="518"/>
            <ac:spMk id="7" creationId="{3BC7CC3B-3F70-B08C-D89D-54C46FA14243}"/>
          </ac:spMkLst>
        </pc:spChg>
        <pc:spChg chg="del">
          <ac:chgData name="Hugo Castanheta" userId="47c1c2ed-0231-4d31-a6dd-05975b1edcb8" providerId="ADAL" clId="{0E9DDB12-10F1-46E7-A8FE-07BD4A2A2F9D}" dt="2023-04-28T09:33:15.628" v="4123" actId="478"/>
          <ac:spMkLst>
            <pc:docMk/>
            <pc:sldMk cId="696204984" sldId="518"/>
            <ac:spMk id="11" creationId="{0F5E2D01-A66F-C4A7-00BA-B580D5968C7C}"/>
          </ac:spMkLst>
        </pc:spChg>
        <pc:spChg chg="del">
          <ac:chgData name="Hugo Castanheta" userId="47c1c2ed-0231-4d31-a6dd-05975b1edcb8" providerId="ADAL" clId="{0E9DDB12-10F1-46E7-A8FE-07BD4A2A2F9D}" dt="2023-04-28T09:33:12.173" v="4119" actId="478"/>
          <ac:spMkLst>
            <pc:docMk/>
            <pc:sldMk cId="696204984" sldId="518"/>
            <ac:spMk id="13" creationId="{0C80414D-1A5F-B23A-FB84-D65E8C800414}"/>
          </ac:spMkLst>
        </pc:spChg>
        <pc:spChg chg="del">
          <ac:chgData name="Hugo Castanheta" userId="47c1c2ed-0231-4d31-a6dd-05975b1edcb8" providerId="ADAL" clId="{0E9DDB12-10F1-46E7-A8FE-07BD4A2A2F9D}" dt="2023-04-28T09:33:05.788" v="4112" actId="478"/>
          <ac:spMkLst>
            <pc:docMk/>
            <pc:sldMk cId="696204984" sldId="518"/>
            <ac:spMk id="37" creationId="{C1B7CEE6-74F3-E237-33DF-DE784AC5949C}"/>
          </ac:spMkLst>
        </pc:spChg>
        <pc:spChg chg="del">
          <ac:chgData name="Hugo Castanheta" userId="47c1c2ed-0231-4d31-a6dd-05975b1edcb8" providerId="ADAL" clId="{0E9DDB12-10F1-46E7-A8FE-07BD4A2A2F9D}" dt="2023-04-28T09:33:14.617" v="4122" actId="478"/>
          <ac:spMkLst>
            <pc:docMk/>
            <pc:sldMk cId="696204984" sldId="518"/>
            <ac:spMk id="41" creationId="{4C714F25-EEF7-463B-32CA-3223B576A4B6}"/>
          </ac:spMkLst>
        </pc:spChg>
        <pc:spChg chg="del">
          <ac:chgData name="Hugo Castanheta" userId="47c1c2ed-0231-4d31-a6dd-05975b1edcb8" providerId="ADAL" clId="{0E9DDB12-10F1-46E7-A8FE-07BD4A2A2F9D}" dt="2023-04-28T09:33:07.298" v="4114" actId="478"/>
          <ac:spMkLst>
            <pc:docMk/>
            <pc:sldMk cId="696204984" sldId="518"/>
            <ac:spMk id="46" creationId="{5DD49886-8D6F-BCA0-3046-7755C2561A04}"/>
          </ac:spMkLst>
        </pc:spChg>
        <pc:spChg chg="del mod">
          <ac:chgData name="Hugo Castanheta" userId="47c1c2ed-0231-4d31-a6dd-05975b1edcb8" providerId="ADAL" clId="{0E9DDB12-10F1-46E7-A8FE-07BD4A2A2F9D}" dt="2023-04-28T09:33:09.298" v="4117" actId="478"/>
          <ac:spMkLst>
            <pc:docMk/>
            <pc:sldMk cId="696204984" sldId="518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DDB12-10F1-46E7-A8FE-07BD4A2A2F9D}" dt="2023-04-28T09:33:08.748" v="4116" actId="478"/>
          <ac:grpSpMkLst>
            <pc:docMk/>
            <pc:sldMk cId="696204984" sldId="518"/>
            <ac:grpSpMk id="10" creationId="{A96BA845-7EF7-778D-FE7E-C589574104AA}"/>
          </ac:grpSpMkLst>
        </pc:grpChg>
        <pc:grpChg chg="del">
          <ac:chgData name="Hugo Castanheta" userId="47c1c2ed-0231-4d31-a6dd-05975b1edcb8" providerId="ADAL" clId="{0E9DDB12-10F1-46E7-A8FE-07BD4A2A2F9D}" dt="2023-04-28T09:33:05.088" v="4111" actId="478"/>
          <ac:grpSpMkLst>
            <pc:docMk/>
            <pc:sldMk cId="696204984" sldId="518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DDB12-10F1-46E7-A8FE-07BD4A2A2F9D}" dt="2023-04-28T09:33:01.878" v="4107" actId="478"/>
          <ac:grpSpMkLst>
            <pc:docMk/>
            <pc:sldMk cId="696204984" sldId="518"/>
            <ac:grpSpMk id="44" creationId="{ED46820E-64FE-168C-3D7D-5056E06C401E}"/>
          </ac:grpSpMkLst>
        </pc:grpChg>
        <pc:picChg chg="del">
          <ac:chgData name="Hugo Castanheta" userId="47c1c2ed-0231-4d31-a6dd-05975b1edcb8" providerId="ADAL" clId="{0E9DDB12-10F1-46E7-A8FE-07BD4A2A2F9D}" dt="2023-04-28T09:33:10.718" v="4118" actId="478"/>
          <ac:picMkLst>
            <pc:docMk/>
            <pc:sldMk cId="696204984" sldId="518"/>
            <ac:picMk id="2" creationId="{24087295-03FB-AA32-07B4-02037130EB06}"/>
          </ac:picMkLst>
        </pc:picChg>
        <pc:picChg chg="del">
          <ac:chgData name="Hugo Castanheta" userId="47c1c2ed-0231-4d31-a6dd-05975b1edcb8" providerId="ADAL" clId="{0E9DDB12-10F1-46E7-A8FE-07BD4A2A2F9D}" dt="2023-04-28T09:33:07.918" v="4115" actId="478"/>
          <ac:picMkLst>
            <pc:docMk/>
            <pc:sldMk cId="696204984" sldId="518"/>
            <ac:picMk id="12" creationId="{17CFA59E-5198-BB6B-A3A1-56876FFED2D5}"/>
          </ac:picMkLst>
        </pc:picChg>
        <pc:picChg chg="add mod">
          <ac:chgData name="Hugo Castanheta" userId="47c1c2ed-0231-4d31-a6dd-05975b1edcb8" providerId="ADAL" clId="{0E9DDB12-10F1-46E7-A8FE-07BD4A2A2F9D}" dt="2023-04-28T09:36:52.010" v="4207" actId="14100"/>
          <ac:picMkLst>
            <pc:docMk/>
            <pc:sldMk cId="696204984" sldId="518"/>
            <ac:picMk id="15" creationId="{32A5F9B8-E391-3655-E634-14B9C6EAAABC}"/>
          </ac:picMkLst>
        </pc:picChg>
        <pc:picChg chg="del">
          <ac:chgData name="Hugo Castanheta" userId="47c1c2ed-0231-4d31-a6dd-05975b1edcb8" providerId="ADAL" clId="{0E9DDB12-10F1-46E7-A8FE-07BD4A2A2F9D}" dt="2023-04-28T09:33:04.267" v="4110" actId="478"/>
          <ac:picMkLst>
            <pc:docMk/>
            <pc:sldMk cId="696204984" sldId="518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DDB12-10F1-46E7-A8FE-07BD4A2A2F9D}" dt="2023-04-28T09:33:03.500" v="4109" actId="478"/>
          <ac:picMkLst>
            <pc:docMk/>
            <pc:sldMk cId="696204984" sldId="518"/>
            <ac:picMk id="39" creationId="{9FE8F157-97E5-EEED-F956-C6ABAA39EA70}"/>
          </ac:picMkLst>
        </pc:picChg>
        <pc:picChg chg="del topLvl">
          <ac:chgData name="Hugo Castanheta" userId="47c1c2ed-0231-4d31-a6dd-05975b1edcb8" providerId="ADAL" clId="{0E9DDB12-10F1-46E7-A8FE-07BD4A2A2F9D}" dt="2023-04-28T09:33:03.168" v="4108" actId="478"/>
          <ac:picMkLst>
            <pc:docMk/>
            <pc:sldMk cId="696204984" sldId="518"/>
            <ac:picMk id="42" creationId="{9DC2B914-0B14-FB31-8946-03BC4334274B}"/>
          </ac:picMkLst>
        </pc:picChg>
        <pc:picChg chg="del topLvl">
          <ac:chgData name="Hugo Castanheta" userId="47c1c2ed-0231-4d31-a6dd-05975b1edcb8" providerId="ADAL" clId="{0E9DDB12-10F1-46E7-A8FE-07BD4A2A2F9D}" dt="2023-04-28T09:33:01.878" v="4107" actId="478"/>
          <ac:picMkLst>
            <pc:docMk/>
            <pc:sldMk cId="696204984" sldId="518"/>
            <ac:picMk id="43" creationId="{B11B2E22-4BAB-8DF3-6E39-3DB7FD958F30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2:41.129" v="5575"/>
        <pc:sldMkLst>
          <pc:docMk/>
          <pc:sldMk cId="2041585739" sldId="518"/>
        </pc:sldMkLst>
        <pc:spChg chg="add mod">
          <ac:chgData name="Hugo Castanheta" userId="47c1c2ed-0231-4d31-a6dd-05975b1edcb8" providerId="ADAL" clId="{0E9DDB12-10F1-46E7-A8FE-07BD4A2A2F9D}" dt="2023-05-08T15:42:41.129" v="5575"/>
          <ac:spMkLst>
            <pc:docMk/>
            <pc:sldMk cId="2041585739" sldId="518"/>
            <ac:spMk id="2" creationId="{548C4A46-158E-8F2E-FBBF-5A6AABB61711}"/>
          </ac:spMkLst>
        </pc:spChg>
        <pc:spChg chg="mod">
          <ac:chgData name="Hugo Castanheta" userId="47c1c2ed-0231-4d31-a6dd-05975b1edcb8" providerId="ADAL" clId="{0E9DDB12-10F1-46E7-A8FE-07BD4A2A2F9D}" dt="2023-04-28T09:45:26.308" v="4336" actId="1076"/>
          <ac:spMkLst>
            <pc:docMk/>
            <pc:sldMk cId="2041585739" sldId="518"/>
            <ac:spMk id="3" creationId="{47438CC7-E7F7-3247-814B-F2B22CA47665}"/>
          </ac:spMkLst>
        </pc:spChg>
        <pc:spChg chg="mod">
          <ac:chgData name="Hugo Castanheta" userId="47c1c2ed-0231-4d31-a6dd-05975b1edcb8" providerId="ADAL" clId="{0E9DDB12-10F1-46E7-A8FE-07BD4A2A2F9D}" dt="2023-04-28T09:43:00.188" v="4318" actId="14100"/>
          <ac:spMkLst>
            <pc:docMk/>
            <pc:sldMk cId="2041585739" sldId="518"/>
            <ac:spMk id="5" creationId="{B7EAAC64-8B1F-A4CE-AA50-6CFF067C56C4}"/>
          </ac:spMkLst>
        </pc:spChg>
        <pc:spChg chg="mod">
          <ac:chgData name="Hugo Castanheta" userId="47c1c2ed-0231-4d31-a6dd-05975b1edcb8" providerId="ADAL" clId="{0E9DDB12-10F1-46E7-A8FE-07BD4A2A2F9D}" dt="2023-04-28T09:45:40.619" v="4337" actId="1076"/>
          <ac:spMkLst>
            <pc:docMk/>
            <pc:sldMk cId="2041585739" sldId="518"/>
            <ac:spMk id="6" creationId="{415220A5-2D78-3C6D-7B67-FC4327A7DFFE}"/>
          </ac:spMkLst>
        </pc:spChg>
        <pc:spChg chg="mod">
          <ac:chgData name="Hugo Castanheta" userId="47c1c2ed-0231-4d31-a6dd-05975b1edcb8" providerId="ADAL" clId="{0E9DDB12-10F1-46E7-A8FE-07BD4A2A2F9D}" dt="2023-04-28T09:46:42.878" v="4341" actId="1076"/>
          <ac:spMkLst>
            <pc:docMk/>
            <pc:sldMk cId="2041585739" sldId="518"/>
            <ac:spMk id="7" creationId="{3BC7CC3B-3F70-B08C-D89D-54C46FA14243}"/>
          </ac:spMkLst>
        </pc:spChg>
        <pc:spChg chg="del">
          <ac:chgData name="Hugo Castanheta" userId="47c1c2ed-0231-4d31-a6dd-05975b1edcb8" providerId="ADAL" clId="{0E9DDB12-10F1-46E7-A8FE-07BD4A2A2F9D}" dt="2023-04-28T09:41:01.708" v="4253" actId="478"/>
          <ac:spMkLst>
            <pc:docMk/>
            <pc:sldMk cId="2041585739" sldId="518"/>
            <ac:spMk id="11" creationId="{0F5E2D01-A66F-C4A7-00BA-B580D5968C7C}"/>
          </ac:spMkLst>
        </pc:spChg>
        <pc:spChg chg="del">
          <ac:chgData name="Hugo Castanheta" userId="47c1c2ed-0231-4d31-a6dd-05975b1edcb8" providerId="ADAL" clId="{0E9DDB12-10F1-46E7-A8FE-07BD4A2A2F9D}" dt="2023-04-28T09:40:57.758" v="4251" actId="478"/>
          <ac:spMkLst>
            <pc:docMk/>
            <pc:sldMk cId="2041585739" sldId="518"/>
            <ac:spMk id="13" creationId="{0C80414D-1A5F-B23A-FB84-D65E8C800414}"/>
          </ac:spMkLst>
        </pc:spChg>
        <pc:spChg chg="mod">
          <ac:chgData name="Hugo Castanheta" userId="47c1c2ed-0231-4d31-a6dd-05975b1edcb8" providerId="ADAL" clId="{0E9DDB12-10F1-46E7-A8FE-07BD4A2A2F9D}" dt="2023-04-28T09:46:53.168" v="4347" actId="20577"/>
          <ac:spMkLst>
            <pc:docMk/>
            <pc:sldMk cId="2041585739" sldId="518"/>
            <ac:spMk id="24" creationId="{A3DD1E6F-7CC2-BB2F-F24D-CDD8152F5CC7}"/>
          </ac:spMkLst>
        </pc:spChg>
        <pc:spChg chg="mod">
          <ac:chgData name="Hugo Castanheta" userId="47c1c2ed-0231-4d31-a6dd-05975b1edcb8" providerId="ADAL" clId="{0E9DDB12-10F1-46E7-A8FE-07BD4A2A2F9D}" dt="2023-04-28T09:43:33.564" v="4323"/>
          <ac:spMkLst>
            <pc:docMk/>
            <pc:sldMk cId="2041585739" sldId="518"/>
            <ac:spMk id="25" creationId="{62686FE4-CE09-7582-5964-F97B5D217EE9}"/>
          </ac:spMkLst>
        </pc:spChg>
        <pc:spChg chg="add mod ord">
          <ac:chgData name="Hugo Castanheta" userId="47c1c2ed-0231-4d31-a6dd-05975b1edcb8" providerId="ADAL" clId="{0E9DDB12-10F1-46E7-A8FE-07BD4A2A2F9D}" dt="2023-04-28T09:54:39.969" v="4397" actId="164"/>
          <ac:spMkLst>
            <pc:docMk/>
            <pc:sldMk cId="2041585739" sldId="518"/>
            <ac:spMk id="28" creationId="{1D905230-685A-FF19-1D38-EB49542DD69F}"/>
          </ac:spMkLst>
        </pc:spChg>
        <pc:spChg chg="add mod">
          <ac:chgData name="Hugo Castanheta" userId="47c1c2ed-0231-4d31-a6dd-05975b1edcb8" providerId="ADAL" clId="{0E9DDB12-10F1-46E7-A8FE-07BD4A2A2F9D}" dt="2023-04-28T09:55:20.257" v="4400" actId="1076"/>
          <ac:spMkLst>
            <pc:docMk/>
            <pc:sldMk cId="2041585739" sldId="518"/>
            <ac:spMk id="30" creationId="{5B5096D6-3BB4-C936-ADA6-B7B461D1991F}"/>
          </ac:spMkLst>
        </pc:spChg>
        <pc:spChg chg="add mod">
          <ac:chgData name="Hugo Castanheta" userId="47c1c2ed-0231-4d31-a6dd-05975b1edcb8" providerId="ADAL" clId="{0E9DDB12-10F1-46E7-A8FE-07BD4A2A2F9D}" dt="2023-04-28T10:29:16.531" v="4434" actId="1035"/>
          <ac:spMkLst>
            <pc:docMk/>
            <pc:sldMk cId="2041585739" sldId="518"/>
            <ac:spMk id="31" creationId="{43833A1E-9860-BB11-F797-ED174DB1A834}"/>
          </ac:spMkLst>
        </pc:spChg>
        <pc:spChg chg="add mod">
          <ac:chgData name="Hugo Castanheta" userId="47c1c2ed-0231-4d31-a6dd-05975b1edcb8" providerId="ADAL" clId="{0E9DDB12-10F1-46E7-A8FE-07BD4A2A2F9D}" dt="2023-04-28T09:55:50.810" v="4406" actId="208"/>
          <ac:spMkLst>
            <pc:docMk/>
            <pc:sldMk cId="2041585739" sldId="518"/>
            <ac:spMk id="32" creationId="{737AB4A2-605B-11BE-887B-F4B05C08DAE1}"/>
          </ac:spMkLst>
        </pc:spChg>
        <pc:spChg chg="del">
          <ac:chgData name="Hugo Castanheta" userId="47c1c2ed-0231-4d31-a6dd-05975b1edcb8" providerId="ADAL" clId="{0E9DDB12-10F1-46E7-A8FE-07BD4A2A2F9D}" dt="2023-04-28T09:40:53.368" v="4249" actId="478"/>
          <ac:spMkLst>
            <pc:docMk/>
            <pc:sldMk cId="2041585739" sldId="518"/>
            <ac:spMk id="37" creationId="{C1B7CEE6-74F3-E237-33DF-DE784AC5949C}"/>
          </ac:spMkLst>
        </pc:spChg>
        <pc:spChg chg="del">
          <ac:chgData name="Hugo Castanheta" userId="47c1c2ed-0231-4d31-a6dd-05975b1edcb8" providerId="ADAL" clId="{0E9DDB12-10F1-46E7-A8FE-07BD4A2A2F9D}" dt="2023-04-28T09:38:10.508" v="4246" actId="478"/>
          <ac:spMkLst>
            <pc:docMk/>
            <pc:sldMk cId="2041585739" sldId="518"/>
            <ac:spMk id="41" creationId="{4C714F25-EEF7-463B-32CA-3223B576A4B6}"/>
          </ac:spMkLst>
        </pc:spChg>
        <pc:spChg chg="del">
          <ac:chgData name="Hugo Castanheta" userId="47c1c2ed-0231-4d31-a6dd-05975b1edcb8" providerId="ADAL" clId="{0E9DDB12-10F1-46E7-A8FE-07BD4A2A2F9D}" dt="2023-04-28T09:38:03.608" v="4241" actId="478"/>
          <ac:spMkLst>
            <pc:docMk/>
            <pc:sldMk cId="2041585739" sldId="518"/>
            <ac:spMk id="46" creationId="{5DD49886-8D6F-BCA0-3046-7755C2561A04}"/>
          </ac:spMkLst>
        </pc:spChg>
        <pc:spChg chg="del mod">
          <ac:chgData name="Hugo Castanheta" userId="47c1c2ed-0231-4d31-a6dd-05975b1edcb8" providerId="ADAL" clId="{0E9DDB12-10F1-46E7-A8FE-07BD4A2A2F9D}" dt="2023-04-28T09:38:08.667" v="4244" actId="478"/>
          <ac:spMkLst>
            <pc:docMk/>
            <pc:sldMk cId="2041585739" sldId="518"/>
            <ac:spMk id="49" creationId="{549D0EE0-53FC-B9AA-990D-2717461F66BD}"/>
          </ac:spMkLst>
        </pc:spChg>
        <pc:grpChg chg="del">
          <ac:chgData name="Hugo Castanheta" userId="47c1c2ed-0231-4d31-a6dd-05975b1edcb8" providerId="ADAL" clId="{0E9DDB12-10F1-46E7-A8FE-07BD4A2A2F9D}" dt="2023-04-28T09:40:58.678" v="4252" actId="478"/>
          <ac:grpSpMkLst>
            <pc:docMk/>
            <pc:sldMk cId="2041585739" sldId="518"/>
            <ac:grpSpMk id="10" creationId="{A96BA845-7EF7-778D-FE7E-C589574104AA}"/>
          </ac:grpSpMkLst>
        </pc:grpChg>
        <pc:grpChg chg="add mod">
          <ac:chgData name="Hugo Castanheta" userId="47c1c2ed-0231-4d31-a6dd-05975b1edcb8" providerId="ADAL" clId="{0E9DDB12-10F1-46E7-A8FE-07BD4A2A2F9D}" dt="2023-04-28T09:59:23.284" v="4426" actId="1037"/>
          <ac:grpSpMkLst>
            <pc:docMk/>
            <pc:sldMk cId="2041585739" sldId="518"/>
            <ac:grpSpMk id="29" creationId="{C0F70166-4A1E-2912-06AC-D4489524C2CD}"/>
          </ac:grpSpMkLst>
        </pc:grpChg>
        <pc:grpChg chg="del">
          <ac:chgData name="Hugo Castanheta" userId="47c1c2ed-0231-4d31-a6dd-05975b1edcb8" providerId="ADAL" clId="{0E9DDB12-10F1-46E7-A8FE-07BD4A2A2F9D}" dt="2023-04-28T09:38:12.098" v="4248" actId="478"/>
          <ac:grpSpMkLst>
            <pc:docMk/>
            <pc:sldMk cId="2041585739" sldId="518"/>
            <ac:grpSpMk id="36" creationId="{9197F5BB-CF0A-CC01-BAC5-923F079DC50C}"/>
          </ac:grpSpMkLst>
        </pc:grpChg>
        <pc:grpChg chg="del">
          <ac:chgData name="Hugo Castanheta" userId="47c1c2ed-0231-4d31-a6dd-05975b1edcb8" providerId="ADAL" clId="{0E9DDB12-10F1-46E7-A8FE-07BD4A2A2F9D}" dt="2023-04-28T09:38:05.628" v="4242" actId="478"/>
          <ac:grpSpMkLst>
            <pc:docMk/>
            <pc:sldMk cId="2041585739" sldId="518"/>
            <ac:grpSpMk id="44" creationId="{ED46820E-64FE-168C-3D7D-5056E06C401E}"/>
          </ac:grpSpMkLst>
        </pc:grpChg>
        <pc:picChg chg="del">
          <ac:chgData name="Hugo Castanheta" userId="47c1c2ed-0231-4d31-a6dd-05975b1edcb8" providerId="ADAL" clId="{0E9DDB12-10F1-46E7-A8FE-07BD4A2A2F9D}" dt="2023-04-28T09:41:42.535" v="4254" actId="478"/>
          <ac:picMkLst>
            <pc:docMk/>
            <pc:sldMk cId="2041585739" sldId="518"/>
            <ac:picMk id="2" creationId="{24087295-03FB-AA32-07B4-02037130EB06}"/>
          </ac:picMkLst>
        </pc:picChg>
        <pc:picChg chg="del">
          <ac:chgData name="Hugo Castanheta" userId="47c1c2ed-0231-4d31-a6dd-05975b1edcb8" providerId="ADAL" clId="{0E9DDB12-10F1-46E7-A8FE-07BD4A2A2F9D}" dt="2023-04-28T09:40:55.680" v="4250" actId="478"/>
          <ac:picMkLst>
            <pc:docMk/>
            <pc:sldMk cId="2041585739" sldId="518"/>
            <ac:picMk id="12" creationId="{17CFA59E-5198-BB6B-A3A1-56876FFED2D5}"/>
          </ac:picMkLst>
        </pc:picChg>
        <pc:picChg chg="add mod ord">
          <ac:chgData name="Hugo Castanheta" userId="47c1c2ed-0231-4d31-a6dd-05975b1edcb8" providerId="ADAL" clId="{0E9DDB12-10F1-46E7-A8FE-07BD4A2A2F9D}" dt="2023-04-28T09:42:43.732" v="4316" actId="167"/>
          <ac:picMkLst>
            <pc:docMk/>
            <pc:sldMk cId="2041585739" sldId="518"/>
            <ac:picMk id="15" creationId="{356F717C-D93F-46D5-D708-E6D458A2C64E}"/>
          </ac:picMkLst>
        </pc:picChg>
        <pc:picChg chg="add mod ord">
          <ac:chgData name="Hugo Castanheta" userId="47c1c2ed-0231-4d31-a6dd-05975b1edcb8" providerId="ADAL" clId="{0E9DDB12-10F1-46E7-A8FE-07BD4A2A2F9D}" dt="2023-04-28T09:45:56.318" v="4339" actId="171"/>
          <ac:picMkLst>
            <pc:docMk/>
            <pc:sldMk cId="2041585739" sldId="518"/>
            <ac:picMk id="16" creationId="{5FA13A62-52A7-E358-ABA7-761EA2AECF22}"/>
          </ac:picMkLst>
        </pc:picChg>
        <pc:picChg chg="add mod">
          <ac:chgData name="Hugo Castanheta" userId="47c1c2ed-0231-4d31-a6dd-05975b1edcb8" providerId="ADAL" clId="{0E9DDB12-10F1-46E7-A8FE-07BD4A2A2F9D}" dt="2023-04-28T09:59:15.063" v="4422" actId="1076"/>
          <ac:picMkLst>
            <pc:docMk/>
            <pc:sldMk cId="2041585739" sldId="518"/>
            <ac:picMk id="26" creationId="{97298E9E-61A8-FA42-EA85-F05BB17B3950}"/>
          </ac:picMkLst>
        </pc:picChg>
        <pc:picChg chg="add mod">
          <ac:chgData name="Hugo Castanheta" userId="47c1c2ed-0231-4d31-a6dd-05975b1edcb8" providerId="ADAL" clId="{0E9DDB12-10F1-46E7-A8FE-07BD4A2A2F9D}" dt="2023-04-28T09:54:39.969" v="4397" actId="164"/>
          <ac:picMkLst>
            <pc:docMk/>
            <pc:sldMk cId="2041585739" sldId="518"/>
            <ac:picMk id="27" creationId="{4883C77E-3C76-85F4-0362-AF2886111C85}"/>
          </ac:picMkLst>
        </pc:picChg>
        <pc:picChg chg="del">
          <ac:chgData name="Hugo Castanheta" userId="47c1c2ed-0231-4d31-a6dd-05975b1edcb8" providerId="ADAL" clId="{0E9DDB12-10F1-46E7-A8FE-07BD4A2A2F9D}" dt="2023-04-28T09:38:11.162" v="4247" actId="478"/>
          <ac:picMkLst>
            <pc:docMk/>
            <pc:sldMk cId="2041585739" sldId="518"/>
            <ac:picMk id="38" creationId="{19E7CADE-CE22-0DD9-F21E-1B39662D693C}"/>
          </ac:picMkLst>
        </pc:picChg>
        <pc:picChg chg="del">
          <ac:chgData name="Hugo Castanheta" userId="47c1c2ed-0231-4d31-a6dd-05975b1edcb8" providerId="ADAL" clId="{0E9DDB12-10F1-46E7-A8FE-07BD4A2A2F9D}" dt="2023-04-28T09:38:09.309" v="4245" actId="478"/>
          <ac:picMkLst>
            <pc:docMk/>
            <pc:sldMk cId="2041585739" sldId="518"/>
            <ac:picMk id="39" creationId="{9FE8F157-97E5-EEED-F956-C6ABAA39EA70}"/>
          </ac:picMkLst>
        </pc:picChg>
      </pc:sldChg>
      <pc:sldChg chg="addSp delSp modSp add mod ord delAnim modAnim">
        <pc:chgData name="Hugo Castanheta" userId="47c1c2ed-0231-4d31-a6dd-05975b1edcb8" providerId="ADAL" clId="{0E9DDB12-10F1-46E7-A8FE-07BD4A2A2F9D}" dt="2023-05-08T15:42:42.089" v="5576"/>
        <pc:sldMkLst>
          <pc:docMk/>
          <pc:sldMk cId="502448793" sldId="519"/>
        </pc:sldMkLst>
        <pc:spChg chg="mod">
          <ac:chgData name="Hugo Castanheta" userId="47c1c2ed-0231-4d31-a6dd-05975b1edcb8" providerId="ADAL" clId="{0E9DDB12-10F1-46E7-A8FE-07BD4A2A2F9D}" dt="2023-04-28T14:13:07.462" v="4474" actId="404"/>
          <ac:spMkLst>
            <pc:docMk/>
            <pc:sldMk cId="502448793" sldId="519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8T14:12:40.684" v="4466" actId="20577"/>
          <ac:spMkLst>
            <pc:docMk/>
            <pc:sldMk cId="502448793" sldId="519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5-08T15:42:42.089" v="5576"/>
          <ac:spMkLst>
            <pc:docMk/>
            <pc:sldMk cId="502448793" sldId="519"/>
            <ac:spMk id="5" creationId="{F3596A92-DBD5-D7B3-B04F-1504882E725F}"/>
          </ac:spMkLst>
        </pc:spChg>
        <pc:spChg chg="del">
          <ac:chgData name="Hugo Castanheta" userId="47c1c2ed-0231-4d31-a6dd-05975b1edcb8" providerId="ADAL" clId="{0E9DDB12-10F1-46E7-A8FE-07BD4A2A2F9D}" dt="2023-04-28T14:13:18.155" v="4476" actId="478"/>
          <ac:spMkLst>
            <pc:docMk/>
            <pc:sldMk cId="502448793" sldId="519"/>
            <ac:spMk id="6" creationId="{3CDCBC86-58A9-6CE4-BE00-B4A07FCB3B6A}"/>
          </ac:spMkLst>
        </pc:spChg>
        <pc:spChg chg="del">
          <ac:chgData name="Hugo Castanheta" userId="47c1c2ed-0231-4d31-a6dd-05975b1edcb8" providerId="ADAL" clId="{0E9DDB12-10F1-46E7-A8FE-07BD4A2A2F9D}" dt="2023-04-28T14:13:19.516" v="4477" actId="478"/>
          <ac:spMkLst>
            <pc:docMk/>
            <pc:sldMk cId="502448793" sldId="519"/>
            <ac:spMk id="9" creationId="{517FEF3D-A278-CAA8-8D7B-1A1CA3D0A959}"/>
          </ac:spMkLst>
        </pc:spChg>
        <pc:spChg chg="del">
          <ac:chgData name="Hugo Castanheta" userId="47c1c2ed-0231-4d31-a6dd-05975b1edcb8" providerId="ADAL" clId="{0E9DDB12-10F1-46E7-A8FE-07BD4A2A2F9D}" dt="2023-04-28T14:13:21.689" v="4479" actId="478"/>
          <ac:spMkLst>
            <pc:docMk/>
            <pc:sldMk cId="502448793" sldId="519"/>
            <ac:spMk id="11" creationId="{3263E6AA-5864-5337-12B3-7D647B52C2E4}"/>
          </ac:spMkLst>
        </pc:spChg>
        <pc:spChg chg="del">
          <ac:chgData name="Hugo Castanheta" userId="47c1c2ed-0231-4d31-a6dd-05975b1edcb8" providerId="ADAL" clId="{0E9DDB12-10F1-46E7-A8FE-07BD4A2A2F9D}" dt="2023-04-28T14:13:20.834" v="4478" actId="478"/>
          <ac:spMkLst>
            <pc:docMk/>
            <pc:sldMk cId="502448793" sldId="519"/>
            <ac:spMk id="12" creationId="{53713C14-BD62-2FF7-1CCC-AE4EE1D6DFE3}"/>
          </ac:spMkLst>
        </pc:spChg>
        <pc:spChg chg="del">
          <ac:chgData name="Hugo Castanheta" userId="47c1c2ed-0231-4d31-a6dd-05975b1edcb8" providerId="ADAL" clId="{0E9DDB12-10F1-46E7-A8FE-07BD4A2A2F9D}" dt="2023-04-28T14:13:22.269" v="4480" actId="478"/>
          <ac:spMkLst>
            <pc:docMk/>
            <pc:sldMk cId="502448793" sldId="519"/>
            <ac:spMk id="13" creationId="{917117B0-4BC7-0334-6A51-B1BE1C417167}"/>
          </ac:spMkLst>
        </pc:spChg>
        <pc:picChg chg="del">
          <ac:chgData name="Hugo Castanheta" userId="47c1c2ed-0231-4d31-a6dd-05975b1edcb8" providerId="ADAL" clId="{0E9DDB12-10F1-46E7-A8FE-07BD4A2A2F9D}" dt="2023-04-28T14:13:16.137" v="4475" actId="478"/>
          <ac:picMkLst>
            <pc:docMk/>
            <pc:sldMk cId="502448793" sldId="519"/>
            <ac:picMk id="5" creationId="{A3496D01-F6D9-33A9-187C-B8016FDE52E0}"/>
          </ac:picMkLst>
        </pc:picChg>
        <pc:picChg chg="add mod">
          <ac:chgData name="Hugo Castanheta" userId="47c1c2ed-0231-4d31-a6dd-05975b1edcb8" providerId="ADAL" clId="{0E9DDB12-10F1-46E7-A8FE-07BD4A2A2F9D}" dt="2023-04-28T14:13:52.653" v="4529" actId="14100"/>
          <ac:picMkLst>
            <pc:docMk/>
            <pc:sldMk cId="502448793" sldId="519"/>
            <ac:picMk id="7" creationId="{1EDB379D-2565-C26F-6755-53A469B58FC6}"/>
          </ac:picMkLst>
        </pc:picChg>
        <pc:picChg chg="add mod">
          <ac:chgData name="Hugo Castanheta" userId="47c1c2ed-0231-4d31-a6dd-05975b1edcb8" providerId="ADAL" clId="{0E9DDB12-10F1-46E7-A8FE-07BD4A2A2F9D}" dt="2023-04-28T14:15:52.695" v="4552" actId="1076"/>
          <ac:picMkLst>
            <pc:docMk/>
            <pc:sldMk cId="502448793" sldId="519"/>
            <ac:picMk id="8" creationId="{42162D84-3569-AE9A-F0E9-2FD9FCFE401C}"/>
          </ac:picMkLst>
        </pc:picChg>
      </pc:sldChg>
      <pc:sldChg chg="addSp delSp modSp add mod ord delAnim">
        <pc:chgData name="Hugo Castanheta" userId="47c1c2ed-0231-4d31-a6dd-05975b1edcb8" providerId="ADAL" clId="{0E9DDB12-10F1-46E7-A8FE-07BD4A2A2F9D}" dt="2023-05-08T15:42:44.543" v="5578"/>
        <pc:sldMkLst>
          <pc:docMk/>
          <pc:sldMk cId="4214309466" sldId="520"/>
        </pc:sldMkLst>
        <pc:spChg chg="mod">
          <ac:chgData name="Hugo Castanheta" userId="47c1c2ed-0231-4d31-a6dd-05975b1edcb8" providerId="ADAL" clId="{0E9DDB12-10F1-46E7-A8FE-07BD4A2A2F9D}" dt="2023-04-28T14:31:49.263" v="4903"/>
          <ac:spMkLst>
            <pc:docMk/>
            <pc:sldMk cId="4214309466" sldId="520"/>
            <ac:spMk id="2" creationId="{14772FFE-2CEA-A93E-1F30-12D57BD4B9A5}"/>
          </ac:spMkLst>
        </pc:spChg>
        <pc:spChg chg="mod">
          <ac:chgData name="Hugo Castanheta" userId="47c1c2ed-0231-4d31-a6dd-05975b1edcb8" providerId="ADAL" clId="{0E9DDB12-10F1-46E7-A8FE-07BD4A2A2F9D}" dt="2023-04-28T14:31:32.861" v="4898" actId="20577"/>
          <ac:spMkLst>
            <pc:docMk/>
            <pc:sldMk cId="4214309466" sldId="520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5-08T15:42:44.543" v="5578"/>
          <ac:spMkLst>
            <pc:docMk/>
            <pc:sldMk cId="4214309466" sldId="520"/>
            <ac:spMk id="7" creationId="{CCD412E8-D334-5DEB-8C78-FC11D0B1D42D}"/>
          </ac:spMkLst>
        </pc:spChg>
        <pc:graphicFrameChg chg="add mod">
          <ac:chgData name="Hugo Castanheta" userId="47c1c2ed-0231-4d31-a6dd-05975b1edcb8" providerId="ADAL" clId="{0E9DDB12-10F1-46E7-A8FE-07BD4A2A2F9D}" dt="2023-04-28T14:36:11.270" v="5048" actId="1076"/>
          <ac:graphicFrameMkLst>
            <pc:docMk/>
            <pc:sldMk cId="4214309466" sldId="520"/>
            <ac:graphicFrameMk id="5" creationId="{11F09CD6-A9F0-54C4-97C0-B0FC76445AF7}"/>
          </ac:graphicFrameMkLst>
        </pc:graphicFrameChg>
        <pc:picChg chg="add mod">
          <ac:chgData name="Hugo Castanheta" userId="47c1c2ed-0231-4d31-a6dd-05975b1edcb8" providerId="ADAL" clId="{0E9DDB12-10F1-46E7-A8FE-07BD4A2A2F9D}" dt="2023-04-28T14:36:32.343" v="5105" actId="14100"/>
          <ac:picMkLst>
            <pc:docMk/>
            <pc:sldMk cId="4214309466" sldId="520"/>
            <ac:picMk id="6" creationId="{95F6EDF4-9424-9E2A-7DE4-8D467D0AF800}"/>
          </ac:picMkLst>
        </pc:picChg>
        <pc:picChg chg="del">
          <ac:chgData name="Hugo Castanheta" userId="47c1c2ed-0231-4d31-a6dd-05975b1edcb8" providerId="ADAL" clId="{0E9DDB12-10F1-46E7-A8FE-07BD4A2A2F9D}" dt="2023-04-28T14:31:57.767" v="4905" actId="478"/>
          <ac:picMkLst>
            <pc:docMk/>
            <pc:sldMk cId="4214309466" sldId="520"/>
            <ac:picMk id="7" creationId="{1EDB379D-2565-C26F-6755-53A469B58FC6}"/>
          </ac:picMkLst>
        </pc:picChg>
        <pc:picChg chg="del">
          <ac:chgData name="Hugo Castanheta" userId="47c1c2ed-0231-4d31-a6dd-05975b1edcb8" providerId="ADAL" clId="{0E9DDB12-10F1-46E7-A8FE-07BD4A2A2F9D}" dt="2023-04-28T14:31:56.290" v="4904" actId="478"/>
          <ac:picMkLst>
            <pc:docMk/>
            <pc:sldMk cId="4214309466" sldId="520"/>
            <ac:picMk id="8" creationId="{42162D84-3569-AE9A-F0E9-2FD9FCFE401C}"/>
          </ac:picMkLst>
        </pc:picChg>
      </pc:sldChg>
      <pc:sldChg chg="addSp delSp modSp add mod ord delAnim modAnim">
        <pc:chgData name="Hugo Castanheta" userId="47c1c2ed-0231-4d31-a6dd-05975b1edcb8" providerId="ADAL" clId="{0E9DDB12-10F1-46E7-A8FE-07BD4A2A2F9D}" dt="2023-05-08T15:42:45.786" v="5579"/>
        <pc:sldMkLst>
          <pc:docMk/>
          <pc:sldMk cId="2509909950" sldId="521"/>
        </pc:sldMkLst>
        <pc:spChg chg="add mod">
          <ac:chgData name="Hugo Castanheta" userId="47c1c2ed-0231-4d31-a6dd-05975b1edcb8" providerId="ADAL" clId="{0E9DDB12-10F1-46E7-A8FE-07BD4A2A2F9D}" dt="2023-05-08T15:42:45.786" v="5579"/>
          <ac:spMkLst>
            <pc:docMk/>
            <pc:sldMk cId="2509909950" sldId="521"/>
            <ac:spMk id="2" creationId="{3254828B-8797-9753-F520-F94B9EADF6B5}"/>
          </ac:spMkLst>
        </pc:spChg>
        <pc:spChg chg="mod">
          <ac:chgData name="Hugo Castanheta" userId="47c1c2ed-0231-4d31-a6dd-05975b1edcb8" providerId="ADAL" clId="{0E9DDB12-10F1-46E7-A8FE-07BD4A2A2F9D}" dt="2023-04-28T14:32:55.350" v="4926" actId="20577"/>
          <ac:spMkLst>
            <pc:docMk/>
            <pc:sldMk cId="2509909950" sldId="521"/>
            <ac:spMk id="3" creationId="{47438CC7-E7F7-3247-814B-F2B22CA47665}"/>
          </ac:spMkLst>
        </pc:spChg>
        <pc:spChg chg="del">
          <ac:chgData name="Hugo Castanheta" userId="47c1c2ed-0231-4d31-a6dd-05975b1edcb8" providerId="ADAL" clId="{0E9DDB12-10F1-46E7-A8FE-07BD4A2A2F9D}" dt="2023-04-28T14:33:07.647" v="4933" actId="478"/>
          <ac:spMkLst>
            <pc:docMk/>
            <pc:sldMk cId="2509909950" sldId="521"/>
            <ac:spMk id="5" creationId="{B7EAAC64-8B1F-A4CE-AA50-6CFF067C56C4}"/>
          </ac:spMkLst>
        </pc:spChg>
        <pc:spChg chg="del">
          <ac:chgData name="Hugo Castanheta" userId="47c1c2ed-0231-4d31-a6dd-05975b1edcb8" providerId="ADAL" clId="{0E9DDB12-10F1-46E7-A8FE-07BD4A2A2F9D}" dt="2023-04-28T14:33:09.139" v="4935" actId="478"/>
          <ac:spMkLst>
            <pc:docMk/>
            <pc:sldMk cId="2509909950" sldId="521"/>
            <ac:spMk id="6" creationId="{415220A5-2D78-3C6D-7B67-FC4327A7DFFE}"/>
          </ac:spMkLst>
        </pc:spChg>
        <pc:spChg chg="del">
          <ac:chgData name="Hugo Castanheta" userId="47c1c2ed-0231-4d31-a6dd-05975b1edcb8" providerId="ADAL" clId="{0E9DDB12-10F1-46E7-A8FE-07BD4A2A2F9D}" dt="2023-04-28T14:33:09.965" v="4936" actId="478"/>
          <ac:spMkLst>
            <pc:docMk/>
            <pc:sldMk cId="2509909950" sldId="521"/>
            <ac:spMk id="7" creationId="{3BC7CC3B-3F70-B08C-D89D-54C46FA14243}"/>
          </ac:spMkLst>
        </pc:spChg>
        <pc:spChg chg="mod">
          <ac:chgData name="Hugo Castanheta" userId="47c1c2ed-0231-4d31-a6dd-05975b1edcb8" providerId="ADAL" clId="{0E9DDB12-10F1-46E7-A8FE-07BD4A2A2F9D}" dt="2023-04-28T14:34:29.262" v="4991" actId="12789"/>
          <ac:spMkLst>
            <pc:docMk/>
            <pc:sldMk cId="2509909950" sldId="521"/>
            <ac:spMk id="18" creationId="{E1CEBE13-1CEA-CA37-E487-8DA96623AC76}"/>
          </ac:spMkLst>
        </pc:spChg>
        <pc:spChg chg="mod">
          <ac:chgData name="Hugo Castanheta" userId="47c1c2ed-0231-4d31-a6dd-05975b1edcb8" providerId="ADAL" clId="{0E9DDB12-10F1-46E7-A8FE-07BD4A2A2F9D}" dt="2023-04-28T14:34:29.262" v="4991" actId="12789"/>
          <ac:spMkLst>
            <pc:docMk/>
            <pc:sldMk cId="2509909950" sldId="521"/>
            <ac:spMk id="19" creationId="{A3B2DD69-A811-5A80-B2F3-16F40D933900}"/>
          </ac:spMkLst>
        </pc:spChg>
        <pc:spChg chg="mod">
          <ac:chgData name="Hugo Castanheta" userId="47c1c2ed-0231-4d31-a6dd-05975b1edcb8" providerId="ADAL" clId="{0E9DDB12-10F1-46E7-A8FE-07BD4A2A2F9D}" dt="2023-04-28T14:33:57.397" v="4988" actId="13822"/>
          <ac:spMkLst>
            <pc:docMk/>
            <pc:sldMk cId="2509909950" sldId="521"/>
            <ac:spMk id="21" creationId="{E7BC825D-4ABE-3743-D53A-5F3A34EEA969}"/>
          </ac:spMkLst>
        </pc:spChg>
        <pc:spChg chg="mod">
          <ac:chgData name="Hugo Castanheta" userId="47c1c2ed-0231-4d31-a6dd-05975b1edcb8" providerId="ADAL" clId="{0E9DDB12-10F1-46E7-A8FE-07BD4A2A2F9D}" dt="2023-04-28T14:34:47.581" v="4992"/>
          <ac:spMkLst>
            <pc:docMk/>
            <pc:sldMk cId="2509909950" sldId="521"/>
            <ac:spMk id="22" creationId="{EC7C3E24-1FB7-73C4-BCE9-21B325D0FEE6}"/>
          </ac:spMkLst>
        </pc:spChg>
        <pc:spChg chg="del">
          <ac:chgData name="Hugo Castanheta" userId="47c1c2ed-0231-4d31-a6dd-05975b1edcb8" providerId="ADAL" clId="{0E9DDB12-10F1-46E7-A8FE-07BD4A2A2F9D}" dt="2023-04-28T14:33:08.053" v="4934" actId="478"/>
          <ac:spMkLst>
            <pc:docMk/>
            <pc:sldMk cId="2509909950" sldId="521"/>
            <ac:spMk id="30" creationId="{5B5096D6-3BB4-C936-ADA6-B7B461D1991F}"/>
          </ac:spMkLst>
        </pc:spChg>
        <pc:spChg chg="del">
          <ac:chgData name="Hugo Castanheta" userId="47c1c2ed-0231-4d31-a6dd-05975b1edcb8" providerId="ADAL" clId="{0E9DDB12-10F1-46E7-A8FE-07BD4A2A2F9D}" dt="2023-04-28T14:33:10.771" v="4937" actId="478"/>
          <ac:spMkLst>
            <pc:docMk/>
            <pc:sldMk cId="2509909950" sldId="521"/>
            <ac:spMk id="31" creationId="{43833A1E-9860-BB11-F797-ED174DB1A834}"/>
          </ac:spMkLst>
        </pc:spChg>
        <pc:spChg chg="del">
          <ac:chgData name="Hugo Castanheta" userId="47c1c2ed-0231-4d31-a6dd-05975b1edcb8" providerId="ADAL" clId="{0E9DDB12-10F1-46E7-A8FE-07BD4A2A2F9D}" dt="2023-04-28T14:33:03.882" v="4929" actId="478"/>
          <ac:spMkLst>
            <pc:docMk/>
            <pc:sldMk cId="2509909950" sldId="521"/>
            <ac:spMk id="32" creationId="{737AB4A2-605B-11BE-887B-F4B05C08DAE1}"/>
          </ac:spMkLst>
        </pc:spChg>
        <pc:grpChg chg="mod">
          <ac:chgData name="Hugo Castanheta" userId="47c1c2ed-0231-4d31-a6dd-05975b1edcb8" providerId="ADAL" clId="{0E9DDB12-10F1-46E7-A8FE-07BD4A2A2F9D}" dt="2023-04-28T14:35:00.053" v="4994" actId="1076"/>
          <ac:grpSpMkLst>
            <pc:docMk/>
            <pc:sldMk cId="2509909950" sldId="521"/>
            <ac:grpSpMk id="17" creationId="{57D0F0E9-467C-CB69-A34F-F26E221C258B}"/>
          </ac:grpSpMkLst>
        </pc:grpChg>
        <pc:grpChg chg="mod">
          <ac:chgData name="Hugo Castanheta" userId="47c1c2ed-0231-4d31-a6dd-05975b1edcb8" providerId="ADAL" clId="{0E9DDB12-10F1-46E7-A8FE-07BD4A2A2F9D}" dt="2023-04-28T14:34:57.816" v="4993" actId="1076"/>
          <ac:grpSpMkLst>
            <pc:docMk/>
            <pc:sldMk cId="2509909950" sldId="521"/>
            <ac:grpSpMk id="20" creationId="{4914C4A6-5601-255E-975B-05DF1F83E09B}"/>
          </ac:grpSpMkLst>
        </pc:grpChg>
        <pc:grpChg chg="del">
          <ac:chgData name="Hugo Castanheta" userId="47c1c2ed-0231-4d31-a6dd-05975b1edcb8" providerId="ADAL" clId="{0E9DDB12-10F1-46E7-A8FE-07BD4A2A2F9D}" dt="2023-04-28T14:33:01.507" v="4927" actId="478"/>
          <ac:grpSpMkLst>
            <pc:docMk/>
            <pc:sldMk cId="2509909950" sldId="521"/>
            <ac:grpSpMk id="23" creationId="{6E0CA9AC-9C1A-4901-4613-C9DAA95B86D9}"/>
          </ac:grpSpMkLst>
        </pc:grpChg>
        <pc:grpChg chg="del">
          <ac:chgData name="Hugo Castanheta" userId="47c1c2ed-0231-4d31-a6dd-05975b1edcb8" providerId="ADAL" clId="{0E9DDB12-10F1-46E7-A8FE-07BD4A2A2F9D}" dt="2023-04-28T14:33:03.245" v="4928" actId="478"/>
          <ac:grpSpMkLst>
            <pc:docMk/>
            <pc:sldMk cId="2509909950" sldId="521"/>
            <ac:grpSpMk id="29" creationId="{C0F70166-4A1E-2912-06AC-D4489524C2CD}"/>
          </ac:grpSpMkLst>
        </pc:grpChg>
        <pc:picChg chg="add del mod">
          <ac:chgData name="Hugo Castanheta" userId="47c1c2ed-0231-4d31-a6dd-05975b1edcb8" providerId="ADAL" clId="{0E9DDB12-10F1-46E7-A8FE-07BD4A2A2F9D}" dt="2023-04-28T14:37:08.956" v="5106" actId="478"/>
          <ac:picMkLst>
            <pc:docMk/>
            <pc:sldMk cId="2509909950" sldId="521"/>
            <ac:picMk id="2" creationId="{29B7DFC1-7718-83D0-A32D-246C6F407C4B}"/>
          </ac:picMkLst>
        </pc:picChg>
        <pc:picChg chg="add mod">
          <ac:chgData name="Hugo Castanheta" userId="47c1c2ed-0231-4d31-a6dd-05975b1edcb8" providerId="ADAL" clId="{0E9DDB12-10F1-46E7-A8FE-07BD4A2A2F9D}" dt="2023-04-28T14:38:13.791" v="5174" actId="14100"/>
          <ac:picMkLst>
            <pc:docMk/>
            <pc:sldMk cId="2509909950" sldId="521"/>
            <ac:picMk id="8" creationId="{4439FC13-4A6A-B196-CA45-9951E926B10B}"/>
          </ac:picMkLst>
        </pc:picChg>
        <pc:picChg chg="del">
          <ac:chgData name="Hugo Castanheta" userId="47c1c2ed-0231-4d31-a6dd-05975b1edcb8" providerId="ADAL" clId="{0E9DDB12-10F1-46E7-A8FE-07BD4A2A2F9D}" dt="2023-04-28T14:33:06.382" v="4932" actId="478"/>
          <ac:picMkLst>
            <pc:docMk/>
            <pc:sldMk cId="2509909950" sldId="521"/>
            <ac:picMk id="15" creationId="{356F717C-D93F-46D5-D708-E6D458A2C64E}"/>
          </ac:picMkLst>
        </pc:picChg>
        <pc:picChg chg="del">
          <ac:chgData name="Hugo Castanheta" userId="47c1c2ed-0231-4d31-a6dd-05975b1edcb8" providerId="ADAL" clId="{0E9DDB12-10F1-46E7-A8FE-07BD4A2A2F9D}" dt="2023-04-28T14:33:05.457" v="4931" actId="478"/>
          <ac:picMkLst>
            <pc:docMk/>
            <pc:sldMk cId="2509909950" sldId="521"/>
            <ac:picMk id="16" creationId="{5FA13A62-52A7-E358-ABA7-761EA2AECF22}"/>
          </ac:picMkLst>
        </pc:picChg>
        <pc:picChg chg="del">
          <ac:chgData name="Hugo Castanheta" userId="47c1c2ed-0231-4d31-a6dd-05975b1edcb8" providerId="ADAL" clId="{0E9DDB12-10F1-46E7-A8FE-07BD4A2A2F9D}" dt="2023-04-28T14:33:04.791" v="4930" actId="478"/>
          <ac:picMkLst>
            <pc:docMk/>
            <pc:sldMk cId="2509909950" sldId="521"/>
            <ac:picMk id="26" creationId="{97298E9E-61A8-FA42-EA85-F05BB17B3950}"/>
          </ac:picMkLst>
        </pc:picChg>
      </pc:sldChg>
      <pc:sldChg chg="addSp delSp modSp add mod delAnim modAnim">
        <pc:chgData name="Hugo Castanheta" userId="47c1c2ed-0231-4d31-a6dd-05975b1edcb8" providerId="ADAL" clId="{0E9DDB12-10F1-46E7-A8FE-07BD4A2A2F9D}" dt="2023-05-08T15:42:46.661" v="5580"/>
        <pc:sldMkLst>
          <pc:docMk/>
          <pc:sldMk cId="1863570299" sldId="522"/>
        </pc:sldMkLst>
        <pc:spChg chg="mod">
          <ac:chgData name="Hugo Castanheta" userId="47c1c2ed-0231-4d31-a6dd-05975b1edcb8" providerId="ADAL" clId="{0E9DDB12-10F1-46E7-A8FE-07BD4A2A2F9D}" dt="2023-04-28T14:41:01.743" v="5187" actId="20577"/>
          <ac:spMkLst>
            <pc:docMk/>
            <pc:sldMk cId="1863570299" sldId="522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5-08T15:42:46.661" v="5580"/>
          <ac:spMkLst>
            <pc:docMk/>
            <pc:sldMk cId="1863570299" sldId="522"/>
            <ac:spMk id="13" creationId="{D3EC754B-1CEF-4B94-99C8-4F1A006D70D9}"/>
          </ac:spMkLst>
        </pc:spChg>
        <pc:spChg chg="mod">
          <ac:chgData name="Hugo Castanheta" userId="47c1c2ed-0231-4d31-a6dd-05975b1edcb8" providerId="ADAL" clId="{0E9DDB12-10F1-46E7-A8FE-07BD4A2A2F9D}" dt="2023-04-28T14:38:58.741" v="5179" actId="13822"/>
          <ac:spMkLst>
            <pc:docMk/>
            <pc:sldMk cId="1863570299" sldId="522"/>
            <ac:spMk id="18" creationId="{E1CEBE13-1CEA-CA37-E487-8DA96623AC76}"/>
          </ac:spMkLst>
        </pc:spChg>
        <pc:spChg chg="mod">
          <ac:chgData name="Hugo Castanheta" userId="47c1c2ed-0231-4d31-a6dd-05975b1edcb8" providerId="ADAL" clId="{0E9DDB12-10F1-46E7-A8FE-07BD4A2A2F9D}" dt="2023-04-28T14:39:31.353" v="5185"/>
          <ac:spMkLst>
            <pc:docMk/>
            <pc:sldMk cId="1863570299" sldId="522"/>
            <ac:spMk id="19" creationId="{A3B2DD69-A811-5A80-B2F3-16F40D933900}"/>
          </ac:spMkLst>
        </pc:spChg>
        <pc:spChg chg="mod">
          <ac:chgData name="Hugo Castanheta" userId="47c1c2ed-0231-4d31-a6dd-05975b1edcb8" providerId="ADAL" clId="{0E9DDB12-10F1-46E7-A8FE-07BD4A2A2F9D}" dt="2023-04-28T14:39:10.838" v="5182" actId="13822"/>
          <ac:spMkLst>
            <pc:docMk/>
            <pc:sldMk cId="1863570299" sldId="522"/>
            <ac:spMk id="21" creationId="{E7BC825D-4ABE-3743-D53A-5F3A34EEA969}"/>
          </ac:spMkLst>
        </pc:spChg>
        <pc:spChg chg="mod">
          <ac:chgData name="Hugo Castanheta" userId="47c1c2ed-0231-4d31-a6dd-05975b1edcb8" providerId="ADAL" clId="{0E9DDB12-10F1-46E7-A8FE-07BD4A2A2F9D}" dt="2023-04-28T14:40:27.324" v="5186"/>
          <ac:spMkLst>
            <pc:docMk/>
            <pc:sldMk cId="1863570299" sldId="522"/>
            <ac:spMk id="22" creationId="{EC7C3E24-1FB7-73C4-BCE9-21B325D0FEE6}"/>
          </ac:spMkLst>
        </pc:spChg>
        <pc:picChg chg="add del mod">
          <ac:chgData name="Hugo Castanheta" userId="47c1c2ed-0231-4d31-a6dd-05975b1edcb8" providerId="ADAL" clId="{0E9DDB12-10F1-46E7-A8FE-07BD4A2A2F9D}" dt="2023-04-28T14:41:47.039" v="5233" actId="478"/>
          <ac:picMkLst>
            <pc:docMk/>
            <pc:sldMk cId="1863570299" sldId="522"/>
            <ac:picMk id="2" creationId="{70EA9018-CE06-EE48-B0E5-86A8A69878F3}"/>
          </ac:picMkLst>
        </pc:picChg>
        <pc:picChg chg="add mod">
          <ac:chgData name="Hugo Castanheta" userId="47c1c2ed-0231-4d31-a6dd-05975b1edcb8" providerId="ADAL" clId="{0E9DDB12-10F1-46E7-A8FE-07BD4A2A2F9D}" dt="2023-04-28T14:41:52.676" v="5234"/>
          <ac:picMkLst>
            <pc:docMk/>
            <pc:sldMk cId="1863570299" sldId="522"/>
            <ac:picMk id="5" creationId="{736204DC-6081-F657-3C8E-7257D9427907}"/>
          </ac:picMkLst>
        </pc:picChg>
        <pc:picChg chg="add mod">
          <ac:chgData name="Hugo Castanheta" userId="47c1c2ed-0231-4d31-a6dd-05975b1edcb8" providerId="ADAL" clId="{0E9DDB12-10F1-46E7-A8FE-07BD4A2A2F9D}" dt="2023-04-28T14:42:26.164" v="5237" actId="14100"/>
          <ac:picMkLst>
            <pc:docMk/>
            <pc:sldMk cId="1863570299" sldId="522"/>
            <ac:picMk id="6" creationId="{7825CC01-27F5-8218-985D-736E07963397}"/>
          </ac:picMkLst>
        </pc:picChg>
        <pc:picChg chg="add mod">
          <ac:chgData name="Hugo Castanheta" userId="47c1c2ed-0231-4d31-a6dd-05975b1edcb8" providerId="ADAL" clId="{0E9DDB12-10F1-46E7-A8FE-07BD4A2A2F9D}" dt="2023-04-28T14:44:35.638" v="5243" actId="14100"/>
          <ac:picMkLst>
            <pc:docMk/>
            <pc:sldMk cId="1863570299" sldId="522"/>
            <ac:picMk id="7" creationId="{6AC0B6B2-E94F-9D0B-93E1-DB01B9AB46A9}"/>
          </ac:picMkLst>
        </pc:picChg>
        <pc:picChg chg="del">
          <ac:chgData name="Hugo Castanheta" userId="47c1c2ed-0231-4d31-a6dd-05975b1edcb8" providerId="ADAL" clId="{0E9DDB12-10F1-46E7-A8FE-07BD4A2A2F9D}" dt="2023-04-28T14:39:19.706" v="5184" actId="478"/>
          <ac:picMkLst>
            <pc:docMk/>
            <pc:sldMk cId="1863570299" sldId="522"/>
            <ac:picMk id="8" creationId="{4439FC13-4A6A-B196-CA45-9951E926B10B}"/>
          </ac:picMkLst>
        </pc:picChg>
      </pc:sldChg>
      <pc:sldChg chg="addSp delSp modSp add mod delAnim">
        <pc:chgData name="Hugo Castanheta" userId="47c1c2ed-0231-4d31-a6dd-05975b1edcb8" providerId="ADAL" clId="{0E9DDB12-10F1-46E7-A8FE-07BD4A2A2F9D}" dt="2023-05-08T15:42:47.687" v="5581"/>
        <pc:sldMkLst>
          <pc:docMk/>
          <pc:sldMk cId="2517482959" sldId="523"/>
        </pc:sldMkLst>
        <pc:spChg chg="mod">
          <ac:chgData name="Hugo Castanheta" userId="47c1c2ed-0231-4d31-a6dd-05975b1edcb8" providerId="ADAL" clId="{0E9DDB12-10F1-46E7-A8FE-07BD4A2A2F9D}" dt="2023-04-28T14:45:16.973" v="5258" actId="20577"/>
          <ac:spMkLst>
            <pc:docMk/>
            <pc:sldMk cId="2517482959" sldId="523"/>
            <ac:spMk id="3" creationId="{47438CC7-E7F7-3247-814B-F2B22CA47665}"/>
          </ac:spMkLst>
        </pc:spChg>
        <pc:spChg chg="add mod">
          <ac:chgData name="Hugo Castanheta" userId="47c1c2ed-0231-4d31-a6dd-05975b1edcb8" providerId="ADAL" clId="{0E9DDB12-10F1-46E7-A8FE-07BD4A2A2F9D}" dt="2023-05-08T15:42:47.687" v="5581"/>
          <ac:spMkLst>
            <pc:docMk/>
            <pc:sldMk cId="2517482959" sldId="523"/>
            <ac:spMk id="5" creationId="{951440BE-2E8E-8F61-1C40-B421B0DC2D56}"/>
          </ac:spMkLst>
        </pc:spChg>
        <pc:spChg chg="del mod topLvl">
          <ac:chgData name="Hugo Castanheta" userId="47c1c2ed-0231-4d31-a6dd-05975b1edcb8" providerId="ADAL" clId="{0E9DDB12-10F1-46E7-A8FE-07BD4A2A2F9D}" dt="2023-04-28T14:45:32.826" v="5266" actId="478"/>
          <ac:spMkLst>
            <pc:docMk/>
            <pc:sldMk cId="2517482959" sldId="523"/>
            <ac:spMk id="21" creationId="{E7BC825D-4ABE-3743-D53A-5F3A34EEA969}"/>
          </ac:spMkLst>
        </pc:spChg>
        <pc:spChg chg="del mod topLvl">
          <ac:chgData name="Hugo Castanheta" userId="47c1c2ed-0231-4d31-a6dd-05975b1edcb8" providerId="ADAL" clId="{0E9DDB12-10F1-46E7-A8FE-07BD4A2A2F9D}" dt="2023-04-28T14:45:30.342" v="5264" actId="478"/>
          <ac:spMkLst>
            <pc:docMk/>
            <pc:sldMk cId="2517482959" sldId="523"/>
            <ac:spMk id="22" creationId="{EC7C3E24-1FB7-73C4-BCE9-21B325D0FEE6}"/>
          </ac:spMkLst>
        </pc:spChg>
        <pc:grpChg chg="del">
          <ac:chgData name="Hugo Castanheta" userId="47c1c2ed-0231-4d31-a6dd-05975b1edcb8" providerId="ADAL" clId="{0E9DDB12-10F1-46E7-A8FE-07BD4A2A2F9D}" dt="2023-04-28T14:45:29.044" v="5262" actId="478"/>
          <ac:grpSpMkLst>
            <pc:docMk/>
            <pc:sldMk cId="2517482959" sldId="523"/>
            <ac:grpSpMk id="17" creationId="{57D0F0E9-467C-CB69-A34F-F26E221C258B}"/>
          </ac:grpSpMkLst>
        </pc:grpChg>
        <pc:grpChg chg="del">
          <ac:chgData name="Hugo Castanheta" userId="47c1c2ed-0231-4d31-a6dd-05975b1edcb8" providerId="ADAL" clId="{0E9DDB12-10F1-46E7-A8FE-07BD4A2A2F9D}" dt="2023-04-28T14:45:30.342" v="5264" actId="478"/>
          <ac:grpSpMkLst>
            <pc:docMk/>
            <pc:sldMk cId="2517482959" sldId="523"/>
            <ac:grpSpMk id="20" creationId="{4914C4A6-5601-255E-975B-05DF1F83E09B}"/>
          </ac:grpSpMkLst>
        </pc:grpChg>
        <pc:graphicFrameChg chg="add mod">
          <ac:chgData name="Hugo Castanheta" userId="47c1c2ed-0231-4d31-a6dd-05975b1edcb8" providerId="ADAL" clId="{0E9DDB12-10F1-46E7-A8FE-07BD4A2A2F9D}" dt="2023-04-28T14:45:59.975" v="5336"/>
          <ac:graphicFrameMkLst>
            <pc:docMk/>
            <pc:sldMk cId="2517482959" sldId="523"/>
            <ac:graphicFrameMk id="2" creationId="{C42F9711-B1EB-DD8B-FCE3-7B647F4F5672}"/>
          </ac:graphicFrameMkLst>
        </pc:graphicFrameChg>
        <pc:picChg chg="del">
          <ac:chgData name="Hugo Castanheta" userId="47c1c2ed-0231-4d31-a6dd-05975b1edcb8" providerId="ADAL" clId="{0E9DDB12-10F1-46E7-A8FE-07BD4A2A2F9D}" dt="2023-04-28T14:45:28.323" v="5261" actId="478"/>
          <ac:picMkLst>
            <pc:docMk/>
            <pc:sldMk cId="2517482959" sldId="523"/>
            <ac:picMk id="5" creationId="{736204DC-6081-F657-3C8E-7257D9427907}"/>
          </ac:picMkLst>
        </pc:picChg>
        <pc:picChg chg="del">
          <ac:chgData name="Hugo Castanheta" userId="47c1c2ed-0231-4d31-a6dd-05975b1edcb8" providerId="ADAL" clId="{0E9DDB12-10F1-46E7-A8FE-07BD4A2A2F9D}" dt="2023-04-28T14:45:27.862" v="5260" actId="478"/>
          <ac:picMkLst>
            <pc:docMk/>
            <pc:sldMk cId="2517482959" sldId="523"/>
            <ac:picMk id="6" creationId="{7825CC01-27F5-8218-985D-736E07963397}"/>
          </ac:picMkLst>
        </pc:picChg>
        <pc:picChg chg="del">
          <ac:chgData name="Hugo Castanheta" userId="47c1c2ed-0231-4d31-a6dd-05975b1edcb8" providerId="ADAL" clId="{0E9DDB12-10F1-46E7-A8FE-07BD4A2A2F9D}" dt="2023-04-28T14:45:27.270" v="5259" actId="478"/>
          <ac:picMkLst>
            <pc:docMk/>
            <pc:sldMk cId="2517482959" sldId="523"/>
            <ac:picMk id="7" creationId="{6AC0B6B2-E94F-9D0B-93E1-DB01B9AB46A9}"/>
          </ac:picMkLst>
        </pc:picChg>
        <pc:picChg chg="add mod">
          <ac:chgData name="Hugo Castanheta" userId="47c1c2ed-0231-4d31-a6dd-05975b1edcb8" providerId="ADAL" clId="{0E9DDB12-10F1-46E7-A8FE-07BD4A2A2F9D}" dt="2023-04-28T14:48:21.316" v="5381" actId="14100"/>
          <ac:picMkLst>
            <pc:docMk/>
            <pc:sldMk cId="2517482959" sldId="523"/>
            <ac:picMk id="8" creationId="{783A7DAD-CD4D-88F7-8300-4433514E751E}"/>
          </ac:picMkLst>
        </pc:picChg>
      </pc:sldChg>
      <pc:sldChg chg="addSp delSp modSp new mod">
        <pc:chgData name="Hugo Castanheta" userId="47c1c2ed-0231-4d31-a6dd-05975b1edcb8" providerId="ADAL" clId="{0E9DDB12-10F1-46E7-A8FE-07BD4A2A2F9D}" dt="2023-05-08T15:41:50.234" v="5545"/>
        <pc:sldMkLst>
          <pc:docMk/>
          <pc:sldMk cId="4265501687" sldId="524"/>
        </pc:sldMkLst>
        <pc:spChg chg="del">
          <ac:chgData name="Hugo Castanheta" userId="47c1c2ed-0231-4d31-a6dd-05975b1edcb8" providerId="ADAL" clId="{0E9DDB12-10F1-46E7-A8FE-07BD4A2A2F9D}" dt="2023-05-08T15:09:57.816" v="5395" actId="478"/>
          <ac:spMkLst>
            <pc:docMk/>
            <pc:sldMk cId="4265501687" sldId="524"/>
            <ac:spMk id="2" creationId="{ABC7C52C-2DE5-3F32-9FAA-F9BF7C9795E7}"/>
          </ac:spMkLst>
        </pc:spChg>
        <pc:spChg chg="del">
          <ac:chgData name="Hugo Castanheta" userId="47c1c2ed-0231-4d31-a6dd-05975b1edcb8" providerId="ADAL" clId="{0E9DDB12-10F1-46E7-A8FE-07BD4A2A2F9D}" dt="2023-05-08T15:09:58.757" v="5396" actId="478"/>
          <ac:spMkLst>
            <pc:docMk/>
            <pc:sldMk cId="4265501687" sldId="524"/>
            <ac:spMk id="3" creationId="{72FB1CA7-2126-8140-4DF3-8130660A519B}"/>
          </ac:spMkLst>
        </pc:spChg>
        <pc:spChg chg="add mod">
          <ac:chgData name="Hugo Castanheta" userId="47c1c2ed-0231-4d31-a6dd-05975b1edcb8" providerId="ADAL" clId="{0E9DDB12-10F1-46E7-A8FE-07BD4A2A2F9D}" dt="2023-05-08T15:10:59.737" v="5424" actId="122"/>
          <ac:spMkLst>
            <pc:docMk/>
            <pc:sldMk cId="4265501687" sldId="524"/>
            <ac:spMk id="4" creationId="{8E6DB3E9-CC53-C550-2DB2-EC9974E1D5D7}"/>
          </ac:spMkLst>
        </pc:spChg>
        <pc:spChg chg="add mod">
          <ac:chgData name="Hugo Castanheta" userId="47c1c2ed-0231-4d31-a6dd-05975b1edcb8" providerId="ADAL" clId="{0E9DDB12-10F1-46E7-A8FE-07BD4A2A2F9D}" dt="2023-05-08T15:36:51.106" v="5437"/>
          <ac:spMkLst>
            <pc:docMk/>
            <pc:sldMk cId="4265501687" sldId="524"/>
            <ac:spMk id="5" creationId="{32A9AD44-9646-7E48-0C69-11E3167DF498}"/>
          </ac:spMkLst>
        </pc:spChg>
        <pc:spChg chg="add del mod">
          <ac:chgData name="Hugo Castanheta" userId="47c1c2ed-0231-4d31-a6dd-05975b1edcb8" providerId="ADAL" clId="{0E9DDB12-10F1-46E7-A8FE-07BD4A2A2F9D}" dt="2023-05-08T15:41:41.332" v="5542" actId="478"/>
          <ac:spMkLst>
            <pc:docMk/>
            <pc:sldMk cId="4265501687" sldId="524"/>
            <ac:spMk id="6" creationId="{BD352798-1E60-015D-7683-FE196F80D56A}"/>
          </ac:spMkLst>
        </pc:spChg>
        <pc:spChg chg="add mod">
          <ac:chgData name="Hugo Castanheta" userId="47c1c2ed-0231-4d31-a6dd-05975b1edcb8" providerId="ADAL" clId="{0E9DDB12-10F1-46E7-A8FE-07BD4A2A2F9D}" dt="2023-05-08T15:41:50.234" v="5545"/>
          <ac:spMkLst>
            <pc:docMk/>
            <pc:sldMk cId="4265501687" sldId="524"/>
            <ac:spMk id="7" creationId="{49F3194B-AF74-754A-0CCE-9FB7BD6BAB03}"/>
          </ac:spMkLst>
        </pc:spChg>
      </pc:sldChg>
      <pc:sldChg chg="add del">
        <pc:chgData name="Hugo Castanheta" userId="47c1c2ed-0231-4d31-a6dd-05975b1edcb8" providerId="ADAL" clId="{0E9DDB12-10F1-46E7-A8FE-07BD4A2A2F9D}" dt="2023-05-08T15:17:18.647" v="5426" actId="2696"/>
        <pc:sldMkLst>
          <pc:docMk/>
          <pc:sldMk cId="308234333" sldId="525"/>
        </pc:sldMkLst>
      </pc:sldChg>
      <pc:sldChg chg="addSp delSp modSp add mod">
        <pc:chgData name="Hugo Castanheta" userId="47c1c2ed-0231-4d31-a6dd-05975b1edcb8" providerId="ADAL" clId="{0E9DDB12-10F1-46E7-A8FE-07BD4A2A2F9D}" dt="2023-05-08T15:42:05.143" v="5559"/>
        <pc:sldMkLst>
          <pc:docMk/>
          <pc:sldMk cId="4151395113" sldId="525"/>
        </pc:sldMkLst>
        <pc:spChg chg="add del mod">
          <ac:chgData name="Hugo Castanheta" userId="47c1c2ed-0231-4d31-a6dd-05975b1edcb8" providerId="ADAL" clId="{0E9DDB12-10F1-46E7-A8FE-07BD4A2A2F9D}" dt="2023-05-08T15:41:15.097" v="5528"/>
          <ac:spMkLst>
            <pc:docMk/>
            <pc:sldMk cId="4151395113" sldId="525"/>
            <ac:spMk id="2" creationId="{F01538C0-AE90-5E35-FEFB-E1C916ADB769}"/>
          </ac:spMkLst>
        </pc:spChg>
        <pc:spChg chg="add mod">
          <ac:chgData name="Hugo Castanheta" userId="47c1c2ed-0231-4d31-a6dd-05975b1edcb8" providerId="ADAL" clId="{0E9DDB12-10F1-46E7-A8FE-07BD4A2A2F9D}" dt="2023-05-08T15:42:05.143" v="5559"/>
          <ac:spMkLst>
            <pc:docMk/>
            <pc:sldMk cId="4151395113" sldId="525"/>
            <ac:spMk id="3" creationId="{6444435B-8F73-32B0-3CC9-EBB17BD91ED5}"/>
          </ac:spMkLst>
        </pc:spChg>
        <pc:spChg chg="mod">
          <ac:chgData name="Hugo Castanheta" userId="47c1c2ed-0231-4d31-a6dd-05975b1edcb8" providerId="ADAL" clId="{0E9DDB12-10F1-46E7-A8FE-07BD4A2A2F9D}" dt="2023-05-08T15:17:35.891" v="5436" actId="20577"/>
          <ac:spMkLst>
            <pc:docMk/>
            <pc:sldMk cId="4151395113" sldId="525"/>
            <ac:spMk id="4" creationId="{8E6DB3E9-CC53-C550-2DB2-EC9974E1D5D7}"/>
          </ac:spMkLst>
        </pc:spChg>
      </pc:sldChg>
      <pc:sldMasterChg chg="delSldLayout">
        <pc:chgData name="Hugo Castanheta" userId="47c1c2ed-0231-4d31-a6dd-05975b1edcb8" providerId="ADAL" clId="{0E9DDB12-10F1-46E7-A8FE-07BD4A2A2F9D}" dt="2023-04-27T16:15:39.320" v="1245" actId="47"/>
        <pc:sldMasterMkLst>
          <pc:docMk/>
          <pc:sldMasterMk cId="3356610978" sldId="2147483648"/>
        </pc:sldMasterMkLst>
        <pc:sldLayoutChg chg="del">
          <pc:chgData name="Hugo Castanheta" userId="47c1c2ed-0231-4d31-a6dd-05975b1edcb8" providerId="ADAL" clId="{0E9DDB12-10F1-46E7-A8FE-07BD4A2A2F9D}" dt="2023-04-27T16:15:39.320" v="1245" actId="47"/>
          <pc:sldLayoutMkLst>
            <pc:docMk/>
            <pc:sldMasterMk cId="3356610978" sldId="2147483648"/>
            <pc:sldLayoutMk cId="688204348" sldId="2147483661"/>
          </pc:sldLayoutMkLst>
        </pc:sldLayoutChg>
        <pc:sldLayoutChg chg="del">
          <pc:chgData name="Hugo Castanheta" userId="47c1c2ed-0231-4d31-a6dd-05975b1edcb8" providerId="ADAL" clId="{0E9DDB12-10F1-46E7-A8FE-07BD4A2A2F9D}" dt="2023-04-27T16:15:39.320" v="1245" actId="47"/>
          <pc:sldLayoutMkLst>
            <pc:docMk/>
            <pc:sldMasterMk cId="3356610978" sldId="2147483648"/>
            <pc:sldLayoutMk cId="58436091" sldId="2147483662"/>
          </pc:sldLayoutMkLst>
        </pc:sldLayoutChg>
        <pc:sldLayoutChg chg="del">
          <pc:chgData name="Hugo Castanheta" userId="47c1c2ed-0231-4d31-a6dd-05975b1edcb8" providerId="ADAL" clId="{0E9DDB12-10F1-46E7-A8FE-07BD4A2A2F9D}" dt="2023-04-27T16:15:39.320" v="1245" actId="47"/>
          <pc:sldLayoutMkLst>
            <pc:docMk/>
            <pc:sldMasterMk cId="3356610978" sldId="2147483648"/>
            <pc:sldLayoutMk cId="807350567" sldId="2147483663"/>
          </pc:sldLayoutMkLst>
        </pc:sldLayoutChg>
      </pc:sldMasterChg>
    </pc:docChg>
  </pc:docChgLst>
  <pc:docChgLst>
    <pc:chgData name="Hugo Castanheta" userId="47c1c2ed-0231-4d31-a6dd-05975b1edcb8" providerId="ADAL" clId="{8E5D3E00-B87D-42D9-9B4A-2C5BD975E895}"/>
    <pc:docChg chg="undo custSel addSld delSld modSld">
      <pc:chgData name="Hugo Castanheta" userId="47c1c2ed-0231-4d31-a6dd-05975b1edcb8" providerId="ADAL" clId="{8E5D3E00-B87D-42D9-9B4A-2C5BD975E895}" dt="2023-04-26T09:15:08.816" v="22"/>
      <pc:docMkLst>
        <pc:docMk/>
      </pc:docMkLst>
      <pc:sldChg chg="addSp delSp modSp mod">
        <pc:chgData name="Hugo Castanheta" userId="47c1c2ed-0231-4d31-a6dd-05975b1edcb8" providerId="ADAL" clId="{8E5D3E00-B87D-42D9-9B4A-2C5BD975E895}" dt="2023-04-26T09:15:08.816" v="22"/>
        <pc:sldMkLst>
          <pc:docMk/>
          <pc:sldMk cId="4029622206" sldId="256"/>
        </pc:sldMkLst>
        <pc:spChg chg="mod">
          <ac:chgData name="Hugo Castanheta" userId="47c1c2ed-0231-4d31-a6dd-05975b1edcb8" providerId="ADAL" clId="{8E5D3E00-B87D-42D9-9B4A-2C5BD975E895}" dt="2023-04-26T09:15:08.816" v="22"/>
          <ac:spMkLst>
            <pc:docMk/>
            <pc:sldMk cId="4029622206" sldId="256"/>
            <ac:spMk id="2" creationId="{F120C551-95D7-CA4D-B63E-28D06E6917C1}"/>
          </ac:spMkLst>
        </pc:spChg>
        <pc:spChg chg="add del mod">
          <ac:chgData name="Hugo Castanheta" userId="47c1c2ed-0231-4d31-a6dd-05975b1edcb8" providerId="ADAL" clId="{8E5D3E00-B87D-42D9-9B4A-2C5BD975E895}" dt="2023-04-26T09:15:08.306" v="18" actId="22"/>
          <ac:spMkLst>
            <pc:docMk/>
            <pc:sldMk cId="4029622206" sldId="256"/>
            <ac:spMk id="5" creationId="{3D3DAD8F-7565-FDB0-1EA4-5691A00E6AC4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9166147" sldId="34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8718874" sldId="37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48367599" sldId="37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744356944" sldId="37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32961747" sldId="37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269484431" sldId="37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41179361" sldId="37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127267494" sldId="37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603017101" sldId="37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35250257" sldId="37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072108260" sldId="39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18708018" sldId="40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981046950" sldId="417"/>
        </pc:sldMkLst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4066373436" sldId="418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4066373436" sldId="418"/>
            <ac:spMk id="2" creationId="{3F4134C0-8DA0-4A53-A1F7-CB94D600030C}"/>
          </ac:spMkLst>
        </pc:spChg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2177952011" sldId="419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2177952011" sldId="419"/>
            <ac:spMk id="11" creationId="{00000000-0000-0000-0000-000000000000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392142987" sldId="42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72084316" sldId="42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728812905" sldId="42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9412896" sldId="42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98044093" sldId="42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393982909" sldId="42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42764513" sldId="42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75287941" sldId="42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59630692" sldId="42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276316983" sldId="42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249307056" sldId="43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91552291" sldId="43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121942106" sldId="43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21316217" sldId="43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522052693" sldId="43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0933503" sldId="435"/>
        </pc:sldMkLst>
      </pc:sldChg>
      <pc:sldChg chg="add del">
        <pc:chgData name="Hugo Castanheta" userId="47c1c2ed-0231-4d31-a6dd-05975b1edcb8" providerId="ADAL" clId="{8E5D3E00-B87D-42D9-9B4A-2C5BD975E895}" dt="2023-04-26T09:15:08.205" v="14" actId="2890"/>
        <pc:sldMkLst>
          <pc:docMk/>
          <pc:sldMk cId="2913680068" sldId="436"/>
        </pc:sldMkLst>
      </pc:sldChg>
    </pc:docChg>
  </pc:docChgLst>
  <pc:docChgLst>
    <pc:chgData name="Hugo Miguel Castanheta" userId="a620f901aeb1a493" providerId="LiveId" clId="{52524A95-FFDE-4CC0-A6F2-299127C2ABBB}"/>
    <pc:docChg chg="undo custSel addSld delSld modSld">
      <pc:chgData name="Hugo Miguel Castanheta" userId="a620f901aeb1a493" providerId="LiveId" clId="{52524A95-FFDE-4CC0-A6F2-299127C2ABBB}" dt="2023-04-27T10:15:12.454" v="34" actId="478"/>
      <pc:docMkLst>
        <pc:docMk/>
      </pc:docMkLst>
      <pc:sldChg chg="modSp">
        <pc:chgData name="Hugo Miguel Castanheta" userId="a620f901aeb1a493" providerId="LiveId" clId="{52524A95-FFDE-4CC0-A6F2-299127C2ABBB}" dt="2023-04-27T10:12:05.815" v="23"/>
        <pc:sldMkLst>
          <pc:docMk/>
          <pc:sldMk cId="4029622206" sldId="256"/>
        </pc:sldMkLst>
        <pc:spChg chg="mod">
          <ac:chgData name="Hugo Miguel Castanheta" userId="a620f901aeb1a493" providerId="LiveId" clId="{52524A95-FFDE-4CC0-A6F2-299127C2ABBB}" dt="2023-04-27T10:12:05.815" v="23"/>
          <ac:spMkLst>
            <pc:docMk/>
            <pc:sldMk cId="4029622206" sldId="256"/>
            <ac:spMk id="3" creationId="{348C271F-3B41-274D-BE71-CE2121852B0A}"/>
          </ac:spMkLst>
        </pc:spChg>
      </pc:sldChg>
      <pc:sldChg chg="addSp delSp modSp mod">
        <pc:chgData name="Hugo Miguel Castanheta" userId="a620f901aeb1a493" providerId="LiveId" clId="{52524A95-FFDE-4CC0-A6F2-299127C2ABBB}" dt="2023-04-27T10:14:51.001" v="32"/>
        <pc:sldMkLst>
          <pc:docMk/>
          <pc:sldMk cId="1279322478" sldId="257"/>
        </pc:sldMkLst>
        <pc:spChg chg="mod">
          <ac:chgData name="Hugo Miguel Castanheta" userId="a620f901aeb1a493" providerId="LiveId" clId="{52524A95-FFDE-4CC0-A6F2-299127C2ABBB}" dt="2023-04-27T10:14:14.384" v="31"/>
          <ac:spMkLst>
            <pc:docMk/>
            <pc:sldMk cId="1279322478" sldId="257"/>
            <ac:spMk id="4" creationId="{87EC3963-536C-A040-98B1-E744B6328EF1}"/>
          </ac:spMkLst>
        </pc:spChg>
        <pc:spChg chg="mod">
          <ac:chgData name="Hugo Miguel Castanheta" userId="a620f901aeb1a493" providerId="LiveId" clId="{52524A95-FFDE-4CC0-A6F2-299127C2ABBB}" dt="2023-04-27T10:12:05.815" v="23"/>
          <ac:spMkLst>
            <pc:docMk/>
            <pc:sldMk cId="1279322478" sldId="257"/>
            <ac:spMk id="5" creationId="{93A9AA75-29EE-8741-A9AD-201540D84EC7}"/>
          </ac:spMkLst>
        </pc:spChg>
        <pc:picChg chg="add mod">
          <ac:chgData name="Hugo Miguel Castanheta" userId="a620f901aeb1a493" providerId="LiveId" clId="{52524A95-FFDE-4CC0-A6F2-299127C2ABBB}" dt="2023-04-27T10:14:51.001" v="32"/>
          <ac:picMkLst>
            <pc:docMk/>
            <pc:sldMk cId="1279322478" sldId="257"/>
            <ac:picMk id="2" creationId="{3E282A98-2E5A-CC23-696E-038E977A7BC7}"/>
          </ac:picMkLst>
        </pc:picChg>
        <pc:picChg chg="add del">
          <ac:chgData name="Hugo Miguel Castanheta" userId="a620f901aeb1a493" providerId="LiveId" clId="{52524A95-FFDE-4CC0-A6F2-299127C2ABBB}" dt="2023-04-27T10:13:49.224" v="26"/>
          <ac:picMkLst>
            <pc:docMk/>
            <pc:sldMk cId="1279322478" sldId="257"/>
            <ac:picMk id="1026" creationId="{F05B24B4-83E3-B95E-0D08-212040A5B435}"/>
          </ac:picMkLst>
        </pc:picChg>
        <pc:picChg chg="add del">
          <ac:chgData name="Hugo Miguel Castanheta" userId="a620f901aeb1a493" providerId="LiveId" clId="{52524A95-FFDE-4CC0-A6F2-299127C2ABBB}" dt="2023-04-27T10:14:02.639" v="28" actId="478"/>
          <ac:picMkLst>
            <pc:docMk/>
            <pc:sldMk cId="1279322478" sldId="257"/>
            <ac:picMk id="1028" creationId="{E4074618-0E42-6BED-69BC-0FB002E76CA3}"/>
          </ac:picMkLst>
        </pc:picChg>
      </pc:sldChg>
      <pc:sldChg chg="delSp modSp mod">
        <pc:chgData name="Hugo Miguel Castanheta" userId="a620f901aeb1a493" providerId="LiveId" clId="{52524A95-FFDE-4CC0-A6F2-299127C2ABBB}" dt="2023-04-27T10:15:12.454" v="34" actId="478"/>
        <pc:sldMkLst>
          <pc:docMk/>
          <pc:sldMk cId="2254855711" sldId="258"/>
        </pc:sldMkLst>
        <pc:spChg chg="del">
          <ac:chgData name="Hugo Miguel Castanheta" userId="a620f901aeb1a493" providerId="LiveId" clId="{52524A95-FFDE-4CC0-A6F2-299127C2ABBB}" dt="2023-04-27T10:15:03.690" v="33" actId="478"/>
          <ac:spMkLst>
            <pc:docMk/>
            <pc:sldMk cId="2254855711" sldId="258"/>
            <ac:spMk id="2" creationId="{96AEAF21-9825-4FE9-879B-52E513EC389A}"/>
          </ac:spMkLst>
        </pc:spChg>
        <pc:spChg chg="mod">
          <ac:chgData name="Hugo Miguel Castanheta" userId="a620f901aeb1a493" providerId="LiveId" clId="{52524A95-FFDE-4CC0-A6F2-299127C2ABBB}" dt="2023-04-27T10:10:53.807" v="21" actId="1035"/>
          <ac:spMkLst>
            <pc:docMk/>
            <pc:sldMk cId="2254855711" sldId="258"/>
            <ac:spMk id="3" creationId="{47438CC7-E7F7-3247-814B-F2B22CA47665}"/>
          </ac:spMkLst>
        </pc:spChg>
        <pc:spChg chg="mod">
          <ac:chgData name="Hugo Miguel Castanheta" userId="a620f901aeb1a493" providerId="LiveId" clId="{52524A95-FFDE-4CC0-A6F2-299127C2ABBB}" dt="2023-04-27T10:12:05.815" v="23"/>
          <ac:spMkLst>
            <pc:docMk/>
            <pc:sldMk cId="2254855711" sldId="258"/>
            <ac:spMk id="4" creationId="{0D7312BB-AA60-A64B-86C5-5083CF2051E1}"/>
          </ac:spMkLst>
        </pc:spChg>
        <pc:spChg chg="del">
          <ac:chgData name="Hugo Miguel Castanheta" userId="a620f901aeb1a493" providerId="LiveId" clId="{52524A95-FFDE-4CC0-A6F2-299127C2ABBB}" dt="2023-04-27T10:15:12.454" v="34" actId="478"/>
          <ac:spMkLst>
            <pc:docMk/>
            <pc:sldMk cId="2254855711" sldId="258"/>
            <ac:spMk id="5" creationId="{0DA6C411-C793-F842-96B1-E119BDDAF399}"/>
          </ac:spMkLst>
        </pc:spChg>
      </pc:sldChg>
      <pc:sldChg chg="modSp">
        <pc:chgData name="Hugo Miguel Castanheta" userId="a620f901aeb1a493" providerId="LiveId" clId="{52524A95-FFDE-4CC0-A6F2-299127C2ABBB}" dt="2023-04-27T10:12:05.815" v="23"/>
        <pc:sldMkLst>
          <pc:docMk/>
          <pc:sldMk cId="2406059575" sldId="259"/>
        </pc:sldMkLst>
        <pc:spChg chg="mod">
          <ac:chgData name="Hugo Miguel Castanheta" userId="a620f901aeb1a493" providerId="LiveId" clId="{52524A95-FFDE-4CC0-A6F2-299127C2ABBB}" dt="2023-04-27T10:12:05.815" v="23"/>
          <ac:spMkLst>
            <pc:docMk/>
            <pc:sldMk cId="2406059575" sldId="259"/>
            <ac:spMk id="3" creationId="{CA4139DF-5145-7541-9409-71BAC070B63A}"/>
          </ac:spMkLst>
        </pc:spChg>
      </pc:sldChg>
      <pc:sldChg chg="del">
        <pc:chgData name="Hugo Miguel Castanheta" userId="a620f901aeb1a493" providerId="LiveId" clId="{52524A95-FFDE-4CC0-A6F2-299127C2ABBB}" dt="2023-04-27T10:10:58.964" v="22" actId="47"/>
        <pc:sldMkLst>
          <pc:docMk/>
          <pc:sldMk cId="978429200" sldId="260"/>
        </pc:sldMkLst>
      </pc:sldChg>
      <pc:sldChg chg="add">
        <pc:chgData name="Hugo Miguel Castanheta" userId="a620f901aeb1a493" providerId="LiveId" clId="{52524A95-FFDE-4CC0-A6F2-299127C2ABBB}" dt="2023-04-27T10:12:43.904" v="24"/>
        <pc:sldMkLst>
          <pc:docMk/>
          <pc:sldMk cId="2797841940" sldId="459"/>
        </pc:sldMkLst>
      </pc:sldChg>
    </pc:docChg>
  </pc:docChgLst>
  <pc:docChgLst>
    <pc:chgData name="Hugo Miguel Castanheta" userId="a620f901aeb1a493" providerId="LiveId" clId="{70F8CAB0-A09B-400E-A94D-A29B378076AE}"/>
    <pc:docChg chg="custSel addSld delSld modSld">
      <pc:chgData name="Hugo Miguel Castanheta" userId="a620f901aeb1a493" providerId="LiveId" clId="{70F8CAB0-A09B-400E-A94D-A29B378076AE}" dt="2023-04-27T10:25:43.389" v="12" actId="47"/>
      <pc:docMkLst>
        <pc:docMk/>
      </pc:docMkLst>
      <pc:sldChg chg="add del">
        <pc:chgData name="Hugo Miguel Castanheta" userId="a620f901aeb1a493" providerId="LiveId" clId="{70F8CAB0-A09B-400E-A94D-A29B378076AE}" dt="2023-04-27T10:25:38.632" v="11" actId="47"/>
        <pc:sldMkLst>
          <pc:docMk/>
          <pc:sldMk cId="3246198563" sldId="293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1597736847" sldId="321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1911846438" sldId="324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383009039" sldId="346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1785362144" sldId="347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753029407" sldId="350"/>
        </pc:sldMkLst>
      </pc:sldChg>
      <pc:sldChg chg="modSp add mod">
        <pc:chgData name="Hugo Miguel Castanheta" userId="a620f901aeb1a493" providerId="LiveId" clId="{70F8CAB0-A09B-400E-A94D-A29B378076AE}" dt="2023-04-27T10:24:40.520" v="2" actId="27636"/>
        <pc:sldMkLst>
          <pc:docMk/>
          <pc:sldMk cId="1711393224" sldId="365"/>
        </pc:sldMkLst>
        <pc:spChg chg="mod">
          <ac:chgData name="Hugo Miguel Castanheta" userId="a620f901aeb1a493" providerId="LiveId" clId="{70F8CAB0-A09B-400E-A94D-A29B378076AE}" dt="2023-04-27T10:24:40.520" v="2" actId="27636"/>
          <ac:spMkLst>
            <pc:docMk/>
            <pc:sldMk cId="1711393224" sldId="365"/>
            <ac:spMk id="18" creationId="{00000000-0000-0000-0000-000000000000}"/>
          </ac:spMkLst>
        </pc:spChg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625061144" sldId="379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613976950" sldId="380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1635240784" sldId="381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550321600" sldId="382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77700731" sldId="383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505031489" sldId="388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887666903" sldId="389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413720377" sldId="392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581728518" sldId="396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1139284299" sldId="398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1833854468" sldId="406"/>
        </pc:sldMkLst>
      </pc:sldChg>
      <pc:sldChg chg="modSp add mod">
        <pc:chgData name="Hugo Miguel Castanheta" userId="a620f901aeb1a493" providerId="LiveId" clId="{70F8CAB0-A09B-400E-A94D-A29B378076AE}" dt="2023-04-27T10:24:40.468" v="1" actId="27636"/>
        <pc:sldMkLst>
          <pc:docMk/>
          <pc:sldMk cId="3311968030" sldId="432"/>
        </pc:sldMkLst>
        <pc:spChg chg="mod">
          <ac:chgData name="Hugo Miguel Castanheta" userId="a620f901aeb1a493" providerId="LiveId" clId="{70F8CAB0-A09B-400E-A94D-A29B378076AE}" dt="2023-04-27T10:24:40.468" v="1" actId="27636"/>
          <ac:spMkLst>
            <pc:docMk/>
            <pc:sldMk cId="3311968030" sldId="432"/>
            <ac:spMk id="6" creationId="{F7F18D1A-0570-4E37-B67D-29D21260C43F}"/>
          </ac:spMkLst>
        </pc:spChg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371239165" sldId="434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624059053" sldId="438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388553560" sldId="439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880797016" sldId="440"/>
        </pc:sldMkLst>
      </pc:sldChg>
      <pc:sldChg chg="modSp add mod">
        <pc:chgData name="Hugo Miguel Castanheta" userId="a620f901aeb1a493" providerId="LiveId" clId="{70F8CAB0-A09B-400E-A94D-A29B378076AE}" dt="2023-04-27T10:24:40.528" v="3" actId="27636"/>
        <pc:sldMkLst>
          <pc:docMk/>
          <pc:sldMk cId="153286762" sldId="441"/>
        </pc:sldMkLst>
        <pc:spChg chg="mod">
          <ac:chgData name="Hugo Miguel Castanheta" userId="a620f901aeb1a493" providerId="LiveId" clId="{70F8CAB0-A09B-400E-A94D-A29B378076AE}" dt="2023-04-27T10:24:40.528" v="3" actId="27636"/>
          <ac:spMkLst>
            <pc:docMk/>
            <pc:sldMk cId="153286762" sldId="441"/>
            <ac:spMk id="3" creationId="{2C17072B-06CD-4556-962C-5B6515CEC9E5}"/>
          </ac:spMkLst>
        </pc:spChg>
      </pc:sldChg>
      <pc:sldChg chg="modSp add mod">
        <pc:chgData name="Hugo Miguel Castanheta" userId="a620f901aeb1a493" providerId="LiveId" clId="{70F8CAB0-A09B-400E-A94D-A29B378076AE}" dt="2023-04-27T10:24:40.535" v="4" actId="27636"/>
        <pc:sldMkLst>
          <pc:docMk/>
          <pc:sldMk cId="3596233827" sldId="442"/>
        </pc:sldMkLst>
        <pc:spChg chg="mod">
          <ac:chgData name="Hugo Miguel Castanheta" userId="a620f901aeb1a493" providerId="LiveId" clId="{70F8CAB0-A09B-400E-A94D-A29B378076AE}" dt="2023-04-27T10:24:40.535" v="4" actId="27636"/>
          <ac:spMkLst>
            <pc:docMk/>
            <pc:sldMk cId="3596233827" sldId="442"/>
            <ac:spMk id="3" creationId="{86A05F42-424E-41D3-8442-ABB14FB1A4D8}"/>
          </ac:spMkLst>
        </pc:spChg>
      </pc:sldChg>
      <pc:sldChg chg="modSp add mod">
        <pc:chgData name="Hugo Miguel Castanheta" userId="a620f901aeb1a493" providerId="LiveId" clId="{70F8CAB0-A09B-400E-A94D-A29B378076AE}" dt="2023-04-27T10:24:40.544" v="5" actId="27636"/>
        <pc:sldMkLst>
          <pc:docMk/>
          <pc:sldMk cId="1181127134" sldId="443"/>
        </pc:sldMkLst>
        <pc:spChg chg="mod">
          <ac:chgData name="Hugo Miguel Castanheta" userId="a620f901aeb1a493" providerId="LiveId" clId="{70F8CAB0-A09B-400E-A94D-A29B378076AE}" dt="2023-04-27T10:24:40.544" v="5" actId="27636"/>
          <ac:spMkLst>
            <pc:docMk/>
            <pc:sldMk cId="1181127134" sldId="443"/>
            <ac:spMk id="3" creationId="{BBDAB64F-246F-4048-A950-7C72E0273C69}"/>
          </ac:spMkLst>
        </pc:spChg>
      </pc:sldChg>
      <pc:sldChg chg="modSp add mod">
        <pc:chgData name="Hugo Miguel Castanheta" userId="a620f901aeb1a493" providerId="LiveId" clId="{70F8CAB0-A09B-400E-A94D-A29B378076AE}" dt="2023-04-27T10:24:40.548" v="6" actId="27636"/>
        <pc:sldMkLst>
          <pc:docMk/>
          <pc:sldMk cId="931980992" sldId="446"/>
        </pc:sldMkLst>
        <pc:spChg chg="mod">
          <ac:chgData name="Hugo Miguel Castanheta" userId="a620f901aeb1a493" providerId="LiveId" clId="{70F8CAB0-A09B-400E-A94D-A29B378076AE}" dt="2023-04-27T10:24:40.548" v="6" actId="27636"/>
          <ac:spMkLst>
            <pc:docMk/>
            <pc:sldMk cId="931980992" sldId="446"/>
            <ac:spMk id="8" creationId="{16E47339-906E-432B-813F-5304412845B1}"/>
          </ac:spMkLst>
        </pc:spChg>
      </pc:sldChg>
      <pc:sldChg chg="modSp add mod">
        <pc:chgData name="Hugo Miguel Castanheta" userId="a620f901aeb1a493" providerId="LiveId" clId="{70F8CAB0-A09B-400E-A94D-A29B378076AE}" dt="2023-04-27T10:24:40.548" v="7" actId="27636"/>
        <pc:sldMkLst>
          <pc:docMk/>
          <pc:sldMk cId="3101450027" sldId="448"/>
        </pc:sldMkLst>
        <pc:spChg chg="mod">
          <ac:chgData name="Hugo Miguel Castanheta" userId="a620f901aeb1a493" providerId="LiveId" clId="{70F8CAB0-A09B-400E-A94D-A29B378076AE}" dt="2023-04-27T10:24:40.548" v="7" actId="27636"/>
          <ac:spMkLst>
            <pc:docMk/>
            <pc:sldMk cId="3101450027" sldId="448"/>
            <ac:spMk id="8" creationId="{4CB2FE5C-9B2F-48BB-BED0-0CA24F8A1371}"/>
          </ac:spMkLst>
        </pc:spChg>
      </pc:sldChg>
      <pc:sldChg chg="modSp add mod">
        <pc:chgData name="Hugo Miguel Castanheta" userId="a620f901aeb1a493" providerId="LiveId" clId="{70F8CAB0-A09B-400E-A94D-A29B378076AE}" dt="2023-04-27T10:24:40.548" v="8" actId="27636"/>
        <pc:sldMkLst>
          <pc:docMk/>
          <pc:sldMk cId="2418212776" sldId="450"/>
        </pc:sldMkLst>
        <pc:spChg chg="mod">
          <ac:chgData name="Hugo Miguel Castanheta" userId="a620f901aeb1a493" providerId="LiveId" clId="{70F8CAB0-A09B-400E-A94D-A29B378076AE}" dt="2023-04-27T10:24:40.548" v="8" actId="27636"/>
          <ac:spMkLst>
            <pc:docMk/>
            <pc:sldMk cId="2418212776" sldId="450"/>
            <ac:spMk id="6" creationId="{2544C805-DAD5-4464-A999-17553936CBA5}"/>
          </ac:spMkLst>
        </pc:spChg>
      </pc:sldChg>
      <pc:sldChg chg="modSp add mod">
        <pc:chgData name="Hugo Miguel Castanheta" userId="a620f901aeb1a493" providerId="LiveId" clId="{70F8CAB0-A09B-400E-A94D-A29B378076AE}" dt="2023-04-27T10:24:40.558" v="9" actId="27636"/>
        <pc:sldMkLst>
          <pc:docMk/>
          <pc:sldMk cId="689979256" sldId="451"/>
        </pc:sldMkLst>
        <pc:spChg chg="mod">
          <ac:chgData name="Hugo Miguel Castanheta" userId="a620f901aeb1a493" providerId="LiveId" clId="{70F8CAB0-A09B-400E-A94D-A29B378076AE}" dt="2023-04-27T10:24:40.558" v="9" actId="27636"/>
          <ac:spMkLst>
            <pc:docMk/>
            <pc:sldMk cId="689979256" sldId="451"/>
            <ac:spMk id="6" creationId="{4B0CFEDB-E190-4F0E-A5AA-5B35445F3EFB}"/>
          </ac:spMkLst>
        </pc:spChg>
      </pc:sldChg>
      <pc:sldChg chg="modSp add mod">
        <pc:chgData name="Hugo Miguel Castanheta" userId="a620f901aeb1a493" providerId="LiveId" clId="{70F8CAB0-A09B-400E-A94D-A29B378076AE}" dt="2023-04-27T10:24:40.560" v="10" actId="27636"/>
        <pc:sldMkLst>
          <pc:docMk/>
          <pc:sldMk cId="3152214831" sldId="453"/>
        </pc:sldMkLst>
        <pc:spChg chg="mod">
          <ac:chgData name="Hugo Miguel Castanheta" userId="a620f901aeb1a493" providerId="LiveId" clId="{70F8CAB0-A09B-400E-A94D-A29B378076AE}" dt="2023-04-27T10:24:40.560" v="10" actId="27636"/>
          <ac:spMkLst>
            <pc:docMk/>
            <pc:sldMk cId="3152214831" sldId="453"/>
            <ac:spMk id="6" creationId="{EA08AA77-155A-45B8-B2D5-B1C4B8B9204C}"/>
          </ac:spMkLst>
        </pc:spChg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845873236" sldId="454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568200220" sldId="455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733866630" sldId="456"/>
        </pc:sldMkLst>
      </pc:sldChg>
      <pc:sldChg chg="add del">
        <pc:chgData name="Hugo Miguel Castanheta" userId="a620f901aeb1a493" providerId="LiveId" clId="{70F8CAB0-A09B-400E-A94D-A29B378076AE}" dt="2023-04-27T10:25:43.389" v="12" actId="47"/>
        <pc:sldMkLst>
          <pc:docMk/>
          <pc:sldMk cId="1120976125" sldId="480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2252739333" sldId="485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3613856503" sldId="486"/>
        </pc:sldMkLst>
      </pc:sldChg>
      <pc:sldChg chg="add">
        <pc:chgData name="Hugo Miguel Castanheta" userId="a620f901aeb1a493" providerId="LiveId" clId="{70F8CAB0-A09B-400E-A94D-A29B378076AE}" dt="2023-04-27T10:24:40.255" v="0"/>
        <pc:sldMkLst>
          <pc:docMk/>
          <pc:sldMk cId="197914991" sldId="487"/>
        </pc:sldMkLst>
      </pc:sldChg>
      <pc:sldMasterChg chg="delSldLayout">
        <pc:chgData name="Hugo Miguel Castanheta" userId="a620f901aeb1a493" providerId="LiveId" clId="{70F8CAB0-A09B-400E-A94D-A29B378076AE}" dt="2023-04-27T10:25:38.632" v="11" actId="47"/>
        <pc:sldMasterMkLst>
          <pc:docMk/>
          <pc:sldMasterMk cId="3356610978" sldId="2147483648"/>
        </pc:sldMasterMkLst>
        <pc:sldLayoutChg chg="del">
          <pc:chgData name="Hugo Miguel Castanheta" userId="a620f901aeb1a493" providerId="LiveId" clId="{70F8CAB0-A09B-400E-A94D-A29B378076AE}" dt="2023-04-27T10:25:38.632" v="11" actId="47"/>
          <pc:sldLayoutMkLst>
            <pc:docMk/>
            <pc:sldMasterMk cId="3356610978" sldId="2147483648"/>
            <pc:sldLayoutMk cId="3943933189" sldId="2147483664"/>
          </pc:sldLayoutMkLst>
        </pc:sldLayoutChg>
      </pc:sldMasterChg>
    </pc:docChg>
  </pc:docChgLst>
  <pc:docChgLst>
    <pc:chgData name="Hugo Castanheta" userId="S::hugo.castanheta.ext@spms.min-saude.pt::47c1c2ed-0231-4d31-a6dd-05975b1edcb8" providerId="AD" clId="Web-{6FA39661-8EDE-EC29-3011-8AABF374BFC0}"/>
    <pc:docChg chg="modSld">
      <pc:chgData name="Hugo Castanheta" userId="S::hugo.castanheta.ext@spms.min-saude.pt::47c1c2ed-0231-4d31-a6dd-05975b1edcb8" providerId="AD" clId="Web-{6FA39661-8EDE-EC29-3011-8AABF374BFC0}" dt="2024-01-17T08:04:45.193" v="9" actId="1076"/>
      <pc:docMkLst>
        <pc:docMk/>
      </pc:docMkLst>
      <pc:sldChg chg="addSp modSp">
        <pc:chgData name="Hugo Castanheta" userId="S::hugo.castanheta.ext@spms.min-saude.pt::47c1c2ed-0231-4d31-a6dd-05975b1edcb8" providerId="AD" clId="Web-{6FA39661-8EDE-EC29-3011-8AABF374BFC0}" dt="2024-01-17T07:53:36.842" v="7" actId="1076"/>
        <pc:sldMkLst>
          <pc:docMk/>
          <pc:sldMk cId="1279596436" sldId="492"/>
        </pc:sldMkLst>
        <pc:spChg chg="add mod">
          <ac:chgData name="Hugo Castanheta" userId="S::hugo.castanheta.ext@spms.min-saude.pt::47c1c2ed-0231-4d31-a6dd-05975b1edcb8" providerId="AD" clId="Web-{6FA39661-8EDE-EC29-3011-8AABF374BFC0}" dt="2024-01-17T07:53:08.857" v="2" actId="14100"/>
          <ac:spMkLst>
            <pc:docMk/>
            <pc:sldMk cId="1279596436" sldId="492"/>
            <ac:spMk id="9" creationId="{427B4BDE-503C-0156-4F2A-927D7C453A4A}"/>
          </ac:spMkLst>
        </pc:spChg>
        <pc:spChg chg="add mod">
          <ac:chgData name="Hugo Castanheta" userId="S::hugo.castanheta.ext@spms.min-saude.pt::47c1c2ed-0231-4d31-a6dd-05975b1edcb8" providerId="AD" clId="Web-{6FA39661-8EDE-EC29-3011-8AABF374BFC0}" dt="2024-01-17T07:53:36.842" v="7" actId="1076"/>
          <ac:spMkLst>
            <pc:docMk/>
            <pc:sldMk cId="1279596436" sldId="492"/>
            <ac:spMk id="13" creationId="{43D326A9-42F6-0EF9-9AEE-C6A03967BCEF}"/>
          </ac:spMkLst>
        </pc:spChg>
      </pc:sldChg>
      <pc:sldChg chg="delSp">
        <pc:chgData name="Hugo Castanheta" userId="S::hugo.castanheta.ext@spms.min-saude.pt::47c1c2ed-0231-4d31-a6dd-05975b1edcb8" providerId="AD" clId="Web-{6FA39661-8EDE-EC29-3011-8AABF374BFC0}" dt="2024-01-17T07:58:33.759" v="8"/>
        <pc:sldMkLst>
          <pc:docMk/>
          <pc:sldMk cId="355113037" sldId="510"/>
        </pc:sldMkLst>
        <pc:spChg chg="del">
          <ac:chgData name="Hugo Castanheta" userId="S::hugo.castanheta.ext@spms.min-saude.pt::47c1c2ed-0231-4d31-a6dd-05975b1edcb8" providerId="AD" clId="Web-{6FA39661-8EDE-EC29-3011-8AABF374BFC0}" dt="2024-01-17T07:58:33.759" v="8"/>
          <ac:spMkLst>
            <pc:docMk/>
            <pc:sldMk cId="355113037" sldId="510"/>
            <ac:spMk id="12" creationId="{D780C136-5674-1066-E730-BE933ABCA246}"/>
          </ac:spMkLst>
        </pc:spChg>
      </pc:sldChg>
      <pc:sldChg chg="modSp">
        <pc:chgData name="Hugo Castanheta" userId="S::hugo.castanheta.ext@spms.min-saude.pt::47c1c2ed-0231-4d31-a6dd-05975b1edcb8" providerId="AD" clId="Web-{6FA39661-8EDE-EC29-3011-8AABF374BFC0}" dt="2024-01-17T08:04:45.193" v="9" actId="1076"/>
        <pc:sldMkLst>
          <pc:docMk/>
          <pc:sldMk cId="502448793" sldId="519"/>
        </pc:sldMkLst>
        <pc:picChg chg="mod">
          <ac:chgData name="Hugo Castanheta" userId="S::hugo.castanheta.ext@spms.min-saude.pt::47c1c2ed-0231-4d31-a6dd-05975b1edcb8" providerId="AD" clId="Web-{6FA39661-8EDE-EC29-3011-8AABF374BFC0}" dt="2024-01-17T08:04:45.193" v="9" actId="1076"/>
          <ac:picMkLst>
            <pc:docMk/>
            <pc:sldMk cId="502448793" sldId="519"/>
            <ac:picMk id="8" creationId="{42162D84-3569-AE9A-F0E9-2FD9FCFE401C}"/>
          </ac:picMkLst>
        </pc:picChg>
      </pc:sldChg>
    </pc:docChg>
  </pc:docChgLst>
  <pc:docChgLst>
    <pc:chgData name="Hugo Castanheta" userId="S::hugo.castanheta.ext@spms.min-saude.pt::47c1c2ed-0231-4d31-a6dd-05975b1edcb8" providerId="AD" clId="Web-{E654A09F-4656-CF48-5C7E-1CB199E71D5A}"/>
    <pc:docChg chg="modSld sldOrd">
      <pc:chgData name="Hugo Castanheta" userId="S::hugo.castanheta.ext@spms.min-saude.pt::47c1c2ed-0231-4d31-a6dd-05975b1edcb8" providerId="AD" clId="Web-{E654A09F-4656-CF48-5C7E-1CB199E71D5A}" dt="2023-10-04T09:15:52.554" v="4" actId="1076"/>
      <pc:docMkLst>
        <pc:docMk/>
      </pc:docMkLst>
      <pc:sldChg chg="modSp">
        <pc:chgData name="Hugo Castanheta" userId="S::hugo.castanheta.ext@spms.min-saude.pt::47c1c2ed-0231-4d31-a6dd-05975b1edcb8" providerId="AD" clId="Web-{E654A09F-4656-CF48-5C7E-1CB199E71D5A}" dt="2023-10-04T09:14:47.958" v="0" actId="1076"/>
        <pc:sldMkLst>
          <pc:docMk/>
          <pc:sldMk cId="213730030" sldId="495"/>
        </pc:sldMkLst>
        <pc:spChg chg="mod">
          <ac:chgData name="Hugo Castanheta" userId="S::hugo.castanheta.ext@spms.min-saude.pt::47c1c2ed-0231-4d31-a6dd-05975b1edcb8" providerId="AD" clId="Web-{E654A09F-4656-CF48-5C7E-1CB199E71D5A}" dt="2023-10-04T09:14:47.958" v="0" actId="1076"/>
          <ac:spMkLst>
            <pc:docMk/>
            <pc:sldMk cId="213730030" sldId="495"/>
            <ac:spMk id="2" creationId="{14772FFE-2CEA-A93E-1F30-12D57BD4B9A5}"/>
          </ac:spMkLst>
        </pc:spChg>
      </pc:sldChg>
      <pc:sldChg chg="ord">
        <pc:chgData name="Hugo Castanheta" userId="S::hugo.castanheta.ext@spms.min-saude.pt::47c1c2ed-0231-4d31-a6dd-05975b1edcb8" providerId="AD" clId="Web-{E654A09F-4656-CF48-5C7E-1CB199E71D5A}" dt="2023-10-04T09:15:34.037" v="3"/>
        <pc:sldMkLst>
          <pc:docMk/>
          <pc:sldMk cId="2733553172" sldId="499"/>
        </pc:sldMkLst>
      </pc:sldChg>
      <pc:sldChg chg="modSp">
        <pc:chgData name="Hugo Castanheta" userId="S::hugo.castanheta.ext@spms.min-saude.pt::47c1c2ed-0231-4d31-a6dd-05975b1edcb8" providerId="AD" clId="Web-{E654A09F-4656-CF48-5C7E-1CB199E71D5A}" dt="2023-10-04T09:15:52.554" v="4" actId="1076"/>
        <pc:sldMkLst>
          <pc:docMk/>
          <pc:sldMk cId="4240924131" sldId="503"/>
        </pc:sldMkLst>
        <pc:spChg chg="mod">
          <ac:chgData name="Hugo Castanheta" userId="S::hugo.castanheta.ext@spms.min-saude.pt::47c1c2ed-0231-4d31-a6dd-05975b1edcb8" providerId="AD" clId="Web-{E654A09F-4656-CF48-5C7E-1CB199E71D5A}" dt="2023-10-04T09:15:52.554" v="4" actId="1076"/>
          <ac:spMkLst>
            <pc:docMk/>
            <pc:sldMk cId="4240924131" sldId="503"/>
            <ac:spMk id="2" creationId="{14772FFE-2CEA-A93E-1F30-12D57BD4B9A5}"/>
          </ac:spMkLst>
        </pc:spChg>
      </pc:sldChg>
      <pc:sldChg chg="modSp">
        <pc:chgData name="Hugo Castanheta" userId="S::hugo.castanheta.ext@spms.min-saude.pt::47c1c2ed-0231-4d31-a6dd-05975b1edcb8" providerId="AD" clId="Web-{E654A09F-4656-CF48-5C7E-1CB199E71D5A}" dt="2023-10-04T09:14:56.302" v="1" actId="1076"/>
        <pc:sldMkLst>
          <pc:docMk/>
          <pc:sldMk cId="1912652315" sldId="528"/>
        </pc:sldMkLst>
        <pc:spChg chg="mod">
          <ac:chgData name="Hugo Castanheta" userId="S::hugo.castanheta.ext@spms.min-saude.pt::47c1c2ed-0231-4d31-a6dd-05975b1edcb8" providerId="AD" clId="Web-{E654A09F-4656-CF48-5C7E-1CB199E71D5A}" dt="2023-10-04T09:14:56.302" v="1" actId="1076"/>
          <ac:spMkLst>
            <pc:docMk/>
            <pc:sldMk cId="1912652315" sldId="528"/>
            <ac:spMk id="2" creationId="{14772FFE-2CEA-A93E-1F30-12D57BD4B9A5}"/>
          </ac:spMkLst>
        </pc:spChg>
      </pc:sldChg>
      <pc:sldChg chg="modSp">
        <pc:chgData name="Hugo Castanheta" userId="S::hugo.castanheta.ext@spms.min-saude.pt::47c1c2ed-0231-4d31-a6dd-05975b1edcb8" providerId="AD" clId="Web-{E654A09F-4656-CF48-5C7E-1CB199E71D5A}" dt="2023-10-04T09:15:04.849" v="2" actId="1076"/>
        <pc:sldMkLst>
          <pc:docMk/>
          <pc:sldMk cId="3325559207" sldId="529"/>
        </pc:sldMkLst>
        <pc:spChg chg="mod">
          <ac:chgData name="Hugo Castanheta" userId="S::hugo.castanheta.ext@spms.min-saude.pt::47c1c2ed-0231-4d31-a6dd-05975b1edcb8" providerId="AD" clId="Web-{E654A09F-4656-CF48-5C7E-1CB199E71D5A}" dt="2023-10-04T09:15:04.849" v="2" actId="1076"/>
          <ac:spMkLst>
            <pc:docMk/>
            <pc:sldMk cId="3325559207" sldId="529"/>
            <ac:spMk id="2" creationId="{14772FFE-2CEA-A93E-1F30-12D57BD4B9A5}"/>
          </ac:spMkLst>
        </pc:spChg>
      </pc:sldChg>
    </pc:docChg>
  </pc:docChgLst>
  <pc:docChgLst>
    <pc:chgData name="Sonia Nunes" userId="S::sonia.nunes.ext@spms.min-saude.pt::18fc9053-4b1f-442a-b16a-7b7373a11f0d" providerId="AD" clId="Web-{B2A1696E-80F4-77B1-78CB-782B077D13B6}"/>
    <pc:docChg chg="modSld">
      <pc:chgData name="Sonia Nunes" userId="S::sonia.nunes.ext@spms.min-saude.pt::18fc9053-4b1f-442a-b16a-7b7373a11f0d" providerId="AD" clId="Web-{B2A1696E-80F4-77B1-78CB-782B077D13B6}" dt="2023-05-05T10:25:27.890" v="34" actId="20577"/>
      <pc:docMkLst>
        <pc:docMk/>
      </pc:docMkLst>
      <pc:sldChg chg="modSp">
        <pc:chgData name="Sonia Nunes" userId="S::sonia.nunes.ext@spms.min-saude.pt::18fc9053-4b1f-442a-b16a-7b7373a11f0d" providerId="AD" clId="Web-{B2A1696E-80F4-77B1-78CB-782B077D13B6}" dt="2023-05-05T10:23:43.199" v="6" actId="20577"/>
        <pc:sldMkLst>
          <pc:docMk/>
          <pc:sldMk cId="1279322478" sldId="257"/>
        </pc:sldMkLst>
        <pc:graphicFrameChg chg="modGraphic">
          <ac:chgData name="Sonia Nunes" userId="S::sonia.nunes.ext@spms.min-saude.pt::18fc9053-4b1f-442a-b16a-7b7373a11f0d" providerId="AD" clId="Web-{B2A1696E-80F4-77B1-78CB-782B077D13B6}" dt="2023-05-05T10:23:43.199" v="6" actId="20577"/>
          <ac:graphicFrameMkLst>
            <pc:docMk/>
            <pc:sldMk cId="1279322478" sldId="257"/>
            <ac:graphicFrameMk id="3" creationId="{287A2726-173F-BE64-5E91-BA9E8F2AACBE}"/>
          </ac:graphicFrameMkLst>
        </pc:graphicFrameChg>
      </pc:sldChg>
      <pc:sldChg chg="modSp">
        <pc:chgData name="Sonia Nunes" userId="S::sonia.nunes.ext@spms.min-saude.pt::18fc9053-4b1f-442a-b16a-7b7373a11f0d" providerId="AD" clId="Web-{B2A1696E-80F4-77B1-78CB-782B077D13B6}" dt="2023-05-05T10:25:27.890" v="34" actId="20577"/>
        <pc:sldMkLst>
          <pc:docMk/>
          <pc:sldMk cId="229342489" sldId="517"/>
        </pc:sldMkLst>
        <pc:spChg chg="mod">
          <ac:chgData name="Sonia Nunes" userId="S::sonia.nunes.ext@spms.min-saude.pt::18fc9053-4b1f-442a-b16a-7b7373a11f0d" providerId="AD" clId="Web-{B2A1696E-80F4-77B1-78CB-782B077D13B6}" dt="2023-05-05T10:25:27.890" v="34" actId="20577"/>
          <ac:spMkLst>
            <pc:docMk/>
            <pc:sldMk cId="229342489" sldId="517"/>
            <ac:spMk id="49" creationId="{549D0EE0-53FC-B9AA-990D-2717461F66BD}"/>
          </ac:spMkLst>
        </pc:spChg>
      </pc:sldChg>
    </pc:docChg>
  </pc:docChgLst>
  <pc:docChgLst>
    <pc:chgData name="Pedro Lisboa" userId="S::pedro.lisboa.ext@spms.min-saude.pt::9984163f-03ba-4470-b3c8-b7003b69de2f" providerId="AD" clId="Web-{C15A7FBB-5F93-AAC7-0EAA-D931DF398ADD}"/>
    <pc:docChg chg="modSld">
      <pc:chgData name="Pedro Lisboa" userId="S::pedro.lisboa.ext@spms.min-saude.pt::9984163f-03ba-4470-b3c8-b7003b69de2f" providerId="AD" clId="Web-{C15A7FBB-5F93-AAC7-0EAA-D931DF398ADD}" dt="2023-05-02T16:07:15.040" v="6" actId="20577"/>
      <pc:docMkLst>
        <pc:docMk/>
      </pc:docMkLst>
      <pc:sldChg chg="modSp">
        <pc:chgData name="Pedro Lisboa" userId="S::pedro.lisboa.ext@spms.min-saude.pt::9984163f-03ba-4470-b3c8-b7003b69de2f" providerId="AD" clId="Web-{C15A7FBB-5F93-AAC7-0EAA-D931DF398ADD}" dt="2023-05-02T16:07:15.040" v="6" actId="20577"/>
        <pc:sldMkLst>
          <pc:docMk/>
          <pc:sldMk cId="1279322478" sldId="257"/>
        </pc:sldMkLst>
        <pc:spChg chg="mod">
          <ac:chgData name="Pedro Lisboa" userId="S::pedro.lisboa.ext@spms.min-saude.pt::9984163f-03ba-4470-b3c8-b7003b69de2f" providerId="AD" clId="Web-{C15A7FBB-5F93-AAC7-0EAA-D931DF398ADD}" dt="2023-05-02T16:07:15.040" v="6" actId="20577"/>
          <ac:spMkLst>
            <pc:docMk/>
            <pc:sldMk cId="1279322478" sldId="257"/>
            <ac:spMk id="6" creationId="{A1DC4D15-E0B6-912F-D674-4D2C721D29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b="0" dirty="0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 dirty="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/>
      <dgm:t>
        <a:bodyPr/>
        <a:lstStyle/>
        <a:p>
          <a:r>
            <a:rPr lang="pt-PT" sz="1400" dirty="0">
              <a:latin typeface="Calibri Light" panose="020F0302020204030204"/>
            </a:rPr>
            <a:t>MCDT</a:t>
          </a:r>
          <a:endParaRPr lang="pt-PT" sz="1400" dirty="0"/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600" b="1" dirty="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 dirty="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/>
      <dgm:t>
        <a:bodyPr/>
        <a:lstStyle/>
        <a:p>
          <a:r>
            <a:rPr lang="pt-PT" sz="1400" dirty="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/>
      <dgm:spPr/>
      <dgm:t>
        <a:bodyPr/>
        <a:lstStyle/>
        <a:p>
          <a:r>
            <a:rPr lang="pt-PT" sz="1400" dirty="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 dirty="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/>
      <dgm:t>
        <a:bodyPr/>
        <a:lstStyle/>
        <a:p>
          <a:r>
            <a:rPr lang="pt-PT" sz="1400" dirty="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A1BBFBF0-ED48-46F4-8371-EED198E7DFDA}">
      <dgm:prSet phldrT="[Texto]" custT="1"/>
      <dgm:spPr/>
      <dgm:t>
        <a:bodyPr/>
        <a:lstStyle/>
        <a:p>
          <a:r>
            <a:rPr lang="pt-PT" sz="1400" dirty="0"/>
            <a:t>Óbitos</a:t>
          </a:r>
        </a:p>
      </dgm:t>
    </dgm:pt>
    <dgm:pt modelId="{DBB5DCB5-F3C6-4F9E-BD8F-18BE4C3E209C}" type="parTrans" cxnId="{601B28D2-2A9B-40B0-B4C0-B80B1E4DB03F}">
      <dgm:prSet/>
      <dgm:spPr/>
      <dgm:t>
        <a:bodyPr/>
        <a:lstStyle/>
        <a:p>
          <a:endParaRPr lang="pt-PT"/>
        </a:p>
      </dgm:t>
    </dgm:pt>
    <dgm:pt modelId="{27DFC130-23DD-409F-87EC-7DD7FA493D95}" type="sibTrans" cxnId="{601B28D2-2A9B-40B0-B4C0-B80B1E4DB03F}">
      <dgm:prSet/>
      <dgm:spPr/>
      <dgm:t>
        <a:bodyPr/>
        <a:lstStyle/>
        <a:p>
          <a:endParaRPr lang="pt-PT"/>
        </a:p>
      </dgm:t>
    </dgm:pt>
    <dgm:pt modelId="{158A1FF7-7E84-4266-9BF1-E2F045D13FE1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B89FEB3-9B4B-4431-84A7-66D89EB127A7}" type="parTrans" cxnId="{ADA18AE4-A2C3-48B1-B624-CBC367FF046D}">
      <dgm:prSet/>
      <dgm:spPr/>
      <dgm:t>
        <a:bodyPr/>
        <a:lstStyle/>
        <a:p>
          <a:endParaRPr lang="pt-PT"/>
        </a:p>
      </dgm:t>
    </dgm:pt>
    <dgm:pt modelId="{0DBE0098-3DCB-483C-9381-BEB4CBAC3B44}" type="sibTrans" cxnId="{ADA18AE4-A2C3-48B1-B624-CBC367FF046D}">
      <dgm:prSet/>
      <dgm:spPr/>
      <dgm:t>
        <a:bodyPr/>
        <a:lstStyle/>
        <a:p>
          <a:endParaRPr lang="pt-PT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195118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29309" custScaleY="70758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BCC5449C-7026-4CA9-9806-9BD7900AA942}" type="pres">
      <dgm:prSet presAssocID="{DB89FEB3-9B4B-4431-84A7-66D89EB127A7}" presName="conn2-1" presStyleLbl="parChTrans1D2" presStyleIdx="1" presStyleCnt="11"/>
      <dgm:spPr/>
    </dgm:pt>
    <dgm:pt modelId="{EEDBAB88-B240-46E3-A019-82F3B4F6E418}" type="pres">
      <dgm:prSet presAssocID="{DB89FEB3-9B4B-4431-84A7-66D89EB127A7}" presName="connTx" presStyleLbl="parChTrans1D2" presStyleIdx="1" presStyleCnt="11"/>
      <dgm:spPr/>
    </dgm:pt>
    <dgm:pt modelId="{4DC414D2-AEED-4B39-9CCF-24D2EB6EBF57}" type="pres">
      <dgm:prSet presAssocID="{158A1FF7-7E84-4266-9BF1-E2F045D13FE1}" presName="root2" presStyleCnt="0"/>
      <dgm:spPr/>
    </dgm:pt>
    <dgm:pt modelId="{CF57E560-998B-48F5-983D-4F8A3277A8C1}" type="pres">
      <dgm:prSet presAssocID="{158A1FF7-7E84-4266-9BF1-E2F045D13FE1}" presName="LevelTwoTextNode" presStyleLbl="node2" presStyleIdx="1" presStyleCnt="11" custScaleX="129309" custScaleY="70758">
        <dgm:presLayoutVars>
          <dgm:chPref val="3"/>
        </dgm:presLayoutVars>
      </dgm:prSet>
      <dgm:spPr/>
    </dgm:pt>
    <dgm:pt modelId="{0115EC3E-8F3B-4934-8A8F-757CF0493A17}" type="pres">
      <dgm:prSet presAssocID="{158A1FF7-7E84-4266-9BF1-E2F045D13FE1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29309" custScaleY="70758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29309" custScaleY="70758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29309" custScaleY="70758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29309" custScaleY="70758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29309" custScaleY="70758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29309" custScaleY="70758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29309" custScaleY="70758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2D9CFFB6-409C-453F-A00B-F88986889D72}" type="pres">
      <dgm:prSet presAssocID="{DBB5DCB5-F3C6-4F9E-BD8F-18BE4C3E209C}" presName="conn2-1" presStyleLbl="parChTrans1D2" presStyleIdx="9" presStyleCnt="11"/>
      <dgm:spPr/>
    </dgm:pt>
    <dgm:pt modelId="{AEE91814-2BB6-4ADB-8E49-9725EDD8C9A4}" type="pres">
      <dgm:prSet presAssocID="{DBB5DCB5-F3C6-4F9E-BD8F-18BE4C3E209C}" presName="connTx" presStyleLbl="parChTrans1D2" presStyleIdx="9" presStyleCnt="11"/>
      <dgm:spPr/>
    </dgm:pt>
    <dgm:pt modelId="{9F6F5539-3B10-497D-B890-9A6821DC23DA}" type="pres">
      <dgm:prSet presAssocID="{A1BBFBF0-ED48-46F4-8371-EED198E7DFDA}" presName="root2" presStyleCnt="0"/>
      <dgm:spPr/>
    </dgm:pt>
    <dgm:pt modelId="{A063554F-E4DA-4A3C-9481-BC610E6A0C1E}" type="pres">
      <dgm:prSet presAssocID="{A1BBFBF0-ED48-46F4-8371-EED198E7DFDA}" presName="LevelTwoTextNode" presStyleLbl="node2" presStyleIdx="9" presStyleCnt="11" custScaleX="129309" custScaleY="70758">
        <dgm:presLayoutVars>
          <dgm:chPref val="3"/>
        </dgm:presLayoutVars>
      </dgm:prSet>
      <dgm:spPr/>
    </dgm:pt>
    <dgm:pt modelId="{8B9002B3-20A4-46B4-AD04-E85E20666A1E}" type="pres">
      <dgm:prSet presAssocID="{A1BBFBF0-ED48-46F4-8371-EED198E7DFDA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29309" custScaleY="70758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F852A606-91A0-4E62-97B7-0F439183BB08}" type="presOf" srcId="{DB89FEB3-9B4B-4431-84A7-66D89EB127A7}" destId="{EEDBAB88-B240-46E3-A019-82F3B4F6E418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99EAAB08-859F-456D-BA03-212DA4E04A55}" type="presOf" srcId="{DBB5DCB5-F3C6-4F9E-BD8F-18BE4C3E209C}" destId="{AEE91814-2BB6-4ADB-8E49-9725EDD8C9A4}" srcOrd="1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D4ADC97F-7446-448A-9353-9F22E73D3620}" type="presOf" srcId="{DB89FEB3-9B4B-4431-84A7-66D89EB127A7}" destId="{BCC5449C-7026-4CA9-9806-9BD7900AA942}" srcOrd="0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1DAE00B7-E29A-411F-B75A-B823CABF65DB}" type="presOf" srcId="{158A1FF7-7E84-4266-9BF1-E2F045D13FE1}" destId="{CF57E560-998B-48F5-983D-4F8A3277A8C1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C3335ACC-CC58-4DB4-BA63-DE7182B7A3FE}" type="presOf" srcId="{DBB5DCB5-F3C6-4F9E-BD8F-18BE4C3E209C}" destId="{2D9CFFB6-409C-453F-A00B-F88986889D72}" srcOrd="0" destOrd="0" presId="urn:microsoft.com/office/officeart/2008/layout/HorizontalMultiLevelHierarchy"/>
    <dgm:cxn modelId="{562DA8CF-82DB-4C13-B520-779F3C933420}" type="presOf" srcId="{A1BBFBF0-ED48-46F4-8371-EED198E7DFDA}" destId="{A063554F-E4DA-4A3C-9481-BC610E6A0C1E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601B28D2-2A9B-40B0-B4C0-B80B1E4DB03F}" srcId="{F2C02694-0B8A-44D1-B4F6-04810A566E04}" destId="{A1BBFBF0-ED48-46F4-8371-EED198E7DFDA}" srcOrd="9" destOrd="0" parTransId="{DBB5DCB5-F3C6-4F9E-BD8F-18BE4C3E209C}" sibTransId="{27DFC130-23DD-409F-87EC-7DD7FA493D95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DA18AE4-A2C3-48B1-B624-CBC367FF046D}" srcId="{F2C02694-0B8A-44D1-B4F6-04810A566E04}" destId="{158A1FF7-7E84-4266-9BF1-E2F045D13FE1}" srcOrd="1" destOrd="0" parTransId="{DB89FEB3-9B4B-4431-84A7-66D89EB127A7}" sibTransId="{0DBE0098-3DCB-483C-9381-BEB4CBAC3B44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E9C53BE1-4515-4366-8E65-93F40558688F}" type="presParOf" srcId="{3114285D-E281-4281-ABFA-3089C1571F32}" destId="{BCC5449C-7026-4CA9-9806-9BD7900AA942}" srcOrd="2" destOrd="0" presId="urn:microsoft.com/office/officeart/2008/layout/HorizontalMultiLevelHierarchy"/>
    <dgm:cxn modelId="{6AED70D8-F923-4E31-B31F-C09249B8E9BA}" type="presParOf" srcId="{BCC5449C-7026-4CA9-9806-9BD7900AA942}" destId="{EEDBAB88-B240-46E3-A019-82F3B4F6E418}" srcOrd="0" destOrd="0" presId="urn:microsoft.com/office/officeart/2008/layout/HorizontalMultiLevelHierarchy"/>
    <dgm:cxn modelId="{3F55E25F-F64E-48C2-9C3C-41EBC975EDD9}" type="presParOf" srcId="{3114285D-E281-4281-ABFA-3089C1571F32}" destId="{4DC414D2-AEED-4B39-9CCF-24D2EB6EBF57}" srcOrd="3" destOrd="0" presId="urn:microsoft.com/office/officeart/2008/layout/HorizontalMultiLevelHierarchy"/>
    <dgm:cxn modelId="{10CEA7E8-0ACF-4974-B547-0F9A90F6BB05}" type="presParOf" srcId="{4DC414D2-AEED-4B39-9CCF-24D2EB6EBF57}" destId="{CF57E560-998B-48F5-983D-4F8A3277A8C1}" srcOrd="0" destOrd="0" presId="urn:microsoft.com/office/officeart/2008/layout/HorizontalMultiLevelHierarchy"/>
    <dgm:cxn modelId="{A1513855-DF77-4BFE-9EFA-49D02E218E00}" type="presParOf" srcId="{4DC414D2-AEED-4B39-9CCF-24D2EB6EBF57}" destId="{0115EC3E-8F3B-4934-8A8F-757CF0493A17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88650655-0F66-4EAC-B2B1-347B3A32B4FA}" type="presParOf" srcId="{3114285D-E281-4281-ABFA-3089C1571F32}" destId="{2D9CFFB6-409C-453F-A00B-F88986889D72}" srcOrd="18" destOrd="0" presId="urn:microsoft.com/office/officeart/2008/layout/HorizontalMultiLevelHierarchy"/>
    <dgm:cxn modelId="{A1A21919-995E-4218-80C7-F28590F0CCCC}" type="presParOf" srcId="{2D9CFFB6-409C-453F-A00B-F88986889D72}" destId="{AEE91814-2BB6-4ADB-8E49-9725EDD8C9A4}" srcOrd="0" destOrd="0" presId="urn:microsoft.com/office/officeart/2008/layout/HorizontalMultiLevelHierarchy"/>
    <dgm:cxn modelId="{5CA9306D-FBD4-4954-86B0-4C8C6B63144A}" type="presParOf" srcId="{3114285D-E281-4281-ABFA-3089C1571F32}" destId="{9F6F5539-3B10-497D-B890-9A6821DC23DA}" srcOrd="19" destOrd="0" presId="urn:microsoft.com/office/officeart/2008/layout/HorizontalMultiLevelHierarchy"/>
    <dgm:cxn modelId="{865B43DD-5B64-4214-A261-116531CD5666}" type="presParOf" srcId="{9F6F5539-3B10-497D-B890-9A6821DC23DA}" destId="{A063554F-E4DA-4A3C-9481-BC610E6A0C1E}" srcOrd="0" destOrd="0" presId="urn:microsoft.com/office/officeart/2008/layout/HorizontalMultiLevelHierarchy"/>
    <dgm:cxn modelId="{AC1F4E57-C2FA-4AE0-BB54-848B3F3F3E14}" type="presParOf" srcId="{9F6F5539-3B10-497D-B890-9A6821DC23DA}" destId="{8B9002B3-20A4-46B4-AD04-E85E20666A1E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A9270D-7EAB-4A05-B58F-87FD5BCC7590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5E02DFDC-32E5-4839-B102-6A0B907AE637}">
      <dgm:prSet phldrT="[Texto]"/>
      <dgm:spPr/>
      <dgm:t>
        <a:bodyPr/>
        <a:lstStyle/>
        <a:p>
          <a:r>
            <a:rPr lang="pt-PT"/>
            <a:t>Coluna “Marcada?”</a:t>
          </a:r>
        </a:p>
      </dgm:t>
    </dgm:pt>
    <dgm:pt modelId="{07AE1A1A-6497-4408-96EF-403B183606AD}" type="parTrans" cxnId="{AB57869F-BDB2-4B61-86C4-A9CB389F2CA9}">
      <dgm:prSet/>
      <dgm:spPr/>
      <dgm:t>
        <a:bodyPr/>
        <a:lstStyle/>
        <a:p>
          <a:endParaRPr lang="pt-PT"/>
        </a:p>
      </dgm:t>
    </dgm:pt>
    <dgm:pt modelId="{9B378F21-C25D-45B3-85F6-6161AF42C710}" type="sibTrans" cxnId="{AB57869F-BDB2-4B61-86C4-A9CB389F2CA9}">
      <dgm:prSet/>
      <dgm:spPr/>
      <dgm:t>
        <a:bodyPr/>
        <a:lstStyle/>
        <a:p>
          <a:endParaRPr lang="pt-PT"/>
        </a:p>
      </dgm:t>
    </dgm:pt>
    <dgm:pt modelId="{1635CBB9-C418-46E0-90E0-C2CD49C1BF79}">
      <dgm:prSet phldrT="[Texto]"/>
      <dgm:spPr/>
      <dgm:t>
        <a:bodyPr/>
        <a:lstStyle/>
        <a:p>
          <a:r>
            <a:rPr lang="pt-PT"/>
            <a:t>M</a:t>
          </a:r>
        </a:p>
      </dgm:t>
    </dgm:pt>
    <dgm:pt modelId="{CDB75E77-33BD-432E-891C-0481A27DC2E3}" type="parTrans" cxnId="{E3B2793A-7BB9-4D4E-87A4-988E0F4E84EA}">
      <dgm:prSet/>
      <dgm:spPr/>
      <dgm:t>
        <a:bodyPr/>
        <a:lstStyle/>
        <a:p>
          <a:endParaRPr lang="pt-PT"/>
        </a:p>
      </dgm:t>
    </dgm:pt>
    <dgm:pt modelId="{D9C9FEBB-FB02-4C42-8F70-9E784FA4E8EE}" type="sibTrans" cxnId="{E3B2793A-7BB9-4D4E-87A4-988E0F4E84EA}">
      <dgm:prSet/>
      <dgm:spPr/>
      <dgm:t>
        <a:bodyPr/>
        <a:lstStyle/>
        <a:p>
          <a:endParaRPr lang="pt-PT"/>
        </a:p>
      </dgm:t>
    </dgm:pt>
    <dgm:pt modelId="{12B0F5C3-CFF4-4CB3-A010-6072600A4A45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Com consulta marcada</a:t>
          </a:r>
        </a:p>
      </dgm:t>
    </dgm:pt>
    <dgm:pt modelId="{FACE40FA-9E64-4C71-B2B9-2AC2364A267E}" type="parTrans" cxnId="{DDA4BCE9-4AF8-4349-9B50-32993CCDFB29}">
      <dgm:prSet/>
      <dgm:spPr/>
      <dgm:t>
        <a:bodyPr/>
        <a:lstStyle/>
        <a:p>
          <a:endParaRPr lang="pt-PT"/>
        </a:p>
      </dgm:t>
    </dgm:pt>
    <dgm:pt modelId="{A908D316-3445-46B7-BD95-445E7382475C}" type="sibTrans" cxnId="{DDA4BCE9-4AF8-4349-9B50-32993CCDFB29}">
      <dgm:prSet/>
      <dgm:spPr/>
      <dgm:t>
        <a:bodyPr/>
        <a:lstStyle/>
        <a:p>
          <a:endParaRPr lang="pt-PT"/>
        </a:p>
      </dgm:t>
    </dgm:pt>
    <dgm:pt modelId="{DB6D3C16-0948-4F34-9104-87B8750F6B3C}">
      <dgm:prSet phldrT="[Texto]"/>
      <dgm:spPr/>
      <dgm:t>
        <a:bodyPr/>
        <a:lstStyle/>
        <a:p>
          <a:r>
            <a:rPr lang="pt-PT"/>
            <a:t>R</a:t>
          </a:r>
        </a:p>
      </dgm:t>
    </dgm:pt>
    <dgm:pt modelId="{EA02954C-07BA-4256-9752-9C909AA23B10}" type="parTrans" cxnId="{893DFC5E-469C-45E5-BD5A-0F7392F3ADB2}">
      <dgm:prSet/>
      <dgm:spPr/>
      <dgm:t>
        <a:bodyPr/>
        <a:lstStyle/>
        <a:p>
          <a:endParaRPr lang="pt-PT"/>
        </a:p>
      </dgm:t>
    </dgm:pt>
    <dgm:pt modelId="{559B5A7C-808A-4D7C-9851-161D4F5B8457}" type="sibTrans" cxnId="{893DFC5E-469C-45E5-BD5A-0F7392F3ADB2}">
      <dgm:prSet/>
      <dgm:spPr/>
      <dgm:t>
        <a:bodyPr/>
        <a:lstStyle/>
        <a:p>
          <a:endParaRPr lang="pt-PT"/>
        </a:p>
      </dgm:t>
    </dgm:pt>
    <dgm:pt modelId="{0C27589A-A0E6-46FD-A425-130F4A445BFB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Referência recusada</a:t>
          </a:r>
        </a:p>
      </dgm:t>
    </dgm:pt>
    <dgm:pt modelId="{CD43AADF-606B-4AA4-AE6E-561B2ED333CE}" type="parTrans" cxnId="{A7F81967-9A59-4C36-9E15-FD1E2EF93F69}">
      <dgm:prSet/>
      <dgm:spPr/>
      <dgm:t>
        <a:bodyPr/>
        <a:lstStyle/>
        <a:p>
          <a:endParaRPr lang="pt-PT"/>
        </a:p>
      </dgm:t>
    </dgm:pt>
    <dgm:pt modelId="{F669F8B0-0535-4EF3-9F89-A4CA1D85737D}" type="sibTrans" cxnId="{A7F81967-9A59-4C36-9E15-FD1E2EF93F69}">
      <dgm:prSet/>
      <dgm:spPr/>
      <dgm:t>
        <a:bodyPr/>
        <a:lstStyle/>
        <a:p>
          <a:endParaRPr lang="pt-PT"/>
        </a:p>
      </dgm:t>
    </dgm:pt>
    <dgm:pt modelId="{2BE88552-9F14-4FDC-ADBC-55E50BC78412}">
      <dgm:prSet phldrT="[Texto]"/>
      <dgm:spPr/>
      <dgm:t>
        <a:bodyPr/>
        <a:lstStyle/>
        <a:p>
          <a:r>
            <a:rPr lang="pt-PT" i="1"/>
            <a:t>Em branco</a:t>
          </a:r>
        </a:p>
      </dgm:t>
    </dgm:pt>
    <dgm:pt modelId="{7A5BCA48-BD70-49EE-A603-AF5C9E6AB8AE}" type="parTrans" cxnId="{ACE20A02-BAAC-4E5D-A4BA-FA45F791139E}">
      <dgm:prSet/>
      <dgm:spPr/>
      <dgm:t>
        <a:bodyPr/>
        <a:lstStyle/>
        <a:p>
          <a:endParaRPr lang="pt-PT"/>
        </a:p>
      </dgm:t>
    </dgm:pt>
    <dgm:pt modelId="{75C86DFE-BC6B-40FB-8886-CC6A1C70E816}" type="sibTrans" cxnId="{ACE20A02-BAAC-4E5D-A4BA-FA45F791139E}">
      <dgm:prSet/>
      <dgm:spPr/>
      <dgm:t>
        <a:bodyPr/>
        <a:lstStyle/>
        <a:p>
          <a:endParaRPr lang="pt-PT"/>
        </a:p>
      </dgm:t>
    </dgm:pt>
    <dgm:pt modelId="{3A272452-3E92-429C-B0CC-2EE2C5720309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i="0"/>
            <a:t>Por marcar</a:t>
          </a:r>
        </a:p>
      </dgm:t>
    </dgm:pt>
    <dgm:pt modelId="{0EF38B76-40DC-46EC-B123-B7D5EB07D472}" type="parTrans" cxnId="{96044334-B320-43A0-9E1C-2712496F9D6D}">
      <dgm:prSet/>
      <dgm:spPr/>
      <dgm:t>
        <a:bodyPr/>
        <a:lstStyle/>
        <a:p>
          <a:endParaRPr lang="pt-PT"/>
        </a:p>
      </dgm:t>
    </dgm:pt>
    <dgm:pt modelId="{00212C15-70F2-4EEA-83A0-A0C0DB713AD4}" type="sibTrans" cxnId="{96044334-B320-43A0-9E1C-2712496F9D6D}">
      <dgm:prSet/>
      <dgm:spPr/>
      <dgm:t>
        <a:bodyPr/>
        <a:lstStyle/>
        <a:p>
          <a:endParaRPr lang="pt-PT"/>
        </a:p>
      </dgm:t>
    </dgm:pt>
    <dgm:pt modelId="{D211B2C2-9451-432B-B9E2-234D56E585EB}" type="pres">
      <dgm:prSet presAssocID="{42A9270D-7EAB-4A05-B58F-87FD5BCC75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FD099A-314F-47BD-BB36-E116B4E69B61}" type="pres">
      <dgm:prSet presAssocID="{5E02DFDC-32E5-4839-B102-6A0B907AE637}" presName="hierRoot1" presStyleCnt="0">
        <dgm:presLayoutVars>
          <dgm:hierBranch val="init"/>
        </dgm:presLayoutVars>
      </dgm:prSet>
      <dgm:spPr/>
    </dgm:pt>
    <dgm:pt modelId="{71F2C313-F267-4CF9-A14F-2AD5698A7FC0}" type="pres">
      <dgm:prSet presAssocID="{5E02DFDC-32E5-4839-B102-6A0B907AE637}" presName="rootComposite1" presStyleCnt="0"/>
      <dgm:spPr/>
    </dgm:pt>
    <dgm:pt modelId="{AFF4C7C9-18BE-4C25-A42C-3191242B376E}" type="pres">
      <dgm:prSet presAssocID="{5E02DFDC-32E5-4839-B102-6A0B907AE637}" presName="rootText1" presStyleLbl="node0" presStyleIdx="0" presStyleCnt="1">
        <dgm:presLayoutVars>
          <dgm:chPref val="3"/>
        </dgm:presLayoutVars>
      </dgm:prSet>
      <dgm:spPr/>
    </dgm:pt>
    <dgm:pt modelId="{58B22EB8-10B5-41CF-A68B-E74E11C0E0CB}" type="pres">
      <dgm:prSet presAssocID="{5E02DFDC-32E5-4839-B102-6A0B907AE637}" presName="rootConnector1" presStyleLbl="node1" presStyleIdx="0" presStyleCnt="0"/>
      <dgm:spPr/>
    </dgm:pt>
    <dgm:pt modelId="{0FCB5F1E-BEB5-4AC1-83C0-F9E3F860DF2D}" type="pres">
      <dgm:prSet presAssocID="{5E02DFDC-32E5-4839-B102-6A0B907AE637}" presName="hierChild2" presStyleCnt="0"/>
      <dgm:spPr/>
    </dgm:pt>
    <dgm:pt modelId="{392ECFEE-D921-4905-9B8C-9FB16DE9D902}" type="pres">
      <dgm:prSet presAssocID="{CDB75E77-33BD-432E-891C-0481A27DC2E3}" presName="Name37" presStyleLbl="parChTrans1D2" presStyleIdx="0" presStyleCnt="3"/>
      <dgm:spPr/>
    </dgm:pt>
    <dgm:pt modelId="{CFABAF8C-C582-4E97-9A7C-C94F692F2C97}" type="pres">
      <dgm:prSet presAssocID="{1635CBB9-C418-46E0-90E0-C2CD49C1BF79}" presName="hierRoot2" presStyleCnt="0">
        <dgm:presLayoutVars>
          <dgm:hierBranch val="init"/>
        </dgm:presLayoutVars>
      </dgm:prSet>
      <dgm:spPr/>
    </dgm:pt>
    <dgm:pt modelId="{2829097F-BB34-409F-B683-392075E6B479}" type="pres">
      <dgm:prSet presAssocID="{1635CBB9-C418-46E0-90E0-C2CD49C1BF79}" presName="rootComposite" presStyleCnt="0"/>
      <dgm:spPr/>
    </dgm:pt>
    <dgm:pt modelId="{5A5737B3-E65F-45E3-9FA4-B80739DF3517}" type="pres">
      <dgm:prSet presAssocID="{1635CBB9-C418-46E0-90E0-C2CD49C1BF79}" presName="rootText" presStyleLbl="node2" presStyleIdx="0" presStyleCnt="3">
        <dgm:presLayoutVars>
          <dgm:chPref val="3"/>
        </dgm:presLayoutVars>
      </dgm:prSet>
      <dgm:spPr/>
    </dgm:pt>
    <dgm:pt modelId="{9BF87F86-3B78-414B-AB3C-E3F25A83BD71}" type="pres">
      <dgm:prSet presAssocID="{1635CBB9-C418-46E0-90E0-C2CD49C1BF79}" presName="rootConnector" presStyleLbl="node2" presStyleIdx="0" presStyleCnt="3"/>
      <dgm:spPr/>
    </dgm:pt>
    <dgm:pt modelId="{863B307C-6219-4574-A6FC-D4C4154383CE}" type="pres">
      <dgm:prSet presAssocID="{1635CBB9-C418-46E0-90E0-C2CD49C1BF79}" presName="hierChild4" presStyleCnt="0"/>
      <dgm:spPr/>
    </dgm:pt>
    <dgm:pt modelId="{4AEA03F0-3EDD-413F-8D21-BA27B9670FBA}" type="pres">
      <dgm:prSet presAssocID="{FACE40FA-9E64-4C71-B2B9-2AC2364A267E}" presName="Name37" presStyleLbl="parChTrans1D3" presStyleIdx="0" presStyleCnt="3"/>
      <dgm:spPr/>
    </dgm:pt>
    <dgm:pt modelId="{FE5845F3-9975-49DD-BFD6-687A683C4788}" type="pres">
      <dgm:prSet presAssocID="{12B0F5C3-CFF4-4CB3-A010-6072600A4A45}" presName="hierRoot2" presStyleCnt="0">
        <dgm:presLayoutVars>
          <dgm:hierBranch val="init"/>
        </dgm:presLayoutVars>
      </dgm:prSet>
      <dgm:spPr/>
    </dgm:pt>
    <dgm:pt modelId="{C064E0AA-8B96-4E08-889F-AB9580C43CC3}" type="pres">
      <dgm:prSet presAssocID="{12B0F5C3-CFF4-4CB3-A010-6072600A4A45}" presName="rootComposite" presStyleCnt="0"/>
      <dgm:spPr/>
    </dgm:pt>
    <dgm:pt modelId="{79B41A40-9644-4D84-A50A-65E960F21D06}" type="pres">
      <dgm:prSet presAssocID="{12B0F5C3-CFF4-4CB3-A010-6072600A4A45}" presName="rootText" presStyleLbl="node3" presStyleIdx="0" presStyleCnt="3">
        <dgm:presLayoutVars>
          <dgm:chPref val="3"/>
        </dgm:presLayoutVars>
      </dgm:prSet>
      <dgm:spPr/>
    </dgm:pt>
    <dgm:pt modelId="{DC73C436-5906-4AB0-B26F-1DE9CA7B8A5C}" type="pres">
      <dgm:prSet presAssocID="{12B0F5C3-CFF4-4CB3-A010-6072600A4A45}" presName="rootConnector" presStyleLbl="node3" presStyleIdx="0" presStyleCnt="3"/>
      <dgm:spPr/>
    </dgm:pt>
    <dgm:pt modelId="{0117FE06-2404-430F-8950-48319AF2BA1E}" type="pres">
      <dgm:prSet presAssocID="{12B0F5C3-CFF4-4CB3-A010-6072600A4A45}" presName="hierChild4" presStyleCnt="0"/>
      <dgm:spPr/>
    </dgm:pt>
    <dgm:pt modelId="{66C95142-DE90-4FA0-BCC0-9F04B005A1A8}" type="pres">
      <dgm:prSet presAssocID="{12B0F5C3-CFF4-4CB3-A010-6072600A4A45}" presName="hierChild5" presStyleCnt="0"/>
      <dgm:spPr/>
    </dgm:pt>
    <dgm:pt modelId="{6E5DE52C-E814-49F5-A3DD-B4C1F3A123E3}" type="pres">
      <dgm:prSet presAssocID="{1635CBB9-C418-46E0-90E0-C2CD49C1BF79}" presName="hierChild5" presStyleCnt="0"/>
      <dgm:spPr/>
    </dgm:pt>
    <dgm:pt modelId="{DE8338DF-68F8-4F48-B621-750A10FB73F2}" type="pres">
      <dgm:prSet presAssocID="{EA02954C-07BA-4256-9752-9C909AA23B10}" presName="Name37" presStyleLbl="parChTrans1D2" presStyleIdx="1" presStyleCnt="3"/>
      <dgm:spPr/>
    </dgm:pt>
    <dgm:pt modelId="{F9B4E438-F7EE-48F5-897C-45D33B706A51}" type="pres">
      <dgm:prSet presAssocID="{DB6D3C16-0948-4F34-9104-87B8750F6B3C}" presName="hierRoot2" presStyleCnt="0">
        <dgm:presLayoutVars>
          <dgm:hierBranch val="init"/>
        </dgm:presLayoutVars>
      </dgm:prSet>
      <dgm:spPr/>
    </dgm:pt>
    <dgm:pt modelId="{2A0467BA-3284-4B91-AF86-40468CDB4701}" type="pres">
      <dgm:prSet presAssocID="{DB6D3C16-0948-4F34-9104-87B8750F6B3C}" presName="rootComposite" presStyleCnt="0"/>
      <dgm:spPr/>
    </dgm:pt>
    <dgm:pt modelId="{1CADF97A-F147-42FD-8A49-94D9306F6FCB}" type="pres">
      <dgm:prSet presAssocID="{DB6D3C16-0948-4F34-9104-87B8750F6B3C}" presName="rootText" presStyleLbl="node2" presStyleIdx="1" presStyleCnt="3">
        <dgm:presLayoutVars>
          <dgm:chPref val="3"/>
        </dgm:presLayoutVars>
      </dgm:prSet>
      <dgm:spPr/>
    </dgm:pt>
    <dgm:pt modelId="{1E590FDF-FC0E-4994-A6C8-5ECA261AA4BB}" type="pres">
      <dgm:prSet presAssocID="{DB6D3C16-0948-4F34-9104-87B8750F6B3C}" presName="rootConnector" presStyleLbl="node2" presStyleIdx="1" presStyleCnt="3"/>
      <dgm:spPr/>
    </dgm:pt>
    <dgm:pt modelId="{00662FB5-BBF4-4212-BA4F-921D16E8F495}" type="pres">
      <dgm:prSet presAssocID="{DB6D3C16-0948-4F34-9104-87B8750F6B3C}" presName="hierChild4" presStyleCnt="0"/>
      <dgm:spPr/>
    </dgm:pt>
    <dgm:pt modelId="{D99DBA29-3DDD-41E8-B042-DD2EB4BF434A}" type="pres">
      <dgm:prSet presAssocID="{CD43AADF-606B-4AA4-AE6E-561B2ED333CE}" presName="Name37" presStyleLbl="parChTrans1D3" presStyleIdx="1" presStyleCnt="3"/>
      <dgm:spPr/>
    </dgm:pt>
    <dgm:pt modelId="{05D559C0-88BE-4FE0-A5AD-C4152A700532}" type="pres">
      <dgm:prSet presAssocID="{0C27589A-A0E6-46FD-A425-130F4A445BFB}" presName="hierRoot2" presStyleCnt="0">
        <dgm:presLayoutVars>
          <dgm:hierBranch val="init"/>
        </dgm:presLayoutVars>
      </dgm:prSet>
      <dgm:spPr/>
    </dgm:pt>
    <dgm:pt modelId="{A98976F6-C893-48FF-A22B-184FD772F4E9}" type="pres">
      <dgm:prSet presAssocID="{0C27589A-A0E6-46FD-A425-130F4A445BFB}" presName="rootComposite" presStyleCnt="0"/>
      <dgm:spPr/>
    </dgm:pt>
    <dgm:pt modelId="{95F9E22A-493E-4A77-AA28-2F6DD56E942A}" type="pres">
      <dgm:prSet presAssocID="{0C27589A-A0E6-46FD-A425-130F4A445BFB}" presName="rootText" presStyleLbl="node3" presStyleIdx="1" presStyleCnt="3">
        <dgm:presLayoutVars>
          <dgm:chPref val="3"/>
        </dgm:presLayoutVars>
      </dgm:prSet>
      <dgm:spPr/>
    </dgm:pt>
    <dgm:pt modelId="{9FF16CDF-1606-443D-B45C-7E64EBDB3F96}" type="pres">
      <dgm:prSet presAssocID="{0C27589A-A0E6-46FD-A425-130F4A445BFB}" presName="rootConnector" presStyleLbl="node3" presStyleIdx="1" presStyleCnt="3"/>
      <dgm:spPr/>
    </dgm:pt>
    <dgm:pt modelId="{F9619A82-C21D-4BD6-9461-23DE3E9FCF0D}" type="pres">
      <dgm:prSet presAssocID="{0C27589A-A0E6-46FD-A425-130F4A445BFB}" presName="hierChild4" presStyleCnt="0"/>
      <dgm:spPr/>
    </dgm:pt>
    <dgm:pt modelId="{C2D1422A-E964-4AB1-8D7E-2D446DE1AAD4}" type="pres">
      <dgm:prSet presAssocID="{0C27589A-A0E6-46FD-A425-130F4A445BFB}" presName="hierChild5" presStyleCnt="0"/>
      <dgm:spPr/>
    </dgm:pt>
    <dgm:pt modelId="{C79A0C78-78C8-4B36-87B5-E9BCFB4C0988}" type="pres">
      <dgm:prSet presAssocID="{DB6D3C16-0948-4F34-9104-87B8750F6B3C}" presName="hierChild5" presStyleCnt="0"/>
      <dgm:spPr/>
    </dgm:pt>
    <dgm:pt modelId="{0A4ABE0E-F8B8-4437-BF6D-8BF5C4D62E7B}" type="pres">
      <dgm:prSet presAssocID="{7A5BCA48-BD70-49EE-A603-AF5C9E6AB8AE}" presName="Name37" presStyleLbl="parChTrans1D2" presStyleIdx="2" presStyleCnt="3"/>
      <dgm:spPr/>
    </dgm:pt>
    <dgm:pt modelId="{9CAB9564-3D52-4E58-84F0-7E4467F6BE1B}" type="pres">
      <dgm:prSet presAssocID="{2BE88552-9F14-4FDC-ADBC-55E50BC78412}" presName="hierRoot2" presStyleCnt="0">
        <dgm:presLayoutVars>
          <dgm:hierBranch val="init"/>
        </dgm:presLayoutVars>
      </dgm:prSet>
      <dgm:spPr/>
    </dgm:pt>
    <dgm:pt modelId="{810DDC8D-A3E3-4524-B211-4764301A514D}" type="pres">
      <dgm:prSet presAssocID="{2BE88552-9F14-4FDC-ADBC-55E50BC78412}" presName="rootComposite" presStyleCnt="0"/>
      <dgm:spPr/>
    </dgm:pt>
    <dgm:pt modelId="{15019277-5481-4858-8C8F-351A5E7F40EA}" type="pres">
      <dgm:prSet presAssocID="{2BE88552-9F14-4FDC-ADBC-55E50BC78412}" presName="rootText" presStyleLbl="node2" presStyleIdx="2" presStyleCnt="3">
        <dgm:presLayoutVars>
          <dgm:chPref val="3"/>
        </dgm:presLayoutVars>
      </dgm:prSet>
      <dgm:spPr/>
    </dgm:pt>
    <dgm:pt modelId="{2CFD818C-0AE6-410A-A969-47622BEDF3EE}" type="pres">
      <dgm:prSet presAssocID="{2BE88552-9F14-4FDC-ADBC-55E50BC78412}" presName="rootConnector" presStyleLbl="node2" presStyleIdx="2" presStyleCnt="3"/>
      <dgm:spPr/>
    </dgm:pt>
    <dgm:pt modelId="{BB934EB3-3F9A-4640-8CE1-0C0CCED0E499}" type="pres">
      <dgm:prSet presAssocID="{2BE88552-9F14-4FDC-ADBC-55E50BC78412}" presName="hierChild4" presStyleCnt="0"/>
      <dgm:spPr/>
    </dgm:pt>
    <dgm:pt modelId="{5F1CCF54-A99D-4246-9267-F8E9AA6B4167}" type="pres">
      <dgm:prSet presAssocID="{0EF38B76-40DC-46EC-B123-B7D5EB07D472}" presName="Name37" presStyleLbl="parChTrans1D3" presStyleIdx="2" presStyleCnt="3"/>
      <dgm:spPr/>
    </dgm:pt>
    <dgm:pt modelId="{C5A7B863-C2FA-46A3-AE39-611959A84B7A}" type="pres">
      <dgm:prSet presAssocID="{3A272452-3E92-429C-B0CC-2EE2C5720309}" presName="hierRoot2" presStyleCnt="0">
        <dgm:presLayoutVars>
          <dgm:hierBranch val="init"/>
        </dgm:presLayoutVars>
      </dgm:prSet>
      <dgm:spPr/>
    </dgm:pt>
    <dgm:pt modelId="{ADE9146E-2C44-45CF-9297-F717AB685169}" type="pres">
      <dgm:prSet presAssocID="{3A272452-3E92-429C-B0CC-2EE2C5720309}" presName="rootComposite" presStyleCnt="0"/>
      <dgm:spPr/>
    </dgm:pt>
    <dgm:pt modelId="{36578F7D-6A34-4E6A-9214-AF0744784E14}" type="pres">
      <dgm:prSet presAssocID="{3A272452-3E92-429C-B0CC-2EE2C5720309}" presName="rootText" presStyleLbl="node3" presStyleIdx="2" presStyleCnt="3">
        <dgm:presLayoutVars>
          <dgm:chPref val="3"/>
        </dgm:presLayoutVars>
      </dgm:prSet>
      <dgm:spPr/>
    </dgm:pt>
    <dgm:pt modelId="{1795F5C2-0828-40BF-B549-BA0CD1B5B811}" type="pres">
      <dgm:prSet presAssocID="{3A272452-3E92-429C-B0CC-2EE2C5720309}" presName="rootConnector" presStyleLbl="node3" presStyleIdx="2" presStyleCnt="3"/>
      <dgm:spPr/>
    </dgm:pt>
    <dgm:pt modelId="{C4A395EE-FE8E-4920-ACE8-57CAA8736B39}" type="pres">
      <dgm:prSet presAssocID="{3A272452-3E92-429C-B0CC-2EE2C5720309}" presName="hierChild4" presStyleCnt="0"/>
      <dgm:spPr/>
    </dgm:pt>
    <dgm:pt modelId="{2378CC91-8A82-4461-BC71-C850A180871D}" type="pres">
      <dgm:prSet presAssocID="{3A272452-3E92-429C-B0CC-2EE2C5720309}" presName="hierChild5" presStyleCnt="0"/>
      <dgm:spPr/>
    </dgm:pt>
    <dgm:pt modelId="{8BCDB24D-4017-443F-B6B7-13F19D25BFCA}" type="pres">
      <dgm:prSet presAssocID="{2BE88552-9F14-4FDC-ADBC-55E50BC78412}" presName="hierChild5" presStyleCnt="0"/>
      <dgm:spPr/>
    </dgm:pt>
    <dgm:pt modelId="{64C34950-B1A5-460E-B0D3-A4D2A05FFBCF}" type="pres">
      <dgm:prSet presAssocID="{5E02DFDC-32E5-4839-B102-6A0B907AE637}" presName="hierChild3" presStyleCnt="0"/>
      <dgm:spPr/>
    </dgm:pt>
  </dgm:ptLst>
  <dgm:cxnLst>
    <dgm:cxn modelId="{825A5B01-2250-4271-962F-5F6673D5F45F}" type="presOf" srcId="{12B0F5C3-CFF4-4CB3-A010-6072600A4A45}" destId="{79B41A40-9644-4D84-A50A-65E960F21D06}" srcOrd="0" destOrd="0" presId="urn:microsoft.com/office/officeart/2005/8/layout/orgChart1"/>
    <dgm:cxn modelId="{ACE20A02-BAAC-4E5D-A4BA-FA45F791139E}" srcId="{5E02DFDC-32E5-4839-B102-6A0B907AE637}" destId="{2BE88552-9F14-4FDC-ADBC-55E50BC78412}" srcOrd="2" destOrd="0" parTransId="{7A5BCA48-BD70-49EE-A603-AF5C9E6AB8AE}" sibTransId="{75C86DFE-BC6B-40FB-8886-CC6A1C70E816}"/>
    <dgm:cxn modelId="{E3CB6306-6878-4BDE-8B20-1424F2AC0501}" type="presOf" srcId="{DB6D3C16-0948-4F34-9104-87B8750F6B3C}" destId="{1CADF97A-F147-42FD-8A49-94D9306F6FCB}" srcOrd="0" destOrd="0" presId="urn:microsoft.com/office/officeart/2005/8/layout/orgChart1"/>
    <dgm:cxn modelId="{C7189D10-9401-4448-BF75-C3B72C064EB7}" type="presOf" srcId="{CDB75E77-33BD-432E-891C-0481A27DC2E3}" destId="{392ECFEE-D921-4905-9B8C-9FB16DE9D902}" srcOrd="0" destOrd="0" presId="urn:microsoft.com/office/officeart/2005/8/layout/orgChart1"/>
    <dgm:cxn modelId="{6A43BE19-EEFD-4C14-9576-B838BBA4A6D0}" type="presOf" srcId="{1635CBB9-C418-46E0-90E0-C2CD49C1BF79}" destId="{5A5737B3-E65F-45E3-9FA4-B80739DF3517}" srcOrd="0" destOrd="0" presId="urn:microsoft.com/office/officeart/2005/8/layout/orgChart1"/>
    <dgm:cxn modelId="{96044334-B320-43A0-9E1C-2712496F9D6D}" srcId="{2BE88552-9F14-4FDC-ADBC-55E50BC78412}" destId="{3A272452-3E92-429C-B0CC-2EE2C5720309}" srcOrd="0" destOrd="0" parTransId="{0EF38B76-40DC-46EC-B123-B7D5EB07D472}" sibTransId="{00212C15-70F2-4EEA-83A0-A0C0DB713AD4}"/>
    <dgm:cxn modelId="{B339B636-31DF-4033-AE02-4EFBF3D279D5}" type="presOf" srcId="{EA02954C-07BA-4256-9752-9C909AA23B10}" destId="{DE8338DF-68F8-4F48-B621-750A10FB73F2}" srcOrd="0" destOrd="0" presId="urn:microsoft.com/office/officeart/2005/8/layout/orgChart1"/>
    <dgm:cxn modelId="{E3B2793A-7BB9-4D4E-87A4-988E0F4E84EA}" srcId="{5E02DFDC-32E5-4839-B102-6A0B907AE637}" destId="{1635CBB9-C418-46E0-90E0-C2CD49C1BF79}" srcOrd="0" destOrd="0" parTransId="{CDB75E77-33BD-432E-891C-0481A27DC2E3}" sibTransId="{D9C9FEBB-FB02-4C42-8F70-9E784FA4E8EE}"/>
    <dgm:cxn modelId="{893DFC5E-469C-45E5-BD5A-0F7392F3ADB2}" srcId="{5E02DFDC-32E5-4839-B102-6A0B907AE637}" destId="{DB6D3C16-0948-4F34-9104-87B8750F6B3C}" srcOrd="1" destOrd="0" parTransId="{EA02954C-07BA-4256-9752-9C909AA23B10}" sibTransId="{559B5A7C-808A-4D7C-9851-161D4F5B8457}"/>
    <dgm:cxn modelId="{F3748E43-6A28-4A5B-B479-975A0AF7AEED}" type="presOf" srcId="{CD43AADF-606B-4AA4-AE6E-561B2ED333CE}" destId="{D99DBA29-3DDD-41E8-B042-DD2EB4BF434A}" srcOrd="0" destOrd="0" presId="urn:microsoft.com/office/officeart/2005/8/layout/orgChart1"/>
    <dgm:cxn modelId="{A7F81967-9A59-4C36-9E15-FD1E2EF93F69}" srcId="{DB6D3C16-0948-4F34-9104-87B8750F6B3C}" destId="{0C27589A-A0E6-46FD-A425-130F4A445BFB}" srcOrd="0" destOrd="0" parTransId="{CD43AADF-606B-4AA4-AE6E-561B2ED333CE}" sibTransId="{F669F8B0-0535-4EF3-9F89-A4CA1D85737D}"/>
    <dgm:cxn modelId="{BF85C44F-DCFE-4291-9F54-B9D7A95F08BE}" type="presOf" srcId="{2BE88552-9F14-4FDC-ADBC-55E50BC78412}" destId="{15019277-5481-4858-8C8F-351A5E7F40EA}" srcOrd="0" destOrd="0" presId="urn:microsoft.com/office/officeart/2005/8/layout/orgChart1"/>
    <dgm:cxn modelId="{3FEEAC50-C15F-4087-8047-D26CA64B867F}" type="presOf" srcId="{DB6D3C16-0948-4F34-9104-87B8750F6B3C}" destId="{1E590FDF-FC0E-4994-A6C8-5ECA261AA4BB}" srcOrd="1" destOrd="0" presId="urn:microsoft.com/office/officeart/2005/8/layout/orgChart1"/>
    <dgm:cxn modelId="{8B200F79-7FC1-4448-9190-47659B2925FA}" type="presOf" srcId="{FACE40FA-9E64-4C71-B2B9-2AC2364A267E}" destId="{4AEA03F0-3EDD-413F-8D21-BA27B9670FBA}" srcOrd="0" destOrd="0" presId="urn:microsoft.com/office/officeart/2005/8/layout/orgChart1"/>
    <dgm:cxn modelId="{8EDB6092-50EF-44F1-8026-8ADD1BE9218C}" type="presOf" srcId="{5E02DFDC-32E5-4839-B102-6A0B907AE637}" destId="{AFF4C7C9-18BE-4C25-A42C-3191242B376E}" srcOrd="0" destOrd="0" presId="urn:microsoft.com/office/officeart/2005/8/layout/orgChart1"/>
    <dgm:cxn modelId="{5E4C6A9E-DA56-48C0-A4B5-39C06D3900FA}" type="presOf" srcId="{3A272452-3E92-429C-B0CC-2EE2C5720309}" destId="{1795F5C2-0828-40BF-B549-BA0CD1B5B811}" srcOrd="1" destOrd="0" presId="urn:microsoft.com/office/officeart/2005/8/layout/orgChart1"/>
    <dgm:cxn modelId="{AB57869F-BDB2-4B61-86C4-A9CB389F2CA9}" srcId="{42A9270D-7EAB-4A05-B58F-87FD5BCC7590}" destId="{5E02DFDC-32E5-4839-B102-6A0B907AE637}" srcOrd="0" destOrd="0" parTransId="{07AE1A1A-6497-4408-96EF-403B183606AD}" sibTransId="{9B378F21-C25D-45B3-85F6-6161AF42C710}"/>
    <dgm:cxn modelId="{C53A68AD-639E-4446-9751-1ECDBBA34C27}" type="presOf" srcId="{5E02DFDC-32E5-4839-B102-6A0B907AE637}" destId="{58B22EB8-10B5-41CF-A68B-E74E11C0E0CB}" srcOrd="1" destOrd="0" presId="urn:microsoft.com/office/officeart/2005/8/layout/orgChart1"/>
    <dgm:cxn modelId="{AF6E9BB0-6859-42CF-80EA-C3F4F0007E84}" type="presOf" srcId="{0EF38B76-40DC-46EC-B123-B7D5EB07D472}" destId="{5F1CCF54-A99D-4246-9267-F8E9AA6B4167}" srcOrd="0" destOrd="0" presId="urn:microsoft.com/office/officeart/2005/8/layout/orgChart1"/>
    <dgm:cxn modelId="{3DF99CB1-026C-4DED-ACF3-11A4A522D8FF}" type="presOf" srcId="{0C27589A-A0E6-46FD-A425-130F4A445BFB}" destId="{9FF16CDF-1606-443D-B45C-7E64EBDB3F96}" srcOrd="1" destOrd="0" presId="urn:microsoft.com/office/officeart/2005/8/layout/orgChart1"/>
    <dgm:cxn modelId="{83755CBD-0B2D-4F8C-8D31-BEF5BE78E9E8}" type="presOf" srcId="{3A272452-3E92-429C-B0CC-2EE2C5720309}" destId="{36578F7D-6A34-4E6A-9214-AF0744784E14}" srcOrd="0" destOrd="0" presId="urn:microsoft.com/office/officeart/2005/8/layout/orgChart1"/>
    <dgm:cxn modelId="{20E9C7C1-DF2C-4DF1-8692-A723E23C6FD5}" type="presOf" srcId="{0C27589A-A0E6-46FD-A425-130F4A445BFB}" destId="{95F9E22A-493E-4A77-AA28-2F6DD56E942A}" srcOrd="0" destOrd="0" presId="urn:microsoft.com/office/officeart/2005/8/layout/orgChart1"/>
    <dgm:cxn modelId="{0E3FBAC4-D767-4EF6-95E3-5B438989043B}" type="presOf" srcId="{42A9270D-7EAB-4A05-B58F-87FD5BCC7590}" destId="{D211B2C2-9451-432B-B9E2-234D56E585EB}" srcOrd="0" destOrd="0" presId="urn:microsoft.com/office/officeart/2005/8/layout/orgChart1"/>
    <dgm:cxn modelId="{72AD6ACD-9D4E-420D-8FBF-5057EBBBB123}" type="presOf" srcId="{1635CBB9-C418-46E0-90E0-C2CD49C1BF79}" destId="{9BF87F86-3B78-414B-AB3C-E3F25A83BD71}" srcOrd="1" destOrd="0" presId="urn:microsoft.com/office/officeart/2005/8/layout/orgChart1"/>
    <dgm:cxn modelId="{86761ADB-89D8-40C8-A920-965F87B18F01}" type="presOf" srcId="{12B0F5C3-CFF4-4CB3-A010-6072600A4A45}" destId="{DC73C436-5906-4AB0-B26F-1DE9CA7B8A5C}" srcOrd="1" destOrd="0" presId="urn:microsoft.com/office/officeart/2005/8/layout/orgChart1"/>
    <dgm:cxn modelId="{DDA4BCE9-4AF8-4349-9B50-32993CCDFB29}" srcId="{1635CBB9-C418-46E0-90E0-C2CD49C1BF79}" destId="{12B0F5C3-CFF4-4CB3-A010-6072600A4A45}" srcOrd="0" destOrd="0" parTransId="{FACE40FA-9E64-4C71-B2B9-2AC2364A267E}" sibTransId="{A908D316-3445-46B7-BD95-445E7382475C}"/>
    <dgm:cxn modelId="{F06177EC-B05E-4943-B2CD-89777FE2C535}" type="presOf" srcId="{2BE88552-9F14-4FDC-ADBC-55E50BC78412}" destId="{2CFD818C-0AE6-410A-A969-47622BEDF3EE}" srcOrd="1" destOrd="0" presId="urn:microsoft.com/office/officeart/2005/8/layout/orgChart1"/>
    <dgm:cxn modelId="{03E50BF8-5E84-47B2-A42A-7443CC142A7A}" type="presOf" srcId="{7A5BCA48-BD70-49EE-A603-AF5C9E6AB8AE}" destId="{0A4ABE0E-F8B8-4437-BF6D-8BF5C4D62E7B}" srcOrd="0" destOrd="0" presId="urn:microsoft.com/office/officeart/2005/8/layout/orgChart1"/>
    <dgm:cxn modelId="{67FD2B94-1B7B-451F-B0B6-BB3998602A0B}" type="presParOf" srcId="{D211B2C2-9451-432B-B9E2-234D56E585EB}" destId="{60FD099A-314F-47BD-BB36-E116B4E69B61}" srcOrd="0" destOrd="0" presId="urn:microsoft.com/office/officeart/2005/8/layout/orgChart1"/>
    <dgm:cxn modelId="{FAE8A457-04CD-4E63-86B0-7F4568D5E3DB}" type="presParOf" srcId="{60FD099A-314F-47BD-BB36-E116B4E69B61}" destId="{71F2C313-F267-4CF9-A14F-2AD5698A7FC0}" srcOrd="0" destOrd="0" presId="urn:microsoft.com/office/officeart/2005/8/layout/orgChart1"/>
    <dgm:cxn modelId="{42FAED0C-35D5-454D-9300-E6516D3666F8}" type="presParOf" srcId="{71F2C313-F267-4CF9-A14F-2AD5698A7FC0}" destId="{AFF4C7C9-18BE-4C25-A42C-3191242B376E}" srcOrd="0" destOrd="0" presId="urn:microsoft.com/office/officeart/2005/8/layout/orgChart1"/>
    <dgm:cxn modelId="{392DF415-20EE-46D8-8797-7C5100BDEA9C}" type="presParOf" srcId="{71F2C313-F267-4CF9-A14F-2AD5698A7FC0}" destId="{58B22EB8-10B5-41CF-A68B-E74E11C0E0CB}" srcOrd="1" destOrd="0" presId="urn:microsoft.com/office/officeart/2005/8/layout/orgChart1"/>
    <dgm:cxn modelId="{3CA4D2DE-0399-43EE-A68D-43CCED432E2F}" type="presParOf" srcId="{60FD099A-314F-47BD-BB36-E116B4E69B61}" destId="{0FCB5F1E-BEB5-4AC1-83C0-F9E3F860DF2D}" srcOrd="1" destOrd="0" presId="urn:microsoft.com/office/officeart/2005/8/layout/orgChart1"/>
    <dgm:cxn modelId="{8DF0A01E-C36C-48FD-AD28-05631CE546D1}" type="presParOf" srcId="{0FCB5F1E-BEB5-4AC1-83C0-F9E3F860DF2D}" destId="{392ECFEE-D921-4905-9B8C-9FB16DE9D902}" srcOrd="0" destOrd="0" presId="urn:microsoft.com/office/officeart/2005/8/layout/orgChart1"/>
    <dgm:cxn modelId="{031C528D-D6EB-4DD4-A5CC-D759A13F8AD3}" type="presParOf" srcId="{0FCB5F1E-BEB5-4AC1-83C0-F9E3F860DF2D}" destId="{CFABAF8C-C582-4E97-9A7C-C94F692F2C97}" srcOrd="1" destOrd="0" presId="urn:microsoft.com/office/officeart/2005/8/layout/orgChart1"/>
    <dgm:cxn modelId="{7693C27F-D99E-4AFA-B2B1-5E2E5FECE73E}" type="presParOf" srcId="{CFABAF8C-C582-4E97-9A7C-C94F692F2C97}" destId="{2829097F-BB34-409F-B683-392075E6B479}" srcOrd="0" destOrd="0" presId="urn:microsoft.com/office/officeart/2005/8/layout/orgChart1"/>
    <dgm:cxn modelId="{64FD7A56-CFF3-4AC3-8C72-8BF01345D892}" type="presParOf" srcId="{2829097F-BB34-409F-B683-392075E6B479}" destId="{5A5737B3-E65F-45E3-9FA4-B80739DF3517}" srcOrd="0" destOrd="0" presId="urn:microsoft.com/office/officeart/2005/8/layout/orgChart1"/>
    <dgm:cxn modelId="{5A949826-88BD-45AE-AC94-D6778408B453}" type="presParOf" srcId="{2829097F-BB34-409F-B683-392075E6B479}" destId="{9BF87F86-3B78-414B-AB3C-E3F25A83BD71}" srcOrd="1" destOrd="0" presId="urn:microsoft.com/office/officeart/2005/8/layout/orgChart1"/>
    <dgm:cxn modelId="{EBB5D384-61B7-4402-9FC7-ADFF3E625B59}" type="presParOf" srcId="{CFABAF8C-C582-4E97-9A7C-C94F692F2C97}" destId="{863B307C-6219-4574-A6FC-D4C4154383CE}" srcOrd="1" destOrd="0" presId="urn:microsoft.com/office/officeart/2005/8/layout/orgChart1"/>
    <dgm:cxn modelId="{5D906796-2D7C-4F02-8024-CF8DA5719525}" type="presParOf" srcId="{863B307C-6219-4574-A6FC-D4C4154383CE}" destId="{4AEA03F0-3EDD-413F-8D21-BA27B9670FBA}" srcOrd="0" destOrd="0" presId="urn:microsoft.com/office/officeart/2005/8/layout/orgChart1"/>
    <dgm:cxn modelId="{A3E7179E-878A-446C-8CE6-AF7B79F2EAF3}" type="presParOf" srcId="{863B307C-6219-4574-A6FC-D4C4154383CE}" destId="{FE5845F3-9975-49DD-BFD6-687A683C4788}" srcOrd="1" destOrd="0" presId="urn:microsoft.com/office/officeart/2005/8/layout/orgChart1"/>
    <dgm:cxn modelId="{95E8F115-B4AA-4B16-8AC0-E6438B3E0E17}" type="presParOf" srcId="{FE5845F3-9975-49DD-BFD6-687A683C4788}" destId="{C064E0AA-8B96-4E08-889F-AB9580C43CC3}" srcOrd="0" destOrd="0" presId="urn:microsoft.com/office/officeart/2005/8/layout/orgChart1"/>
    <dgm:cxn modelId="{72DFDA40-878E-4574-942F-B7A8DA759CCB}" type="presParOf" srcId="{C064E0AA-8B96-4E08-889F-AB9580C43CC3}" destId="{79B41A40-9644-4D84-A50A-65E960F21D06}" srcOrd="0" destOrd="0" presId="urn:microsoft.com/office/officeart/2005/8/layout/orgChart1"/>
    <dgm:cxn modelId="{349D7527-CA2F-4F87-BE05-67CF72A2BFEF}" type="presParOf" srcId="{C064E0AA-8B96-4E08-889F-AB9580C43CC3}" destId="{DC73C436-5906-4AB0-B26F-1DE9CA7B8A5C}" srcOrd="1" destOrd="0" presId="urn:microsoft.com/office/officeart/2005/8/layout/orgChart1"/>
    <dgm:cxn modelId="{50FA8F02-DA07-43DE-8C7E-057D5BF381EB}" type="presParOf" srcId="{FE5845F3-9975-49DD-BFD6-687A683C4788}" destId="{0117FE06-2404-430F-8950-48319AF2BA1E}" srcOrd="1" destOrd="0" presId="urn:microsoft.com/office/officeart/2005/8/layout/orgChart1"/>
    <dgm:cxn modelId="{FF7DC76E-018F-4626-B7F2-2E5C2DD066D4}" type="presParOf" srcId="{FE5845F3-9975-49DD-BFD6-687A683C4788}" destId="{66C95142-DE90-4FA0-BCC0-9F04B005A1A8}" srcOrd="2" destOrd="0" presId="urn:microsoft.com/office/officeart/2005/8/layout/orgChart1"/>
    <dgm:cxn modelId="{1981E812-FB31-484E-84FA-BA922EEC8B0C}" type="presParOf" srcId="{CFABAF8C-C582-4E97-9A7C-C94F692F2C97}" destId="{6E5DE52C-E814-49F5-A3DD-B4C1F3A123E3}" srcOrd="2" destOrd="0" presId="urn:microsoft.com/office/officeart/2005/8/layout/orgChart1"/>
    <dgm:cxn modelId="{99A57123-4976-468C-9AA6-768EBC1D72C8}" type="presParOf" srcId="{0FCB5F1E-BEB5-4AC1-83C0-F9E3F860DF2D}" destId="{DE8338DF-68F8-4F48-B621-750A10FB73F2}" srcOrd="2" destOrd="0" presId="urn:microsoft.com/office/officeart/2005/8/layout/orgChart1"/>
    <dgm:cxn modelId="{21D59ADA-65CD-4E30-80AE-3A7364080E13}" type="presParOf" srcId="{0FCB5F1E-BEB5-4AC1-83C0-F9E3F860DF2D}" destId="{F9B4E438-F7EE-48F5-897C-45D33B706A51}" srcOrd="3" destOrd="0" presId="urn:microsoft.com/office/officeart/2005/8/layout/orgChart1"/>
    <dgm:cxn modelId="{916AE804-50BA-459D-8C21-4B44410B2CE5}" type="presParOf" srcId="{F9B4E438-F7EE-48F5-897C-45D33B706A51}" destId="{2A0467BA-3284-4B91-AF86-40468CDB4701}" srcOrd="0" destOrd="0" presId="urn:microsoft.com/office/officeart/2005/8/layout/orgChart1"/>
    <dgm:cxn modelId="{EB7DD504-FA9B-4DEC-AB46-1EED6AC5E921}" type="presParOf" srcId="{2A0467BA-3284-4B91-AF86-40468CDB4701}" destId="{1CADF97A-F147-42FD-8A49-94D9306F6FCB}" srcOrd="0" destOrd="0" presId="urn:microsoft.com/office/officeart/2005/8/layout/orgChart1"/>
    <dgm:cxn modelId="{BEFCB8D1-5C53-4928-9710-279883F6A09E}" type="presParOf" srcId="{2A0467BA-3284-4B91-AF86-40468CDB4701}" destId="{1E590FDF-FC0E-4994-A6C8-5ECA261AA4BB}" srcOrd="1" destOrd="0" presId="urn:microsoft.com/office/officeart/2005/8/layout/orgChart1"/>
    <dgm:cxn modelId="{EC66D710-4280-4429-93B7-2977CF034173}" type="presParOf" srcId="{F9B4E438-F7EE-48F5-897C-45D33B706A51}" destId="{00662FB5-BBF4-4212-BA4F-921D16E8F495}" srcOrd="1" destOrd="0" presId="urn:microsoft.com/office/officeart/2005/8/layout/orgChart1"/>
    <dgm:cxn modelId="{51D31C2B-B305-4743-96F5-B0A8D389666E}" type="presParOf" srcId="{00662FB5-BBF4-4212-BA4F-921D16E8F495}" destId="{D99DBA29-3DDD-41E8-B042-DD2EB4BF434A}" srcOrd="0" destOrd="0" presId="urn:microsoft.com/office/officeart/2005/8/layout/orgChart1"/>
    <dgm:cxn modelId="{7CAF79A6-5E7D-4099-B884-1FF77B66C3AF}" type="presParOf" srcId="{00662FB5-BBF4-4212-BA4F-921D16E8F495}" destId="{05D559C0-88BE-4FE0-A5AD-C4152A700532}" srcOrd="1" destOrd="0" presId="urn:microsoft.com/office/officeart/2005/8/layout/orgChart1"/>
    <dgm:cxn modelId="{80B20BC2-5A20-47C4-9D6A-08DADB46F2F6}" type="presParOf" srcId="{05D559C0-88BE-4FE0-A5AD-C4152A700532}" destId="{A98976F6-C893-48FF-A22B-184FD772F4E9}" srcOrd="0" destOrd="0" presId="urn:microsoft.com/office/officeart/2005/8/layout/orgChart1"/>
    <dgm:cxn modelId="{A251020F-739E-4835-B502-28BFB67B18A2}" type="presParOf" srcId="{A98976F6-C893-48FF-A22B-184FD772F4E9}" destId="{95F9E22A-493E-4A77-AA28-2F6DD56E942A}" srcOrd="0" destOrd="0" presId="urn:microsoft.com/office/officeart/2005/8/layout/orgChart1"/>
    <dgm:cxn modelId="{C8A47E1B-A82C-4C15-AADC-1A2EC0586AF5}" type="presParOf" srcId="{A98976F6-C893-48FF-A22B-184FD772F4E9}" destId="{9FF16CDF-1606-443D-B45C-7E64EBDB3F96}" srcOrd="1" destOrd="0" presId="urn:microsoft.com/office/officeart/2005/8/layout/orgChart1"/>
    <dgm:cxn modelId="{067B9803-2B0B-4855-8874-CD903BB20EF9}" type="presParOf" srcId="{05D559C0-88BE-4FE0-A5AD-C4152A700532}" destId="{F9619A82-C21D-4BD6-9461-23DE3E9FCF0D}" srcOrd="1" destOrd="0" presId="urn:microsoft.com/office/officeart/2005/8/layout/orgChart1"/>
    <dgm:cxn modelId="{0D971A43-AD14-4737-93B6-C1C0B8EE849F}" type="presParOf" srcId="{05D559C0-88BE-4FE0-A5AD-C4152A700532}" destId="{C2D1422A-E964-4AB1-8D7E-2D446DE1AAD4}" srcOrd="2" destOrd="0" presId="urn:microsoft.com/office/officeart/2005/8/layout/orgChart1"/>
    <dgm:cxn modelId="{C840E965-5461-42A1-B58A-54D841A24A9F}" type="presParOf" srcId="{F9B4E438-F7EE-48F5-897C-45D33B706A51}" destId="{C79A0C78-78C8-4B36-87B5-E9BCFB4C0988}" srcOrd="2" destOrd="0" presId="urn:microsoft.com/office/officeart/2005/8/layout/orgChart1"/>
    <dgm:cxn modelId="{F5F0A132-2650-4B18-B3A7-1CA9D7467AC3}" type="presParOf" srcId="{0FCB5F1E-BEB5-4AC1-83C0-F9E3F860DF2D}" destId="{0A4ABE0E-F8B8-4437-BF6D-8BF5C4D62E7B}" srcOrd="4" destOrd="0" presId="urn:microsoft.com/office/officeart/2005/8/layout/orgChart1"/>
    <dgm:cxn modelId="{6DAEDD98-CAE6-4492-A436-DF2581966015}" type="presParOf" srcId="{0FCB5F1E-BEB5-4AC1-83C0-F9E3F860DF2D}" destId="{9CAB9564-3D52-4E58-84F0-7E4467F6BE1B}" srcOrd="5" destOrd="0" presId="urn:microsoft.com/office/officeart/2005/8/layout/orgChart1"/>
    <dgm:cxn modelId="{D0089BBA-A2A8-42A5-8213-235D924D7609}" type="presParOf" srcId="{9CAB9564-3D52-4E58-84F0-7E4467F6BE1B}" destId="{810DDC8D-A3E3-4524-B211-4764301A514D}" srcOrd="0" destOrd="0" presId="urn:microsoft.com/office/officeart/2005/8/layout/orgChart1"/>
    <dgm:cxn modelId="{64148265-807A-4E48-A8F3-79FFA5FD26E1}" type="presParOf" srcId="{810DDC8D-A3E3-4524-B211-4764301A514D}" destId="{15019277-5481-4858-8C8F-351A5E7F40EA}" srcOrd="0" destOrd="0" presId="urn:microsoft.com/office/officeart/2005/8/layout/orgChart1"/>
    <dgm:cxn modelId="{3757EBF5-B5C9-4DA4-AD78-864B240439ED}" type="presParOf" srcId="{810DDC8D-A3E3-4524-B211-4764301A514D}" destId="{2CFD818C-0AE6-410A-A969-47622BEDF3EE}" srcOrd="1" destOrd="0" presId="urn:microsoft.com/office/officeart/2005/8/layout/orgChart1"/>
    <dgm:cxn modelId="{2579B976-8A0E-427E-A5E8-AC5A2A505892}" type="presParOf" srcId="{9CAB9564-3D52-4E58-84F0-7E4467F6BE1B}" destId="{BB934EB3-3F9A-4640-8CE1-0C0CCED0E499}" srcOrd="1" destOrd="0" presId="urn:microsoft.com/office/officeart/2005/8/layout/orgChart1"/>
    <dgm:cxn modelId="{939B2821-249C-446A-94CE-485F3BF094DB}" type="presParOf" srcId="{BB934EB3-3F9A-4640-8CE1-0C0CCED0E499}" destId="{5F1CCF54-A99D-4246-9267-F8E9AA6B4167}" srcOrd="0" destOrd="0" presId="urn:microsoft.com/office/officeart/2005/8/layout/orgChart1"/>
    <dgm:cxn modelId="{8D5190E4-9B51-44E3-B1D2-CC33C10B3DAD}" type="presParOf" srcId="{BB934EB3-3F9A-4640-8CE1-0C0CCED0E499}" destId="{C5A7B863-C2FA-46A3-AE39-611959A84B7A}" srcOrd="1" destOrd="0" presId="urn:microsoft.com/office/officeart/2005/8/layout/orgChart1"/>
    <dgm:cxn modelId="{336543F2-BB2A-4997-98FD-DAD23F0871D5}" type="presParOf" srcId="{C5A7B863-C2FA-46A3-AE39-611959A84B7A}" destId="{ADE9146E-2C44-45CF-9297-F717AB685169}" srcOrd="0" destOrd="0" presId="urn:microsoft.com/office/officeart/2005/8/layout/orgChart1"/>
    <dgm:cxn modelId="{C4AEB58F-88B5-4AC4-8825-4A60B1A764D9}" type="presParOf" srcId="{ADE9146E-2C44-45CF-9297-F717AB685169}" destId="{36578F7D-6A34-4E6A-9214-AF0744784E14}" srcOrd="0" destOrd="0" presId="urn:microsoft.com/office/officeart/2005/8/layout/orgChart1"/>
    <dgm:cxn modelId="{A653E489-F26E-48DB-843B-B5D2D7DE31F4}" type="presParOf" srcId="{ADE9146E-2C44-45CF-9297-F717AB685169}" destId="{1795F5C2-0828-40BF-B549-BA0CD1B5B811}" srcOrd="1" destOrd="0" presId="urn:microsoft.com/office/officeart/2005/8/layout/orgChart1"/>
    <dgm:cxn modelId="{0840494E-600E-46A6-AE95-0D68C81E4E20}" type="presParOf" srcId="{C5A7B863-C2FA-46A3-AE39-611959A84B7A}" destId="{C4A395EE-FE8E-4920-ACE8-57CAA8736B39}" srcOrd="1" destOrd="0" presId="urn:microsoft.com/office/officeart/2005/8/layout/orgChart1"/>
    <dgm:cxn modelId="{8F223ACD-92E4-4273-A333-F4D22CC81FEB}" type="presParOf" srcId="{C5A7B863-C2FA-46A3-AE39-611959A84B7A}" destId="{2378CC91-8A82-4461-BC71-C850A180871D}" srcOrd="2" destOrd="0" presId="urn:microsoft.com/office/officeart/2005/8/layout/orgChart1"/>
    <dgm:cxn modelId="{97E512EC-CA14-4906-9CB2-0886111ADF8F}" type="presParOf" srcId="{9CAB9564-3D52-4E58-84F0-7E4467F6BE1B}" destId="{8BCDB24D-4017-443F-B6B7-13F19D25BFCA}" srcOrd="2" destOrd="0" presId="urn:microsoft.com/office/officeart/2005/8/layout/orgChart1"/>
    <dgm:cxn modelId="{9E435AF3-E2DA-4F38-BEBE-2BC0E7080F91}" type="presParOf" srcId="{60FD099A-314F-47BD-BB36-E116B4E69B61}" destId="{64C34950-B1A5-460E-B0D3-A4D2A05FFB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352B1A-7AB2-4328-B878-68A0BDD11024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50C47838-F66D-43AC-A02B-BB868962EEAD}">
      <dgm:prSet phldrT="[Text]" custT="1"/>
      <dgm:spPr/>
      <dgm:t>
        <a:bodyPr/>
        <a:lstStyle/>
        <a:p>
          <a:r>
            <a:rPr lang="pt-PT" sz="1600"/>
            <a:t>Escolher o utente</a:t>
          </a:r>
          <a:endParaRPr lang="pt-PT" sz="1600" dirty="0"/>
        </a:p>
      </dgm:t>
    </dgm:pt>
    <dgm:pt modelId="{081C25A3-7AA0-464C-839C-C3D07A2694AD}" type="parTrans" cxnId="{1D1F1C77-BC39-4F73-820B-66D7F8319423}">
      <dgm:prSet/>
      <dgm:spPr/>
      <dgm:t>
        <a:bodyPr/>
        <a:lstStyle/>
        <a:p>
          <a:endParaRPr lang="pt-PT"/>
        </a:p>
      </dgm:t>
    </dgm:pt>
    <dgm:pt modelId="{DCF9126D-574B-4E49-8D17-D868100AB4E2}" type="sibTrans" cxnId="{1D1F1C77-BC39-4F73-820B-66D7F8319423}">
      <dgm:prSet/>
      <dgm:spPr/>
      <dgm:t>
        <a:bodyPr/>
        <a:lstStyle/>
        <a:p>
          <a:endParaRPr lang="pt-PT"/>
        </a:p>
      </dgm:t>
    </dgm:pt>
    <dgm:pt modelId="{81186431-EDC6-411E-9069-E6FD00B596C3}">
      <dgm:prSet phldrT="[Text]" custT="1"/>
      <dgm:spPr>
        <a:gradFill rotWithShape="0">
          <a:gsLst>
            <a:gs pos="0">
              <a:srgbClr val="F2C9CC"/>
            </a:gs>
            <a:gs pos="37000">
              <a:srgbClr val="E7404A"/>
            </a:gs>
            <a:gs pos="100000">
              <a:srgbClr val="E41925"/>
            </a:gs>
          </a:gsLst>
        </a:gradFill>
      </dgm:spPr>
      <dgm:t>
        <a:bodyPr/>
        <a:lstStyle/>
        <a:p>
          <a:r>
            <a:rPr lang="pt-PT" sz="1600"/>
            <a:t>Preencher dados da referência</a:t>
          </a:r>
          <a:endParaRPr lang="pt-PT" sz="1600" dirty="0"/>
        </a:p>
      </dgm:t>
    </dgm:pt>
    <dgm:pt modelId="{44B08C1B-8CE7-4036-BE32-538F87D3F106}" type="parTrans" cxnId="{C2C400A2-A822-4759-B48C-91FD5815B4D2}">
      <dgm:prSet/>
      <dgm:spPr/>
      <dgm:t>
        <a:bodyPr/>
        <a:lstStyle/>
        <a:p>
          <a:endParaRPr lang="pt-PT"/>
        </a:p>
      </dgm:t>
    </dgm:pt>
    <dgm:pt modelId="{9831303B-CBD5-4FEF-AC47-171A1B6D4928}" type="sibTrans" cxnId="{C2C400A2-A822-4759-B48C-91FD5815B4D2}">
      <dgm:prSet/>
      <dgm:spPr/>
      <dgm:t>
        <a:bodyPr/>
        <a:lstStyle/>
        <a:p>
          <a:endParaRPr lang="pt-PT"/>
        </a:p>
      </dgm:t>
    </dgm:pt>
    <dgm:pt modelId="{003A9104-8348-4A03-8665-AA7D74741BA4}">
      <dgm:prSet phldrT="[Text]" custT="1"/>
      <dgm:spPr/>
      <dgm:t>
        <a:bodyPr/>
        <a:lstStyle/>
        <a:p>
          <a:r>
            <a:rPr lang="pt-PT" sz="1600"/>
            <a:t>Preencher tipo de proveniência</a:t>
          </a:r>
          <a:endParaRPr lang="pt-PT" sz="1600" dirty="0"/>
        </a:p>
      </dgm:t>
    </dgm:pt>
    <dgm:pt modelId="{F4D84E16-64AF-422E-AAE1-451F9959F7C2}" type="parTrans" cxnId="{5314B407-288F-4F8E-9291-31FDE6170959}">
      <dgm:prSet/>
      <dgm:spPr/>
      <dgm:t>
        <a:bodyPr/>
        <a:lstStyle/>
        <a:p>
          <a:endParaRPr lang="pt-PT"/>
        </a:p>
      </dgm:t>
    </dgm:pt>
    <dgm:pt modelId="{79A775FD-4729-4679-8FCB-3D8910FA89BA}" type="sibTrans" cxnId="{5314B407-288F-4F8E-9291-31FDE6170959}">
      <dgm:prSet/>
      <dgm:spPr/>
      <dgm:t>
        <a:bodyPr/>
        <a:lstStyle/>
        <a:p>
          <a:endParaRPr lang="pt-PT"/>
        </a:p>
      </dgm:t>
    </dgm:pt>
    <dgm:pt modelId="{21C293E2-0C0D-4BFD-A03D-B0826FFD1926}">
      <dgm:prSet phldrT="[Text]" custT="1"/>
      <dgm:spPr/>
      <dgm:t>
        <a:bodyPr/>
        <a:lstStyle/>
        <a:p>
          <a:r>
            <a:rPr lang="pt-PT" sz="1600"/>
            <a:t>Preencher unidade de saúde</a:t>
          </a:r>
          <a:endParaRPr lang="pt-PT" sz="1600" dirty="0"/>
        </a:p>
      </dgm:t>
    </dgm:pt>
    <dgm:pt modelId="{E935DC63-6E04-413D-AE80-4016CA9592D9}" type="parTrans" cxnId="{023EEC89-C7F7-4C9C-B11F-5731FA92C46D}">
      <dgm:prSet/>
      <dgm:spPr/>
      <dgm:t>
        <a:bodyPr/>
        <a:lstStyle/>
        <a:p>
          <a:endParaRPr lang="pt-PT"/>
        </a:p>
      </dgm:t>
    </dgm:pt>
    <dgm:pt modelId="{4399BF43-A0AB-4937-AF15-FEAE44669BD8}" type="sibTrans" cxnId="{023EEC89-C7F7-4C9C-B11F-5731FA92C46D}">
      <dgm:prSet/>
      <dgm:spPr/>
      <dgm:t>
        <a:bodyPr/>
        <a:lstStyle/>
        <a:p>
          <a:endParaRPr lang="pt-PT"/>
        </a:p>
      </dgm:t>
    </dgm:pt>
    <dgm:pt modelId="{A51E4B9F-47F5-40C0-99C4-369DE0C858BC}">
      <dgm:prSet phldrT="[Text]" custT="1"/>
      <dgm:spPr/>
      <dgm:t>
        <a:bodyPr/>
        <a:lstStyle/>
        <a:p>
          <a:r>
            <a:rPr lang="pt-PT" sz="1600"/>
            <a:t>Preencher profissional</a:t>
          </a:r>
          <a:endParaRPr lang="pt-PT" sz="1600" dirty="0"/>
        </a:p>
      </dgm:t>
    </dgm:pt>
    <dgm:pt modelId="{061F41BB-4025-4B9C-99AF-3FCAF39C5EE1}" type="parTrans" cxnId="{89AF5D38-EA2D-4DC0-BACA-48408CAB354F}">
      <dgm:prSet/>
      <dgm:spPr/>
      <dgm:t>
        <a:bodyPr/>
        <a:lstStyle/>
        <a:p>
          <a:endParaRPr lang="pt-PT"/>
        </a:p>
      </dgm:t>
    </dgm:pt>
    <dgm:pt modelId="{F39116DC-8CE0-4C0B-8BA5-887F1ACBD1E8}" type="sibTrans" cxnId="{89AF5D38-EA2D-4DC0-BACA-48408CAB354F}">
      <dgm:prSet/>
      <dgm:spPr/>
      <dgm:t>
        <a:bodyPr/>
        <a:lstStyle/>
        <a:p>
          <a:endParaRPr lang="pt-PT"/>
        </a:p>
      </dgm:t>
    </dgm:pt>
    <dgm:pt modelId="{690F4387-15FB-4630-A756-63016A1F94E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PT" sz="1400"/>
            <a:t>Outras entidades</a:t>
          </a:r>
        </a:p>
        <a:p>
          <a:pPr>
            <a:lnSpc>
              <a:spcPct val="90000"/>
            </a:lnSpc>
          </a:pPr>
          <a:r>
            <a:rPr lang="pt-PT" sz="1000"/>
            <a:t>Criar uma nova entidade associada à referência</a:t>
          </a:r>
          <a:endParaRPr lang="pt-PT" sz="1600" dirty="0"/>
        </a:p>
      </dgm:t>
    </dgm:pt>
    <dgm:pt modelId="{8EF6E551-9627-4E5C-A63E-5D2CB3C08E5F}" type="parTrans" cxnId="{F5578546-2FF8-42E2-B4DE-0675648B15E2}">
      <dgm:prSet/>
      <dgm:spPr/>
      <dgm:t>
        <a:bodyPr/>
        <a:lstStyle/>
        <a:p>
          <a:endParaRPr lang="pt-PT"/>
        </a:p>
      </dgm:t>
    </dgm:pt>
    <dgm:pt modelId="{6F5D40EF-FCE2-4090-A364-706B60B3E141}" type="sibTrans" cxnId="{F5578546-2FF8-42E2-B4DE-0675648B15E2}">
      <dgm:prSet/>
      <dgm:spPr/>
      <dgm:t>
        <a:bodyPr/>
        <a:lstStyle/>
        <a:p>
          <a:endParaRPr lang="pt-PT"/>
        </a:p>
      </dgm:t>
    </dgm:pt>
    <dgm:pt modelId="{0275D25F-7D38-4670-86D0-85F5DF274CB2}" type="pres">
      <dgm:prSet presAssocID="{DC352B1A-7AB2-4328-B878-68A0BDD11024}" presName="Name0" presStyleCnt="0">
        <dgm:presLayoutVars>
          <dgm:chMax val="7"/>
          <dgm:chPref val="7"/>
          <dgm:dir/>
        </dgm:presLayoutVars>
      </dgm:prSet>
      <dgm:spPr/>
    </dgm:pt>
    <dgm:pt modelId="{E139EAC2-EE69-4834-AAE7-136E19B9DEF2}" type="pres">
      <dgm:prSet presAssocID="{DC352B1A-7AB2-4328-B878-68A0BDD11024}" presName="Name1" presStyleCnt="0"/>
      <dgm:spPr/>
    </dgm:pt>
    <dgm:pt modelId="{F6C19BEE-3A3D-4D45-81BB-A02F89029900}" type="pres">
      <dgm:prSet presAssocID="{DC352B1A-7AB2-4328-B878-68A0BDD11024}" presName="cycle" presStyleCnt="0"/>
      <dgm:spPr/>
    </dgm:pt>
    <dgm:pt modelId="{057DFC5A-1A7D-4192-82B5-EF9596D68652}" type="pres">
      <dgm:prSet presAssocID="{DC352B1A-7AB2-4328-B878-68A0BDD11024}" presName="srcNode" presStyleLbl="node1" presStyleIdx="0" presStyleCnt="6"/>
      <dgm:spPr/>
    </dgm:pt>
    <dgm:pt modelId="{8FF57DC2-9B92-4B75-9D5A-26D54685B38A}" type="pres">
      <dgm:prSet presAssocID="{DC352B1A-7AB2-4328-B878-68A0BDD11024}" presName="conn" presStyleLbl="parChTrans1D2" presStyleIdx="0" presStyleCnt="1"/>
      <dgm:spPr/>
    </dgm:pt>
    <dgm:pt modelId="{1E4EDC90-1C35-49F9-B805-7E158F60A0D2}" type="pres">
      <dgm:prSet presAssocID="{DC352B1A-7AB2-4328-B878-68A0BDD11024}" presName="extraNode" presStyleLbl="node1" presStyleIdx="0" presStyleCnt="6"/>
      <dgm:spPr/>
    </dgm:pt>
    <dgm:pt modelId="{0161A64F-2CD5-4118-BAE0-1E2B031593CE}" type="pres">
      <dgm:prSet presAssocID="{DC352B1A-7AB2-4328-B878-68A0BDD11024}" presName="dstNode" presStyleLbl="node1" presStyleIdx="0" presStyleCnt="6"/>
      <dgm:spPr/>
    </dgm:pt>
    <dgm:pt modelId="{4EAC7D32-C963-4A2F-A178-C85A045BE446}" type="pres">
      <dgm:prSet presAssocID="{50C47838-F66D-43AC-A02B-BB868962EEAD}" presName="text_1" presStyleLbl="node1" presStyleIdx="0" presStyleCnt="6">
        <dgm:presLayoutVars>
          <dgm:bulletEnabled val="1"/>
        </dgm:presLayoutVars>
      </dgm:prSet>
      <dgm:spPr/>
    </dgm:pt>
    <dgm:pt modelId="{5A5EA2FA-613D-4C75-92F7-75C2D668E861}" type="pres">
      <dgm:prSet presAssocID="{50C47838-F66D-43AC-A02B-BB868962EEAD}" presName="accent_1" presStyleCnt="0"/>
      <dgm:spPr/>
    </dgm:pt>
    <dgm:pt modelId="{14B9F3BA-28D0-4A4E-97BD-4857295DFF85}" type="pres">
      <dgm:prSet presAssocID="{50C47838-F66D-43AC-A02B-BB868962EEAD}" presName="accentRepeatNode" presStyleLbl="solidFgAcc1" presStyleIdx="0" presStyleCnt="6"/>
      <dgm:spPr/>
    </dgm:pt>
    <dgm:pt modelId="{9C4EE9FF-D774-4FF7-8FCC-51D2C5F87522}" type="pres">
      <dgm:prSet presAssocID="{81186431-EDC6-411E-9069-E6FD00B596C3}" presName="text_2" presStyleLbl="node1" presStyleIdx="1" presStyleCnt="6">
        <dgm:presLayoutVars>
          <dgm:bulletEnabled val="1"/>
        </dgm:presLayoutVars>
      </dgm:prSet>
      <dgm:spPr/>
    </dgm:pt>
    <dgm:pt modelId="{2625B8B1-2C3A-4A8F-9B53-CC7BA34C1361}" type="pres">
      <dgm:prSet presAssocID="{81186431-EDC6-411E-9069-E6FD00B596C3}" presName="accent_2" presStyleCnt="0"/>
      <dgm:spPr/>
    </dgm:pt>
    <dgm:pt modelId="{B932BAE1-66FB-4EA2-9333-93A32D09EFA6}" type="pres">
      <dgm:prSet presAssocID="{81186431-EDC6-411E-9069-E6FD00B596C3}" presName="accentRepeatNode" presStyleLbl="solidFgAcc1" presStyleIdx="1" presStyleCnt="6"/>
      <dgm:spPr/>
    </dgm:pt>
    <dgm:pt modelId="{03260BC9-AFD0-40DE-BE06-5E5CA273FE2D}" type="pres">
      <dgm:prSet presAssocID="{003A9104-8348-4A03-8665-AA7D74741BA4}" presName="text_3" presStyleLbl="node1" presStyleIdx="2" presStyleCnt="6">
        <dgm:presLayoutVars>
          <dgm:bulletEnabled val="1"/>
        </dgm:presLayoutVars>
      </dgm:prSet>
      <dgm:spPr/>
    </dgm:pt>
    <dgm:pt modelId="{5CA36DA6-1EC0-4AF3-8387-707993F04FDA}" type="pres">
      <dgm:prSet presAssocID="{003A9104-8348-4A03-8665-AA7D74741BA4}" presName="accent_3" presStyleCnt="0"/>
      <dgm:spPr/>
    </dgm:pt>
    <dgm:pt modelId="{6C0CD903-8BF8-4F0F-9145-1C84308188F1}" type="pres">
      <dgm:prSet presAssocID="{003A9104-8348-4A03-8665-AA7D74741BA4}" presName="accentRepeatNode" presStyleLbl="solidFgAcc1" presStyleIdx="2" presStyleCnt="6"/>
      <dgm:spPr/>
    </dgm:pt>
    <dgm:pt modelId="{EF48393B-EAE4-4F14-8719-71D4418FDBC0}" type="pres">
      <dgm:prSet presAssocID="{21C293E2-0C0D-4BFD-A03D-B0826FFD1926}" presName="text_4" presStyleLbl="node1" presStyleIdx="3" presStyleCnt="6">
        <dgm:presLayoutVars>
          <dgm:bulletEnabled val="1"/>
        </dgm:presLayoutVars>
      </dgm:prSet>
      <dgm:spPr/>
    </dgm:pt>
    <dgm:pt modelId="{367F2B15-3E5C-4B9E-9691-EAD0D7900FF1}" type="pres">
      <dgm:prSet presAssocID="{21C293E2-0C0D-4BFD-A03D-B0826FFD1926}" presName="accent_4" presStyleCnt="0"/>
      <dgm:spPr/>
    </dgm:pt>
    <dgm:pt modelId="{6E7B5C34-0714-4366-A447-0EEACA2C9CEE}" type="pres">
      <dgm:prSet presAssocID="{21C293E2-0C0D-4BFD-A03D-B0826FFD1926}" presName="accentRepeatNode" presStyleLbl="solidFgAcc1" presStyleIdx="3" presStyleCnt="6"/>
      <dgm:spPr/>
    </dgm:pt>
    <dgm:pt modelId="{4794C83C-6252-4E35-BD17-101E6DA62218}" type="pres">
      <dgm:prSet presAssocID="{A51E4B9F-47F5-40C0-99C4-369DE0C858BC}" presName="text_5" presStyleLbl="node1" presStyleIdx="4" presStyleCnt="6">
        <dgm:presLayoutVars>
          <dgm:bulletEnabled val="1"/>
        </dgm:presLayoutVars>
      </dgm:prSet>
      <dgm:spPr/>
    </dgm:pt>
    <dgm:pt modelId="{6A040B7B-6743-4F12-A120-03524F743D47}" type="pres">
      <dgm:prSet presAssocID="{A51E4B9F-47F5-40C0-99C4-369DE0C858BC}" presName="accent_5" presStyleCnt="0"/>
      <dgm:spPr/>
    </dgm:pt>
    <dgm:pt modelId="{F235B338-BEDF-4CD3-822F-8731D010826F}" type="pres">
      <dgm:prSet presAssocID="{A51E4B9F-47F5-40C0-99C4-369DE0C858BC}" presName="accentRepeatNode" presStyleLbl="solidFgAcc1" presStyleIdx="4" presStyleCnt="6"/>
      <dgm:spPr/>
    </dgm:pt>
    <dgm:pt modelId="{06345FA7-C4A5-4E85-B97A-89F766B78931}" type="pres">
      <dgm:prSet presAssocID="{690F4387-15FB-4630-A756-63016A1F94E0}" presName="text_6" presStyleLbl="node1" presStyleIdx="5" presStyleCnt="6">
        <dgm:presLayoutVars>
          <dgm:bulletEnabled val="1"/>
        </dgm:presLayoutVars>
      </dgm:prSet>
      <dgm:spPr/>
    </dgm:pt>
    <dgm:pt modelId="{0FACA677-36CB-4DF5-A404-55491681AC23}" type="pres">
      <dgm:prSet presAssocID="{690F4387-15FB-4630-A756-63016A1F94E0}" presName="accent_6" presStyleCnt="0"/>
      <dgm:spPr/>
    </dgm:pt>
    <dgm:pt modelId="{DBFD3F42-C1B9-4BEE-845C-280F960890C3}" type="pres">
      <dgm:prSet presAssocID="{690F4387-15FB-4630-A756-63016A1F94E0}" presName="accentRepeatNode" presStyleLbl="solidFgAcc1" presStyleIdx="5" presStyleCnt="6"/>
      <dgm:spPr/>
    </dgm:pt>
  </dgm:ptLst>
  <dgm:cxnLst>
    <dgm:cxn modelId="{5314B407-288F-4F8E-9291-31FDE6170959}" srcId="{DC352B1A-7AB2-4328-B878-68A0BDD11024}" destId="{003A9104-8348-4A03-8665-AA7D74741BA4}" srcOrd="2" destOrd="0" parTransId="{F4D84E16-64AF-422E-AAE1-451F9959F7C2}" sibTransId="{79A775FD-4729-4679-8FCB-3D8910FA89BA}"/>
    <dgm:cxn modelId="{9C88881C-EB26-49F1-AA90-082E75F60EE3}" type="presOf" srcId="{21C293E2-0C0D-4BFD-A03D-B0826FFD1926}" destId="{EF48393B-EAE4-4F14-8719-71D4418FDBC0}" srcOrd="0" destOrd="0" presId="urn:microsoft.com/office/officeart/2008/layout/VerticalCurvedList"/>
    <dgm:cxn modelId="{89AF5D38-EA2D-4DC0-BACA-48408CAB354F}" srcId="{DC352B1A-7AB2-4328-B878-68A0BDD11024}" destId="{A51E4B9F-47F5-40C0-99C4-369DE0C858BC}" srcOrd="4" destOrd="0" parTransId="{061F41BB-4025-4B9C-99AF-3FCAF39C5EE1}" sibTransId="{F39116DC-8CE0-4C0B-8BA5-887F1ACBD1E8}"/>
    <dgm:cxn modelId="{F5578546-2FF8-42E2-B4DE-0675648B15E2}" srcId="{DC352B1A-7AB2-4328-B878-68A0BDD11024}" destId="{690F4387-15FB-4630-A756-63016A1F94E0}" srcOrd="5" destOrd="0" parTransId="{8EF6E551-9627-4E5C-A63E-5D2CB3C08E5F}" sibTransId="{6F5D40EF-FCE2-4090-A364-706B60B3E141}"/>
    <dgm:cxn modelId="{DF514E6C-F744-4425-ADE5-EB02C6B2E700}" type="presOf" srcId="{003A9104-8348-4A03-8665-AA7D74741BA4}" destId="{03260BC9-AFD0-40DE-BE06-5E5CA273FE2D}" srcOrd="0" destOrd="0" presId="urn:microsoft.com/office/officeart/2008/layout/VerticalCurvedList"/>
    <dgm:cxn modelId="{23B33C51-1A67-4614-92E3-E482DD461CC1}" type="presOf" srcId="{690F4387-15FB-4630-A756-63016A1F94E0}" destId="{06345FA7-C4A5-4E85-B97A-89F766B78931}" srcOrd="0" destOrd="0" presId="urn:microsoft.com/office/officeart/2008/layout/VerticalCurvedList"/>
    <dgm:cxn modelId="{882F3F72-AB04-4635-88F3-8928E0AEF5C7}" type="presOf" srcId="{81186431-EDC6-411E-9069-E6FD00B596C3}" destId="{9C4EE9FF-D774-4FF7-8FCC-51D2C5F87522}" srcOrd="0" destOrd="0" presId="urn:microsoft.com/office/officeart/2008/layout/VerticalCurvedList"/>
    <dgm:cxn modelId="{1D1F1C77-BC39-4F73-820B-66D7F8319423}" srcId="{DC352B1A-7AB2-4328-B878-68A0BDD11024}" destId="{50C47838-F66D-43AC-A02B-BB868962EEAD}" srcOrd="0" destOrd="0" parTransId="{081C25A3-7AA0-464C-839C-C3D07A2694AD}" sibTransId="{DCF9126D-574B-4E49-8D17-D868100AB4E2}"/>
    <dgm:cxn modelId="{6BF0EE7E-E63C-46DC-80FD-AD3BA8C0EF12}" type="presOf" srcId="{DC352B1A-7AB2-4328-B878-68A0BDD11024}" destId="{0275D25F-7D38-4670-86D0-85F5DF274CB2}" srcOrd="0" destOrd="0" presId="urn:microsoft.com/office/officeart/2008/layout/VerticalCurvedList"/>
    <dgm:cxn modelId="{023EEC89-C7F7-4C9C-B11F-5731FA92C46D}" srcId="{DC352B1A-7AB2-4328-B878-68A0BDD11024}" destId="{21C293E2-0C0D-4BFD-A03D-B0826FFD1926}" srcOrd="3" destOrd="0" parTransId="{E935DC63-6E04-413D-AE80-4016CA9592D9}" sibTransId="{4399BF43-A0AB-4937-AF15-FEAE44669BD8}"/>
    <dgm:cxn modelId="{335BD397-398B-45CF-85AA-8677490A6C38}" type="presOf" srcId="{DCF9126D-574B-4E49-8D17-D868100AB4E2}" destId="{8FF57DC2-9B92-4B75-9D5A-26D54685B38A}" srcOrd="0" destOrd="0" presId="urn:microsoft.com/office/officeart/2008/layout/VerticalCurvedList"/>
    <dgm:cxn modelId="{DC07729E-2FF9-4E30-9F14-6956637259DA}" type="presOf" srcId="{50C47838-F66D-43AC-A02B-BB868962EEAD}" destId="{4EAC7D32-C963-4A2F-A178-C85A045BE446}" srcOrd="0" destOrd="0" presId="urn:microsoft.com/office/officeart/2008/layout/VerticalCurvedList"/>
    <dgm:cxn modelId="{C2C400A2-A822-4759-B48C-91FD5815B4D2}" srcId="{DC352B1A-7AB2-4328-B878-68A0BDD11024}" destId="{81186431-EDC6-411E-9069-E6FD00B596C3}" srcOrd="1" destOrd="0" parTransId="{44B08C1B-8CE7-4036-BE32-538F87D3F106}" sibTransId="{9831303B-CBD5-4FEF-AC47-171A1B6D4928}"/>
    <dgm:cxn modelId="{595F8EB3-3712-4270-B6F5-6FDFC9B1F734}" type="presOf" srcId="{A51E4B9F-47F5-40C0-99C4-369DE0C858BC}" destId="{4794C83C-6252-4E35-BD17-101E6DA62218}" srcOrd="0" destOrd="0" presId="urn:microsoft.com/office/officeart/2008/layout/VerticalCurvedList"/>
    <dgm:cxn modelId="{DF7155D2-46E2-42F1-A1B0-77C8F93D7EDF}" type="presParOf" srcId="{0275D25F-7D38-4670-86D0-85F5DF274CB2}" destId="{E139EAC2-EE69-4834-AAE7-136E19B9DEF2}" srcOrd="0" destOrd="0" presId="urn:microsoft.com/office/officeart/2008/layout/VerticalCurvedList"/>
    <dgm:cxn modelId="{83DA6C40-09D5-44C5-99D2-63530FAF6C16}" type="presParOf" srcId="{E139EAC2-EE69-4834-AAE7-136E19B9DEF2}" destId="{F6C19BEE-3A3D-4D45-81BB-A02F89029900}" srcOrd="0" destOrd="0" presId="urn:microsoft.com/office/officeart/2008/layout/VerticalCurvedList"/>
    <dgm:cxn modelId="{4FA32C5E-1DD0-4104-93F7-B3A7C08C6A52}" type="presParOf" srcId="{F6C19BEE-3A3D-4D45-81BB-A02F89029900}" destId="{057DFC5A-1A7D-4192-82B5-EF9596D68652}" srcOrd="0" destOrd="0" presId="urn:microsoft.com/office/officeart/2008/layout/VerticalCurvedList"/>
    <dgm:cxn modelId="{FED98ACA-5AD4-4677-ABF6-43076F05ADA8}" type="presParOf" srcId="{F6C19BEE-3A3D-4D45-81BB-A02F89029900}" destId="{8FF57DC2-9B92-4B75-9D5A-26D54685B38A}" srcOrd="1" destOrd="0" presId="urn:microsoft.com/office/officeart/2008/layout/VerticalCurvedList"/>
    <dgm:cxn modelId="{BFDE2D5B-124E-4B2F-8628-91D11E24FD5A}" type="presParOf" srcId="{F6C19BEE-3A3D-4D45-81BB-A02F89029900}" destId="{1E4EDC90-1C35-49F9-B805-7E158F60A0D2}" srcOrd="2" destOrd="0" presId="urn:microsoft.com/office/officeart/2008/layout/VerticalCurvedList"/>
    <dgm:cxn modelId="{F537C9A5-822C-45AA-AE53-3D8362700479}" type="presParOf" srcId="{F6C19BEE-3A3D-4D45-81BB-A02F89029900}" destId="{0161A64F-2CD5-4118-BAE0-1E2B031593CE}" srcOrd="3" destOrd="0" presId="urn:microsoft.com/office/officeart/2008/layout/VerticalCurvedList"/>
    <dgm:cxn modelId="{03D7AE7C-6A4F-4747-9A9B-FCF4D2860F85}" type="presParOf" srcId="{E139EAC2-EE69-4834-AAE7-136E19B9DEF2}" destId="{4EAC7D32-C963-4A2F-A178-C85A045BE446}" srcOrd="1" destOrd="0" presId="urn:microsoft.com/office/officeart/2008/layout/VerticalCurvedList"/>
    <dgm:cxn modelId="{AA74147F-2605-48A6-8076-E3E47F960CC2}" type="presParOf" srcId="{E139EAC2-EE69-4834-AAE7-136E19B9DEF2}" destId="{5A5EA2FA-613D-4C75-92F7-75C2D668E861}" srcOrd="2" destOrd="0" presId="urn:microsoft.com/office/officeart/2008/layout/VerticalCurvedList"/>
    <dgm:cxn modelId="{499F3BC1-AECC-4C73-A8BE-BD75026690A2}" type="presParOf" srcId="{5A5EA2FA-613D-4C75-92F7-75C2D668E861}" destId="{14B9F3BA-28D0-4A4E-97BD-4857295DFF85}" srcOrd="0" destOrd="0" presId="urn:microsoft.com/office/officeart/2008/layout/VerticalCurvedList"/>
    <dgm:cxn modelId="{7332CF48-9E0B-40FF-9C48-FD4DC74A0494}" type="presParOf" srcId="{E139EAC2-EE69-4834-AAE7-136E19B9DEF2}" destId="{9C4EE9FF-D774-4FF7-8FCC-51D2C5F87522}" srcOrd="3" destOrd="0" presId="urn:microsoft.com/office/officeart/2008/layout/VerticalCurvedList"/>
    <dgm:cxn modelId="{41CEBC2B-1976-456F-A80A-25B3AD2C5248}" type="presParOf" srcId="{E139EAC2-EE69-4834-AAE7-136E19B9DEF2}" destId="{2625B8B1-2C3A-4A8F-9B53-CC7BA34C1361}" srcOrd="4" destOrd="0" presId="urn:microsoft.com/office/officeart/2008/layout/VerticalCurvedList"/>
    <dgm:cxn modelId="{53BCA150-2F9E-4A58-9F28-93628BF61F8F}" type="presParOf" srcId="{2625B8B1-2C3A-4A8F-9B53-CC7BA34C1361}" destId="{B932BAE1-66FB-4EA2-9333-93A32D09EFA6}" srcOrd="0" destOrd="0" presId="urn:microsoft.com/office/officeart/2008/layout/VerticalCurvedList"/>
    <dgm:cxn modelId="{4BCC6505-365B-441D-AD3E-A4A5DB52A5B7}" type="presParOf" srcId="{E139EAC2-EE69-4834-AAE7-136E19B9DEF2}" destId="{03260BC9-AFD0-40DE-BE06-5E5CA273FE2D}" srcOrd="5" destOrd="0" presId="urn:microsoft.com/office/officeart/2008/layout/VerticalCurvedList"/>
    <dgm:cxn modelId="{61D20199-7DD4-4A37-ADA6-63B0B8C89EF5}" type="presParOf" srcId="{E139EAC2-EE69-4834-AAE7-136E19B9DEF2}" destId="{5CA36DA6-1EC0-4AF3-8387-707993F04FDA}" srcOrd="6" destOrd="0" presId="urn:microsoft.com/office/officeart/2008/layout/VerticalCurvedList"/>
    <dgm:cxn modelId="{7BEBCB11-B35E-4B23-9272-E494AFE9448F}" type="presParOf" srcId="{5CA36DA6-1EC0-4AF3-8387-707993F04FDA}" destId="{6C0CD903-8BF8-4F0F-9145-1C84308188F1}" srcOrd="0" destOrd="0" presId="urn:microsoft.com/office/officeart/2008/layout/VerticalCurvedList"/>
    <dgm:cxn modelId="{50A3FD4C-0F4B-47FD-A934-1C5FA110FCE6}" type="presParOf" srcId="{E139EAC2-EE69-4834-AAE7-136E19B9DEF2}" destId="{EF48393B-EAE4-4F14-8719-71D4418FDBC0}" srcOrd="7" destOrd="0" presId="urn:microsoft.com/office/officeart/2008/layout/VerticalCurvedList"/>
    <dgm:cxn modelId="{8F23B9AF-46B1-4DE6-AC35-4D8BC29CA396}" type="presParOf" srcId="{E139EAC2-EE69-4834-AAE7-136E19B9DEF2}" destId="{367F2B15-3E5C-4B9E-9691-EAD0D7900FF1}" srcOrd="8" destOrd="0" presId="urn:microsoft.com/office/officeart/2008/layout/VerticalCurvedList"/>
    <dgm:cxn modelId="{ED64EA82-0B17-4448-B269-9E31115B8F05}" type="presParOf" srcId="{367F2B15-3E5C-4B9E-9691-EAD0D7900FF1}" destId="{6E7B5C34-0714-4366-A447-0EEACA2C9CEE}" srcOrd="0" destOrd="0" presId="urn:microsoft.com/office/officeart/2008/layout/VerticalCurvedList"/>
    <dgm:cxn modelId="{BFC56786-DECF-4FA4-8FF9-8DF0483FA36D}" type="presParOf" srcId="{E139EAC2-EE69-4834-AAE7-136E19B9DEF2}" destId="{4794C83C-6252-4E35-BD17-101E6DA62218}" srcOrd="9" destOrd="0" presId="urn:microsoft.com/office/officeart/2008/layout/VerticalCurvedList"/>
    <dgm:cxn modelId="{3030F094-1FC3-40E0-B3D3-04B6B03EA769}" type="presParOf" srcId="{E139EAC2-EE69-4834-AAE7-136E19B9DEF2}" destId="{6A040B7B-6743-4F12-A120-03524F743D47}" srcOrd="10" destOrd="0" presId="urn:microsoft.com/office/officeart/2008/layout/VerticalCurvedList"/>
    <dgm:cxn modelId="{98FAEFEB-75C7-4DEE-BA18-E2F935012343}" type="presParOf" srcId="{6A040B7B-6743-4F12-A120-03524F743D47}" destId="{F235B338-BEDF-4CD3-822F-8731D010826F}" srcOrd="0" destOrd="0" presId="urn:microsoft.com/office/officeart/2008/layout/VerticalCurvedList"/>
    <dgm:cxn modelId="{43F661A2-4974-43BB-8AE4-2D799065752E}" type="presParOf" srcId="{E139EAC2-EE69-4834-AAE7-136E19B9DEF2}" destId="{06345FA7-C4A5-4E85-B97A-89F766B78931}" srcOrd="11" destOrd="0" presId="urn:microsoft.com/office/officeart/2008/layout/VerticalCurvedList"/>
    <dgm:cxn modelId="{8A87C2EA-30FD-49AA-AFAD-4C16F6FC65F5}" type="presParOf" srcId="{E139EAC2-EE69-4834-AAE7-136E19B9DEF2}" destId="{0FACA677-36CB-4DF5-A404-55491681AC23}" srcOrd="12" destOrd="0" presId="urn:microsoft.com/office/officeart/2008/layout/VerticalCurvedList"/>
    <dgm:cxn modelId="{08D60358-49AB-4DB7-8CFC-211AF3FD8B2B}" type="presParOf" srcId="{0FACA677-36CB-4DF5-A404-55491681AC23}" destId="{DBFD3F42-C1B9-4BEE-845C-280F960890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0D7A1-3CB6-4BAE-BBFC-2ED8E6B4C80E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2F02307-70C8-41D2-8E32-FE0EA4A0203E}">
      <dgm:prSet phldrT="[Text]"/>
      <dgm:spPr/>
      <dgm:t>
        <a:bodyPr/>
        <a:lstStyle/>
        <a:p>
          <a:r>
            <a:rPr lang="pt-PT"/>
            <a:t>Pesquisar vagas</a:t>
          </a:r>
        </a:p>
      </dgm:t>
    </dgm:pt>
    <dgm:pt modelId="{78F9E157-B774-4239-8F14-BFDF7C50EDA3}" type="parTrans" cxnId="{099117CF-FE46-4E80-9179-52F0425A1467}">
      <dgm:prSet/>
      <dgm:spPr/>
      <dgm:t>
        <a:bodyPr/>
        <a:lstStyle/>
        <a:p>
          <a:endParaRPr lang="pt-PT"/>
        </a:p>
      </dgm:t>
    </dgm:pt>
    <dgm:pt modelId="{1DB9979F-4AC0-4510-91DF-9EDFB15F0FD8}" type="sibTrans" cxnId="{099117CF-FE46-4E80-9179-52F0425A1467}">
      <dgm:prSet/>
      <dgm:spPr/>
      <dgm:t>
        <a:bodyPr/>
        <a:lstStyle/>
        <a:p>
          <a:endParaRPr lang="pt-PT"/>
        </a:p>
      </dgm:t>
    </dgm:pt>
    <dgm:pt modelId="{E8EE5DA7-834D-42AD-95EA-C09B5A4B3371}">
      <dgm:prSet phldrT="[Text]"/>
      <dgm:spPr/>
      <dgm:t>
        <a:bodyPr/>
        <a:lstStyle/>
        <a:p>
          <a:r>
            <a:rPr lang="pt-PT"/>
            <a:t>Por médico</a:t>
          </a:r>
        </a:p>
      </dgm:t>
    </dgm:pt>
    <dgm:pt modelId="{E0BDD101-9F36-4069-96B2-14C27081271B}" type="parTrans" cxnId="{0DF01B4C-A851-4F10-8014-C01E053295B9}">
      <dgm:prSet/>
      <dgm:spPr/>
      <dgm:t>
        <a:bodyPr/>
        <a:lstStyle/>
        <a:p>
          <a:endParaRPr lang="pt-PT"/>
        </a:p>
      </dgm:t>
    </dgm:pt>
    <dgm:pt modelId="{5C20949B-23DC-467E-91A0-E863F3C5B479}" type="sibTrans" cxnId="{0DF01B4C-A851-4F10-8014-C01E053295B9}">
      <dgm:prSet/>
      <dgm:spPr/>
      <dgm:t>
        <a:bodyPr/>
        <a:lstStyle/>
        <a:p>
          <a:endParaRPr lang="pt-PT"/>
        </a:p>
      </dgm:t>
    </dgm:pt>
    <dgm:pt modelId="{7AE5F2A6-CFE8-405E-9878-4E812309A47C}">
      <dgm:prSet phldrT="[Text]"/>
      <dgm:spPr/>
      <dgm:t>
        <a:bodyPr/>
        <a:lstStyle/>
        <a:p>
          <a:r>
            <a:rPr lang="pt-PT" dirty="0"/>
            <a:t>Por especialidade</a:t>
          </a:r>
        </a:p>
      </dgm:t>
    </dgm:pt>
    <dgm:pt modelId="{AFC75871-D4A7-4684-B025-6224108A0D7B}" type="parTrans" cxnId="{C4739919-A0E7-4AD7-A2D2-1758D1314B9F}">
      <dgm:prSet/>
      <dgm:spPr/>
      <dgm:t>
        <a:bodyPr/>
        <a:lstStyle/>
        <a:p>
          <a:endParaRPr lang="pt-PT"/>
        </a:p>
      </dgm:t>
    </dgm:pt>
    <dgm:pt modelId="{DDFA00EA-F022-435B-A826-8AB18B212371}" type="sibTrans" cxnId="{C4739919-A0E7-4AD7-A2D2-1758D1314B9F}">
      <dgm:prSet/>
      <dgm:spPr/>
      <dgm:t>
        <a:bodyPr/>
        <a:lstStyle/>
        <a:p>
          <a:endParaRPr lang="pt-PT"/>
        </a:p>
      </dgm:t>
    </dgm:pt>
    <dgm:pt modelId="{A2B5DC42-F5DD-4FDA-BD3B-57448F56AF5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Identificar o utente</a:t>
          </a:r>
        </a:p>
      </dgm:t>
    </dgm:pt>
    <dgm:pt modelId="{7D2B94CA-D980-4077-B951-E0A63F3E892D}" type="parTrans" cxnId="{B9D9A49B-B1DA-4582-B701-4A615A2276C6}">
      <dgm:prSet/>
      <dgm:spPr/>
      <dgm:t>
        <a:bodyPr/>
        <a:lstStyle/>
        <a:p>
          <a:endParaRPr lang="pt-PT"/>
        </a:p>
      </dgm:t>
    </dgm:pt>
    <dgm:pt modelId="{A8A97321-CA08-4771-A702-8EE993A1852B}" type="sibTrans" cxnId="{B9D9A49B-B1DA-4582-B701-4A615A2276C6}">
      <dgm:prSet/>
      <dgm:spPr/>
      <dgm:t>
        <a:bodyPr/>
        <a:lstStyle/>
        <a:p>
          <a:endParaRPr lang="pt-PT"/>
        </a:p>
      </dgm:t>
    </dgm:pt>
    <dgm:pt modelId="{74F3D0A3-B6AB-4AF6-A8D2-E771A039BD97}">
      <dgm:prSet/>
      <dgm:spPr/>
      <dgm:t>
        <a:bodyPr/>
        <a:lstStyle/>
        <a:p>
          <a:r>
            <a:rPr lang="pt-PT"/>
            <a:t>Marcar consulta</a:t>
          </a:r>
        </a:p>
      </dgm:t>
    </dgm:pt>
    <dgm:pt modelId="{82C8808C-A7DB-492E-A6F1-B8A3A93DC5F9}" type="parTrans" cxnId="{BF4857C5-2FF9-4512-9066-C2312A747670}">
      <dgm:prSet/>
      <dgm:spPr/>
      <dgm:t>
        <a:bodyPr/>
        <a:lstStyle/>
        <a:p>
          <a:endParaRPr lang="pt-PT"/>
        </a:p>
      </dgm:t>
    </dgm:pt>
    <dgm:pt modelId="{C5860A38-7444-4C7E-B192-99E15906F282}" type="sibTrans" cxnId="{BF4857C5-2FF9-4512-9066-C2312A747670}">
      <dgm:prSet/>
      <dgm:spPr/>
      <dgm:t>
        <a:bodyPr/>
        <a:lstStyle/>
        <a:p>
          <a:endParaRPr lang="pt-PT"/>
        </a:p>
      </dgm:t>
    </dgm:pt>
    <dgm:pt modelId="{78F4AC0F-CC27-40DA-801A-A60F00480E36}">
      <dgm:prSet/>
      <dgm:spPr/>
      <dgm:t>
        <a:bodyPr/>
        <a:lstStyle/>
        <a:p>
          <a:r>
            <a:rPr lang="pt-PT"/>
            <a:t>Preencher subsistema</a:t>
          </a:r>
        </a:p>
      </dgm:t>
    </dgm:pt>
    <dgm:pt modelId="{B571F2E7-7D3C-4D13-BF80-486A5D446A8F}" type="parTrans" cxnId="{1A57420E-7417-4440-A6B3-6A6BAEF5845B}">
      <dgm:prSet/>
      <dgm:spPr/>
      <dgm:t>
        <a:bodyPr/>
        <a:lstStyle/>
        <a:p>
          <a:endParaRPr lang="pt-PT"/>
        </a:p>
      </dgm:t>
    </dgm:pt>
    <dgm:pt modelId="{B0048CAB-58C9-401B-8D3F-A6201550ED23}" type="sibTrans" cxnId="{1A57420E-7417-4440-A6B3-6A6BAEF5845B}">
      <dgm:prSet/>
      <dgm:spPr/>
      <dgm:t>
        <a:bodyPr/>
        <a:lstStyle/>
        <a:p>
          <a:endParaRPr lang="pt-PT"/>
        </a:p>
      </dgm:t>
    </dgm:pt>
    <dgm:pt modelId="{BFD33FA1-801A-4AAA-850E-E76DDF8A75F4}">
      <dgm:prSet/>
      <dgm:spPr/>
      <dgm:t>
        <a:bodyPr/>
        <a:lstStyle/>
        <a:p>
          <a:r>
            <a:rPr lang="pt-PT"/>
            <a:t>Preencher proveniência</a:t>
          </a:r>
        </a:p>
      </dgm:t>
    </dgm:pt>
    <dgm:pt modelId="{BDA031F4-7323-4C97-A97C-869C02678D06}" type="parTrans" cxnId="{52E4384B-983E-4ECB-93AA-C39B7B5614C3}">
      <dgm:prSet/>
      <dgm:spPr/>
      <dgm:t>
        <a:bodyPr/>
        <a:lstStyle/>
        <a:p>
          <a:endParaRPr lang="pt-PT"/>
        </a:p>
      </dgm:t>
    </dgm:pt>
    <dgm:pt modelId="{3155C3E9-7FC8-49F1-9960-A280EF50CAFD}" type="sibTrans" cxnId="{52E4384B-983E-4ECB-93AA-C39B7B5614C3}">
      <dgm:prSet/>
      <dgm:spPr/>
      <dgm:t>
        <a:bodyPr/>
        <a:lstStyle/>
        <a:p>
          <a:endParaRPr lang="pt-PT"/>
        </a:p>
      </dgm:t>
    </dgm:pt>
    <dgm:pt modelId="{C31EC09B-403C-4AF5-9876-883764FFAF09}">
      <dgm:prSet phldrT="[Text]"/>
      <dgm:spPr/>
      <dgm:t>
        <a:bodyPr/>
        <a:lstStyle/>
        <a:p>
          <a:r>
            <a:rPr lang="pt-PT"/>
            <a:t>Pesquisar por nome, nº de processo, data de nascimento ou nº SNS</a:t>
          </a:r>
        </a:p>
      </dgm:t>
    </dgm:pt>
    <dgm:pt modelId="{E110E5A5-FBBB-48A4-B1FF-348DC8207E3B}" type="parTrans" cxnId="{E59E09E4-0C4A-4A4C-B25A-896951810609}">
      <dgm:prSet/>
      <dgm:spPr/>
      <dgm:t>
        <a:bodyPr/>
        <a:lstStyle/>
        <a:p>
          <a:endParaRPr lang="pt-PT"/>
        </a:p>
      </dgm:t>
    </dgm:pt>
    <dgm:pt modelId="{CEB6302A-8CAD-4376-B30B-0EF01FBC62C3}" type="sibTrans" cxnId="{E59E09E4-0C4A-4A4C-B25A-896951810609}">
      <dgm:prSet/>
      <dgm:spPr/>
      <dgm:t>
        <a:bodyPr/>
        <a:lstStyle/>
        <a:p>
          <a:endParaRPr lang="pt-PT"/>
        </a:p>
      </dgm:t>
    </dgm:pt>
    <dgm:pt modelId="{6F1E0D60-7D8F-43A8-90CE-8611E748CAD3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Tipo de marcação</a:t>
          </a:r>
        </a:p>
      </dgm:t>
    </dgm:pt>
    <dgm:pt modelId="{FED49B5E-27D4-46BA-BFAC-157B0AD30215}" type="parTrans" cxnId="{19764EB5-5B5E-4474-8AA7-2BA689CDFE6B}">
      <dgm:prSet/>
      <dgm:spPr/>
      <dgm:t>
        <a:bodyPr/>
        <a:lstStyle/>
        <a:p>
          <a:endParaRPr lang="pt-PT"/>
        </a:p>
      </dgm:t>
    </dgm:pt>
    <dgm:pt modelId="{3C419419-6656-44F5-A172-83744FE7FA29}" type="sibTrans" cxnId="{19764EB5-5B5E-4474-8AA7-2BA689CDFE6B}">
      <dgm:prSet/>
      <dgm:spPr/>
      <dgm:t>
        <a:bodyPr/>
        <a:lstStyle/>
        <a:p>
          <a:endParaRPr lang="pt-PT"/>
        </a:p>
      </dgm:t>
    </dgm:pt>
    <dgm:pt modelId="{DB03FFD8-5707-4B1F-9D83-AAEF64C9C474}">
      <dgm:prSet phldrT="[Text]"/>
      <dgm:spPr/>
      <dgm:t>
        <a:bodyPr/>
        <a:lstStyle/>
        <a:p>
          <a:r>
            <a:rPr lang="pt-PT" dirty="0"/>
            <a:t>Rotina</a:t>
          </a:r>
        </a:p>
      </dgm:t>
    </dgm:pt>
    <dgm:pt modelId="{787886C4-4F68-48E4-AE80-ECAD10FD0E87}" type="parTrans" cxnId="{8B0AC796-2F5D-471C-889A-47938D0F023E}">
      <dgm:prSet/>
      <dgm:spPr/>
      <dgm:t>
        <a:bodyPr/>
        <a:lstStyle/>
        <a:p>
          <a:endParaRPr lang="pt-PT"/>
        </a:p>
      </dgm:t>
    </dgm:pt>
    <dgm:pt modelId="{34A8C558-F7C9-42D2-BBA5-8A99115C8A97}" type="sibTrans" cxnId="{8B0AC796-2F5D-471C-889A-47938D0F023E}">
      <dgm:prSet/>
      <dgm:spPr/>
      <dgm:t>
        <a:bodyPr/>
        <a:lstStyle/>
        <a:p>
          <a:endParaRPr lang="pt-PT"/>
        </a:p>
      </dgm:t>
    </dgm:pt>
    <dgm:pt modelId="{33C04A69-919B-46D9-ABE6-207F702B7AFD}">
      <dgm:prSet phldrT="[Text]"/>
      <dgm:spPr/>
      <dgm:t>
        <a:bodyPr/>
        <a:lstStyle/>
        <a:p>
          <a:r>
            <a:rPr lang="pt-PT" dirty="0"/>
            <a:t>Além Vagas</a:t>
          </a:r>
        </a:p>
      </dgm:t>
    </dgm:pt>
    <dgm:pt modelId="{EF18FCFB-1065-477A-BC28-2AB535084013}" type="parTrans" cxnId="{9B8F9D26-C393-409D-89B8-00EFF18A7B85}">
      <dgm:prSet/>
      <dgm:spPr/>
      <dgm:t>
        <a:bodyPr/>
        <a:lstStyle/>
        <a:p>
          <a:endParaRPr lang="pt-PT"/>
        </a:p>
      </dgm:t>
    </dgm:pt>
    <dgm:pt modelId="{C289F32E-F4C1-4791-A796-019C4B0A738E}" type="sibTrans" cxnId="{9B8F9D26-C393-409D-89B8-00EFF18A7B85}">
      <dgm:prSet/>
      <dgm:spPr/>
      <dgm:t>
        <a:bodyPr/>
        <a:lstStyle/>
        <a:p>
          <a:endParaRPr lang="pt-PT"/>
        </a:p>
      </dgm:t>
    </dgm:pt>
    <dgm:pt modelId="{8C220950-0FC8-4AE3-A51D-69122FDDCEEB}">
      <dgm:prSet phldrT="[Text]"/>
      <dgm:spPr/>
      <dgm:t>
        <a:bodyPr/>
        <a:lstStyle/>
        <a:p>
          <a:r>
            <a:rPr lang="pt-PT" dirty="0"/>
            <a:t>Urgente</a:t>
          </a:r>
        </a:p>
      </dgm:t>
    </dgm:pt>
    <dgm:pt modelId="{3B5D5AD3-EB93-4B38-BE66-0CE7ECD85823}" type="parTrans" cxnId="{9283ECDB-3EDC-40CE-B2F2-B904D72616C3}">
      <dgm:prSet/>
      <dgm:spPr/>
      <dgm:t>
        <a:bodyPr/>
        <a:lstStyle/>
        <a:p>
          <a:endParaRPr lang="pt-PT"/>
        </a:p>
      </dgm:t>
    </dgm:pt>
    <dgm:pt modelId="{70F8F07B-6032-4C06-9F1B-5FA61CBAD921}" type="sibTrans" cxnId="{9283ECDB-3EDC-40CE-B2F2-B904D72616C3}">
      <dgm:prSet/>
      <dgm:spPr/>
      <dgm:t>
        <a:bodyPr/>
        <a:lstStyle/>
        <a:p>
          <a:endParaRPr lang="pt-PT"/>
        </a:p>
      </dgm:t>
    </dgm:pt>
    <dgm:pt modelId="{84F9B8EE-15E1-4E82-BA3C-9D204D9CBEA4}" type="pres">
      <dgm:prSet presAssocID="{C320D7A1-3CB6-4BAE-BBFC-2ED8E6B4C80E}" presName="linearFlow" presStyleCnt="0">
        <dgm:presLayoutVars>
          <dgm:dir/>
          <dgm:animLvl val="lvl"/>
          <dgm:resizeHandles val="exact"/>
        </dgm:presLayoutVars>
      </dgm:prSet>
      <dgm:spPr/>
    </dgm:pt>
    <dgm:pt modelId="{16EFEF39-66AE-4E85-B8B5-2009DD8833B9}" type="pres">
      <dgm:prSet presAssocID="{42F02307-70C8-41D2-8E32-FE0EA4A0203E}" presName="composite" presStyleCnt="0"/>
      <dgm:spPr/>
    </dgm:pt>
    <dgm:pt modelId="{A09ED981-D47A-4C26-9844-36E7D5149BC2}" type="pres">
      <dgm:prSet presAssocID="{42F02307-70C8-41D2-8E32-FE0EA4A0203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062AA0D-39BC-409F-A61D-3225AD02DFAE}" type="pres">
      <dgm:prSet presAssocID="{42F02307-70C8-41D2-8E32-FE0EA4A0203E}" presName="descendantText" presStyleLbl="alignAcc1" presStyleIdx="0" presStyleCnt="4">
        <dgm:presLayoutVars>
          <dgm:bulletEnabled val="1"/>
        </dgm:presLayoutVars>
      </dgm:prSet>
      <dgm:spPr/>
    </dgm:pt>
    <dgm:pt modelId="{3D6CA9F8-BEB2-4E30-98AA-ACCC922B0833}" type="pres">
      <dgm:prSet presAssocID="{1DB9979F-4AC0-4510-91DF-9EDFB15F0FD8}" presName="sp" presStyleCnt="0"/>
      <dgm:spPr/>
    </dgm:pt>
    <dgm:pt modelId="{BA660B24-BC55-4968-9EE1-D365DB6E4789}" type="pres">
      <dgm:prSet presAssocID="{6F1E0D60-7D8F-43A8-90CE-8611E748CAD3}" presName="composite" presStyleCnt="0"/>
      <dgm:spPr/>
    </dgm:pt>
    <dgm:pt modelId="{A466E709-22D0-48A4-ADBB-143750AC9A79}" type="pres">
      <dgm:prSet presAssocID="{6F1E0D60-7D8F-43A8-90CE-8611E748CAD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B5EBE89-CCAE-460B-B9C2-853A357EBFE6}" type="pres">
      <dgm:prSet presAssocID="{6F1E0D60-7D8F-43A8-90CE-8611E748CAD3}" presName="descendantText" presStyleLbl="alignAcc1" presStyleIdx="1" presStyleCnt="4">
        <dgm:presLayoutVars>
          <dgm:bulletEnabled val="1"/>
        </dgm:presLayoutVars>
      </dgm:prSet>
      <dgm:spPr/>
    </dgm:pt>
    <dgm:pt modelId="{A1FB6596-5BC3-43EF-BD86-E336066CD288}" type="pres">
      <dgm:prSet presAssocID="{3C419419-6656-44F5-A172-83744FE7FA29}" presName="sp" presStyleCnt="0"/>
      <dgm:spPr/>
    </dgm:pt>
    <dgm:pt modelId="{55FBE0BE-66D5-4B7E-919E-03AEE00E2164}" type="pres">
      <dgm:prSet presAssocID="{A2B5DC42-F5DD-4FDA-BD3B-57448F56AF54}" presName="composite" presStyleCnt="0"/>
      <dgm:spPr/>
    </dgm:pt>
    <dgm:pt modelId="{A3FD5AF1-2FA6-44B5-9CAA-3717F1BC9A8F}" type="pres">
      <dgm:prSet presAssocID="{A2B5DC42-F5DD-4FDA-BD3B-57448F56AF5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771B5F8-E05C-40B7-8AC3-921447A69FAE}" type="pres">
      <dgm:prSet presAssocID="{A2B5DC42-F5DD-4FDA-BD3B-57448F56AF54}" presName="descendantText" presStyleLbl="alignAcc1" presStyleIdx="2" presStyleCnt="4">
        <dgm:presLayoutVars>
          <dgm:bulletEnabled val="1"/>
        </dgm:presLayoutVars>
      </dgm:prSet>
      <dgm:spPr/>
    </dgm:pt>
    <dgm:pt modelId="{9D5BD543-3697-44CF-81C4-1842E822F135}" type="pres">
      <dgm:prSet presAssocID="{A8A97321-CA08-4771-A702-8EE993A1852B}" presName="sp" presStyleCnt="0"/>
      <dgm:spPr/>
    </dgm:pt>
    <dgm:pt modelId="{B9CAD09C-1590-485C-8034-7C17FD174FD7}" type="pres">
      <dgm:prSet presAssocID="{74F3D0A3-B6AB-4AF6-A8D2-E771A039BD97}" presName="composite" presStyleCnt="0"/>
      <dgm:spPr/>
    </dgm:pt>
    <dgm:pt modelId="{11BD177D-071D-440D-8BE1-0CAF5C9769D1}" type="pres">
      <dgm:prSet presAssocID="{74F3D0A3-B6AB-4AF6-A8D2-E771A039BD9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9767FE3-4C22-4320-BA93-E56D86673041}" type="pres">
      <dgm:prSet presAssocID="{74F3D0A3-B6AB-4AF6-A8D2-E771A039BD9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45DE706-BA01-49A9-BD11-BAD9002A985A}" type="presOf" srcId="{42F02307-70C8-41D2-8E32-FE0EA4A0203E}" destId="{A09ED981-D47A-4C26-9844-36E7D5149BC2}" srcOrd="0" destOrd="0" presId="urn:microsoft.com/office/officeart/2005/8/layout/chevron2"/>
    <dgm:cxn modelId="{CB15F206-AA13-4DC2-8249-C1A81D5EB322}" type="presOf" srcId="{C31EC09B-403C-4AF5-9876-883764FFAF09}" destId="{B771B5F8-E05C-40B7-8AC3-921447A69FAE}" srcOrd="0" destOrd="0" presId="urn:microsoft.com/office/officeart/2005/8/layout/chevron2"/>
    <dgm:cxn modelId="{1A57420E-7417-4440-A6B3-6A6BAEF5845B}" srcId="{74F3D0A3-B6AB-4AF6-A8D2-E771A039BD97}" destId="{78F4AC0F-CC27-40DA-801A-A60F00480E36}" srcOrd="0" destOrd="0" parTransId="{B571F2E7-7D3C-4D13-BF80-486A5D446A8F}" sibTransId="{B0048CAB-58C9-401B-8D3F-A6201550ED23}"/>
    <dgm:cxn modelId="{C4739919-A0E7-4AD7-A2D2-1758D1314B9F}" srcId="{42F02307-70C8-41D2-8E32-FE0EA4A0203E}" destId="{7AE5F2A6-CFE8-405E-9878-4E812309A47C}" srcOrd="1" destOrd="0" parTransId="{AFC75871-D4A7-4684-B025-6224108A0D7B}" sibTransId="{DDFA00EA-F022-435B-A826-8AB18B212371}"/>
    <dgm:cxn modelId="{9B8F9D26-C393-409D-89B8-00EFF18A7B85}" srcId="{6F1E0D60-7D8F-43A8-90CE-8611E748CAD3}" destId="{33C04A69-919B-46D9-ABE6-207F702B7AFD}" srcOrd="1" destOrd="0" parTransId="{EF18FCFB-1065-477A-BC28-2AB535084013}" sibTransId="{C289F32E-F4C1-4791-A796-019C4B0A738E}"/>
    <dgm:cxn modelId="{52E4384B-983E-4ECB-93AA-C39B7B5614C3}" srcId="{74F3D0A3-B6AB-4AF6-A8D2-E771A039BD97}" destId="{BFD33FA1-801A-4AAA-850E-E76DDF8A75F4}" srcOrd="1" destOrd="0" parTransId="{BDA031F4-7323-4C97-A97C-869C02678D06}" sibTransId="{3155C3E9-7FC8-49F1-9960-A280EF50CAFD}"/>
    <dgm:cxn modelId="{0DF01B4C-A851-4F10-8014-C01E053295B9}" srcId="{42F02307-70C8-41D2-8E32-FE0EA4A0203E}" destId="{E8EE5DA7-834D-42AD-95EA-C09B5A4B3371}" srcOrd="0" destOrd="0" parTransId="{E0BDD101-9F36-4069-96B2-14C27081271B}" sibTransId="{5C20949B-23DC-467E-91A0-E863F3C5B479}"/>
    <dgm:cxn modelId="{DB053A4F-0B2C-426D-948B-F91B258F5F8C}" type="presOf" srcId="{8C220950-0FC8-4AE3-A51D-69122FDDCEEB}" destId="{5B5EBE89-CCAE-460B-B9C2-853A357EBFE6}" srcOrd="0" destOrd="2" presId="urn:microsoft.com/office/officeart/2005/8/layout/chevron2"/>
    <dgm:cxn modelId="{8B0AC796-2F5D-471C-889A-47938D0F023E}" srcId="{6F1E0D60-7D8F-43A8-90CE-8611E748CAD3}" destId="{DB03FFD8-5707-4B1F-9D83-AAEF64C9C474}" srcOrd="0" destOrd="0" parTransId="{787886C4-4F68-48E4-AE80-ECAD10FD0E87}" sibTransId="{34A8C558-F7C9-42D2-BBA5-8A99115C8A97}"/>
    <dgm:cxn modelId="{B9D9A49B-B1DA-4582-B701-4A615A2276C6}" srcId="{C320D7A1-3CB6-4BAE-BBFC-2ED8E6B4C80E}" destId="{A2B5DC42-F5DD-4FDA-BD3B-57448F56AF54}" srcOrd="2" destOrd="0" parTransId="{7D2B94CA-D980-4077-B951-E0A63F3E892D}" sibTransId="{A8A97321-CA08-4771-A702-8EE993A1852B}"/>
    <dgm:cxn modelId="{45904A9F-CA3E-4302-B39C-9620EE97D5B5}" type="presOf" srcId="{A2B5DC42-F5DD-4FDA-BD3B-57448F56AF54}" destId="{A3FD5AF1-2FA6-44B5-9CAA-3717F1BC9A8F}" srcOrd="0" destOrd="0" presId="urn:microsoft.com/office/officeart/2005/8/layout/chevron2"/>
    <dgm:cxn modelId="{19764EB5-5B5E-4474-8AA7-2BA689CDFE6B}" srcId="{C320D7A1-3CB6-4BAE-BBFC-2ED8E6B4C80E}" destId="{6F1E0D60-7D8F-43A8-90CE-8611E748CAD3}" srcOrd="1" destOrd="0" parTransId="{FED49B5E-27D4-46BA-BFAC-157B0AD30215}" sibTransId="{3C419419-6656-44F5-A172-83744FE7FA29}"/>
    <dgm:cxn modelId="{5A6864B6-CEAF-48A5-A496-4122004C20DA}" type="presOf" srcId="{BFD33FA1-801A-4AAA-850E-E76DDF8A75F4}" destId="{69767FE3-4C22-4320-BA93-E56D86673041}" srcOrd="0" destOrd="1" presId="urn:microsoft.com/office/officeart/2005/8/layout/chevron2"/>
    <dgm:cxn modelId="{43F021BA-743D-4E91-B57C-AD9927BC4B7D}" type="presOf" srcId="{74F3D0A3-B6AB-4AF6-A8D2-E771A039BD97}" destId="{11BD177D-071D-440D-8BE1-0CAF5C9769D1}" srcOrd="0" destOrd="0" presId="urn:microsoft.com/office/officeart/2005/8/layout/chevron2"/>
    <dgm:cxn modelId="{E96E1AC3-D38E-4247-A670-73FECBC86FCF}" type="presOf" srcId="{C320D7A1-3CB6-4BAE-BBFC-2ED8E6B4C80E}" destId="{84F9B8EE-15E1-4E82-BA3C-9D204D9CBEA4}" srcOrd="0" destOrd="0" presId="urn:microsoft.com/office/officeart/2005/8/layout/chevron2"/>
    <dgm:cxn modelId="{0B8641C5-67B0-40E5-8699-D0118E0A75BE}" type="presOf" srcId="{E8EE5DA7-834D-42AD-95EA-C09B5A4B3371}" destId="{B062AA0D-39BC-409F-A61D-3225AD02DFAE}" srcOrd="0" destOrd="0" presId="urn:microsoft.com/office/officeart/2005/8/layout/chevron2"/>
    <dgm:cxn modelId="{BF4857C5-2FF9-4512-9066-C2312A747670}" srcId="{C320D7A1-3CB6-4BAE-BBFC-2ED8E6B4C80E}" destId="{74F3D0A3-B6AB-4AF6-A8D2-E771A039BD97}" srcOrd="3" destOrd="0" parTransId="{82C8808C-A7DB-492E-A6F1-B8A3A93DC5F9}" sibTransId="{C5860A38-7444-4C7E-B192-99E15906F282}"/>
    <dgm:cxn modelId="{ACBB0DCD-F91F-4985-9A7D-6CA382BC0A2D}" type="presOf" srcId="{78F4AC0F-CC27-40DA-801A-A60F00480E36}" destId="{69767FE3-4C22-4320-BA93-E56D86673041}" srcOrd="0" destOrd="0" presId="urn:microsoft.com/office/officeart/2005/8/layout/chevron2"/>
    <dgm:cxn modelId="{099117CF-FE46-4E80-9179-52F0425A1467}" srcId="{C320D7A1-3CB6-4BAE-BBFC-2ED8E6B4C80E}" destId="{42F02307-70C8-41D2-8E32-FE0EA4A0203E}" srcOrd="0" destOrd="0" parTransId="{78F9E157-B774-4239-8F14-BFDF7C50EDA3}" sibTransId="{1DB9979F-4AC0-4510-91DF-9EDFB15F0FD8}"/>
    <dgm:cxn modelId="{30F3D0D9-B8A9-4CDA-9F27-9656B5C48ADD}" type="presOf" srcId="{7AE5F2A6-CFE8-405E-9878-4E812309A47C}" destId="{B062AA0D-39BC-409F-A61D-3225AD02DFAE}" srcOrd="0" destOrd="1" presId="urn:microsoft.com/office/officeart/2005/8/layout/chevron2"/>
    <dgm:cxn modelId="{9283ECDB-3EDC-40CE-B2F2-B904D72616C3}" srcId="{6F1E0D60-7D8F-43A8-90CE-8611E748CAD3}" destId="{8C220950-0FC8-4AE3-A51D-69122FDDCEEB}" srcOrd="2" destOrd="0" parTransId="{3B5D5AD3-EB93-4B38-BE66-0CE7ECD85823}" sibTransId="{70F8F07B-6032-4C06-9F1B-5FA61CBAD921}"/>
    <dgm:cxn modelId="{E59E09E4-0C4A-4A4C-B25A-896951810609}" srcId="{A2B5DC42-F5DD-4FDA-BD3B-57448F56AF54}" destId="{C31EC09B-403C-4AF5-9876-883764FFAF09}" srcOrd="0" destOrd="0" parTransId="{E110E5A5-FBBB-48A4-B1FF-348DC8207E3B}" sibTransId="{CEB6302A-8CAD-4376-B30B-0EF01FBC62C3}"/>
    <dgm:cxn modelId="{EE7113E7-0566-4452-98FB-41E849158835}" type="presOf" srcId="{DB03FFD8-5707-4B1F-9D83-AAEF64C9C474}" destId="{5B5EBE89-CCAE-460B-B9C2-853A357EBFE6}" srcOrd="0" destOrd="0" presId="urn:microsoft.com/office/officeart/2005/8/layout/chevron2"/>
    <dgm:cxn modelId="{425C8BF6-842A-47A7-9787-C5B6FB47E36F}" type="presOf" srcId="{33C04A69-919B-46D9-ABE6-207F702B7AFD}" destId="{5B5EBE89-CCAE-460B-B9C2-853A357EBFE6}" srcOrd="0" destOrd="1" presId="urn:microsoft.com/office/officeart/2005/8/layout/chevron2"/>
    <dgm:cxn modelId="{BF15EEFE-B241-4BE1-A17A-3E4FCB5C8647}" type="presOf" srcId="{6F1E0D60-7D8F-43A8-90CE-8611E748CAD3}" destId="{A466E709-22D0-48A4-ADBB-143750AC9A79}" srcOrd="0" destOrd="0" presId="urn:microsoft.com/office/officeart/2005/8/layout/chevron2"/>
    <dgm:cxn modelId="{A46264AC-A0B3-4FFA-8F1B-BE131F4CEF78}" type="presParOf" srcId="{84F9B8EE-15E1-4E82-BA3C-9D204D9CBEA4}" destId="{16EFEF39-66AE-4E85-B8B5-2009DD8833B9}" srcOrd="0" destOrd="0" presId="urn:microsoft.com/office/officeart/2005/8/layout/chevron2"/>
    <dgm:cxn modelId="{4CC3A0C8-6BEF-4DC0-851F-37929DA2957F}" type="presParOf" srcId="{16EFEF39-66AE-4E85-B8B5-2009DD8833B9}" destId="{A09ED981-D47A-4C26-9844-36E7D5149BC2}" srcOrd="0" destOrd="0" presId="urn:microsoft.com/office/officeart/2005/8/layout/chevron2"/>
    <dgm:cxn modelId="{EF3B0F35-5281-431D-B2F2-641142BA15FA}" type="presParOf" srcId="{16EFEF39-66AE-4E85-B8B5-2009DD8833B9}" destId="{B062AA0D-39BC-409F-A61D-3225AD02DFAE}" srcOrd="1" destOrd="0" presId="urn:microsoft.com/office/officeart/2005/8/layout/chevron2"/>
    <dgm:cxn modelId="{A4AF4271-86DC-4DC8-B04E-AF208EB15820}" type="presParOf" srcId="{84F9B8EE-15E1-4E82-BA3C-9D204D9CBEA4}" destId="{3D6CA9F8-BEB2-4E30-98AA-ACCC922B0833}" srcOrd="1" destOrd="0" presId="urn:microsoft.com/office/officeart/2005/8/layout/chevron2"/>
    <dgm:cxn modelId="{3075B5A0-083B-496C-97B7-905FA2C306B5}" type="presParOf" srcId="{84F9B8EE-15E1-4E82-BA3C-9D204D9CBEA4}" destId="{BA660B24-BC55-4968-9EE1-D365DB6E4789}" srcOrd="2" destOrd="0" presId="urn:microsoft.com/office/officeart/2005/8/layout/chevron2"/>
    <dgm:cxn modelId="{377289E4-9600-4757-A8BC-010446A3F52E}" type="presParOf" srcId="{BA660B24-BC55-4968-9EE1-D365DB6E4789}" destId="{A466E709-22D0-48A4-ADBB-143750AC9A79}" srcOrd="0" destOrd="0" presId="urn:microsoft.com/office/officeart/2005/8/layout/chevron2"/>
    <dgm:cxn modelId="{BAB573A1-E996-492C-A80D-EA5EA20612EE}" type="presParOf" srcId="{BA660B24-BC55-4968-9EE1-D365DB6E4789}" destId="{5B5EBE89-CCAE-460B-B9C2-853A357EBFE6}" srcOrd="1" destOrd="0" presId="urn:microsoft.com/office/officeart/2005/8/layout/chevron2"/>
    <dgm:cxn modelId="{7A837B63-0BC4-4901-8BF0-5133A5BE08FE}" type="presParOf" srcId="{84F9B8EE-15E1-4E82-BA3C-9D204D9CBEA4}" destId="{A1FB6596-5BC3-43EF-BD86-E336066CD288}" srcOrd="3" destOrd="0" presId="urn:microsoft.com/office/officeart/2005/8/layout/chevron2"/>
    <dgm:cxn modelId="{94EFCD6A-4665-4209-A089-0F46D38F9339}" type="presParOf" srcId="{84F9B8EE-15E1-4E82-BA3C-9D204D9CBEA4}" destId="{55FBE0BE-66D5-4B7E-919E-03AEE00E2164}" srcOrd="4" destOrd="0" presId="urn:microsoft.com/office/officeart/2005/8/layout/chevron2"/>
    <dgm:cxn modelId="{9EB82FE9-84A9-4FF5-8CC4-7C87BEE855F4}" type="presParOf" srcId="{55FBE0BE-66D5-4B7E-919E-03AEE00E2164}" destId="{A3FD5AF1-2FA6-44B5-9CAA-3717F1BC9A8F}" srcOrd="0" destOrd="0" presId="urn:microsoft.com/office/officeart/2005/8/layout/chevron2"/>
    <dgm:cxn modelId="{25D83948-7D88-4CF3-9A36-12D1EEE9BA51}" type="presParOf" srcId="{55FBE0BE-66D5-4B7E-919E-03AEE00E2164}" destId="{B771B5F8-E05C-40B7-8AC3-921447A69FAE}" srcOrd="1" destOrd="0" presId="urn:microsoft.com/office/officeart/2005/8/layout/chevron2"/>
    <dgm:cxn modelId="{D2F55AE7-AC5F-481C-98EB-D162A2511EC8}" type="presParOf" srcId="{84F9B8EE-15E1-4E82-BA3C-9D204D9CBEA4}" destId="{9D5BD543-3697-44CF-81C4-1842E822F135}" srcOrd="5" destOrd="0" presId="urn:microsoft.com/office/officeart/2005/8/layout/chevron2"/>
    <dgm:cxn modelId="{866746FE-B06B-4898-A0FA-8DC17FB80586}" type="presParOf" srcId="{84F9B8EE-15E1-4E82-BA3C-9D204D9CBEA4}" destId="{B9CAD09C-1590-485C-8034-7C17FD174FD7}" srcOrd="6" destOrd="0" presId="urn:microsoft.com/office/officeart/2005/8/layout/chevron2"/>
    <dgm:cxn modelId="{92718C55-5D97-4E8A-A5DF-BB0922CA3E9C}" type="presParOf" srcId="{B9CAD09C-1590-485C-8034-7C17FD174FD7}" destId="{11BD177D-071D-440D-8BE1-0CAF5C9769D1}" srcOrd="0" destOrd="0" presId="urn:microsoft.com/office/officeart/2005/8/layout/chevron2"/>
    <dgm:cxn modelId="{EDBF2587-6225-4FCE-B5BC-3152DDEBFD0C}" type="presParOf" srcId="{B9CAD09C-1590-485C-8034-7C17FD174FD7}" destId="{69767FE3-4C22-4320-BA93-E56D866730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69A1A-0025-4FB4-B69C-47CB352C439B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FE72EC4-AE81-446E-9AA4-AE2F6BCE80E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Consultas do dia</a:t>
          </a:r>
        </a:p>
      </dgm:t>
    </dgm:pt>
    <dgm:pt modelId="{D2C70306-AC0A-419D-AC5D-25A37392DB47}" type="parTrans" cxnId="{642BE29E-A292-4860-BC90-B6FB14A07261}">
      <dgm:prSet/>
      <dgm:spPr/>
      <dgm:t>
        <a:bodyPr/>
        <a:lstStyle/>
        <a:p>
          <a:endParaRPr lang="pt-PT" sz="1100"/>
        </a:p>
      </dgm:t>
    </dgm:pt>
    <dgm:pt modelId="{51B662C3-1620-416F-B61F-7AC6EAA8A3D5}" type="sibTrans" cxnId="{642BE29E-A292-4860-BC90-B6FB14A07261}">
      <dgm:prSet/>
      <dgm:spPr/>
      <dgm:t>
        <a:bodyPr/>
        <a:lstStyle/>
        <a:p>
          <a:endParaRPr lang="pt-PT" sz="1100"/>
        </a:p>
      </dgm:t>
    </dgm:pt>
    <dgm:pt modelId="{1532B5D5-B17A-40A7-A12A-131B1EEA4A7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 dirty="0"/>
            <a:t>Lista de utentes com consulta marcada para o dia</a:t>
          </a:r>
        </a:p>
      </dgm:t>
    </dgm:pt>
    <dgm:pt modelId="{5AF4E100-999E-47D1-B021-2D58B4384D98}" type="parTrans" cxnId="{BA941BB8-B19B-4202-9A27-CD2A9ACD4D67}">
      <dgm:prSet/>
      <dgm:spPr/>
      <dgm:t>
        <a:bodyPr/>
        <a:lstStyle/>
        <a:p>
          <a:endParaRPr lang="pt-PT" sz="1100"/>
        </a:p>
      </dgm:t>
    </dgm:pt>
    <dgm:pt modelId="{C731BA78-297C-4FA5-9BED-C18A4103204F}" type="sibTrans" cxnId="{BA941BB8-B19B-4202-9A27-CD2A9ACD4D67}">
      <dgm:prSet/>
      <dgm:spPr/>
      <dgm:t>
        <a:bodyPr/>
        <a:lstStyle/>
        <a:p>
          <a:endParaRPr lang="pt-PT" sz="1100"/>
        </a:p>
      </dgm:t>
    </dgm:pt>
    <dgm:pt modelId="{0F4B8700-6B1F-4E50-BC32-B059E194244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Efetivação de consultas</a:t>
          </a:r>
        </a:p>
      </dgm:t>
    </dgm:pt>
    <dgm:pt modelId="{7FE4BDD1-8ACC-44B3-A9B2-97A403FA5DC9}" type="parTrans" cxnId="{676A0B6A-6C32-44F2-A145-18CF6B209F94}">
      <dgm:prSet/>
      <dgm:spPr/>
      <dgm:t>
        <a:bodyPr/>
        <a:lstStyle/>
        <a:p>
          <a:endParaRPr lang="pt-PT" sz="1100"/>
        </a:p>
      </dgm:t>
    </dgm:pt>
    <dgm:pt modelId="{6FEE8D7D-CDA2-4284-B1B9-4B8BBC93508E}" type="sibTrans" cxnId="{676A0B6A-6C32-44F2-A145-18CF6B209F94}">
      <dgm:prSet/>
      <dgm:spPr/>
      <dgm:t>
        <a:bodyPr/>
        <a:lstStyle/>
        <a:p>
          <a:endParaRPr lang="pt-PT" sz="1100"/>
        </a:p>
      </dgm:t>
    </dgm:pt>
    <dgm:pt modelId="{869D213D-F8EA-42C3-BFA6-C7302D9E559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Pesquisa e seleção de utentes</a:t>
          </a:r>
        </a:p>
      </dgm:t>
    </dgm:pt>
    <dgm:pt modelId="{91194BF5-259E-4720-A8D0-838442450221}" type="parTrans" cxnId="{FED4BF1F-5D3F-4419-B239-9B2E7D47EFC1}">
      <dgm:prSet/>
      <dgm:spPr/>
      <dgm:t>
        <a:bodyPr/>
        <a:lstStyle/>
        <a:p>
          <a:endParaRPr lang="pt-PT" sz="1100"/>
        </a:p>
      </dgm:t>
    </dgm:pt>
    <dgm:pt modelId="{3BC613CE-7787-46DA-A84A-EC09C912263C}" type="sibTrans" cxnId="{FED4BF1F-5D3F-4419-B239-9B2E7D47EFC1}">
      <dgm:prSet/>
      <dgm:spPr/>
      <dgm:t>
        <a:bodyPr/>
        <a:lstStyle/>
        <a:p>
          <a:endParaRPr lang="pt-PT" sz="1100"/>
        </a:p>
      </dgm:t>
    </dgm:pt>
    <dgm:pt modelId="{4BE2E5E9-2A29-430B-B7E9-21856E5E95C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 dirty="0"/>
            <a:t>Acesso à informação do utente</a:t>
          </a:r>
        </a:p>
      </dgm:t>
    </dgm:pt>
    <dgm:pt modelId="{8AB5FF41-470F-40AF-A8EC-B778352CC256}" type="parTrans" cxnId="{6C515643-75CD-4531-92A5-71C4963615A9}">
      <dgm:prSet/>
      <dgm:spPr/>
      <dgm:t>
        <a:bodyPr/>
        <a:lstStyle/>
        <a:p>
          <a:endParaRPr lang="pt-PT" sz="1100"/>
        </a:p>
      </dgm:t>
    </dgm:pt>
    <dgm:pt modelId="{F497DC07-9077-4F5C-9FF9-63287812B9BA}" type="sibTrans" cxnId="{6C515643-75CD-4531-92A5-71C4963615A9}">
      <dgm:prSet/>
      <dgm:spPr/>
      <dgm:t>
        <a:bodyPr/>
        <a:lstStyle/>
        <a:p>
          <a:endParaRPr lang="pt-PT" sz="1100"/>
        </a:p>
      </dgm:t>
    </dgm:pt>
    <dgm:pt modelId="{B89D00B2-5667-417A-9483-4DE1B7F2170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 dirty="0"/>
            <a:t>Acesso à informação da consulta</a:t>
          </a:r>
        </a:p>
      </dgm:t>
    </dgm:pt>
    <dgm:pt modelId="{F57296B2-534C-414A-A9DF-29201CA12625}" type="parTrans" cxnId="{6BC42748-10A4-4477-B576-1C5AF1D2BA9D}">
      <dgm:prSet/>
      <dgm:spPr/>
      <dgm:t>
        <a:bodyPr/>
        <a:lstStyle/>
        <a:p>
          <a:endParaRPr lang="pt-PT" sz="1100"/>
        </a:p>
      </dgm:t>
    </dgm:pt>
    <dgm:pt modelId="{4FA52DF5-44B8-4CF8-A5CB-0106442DEEDF}" type="sibTrans" cxnId="{6BC42748-10A4-4477-B576-1C5AF1D2BA9D}">
      <dgm:prSet/>
      <dgm:spPr/>
      <dgm:t>
        <a:bodyPr/>
        <a:lstStyle/>
        <a:p>
          <a:endParaRPr lang="pt-PT" sz="1100"/>
        </a:p>
      </dgm:t>
    </dgm:pt>
    <dgm:pt modelId="{07275D42-BECD-4921-ADDB-D9D4C3A59D8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Dados biográficos</a:t>
          </a:r>
        </a:p>
      </dgm:t>
    </dgm:pt>
    <dgm:pt modelId="{0E67DFD8-ACD0-4AA1-9A80-687CFEBB1455}" type="parTrans" cxnId="{51DA8964-5521-4BDB-AE6E-74E825945F56}">
      <dgm:prSet/>
      <dgm:spPr/>
      <dgm:t>
        <a:bodyPr/>
        <a:lstStyle/>
        <a:p>
          <a:endParaRPr lang="pt-PT" sz="1100"/>
        </a:p>
      </dgm:t>
    </dgm:pt>
    <dgm:pt modelId="{71C79E0F-177F-43C6-A35E-BA0A505B44DE}" type="sibTrans" cxnId="{51DA8964-5521-4BDB-AE6E-74E825945F56}">
      <dgm:prSet/>
      <dgm:spPr/>
      <dgm:t>
        <a:bodyPr/>
        <a:lstStyle/>
        <a:p>
          <a:endParaRPr lang="pt-PT" sz="1100"/>
        </a:p>
      </dgm:t>
    </dgm:pt>
    <dgm:pt modelId="{A781AD0A-BCED-4DF4-91EA-51E911A0349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Contactos</a:t>
          </a:r>
        </a:p>
      </dgm:t>
    </dgm:pt>
    <dgm:pt modelId="{FBA5BE65-D209-49B4-830C-17E6EB889D74}" type="parTrans" cxnId="{84D23ECC-9449-46C8-987A-EFE7EEBF3FFE}">
      <dgm:prSet/>
      <dgm:spPr/>
      <dgm:t>
        <a:bodyPr/>
        <a:lstStyle/>
        <a:p>
          <a:endParaRPr lang="pt-PT" sz="1100"/>
        </a:p>
      </dgm:t>
    </dgm:pt>
    <dgm:pt modelId="{9BD93825-85B9-4D1B-B941-4DECB717BCA3}" type="sibTrans" cxnId="{84D23ECC-9449-46C8-987A-EFE7EEBF3FFE}">
      <dgm:prSet/>
      <dgm:spPr/>
      <dgm:t>
        <a:bodyPr/>
        <a:lstStyle/>
        <a:p>
          <a:endParaRPr lang="pt-PT" sz="1100"/>
        </a:p>
      </dgm:t>
    </dgm:pt>
    <dgm:pt modelId="{F282D4B7-CF7A-45A7-AFDC-E1924EA1E26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Outros</a:t>
          </a:r>
        </a:p>
      </dgm:t>
    </dgm:pt>
    <dgm:pt modelId="{009906F7-9FE3-4EC8-964F-96C041EC1BEE}" type="parTrans" cxnId="{F18F99E9-7A54-4A6E-9056-A41964FBA633}">
      <dgm:prSet/>
      <dgm:spPr/>
      <dgm:t>
        <a:bodyPr/>
        <a:lstStyle/>
        <a:p>
          <a:endParaRPr lang="pt-PT" sz="1100"/>
        </a:p>
      </dgm:t>
    </dgm:pt>
    <dgm:pt modelId="{29E15B93-D21A-4042-B104-FF2108CEEB0D}" type="sibTrans" cxnId="{F18F99E9-7A54-4A6E-9056-A41964FBA633}">
      <dgm:prSet/>
      <dgm:spPr/>
      <dgm:t>
        <a:bodyPr/>
        <a:lstStyle/>
        <a:p>
          <a:endParaRPr lang="pt-PT" sz="1100"/>
        </a:p>
      </dgm:t>
    </dgm:pt>
    <dgm:pt modelId="{D7DBF87E-3E08-4062-8F43-6582FC2DAF0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Marcadas</a:t>
          </a:r>
        </a:p>
      </dgm:t>
    </dgm:pt>
    <dgm:pt modelId="{1E06F81B-AD8F-4536-92A4-453933B94ACA}" type="parTrans" cxnId="{EBE9395F-F7AE-40F1-9A79-A309FA885B8E}">
      <dgm:prSet/>
      <dgm:spPr/>
      <dgm:t>
        <a:bodyPr/>
        <a:lstStyle/>
        <a:p>
          <a:endParaRPr lang="pt-PT" sz="1100"/>
        </a:p>
      </dgm:t>
    </dgm:pt>
    <dgm:pt modelId="{854016FF-ADC9-4A82-A6F2-D7741CE93056}" type="sibTrans" cxnId="{EBE9395F-F7AE-40F1-9A79-A309FA885B8E}">
      <dgm:prSet/>
      <dgm:spPr/>
      <dgm:t>
        <a:bodyPr/>
        <a:lstStyle/>
        <a:p>
          <a:endParaRPr lang="pt-PT" sz="1100"/>
        </a:p>
      </dgm:t>
    </dgm:pt>
    <dgm:pt modelId="{AE6FFF4E-ED63-4A6F-B4CF-38339D46D12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Efetivadas</a:t>
          </a:r>
        </a:p>
      </dgm:t>
    </dgm:pt>
    <dgm:pt modelId="{0BDFE6AC-EE96-4B18-AB51-493B77E6AB69}" type="parTrans" cxnId="{A6BBF923-72F0-4745-94E2-B6F162C1251E}">
      <dgm:prSet/>
      <dgm:spPr/>
      <dgm:t>
        <a:bodyPr/>
        <a:lstStyle/>
        <a:p>
          <a:endParaRPr lang="pt-PT" sz="1100"/>
        </a:p>
      </dgm:t>
    </dgm:pt>
    <dgm:pt modelId="{37DC58BA-C6B5-4E4E-8118-4DA04BACE863}" type="sibTrans" cxnId="{A6BBF923-72F0-4745-94E2-B6F162C1251E}">
      <dgm:prSet/>
      <dgm:spPr/>
      <dgm:t>
        <a:bodyPr/>
        <a:lstStyle/>
        <a:p>
          <a:endParaRPr lang="pt-PT" sz="1100"/>
        </a:p>
      </dgm:t>
    </dgm:pt>
    <dgm:pt modelId="{40E01C10-DD10-4EC3-87A7-7630367E9EA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sz="1100"/>
            <a:t>Decorrentes</a:t>
          </a:r>
        </a:p>
      </dgm:t>
    </dgm:pt>
    <dgm:pt modelId="{D1A112DD-0A1E-46D7-89AC-6FD9E9D3DC7E}" type="parTrans" cxnId="{8735DEA3-FAD2-4748-A70E-5DD5899F4DDB}">
      <dgm:prSet/>
      <dgm:spPr/>
      <dgm:t>
        <a:bodyPr/>
        <a:lstStyle/>
        <a:p>
          <a:endParaRPr lang="pt-PT" sz="1100"/>
        </a:p>
      </dgm:t>
    </dgm:pt>
    <dgm:pt modelId="{13A26B7C-EAD4-43AE-AD6B-E9B43E577529}" type="sibTrans" cxnId="{8735DEA3-FAD2-4748-A70E-5DD5899F4DDB}">
      <dgm:prSet/>
      <dgm:spPr/>
      <dgm:t>
        <a:bodyPr/>
        <a:lstStyle/>
        <a:p>
          <a:endParaRPr lang="pt-PT" sz="1100"/>
        </a:p>
      </dgm:t>
    </dgm:pt>
    <dgm:pt modelId="{AD89F4A1-45F0-4797-AF1F-6AD09047BEE6}" type="pres">
      <dgm:prSet presAssocID="{1DC69A1A-0025-4FB4-B69C-47CB352C43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D433F6-7CDF-4278-A7E8-8A067BD9DEA6}" type="pres">
      <dgm:prSet presAssocID="{7FE72EC4-AE81-446E-9AA4-AE2F6BCE80EE}" presName="hierRoot1" presStyleCnt="0">
        <dgm:presLayoutVars>
          <dgm:hierBranch val="init"/>
        </dgm:presLayoutVars>
      </dgm:prSet>
      <dgm:spPr/>
    </dgm:pt>
    <dgm:pt modelId="{3276CC3F-56EF-4CC0-B1C9-6FD75F4696F4}" type="pres">
      <dgm:prSet presAssocID="{7FE72EC4-AE81-446E-9AA4-AE2F6BCE80EE}" presName="rootComposite1" presStyleCnt="0"/>
      <dgm:spPr/>
    </dgm:pt>
    <dgm:pt modelId="{D0F65FE9-16C4-461D-B974-FABCF0D76DE0}" type="pres">
      <dgm:prSet presAssocID="{7FE72EC4-AE81-446E-9AA4-AE2F6BCE80EE}" presName="rootText1" presStyleLbl="node0" presStyleIdx="0" presStyleCnt="1">
        <dgm:presLayoutVars>
          <dgm:chPref val="3"/>
        </dgm:presLayoutVars>
      </dgm:prSet>
      <dgm:spPr/>
    </dgm:pt>
    <dgm:pt modelId="{1BEA8B90-1F56-4BEF-95E5-48582C0A5D55}" type="pres">
      <dgm:prSet presAssocID="{7FE72EC4-AE81-446E-9AA4-AE2F6BCE80EE}" presName="rootConnector1" presStyleLbl="node1" presStyleIdx="0" presStyleCnt="0"/>
      <dgm:spPr/>
    </dgm:pt>
    <dgm:pt modelId="{23C47BD3-AA8D-4390-A023-AB0B1FD4B1EF}" type="pres">
      <dgm:prSet presAssocID="{7FE72EC4-AE81-446E-9AA4-AE2F6BCE80EE}" presName="hierChild2" presStyleCnt="0"/>
      <dgm:spPr/>
    </dgm:pt>
    <dgm:pt modelId="{B03428CA-9FC8-4732-A0C7-1BCB2AE61413}" type="pres">
      <dgm:prSet presAssocID="{5AF4E100-999E-47D1-B021-2D58B4384D98}" presName="Name37" presStyleLbl="parChTrans1D2" presStyleIdx="0" presStyleCnt="3"/>
      <dgm:spPr/>
    </dgm:pt>
    <dgm:pt modelId="{E983365F-F2B1-419B-B455-6B1FA910B307}" type="pres">
      <dgm:prSet presAssocID="{1532B5D5-B17A-40A7-A12A-131B1EEA4A7E}" presName="hierRoot2" presStyleCnt="0">
        <dgm:presLayoutVars>
          <dgm:hierBranch val="init"/>
        </dgm:presLayoutVars>
      </dgm:prSet>
      <dgm:spPr/>
    </dgm:pt>
    <dgm:pt modelId="{5324159B-C022-4EC5-B9AA-38DC3068542D}" type="pres">
      <dgm:prSet presAssocID="{1532B5D5-B17A-40A7-A12A-131B1EEA4A7E}" presName="rootComposite" presStyleCnt="0"/>
      <dgm:spPr/>
    </dgm:pt>
    <dgm:pt modelId="{688BD6CA-9E39-4EAA-A633-A511B4C476C6}" type="pres">
      <dgm:prSet presAssocID="{1532B5D5-B17A-40A7-A12A-131B1EEA4A7E}" presName="rootText" presStyleLbl="node2" presStyleIdx="0" presStyleCnt="3">
        <dgm:presLayoutVars>
          <dgm:chPref val="3"/>
        </dgm:presLayoutVars>
      </dgm:prSet>
      <dgm:spPr/>
    </dgm:pt>
    <dgm:pt modelId="{C038BE7D-A6B1-4043-A952-9647A920E630}" type="pres">
      <dgm:prSet presAssocID="{1532B5D5-B17A-40A7-A12A-131B1EEA4A7E}" presName="rootConnector" presStyleLbl="node2" presStyleIdx="0" presStyleCnt="3"/>
      <dgm:spPr/>
    </dgm:pt>
    <dgm:pt modelId="{406131C4-E1F8-4A9C-B73F-57E37DA4FC87}" type="pres">
      <dgm:prSet presAssocID="{1532B5D5-B17A-40A7-A12A-131B1EEA4A7E}" presName="hierChild4" presStyleCnt="0"/>
      <dgm:spPr/>
    </dgm:pt>
    <dgm:pt modelId="{0B0E9BF9-F639-4F0B-B19F-6CC0021D097D}" type="pres">
      <dgm:prSet presAssocID="{7FE4BDD1-8ACC-44B3-A9B2-97A403FA5DC9}" presName="Name37" presStyleLbl="parChTrans1D3" presStyleIdx="0" presStyleCnt="8"/>
      <dgm:spPr/>
    </dgm:pt>
    <dgm:pt modelId="{701D2F6D-78AB-46E2-8AAE-8DDFE08CF7CC}" type="pres">
      <dgm:prSet presAssocID="{0F4B8700-6B1F-4E50-BC32-B059E1942447}" presName="hierRoot2" presStyleCnt="0">
        <dgm:presLayoutVars>
          <dgm:hierBranch val="init"/>
        </dgm:presLayoutVars>
      </dgm:prSet>
      <dgm:spPr/>
    </dgm:pt>
    <dgm:pt modelId="{BDCCFD1C-DCDF-4904-8BA7-1D78B5D058A0}" type="pres">
      <dgm:prSet presAssocID="{0F4B8700-6B1F-4E50-BC32-B059E1942447}" presName="rootComposite" presStyleCnt="0"/>
      <dgm:spPr/>
    </dgm:pt>
    <dgm:pt modelId="{95C0BE9F-3442-4659-A173-F1293645E7A1}" type="pres">
      <dgm:prSet presAssocID="{0F4B8700-6B1F-4E50-BC32-B059E1942447}" presName="rootText" presStyleLbl="node3" presStyleIdx="0" presStyleCnt="8">
        <dgm:presLayoutVars>
          <dgm:chPref val="3"/>
        </dgm:presLayoutVars>
      </dgm:prSet>
      <dgm:spPr/>
    </dgm:pt>
    <dgm:pt modelId="{17B659D8-0FB1-4522-B2C4-10D7A67583E3}" type="pres">
      <dgm:prSet presAssocID="{0F4B8700-6B1F-4E50-BC32-B059E1942447}" presName="rootConnector" presStyleLbl="node3" presStyleIdx="0" presStyleCnt="8"/>
      <dgm:spPr/>
    </dgm:pt>
    <dgm:pt modelId="{40846CF5-A17F-4C14-9718-2FE765709DE4}" type="pres">
      <dgm:prSet presAssocID="{0F4B8700-6B1F-4E50-BC32-B059E1942447}" presName="hierChild4" presStyleCnt="0"/>
      <dgm:spPr/>
    </dgm:pt>
    <dgm:pt modelId="{63C032F6-7354-4760-9369-8692EF286044}" type="pres">
      <dgm:prSet presAssocID="{0F4B8700-6B1F-4E50-BC32-B059E1942447}" presName="hierChild5" presStyleCnt="0"/>
      <dgm:spPr/>
    </dgm:pt>
    <dgm:pt modelId="{3445B5B9-1F4F-4127-AF5C-105742C5ABD6}" type="pres">
      <dgm:prSet presAssocID="{91194BF5-259E-4720-A8D0-838442450221}" presName="Name37" presStyleLbl="parChTrans1D3" presStyleIdx="1" presStyleCnt="8"/>
      <dgm:spPr/>
    </dgm:pt>
    <dgm:pt modelId="{14AAAF2F-198C-446D-8F9E-6A98EE84B465}" type="pres">
      <dgm:prSet presAssocID="{869D213D-F8EA-42C3-BFA6-C7302D9E559C}" presName="hierRoot2" presStyleCnt="0">
        <dgm:presLayoutVars>
          <dgm:hierBranch val="init"/>
        </dgm:presLayoutVars>
      </dgm:prSet>
      <dgm:spPr/>
    </dgm:pt>
    <dgm:pt modelId="{7B668666-D037-4BEF-B7B0-BE27AC7DB3D9}" type="pres">
      <dgm:prSet presAssocID="{869D213D-F8EA-42C3-BFA6-C7302D9E559C}" presName="rootComposite" presStyleCnt="0"/>
      <dgm:spPr/>
    </dgm:pt>
    <dgm:pt modelId="{3994B7CD-7796-4490-8C51-2EA0D471B525}" type="pres">
      <dgm:prSet presAssocID="{869D213D-F8EA-42C3-BFA6-C7302D9E559C}" presName="rootText" presStyleLbl="node3" presStyleIdx="1" presStyleCnt="8">
        <dgm:presLayoutVars>
          <dgm:chPref val="3"/>
        </dgm:presLayoutVars>
      </dgm:prSet>
      <dgm:spPr/>
    </dgm:pt>
    <dgm:pt modelId="{FF437822-9ABF-4C14-87E8-943C9FF8C718}" type="pres">
      <dgm:prSet presAssocID="{869D213D-F8EA-42C3-BFA6-C7302D9E559C}" presName="rootConnector" presStyleLbl="node3" presStyleIdx="1" presStyleCnt="8"/>
      <dgm:spPr/>
    </dgm:pt>
    <dgm:pt modelId="{F644975F-939C-4712-B149-30D306C0898F}" type="pres">
      <dgm:prSet presAssocID="{869D213D-F8EA-42C3-BFA6-C7302D9E559C}" presName="hierChild4" presStyleCnt="0"/>
      <dgm:spPr/>
    </dgm:pt>
    <dgm:pt modelId="{327B28A9-38EE-42C1-9AA8-5C23EE9640D0}" type="pres">
      <dgm:prSet presAssocID="{869D213D-F8EA-42C3-BFA6-C7302D9E559C}" presName="hierChild5" presStyleCnt="0"/>
      <dgm:spPr/>
    </dgm:pt>
    <dgm:pt modelId="{95F5AB5F-BE27-4FD2-B872-E3E0DA3E7769}" type="pres">
      <dgm:prSet presAssocID="{1532B5D5-B17A-40A7-A12A-131B1EEA4A7E}" presName="hierChild5" presStyleCnt="0"/>
      <dgm:spPr/>
    </dgm:pt>
    <dgm:pt modelId="{4F5BDBEA-C954-4544-8A88-972F186548DF}" type="pres">
      <dgm:prSet presAssocID="{8AB5FF41-470F-40AF-A8EC-B778352CC256}" presName="Name37" presStyleLbl="parChTrans1D2" presStyleIdx="1" presStyleCnt="3"/>
      <dgm:spPr/>
    </dgm:pt>
    <dgm:pt modelId="{9D10CFD3-A07F-4076-80DC-3F447A28843C}" type="pres">
      <dgm:prSet presAssocID="{4BE2E5E9-2A29-430B-B7E9-21856E5E95C7}" presName="hierRoot2" presStyleCnt="0">
        <dgm:presLayoutVars>
          <dgm:hierBranch val="init"/>
        </dgm:presLayoutVars>
      </dgm:prSet>
      <dgm:spPr/>
    </dgm:pt>
    <dgm:pt modelId="{7E7A75EA-D779-40FB-B293-7663E7902CC1}" type="pres">
      <dgm:prSet presAssocID="{4BE2E5E9-2A29-430B-B7E9-21856E5E95C7}" presName="rootComposite" presStyleCnt="0"/>
      <dgm:spPr/>
    </dgm:pt>
    <dgm:pt modelId="{22262E38-6E95-43D4-8176-3159B564110B}" type="pres">
      <dgm:prSet presAssocID="{4BE2E5E9-2A29-430B-B7E9-21856E5E95C7}" presName="rootText" presStyleLbl="node2" presStyleIdx="1" presStyleCnt="3">
        <dgm:presLayoutVars>
          <dgm:chPref val="3"/>
        </dgm:presLayoutVars>
      </dgm:prSet>
      <dgm:spPr/>
    </dgm:pt>
    <dgm:pt modelId="{B666DD4E-53B4-4D74-9B16-7B793B8BEF50}" type="pres">
      <dgm:prSet presAssocID="{4BE2E5E9-2A29-430B-B7E9-21856E5E95C7}" presName="rootConnector" presStyleLbl="node2" presStyleIdx="1" presStyleCnt="3"/>
      <dgm:spPr/>
    </dgm:pt>
    <dgm:pt modelId="{2B27F9CF-4E1F-4C6A-B132-71BE36DF548D}" type="pres">
      <dgm:prSet presAssocID="{4BE2E5E9-2A29-430B-B7E9-21856E5E95C7}" presName="hierChild4" presStyleCnt="0"/>
      <dgm:spPr/>
    </dgm:pt>
    <dgm:pt modelId="{744FDF3E-665E-4CCA-B33E-2B390042C1FC}" type="pres">
      <dgm:prSet presAssocID="{0E67DFD8-ACD0-4AA1-9A80-687CFEBB1455}" presName="Name37" presStyleLbl="parChTrans1D3" presStyleIdx="2" presStyleCnt="8"/>
      <dgm:spPr/>
    </dgm:pt>
    <dgm:pt modelId="{66FA8F3A-192A-4FB5-85A5-F7B1E7E237D5}" type="pres">
      <dgm:prSet presAssocID="{07275D42-BECD-4921-ADDB-D9D4C3A59D86}" presName="hierRoot2" presStyleCnt="0">
        <dgm:presLayoutVars>
          <dgm:hierBranch val="init"/>
        </dgm:presLayoutVars>
      </dgm:prSet>
      <dgm:spPr/>
    </dgm:pt>
    <dgm:pt modelId="{FC70A324-317B-4C3D-A63C-6C2CD11B1E23}" type="pres">
      <dgm:prSet presAssocID="{07275D42-BECD-4921-ADDB-D9D4C3A59D86}" presName="rootComposite" presStyleCnt="0"/>
      <dgm:spPr/>
    </dgm:pt>
    <dgm:pt modelId="{8BF2F14E-46C3-455D-B81E-54012D71DCF1}" type="pres">
      <dgm:prSet presAssocID="{07275D42-BECD-4921-ADDB-D9D4C3A59D86}" presName="rootText" presStyleLbl="node3" presStyleIdx="2" presStyleCnt="8">
        <dgm:presLayoutVars>
          <dgm:chPref val="3"/>
        </dgm:presLayoutVars>
      </dgm:prSet>
      <dgm:spPr/>
    </dgm:pt>
    <dgm:pt modelId="{5F06F7BC-72C4-48EE-A609-1A5E6899F40A}" type="pres">
      <dgm:prSet presAssocID="{07275D42-BECD-4921-ADDB-D9D4C3A59D86}" presName="rootConnector" presStyleLbl="node3" presStyleIdx="2" presStyleCnt="8"/>
      <dgm:spPr/>
    </dgm:pt>
    <dgm:pt modelId="{71F3FED4-0035-4308-9B36-4A4C597FC7AC}" type="pres">
      <dgm:prSet presAssocID="{07275D42-BECD-4921-ADDB-D9D4C3A59D86}" presName="hierChild4" presStyleCnt="0"/>
      <dgm:spPr/>
    </dgm:pt>
    <dgm:pt modelId="{C26A6D64-AC50-43F5-A243-17B6FE05E044}" type="pres">
      <dgm:prSet presAssocID="{07275D42-BECD-4921-ADDB-D9D4C3A59D86}" presName="hierChild5" presStyleCnt="0"/>
      <dgm:spPr/>
    </dgm:pt>
    <dgm:pt modelId="{94D8648D-AC3D-45CD-9AC7-791A7B80615E}" type="pres">
      <dgm:prSet presAssocID="{FBA5BE65-D209-49B4-830C-17E6EB889D74}" presName="Name37" presStyleLbl="parChTrans1D3" presStyleIdx="3" presStyleCnt="8"/>
      <dgm:spPr/>
    </dgm:pt>
    <dgm:pt modelId="{1AA3C23C-9157-4B88-B4CA-C68CDC21E73E}" type="pres">
      <dgm:prSet presAssocID="{A781AD0A-BCED-4DF4-91EA-51E911A03491}" presName="hierRoot2" presStyleCnt="0">
        <dgm:presLayoutVars>
          <dgm:hierBranch val="init"/>
        </dgm:presLayoutVars>
      </dgm:prSet>
      <dgm:spPr/>
    </dgm:pt>
    <dgm:pt modelId="{6728ACD9-2C7B-4E87-839D-B99305FCC976}" type="pres">
      <dgm:prSet presAssocID="{A781AD0A-BCED-4DF4-91EA-51E911A03491}" presName="rootComposite" presStyleCnt="0"/>
      <dgm:spPr/>
    </dgm:pt>
    <dgm:pt modelId="{D3A763A0-FF4A-488A-8C55-0FB9698FA979}" type="pres">
      <dgm:prSet presAssocID="{A781AD0A-BCED-4DF4-91EA-51E911A03491}" presName="rootText" presStyleLbl="node3" presStyleIdx="3" presStyleCnt="8">
        <dgm:presLayoutVars>
          <dgm:chPref val="3"/>
        </dgm:presLayoutVars>
      </dgm:prSet>
      <dgm:spPr/>
    </dgm:pt>
    <dgm:pt modelId="{87840A5C-5CF8-467C-858B-74E05A18021E}" type="pres">
      <dgm:prSet presAssocID="{A781AD0A-BCED-4DF4-91EA-51E911A03491}" presName="rootConnector" presStyleLbl="node3" presStyleIdx="3" presStyleCnt="8"/>
      <dgm:spPr/>
    </dgm:pt>
    <dgm:pt modelId="{90963B21-175A-4B0D-B580-49C545126932}" type="pres">
      <dgm:prSet presAssocID="{A781AD0A-BCED-4DF4-91EA-51E911A03491}" presName="hierChild4" presStyleCnt="0"/>
      <dgm:spPr/>
    </dgm:pt>
    <dgm:pt modelId="{706A3465-3764-4FC1-B6CB-2E1E8B9C75E4}" type="pres">
      <dgm:prSet presAssocID="{A781AD0A-BCED-4DF4-91EA-51E911A03491}" presName="hierChild5" presStyleCnt="0"/>
      <dgm:spPr/>
    </dgm:pt>
    <dgm:pt modelId="{C87ADFE4-6CC3-40A9-B8AC-34918ED7D0AA}" type="pres">
      <dgm:prSet presAssocID="{009906F7-9FE3-4EC8-964F-96C041EC1BEE}" presName="Name37" presStyleLbl="parChTrans1D3" presStyleIdx="4" presStyleCnt="8"/>
      <dgm:spPr/>
    </dgm:pt>
    <dgm:pt modelId="{B5341B54-B33E-482E-BE87-71BFFCD83179}" type="pres">
      <dgm:prSet presAssocID="{F282D4B7-CF7A-45A7-AFDC-E1924EA1E26D}" presName="hierRoot2" presStyleCnt="0">
        <dgm:presLayoutVars>
          <dgm:hierBranch val="init"/>
        </dgm:presLayoutVars>
      </dgm:prSet>
      <dgm:spPr/>
    </dgm:pt>
    <dgm:pt modelId="{64BA71E0-5666-40E4-A267-5D0CE11D5594}" type="pres">
      <dgm:prSet presAssocID="{F282D4B7-CF7A-45A7-AFDC-E1924EA1E26D}" presName="rootComposite" presStyleCnt="0"/>
      <dgm:spPr/>
    </dgm:pt>
    <dgm:pt modelId="{E291DEF9-5F02-4623-A429-220219A6E284}" type="pres">
      <dgm:prSet presAssocID="{F282D4B7-CF7A-45A7-AFDC-E1924EA1E26D}" presName="rootText" presStyleLbl="node3" presStyleIdx="4" presStyleCnt="8">
        <dgm:presLayoutVars>
          <dgm:chPref val="3"/>
        </dgm:presLayoutVars>
      </dgm:prSet>
      <dgm:spPr/>
    </dgm:pt>
    <dgm:pt modelId="{829A6FF0-D2F9-4C2B-9AC5-C47DA4994AB3}" type="pres">
      <dgm:prSet presAssocID="{F282D4B7-CF7A-45A7-AFDC-E1924EA1E26D}" presName="rootConnector" presStyleLbl="node3" presStyleIdx="4" presStyleCnt="8"/>
      <dgm:spPr/>
    </dgm:pt>
    <dgm:pt modelId="{524BADE2-DFD2-4B2B-86AE-16E2793438E1}" type="pres">
      <dgm:prSet presAssocID="{F282D4B7-CF7A-45A7-AFDC-E1924EA1E26D}" presName="hierChild4" presStyleCnt="0"/>
      <dgm:spPr/>
    </dgm:pt>
    <dgm:pt modelId="{47A2BBFB-8CEA-4392-A214-09A3B3CCBD66}" type="pres">
      <dgm:prSet presAssocID="{F282D4B7-CF7A-45A7-AFDC-E1924EA1E26D}" presName="hierChild5" presStyleCnt="0"/>
      <dgm:spPr/>
    </dgm:pt>
    <dgm:pt modelId="{29F8FD41-FD19-4047-BA1D-6BF7D93FC654}" type="pres">
      <dgm:prSet presAssocID="{4BE2E5E9-2A29-430B-B7E9-21856E5E95C7}" presName="hierChild5" presStyleCnt="0"/>
      <dgm:spPr/>
    </dgm:pt>
    <dgm:pt modelId="{B41383B6-E397-434E-B525-BA6AFECAE652}" type="pres">
      <dgm:prSet presAssocID="{F57296B2-534C-414A-A9DF-29201CA12625}" presName="Name37" presStyleLbl="parChTrans1D2" presStyleIdx="2" presStyleCnt="3"/>
      <dgm:spPr/>
    </dgm:pt>
    <dgm:pt modelId="{737ED69A-DD63-491A-AC89-A5674FD58C6E}" type="pres">
      <dgm:prSet presAssocID="{B89D00B2-5667-417A-9483-4DE1B7F21701}" presName="hierRoot2" presStyleCnt="0">
        <dgm:presLayoutVars>
          <dgm:hierBranch val="init"/>
        </dgm:presLayoutVars>
      </dgm:prSet>
      <dgm:spPr/>
    </dgm:pt>
    <dgm:pt modelId="{2CFF73C9-D964-4A35-A8B0-11BDF22D92BF}" type="pres">
      <dgm:prSet presAssocID="{B89D00B2-5667-417A-9483-4DE1B7F21701}" presName="rootComposite" presStyleCnt="0"/>
      <dgm:spPr/>
    </dgm:pt>
    <dgm:pt modelId="{4CD876DD-B183-4556-8DF2-14D153E585B0}" type="pres">
      <dgm:prSet presAssocID="{B89D00B2-5667-417A-9483-4DE1B7F21701}" presName="rootText" presStyleLbl="node2" presStyleIdx="2" presStyleCnt="3">
        <dgm:presLayoutVars>
          <dgm:chPref val="3"/>
        </dgm:presLayoutVars>
      </dgm:prSet>
      <dgm:spPr/>
    </dgm:pt>
    <dgm:pt modelId="{69F873A4-60F3-42B8-9FCB-07F5081CA4C5}" type="pres">
      <dgm:prSet presAssocID="{B89D00B2-5667-417A-9483-4DE1B7F21701}" presName="rootConnector" presStyleLbl="node2" presStyleIdx="2" presStyleCnt="3"/>
      <dgm:spPr/>
    </dgm:pt>
    <dgm:pt modelId="{75324A22-FF7D-4A9C-BA7E-A78B92843E65}" type="pres">
      <dgm:prSet presAssocID="{B89D00B2-5667-417A-9483-4DE1B7F21701}" presName="hierChild4" presStyleCnt="0"/>
      <dgm:spPr/>
    </dgm:pt>
    <dgm:pt modelId="{BFA3C4C0-B150-4F1C-9F0A-59BAF5734713}" type="pres">
      <dgm:prSet presAssocID="{1E06F81B-AD8F-4536-92A4-453933B94ACA}" presName="Name37" presStyleLbl="parChTrans1D3" presStyleIdx="5" presStyleCnt="8"/>
      <dgm:spPr/>
    </dgm:pt>
    <dgm:pt modelId="{B193608E-4221-468B-AFC4-9B8687F14153}" type="pres">
      <dgm:prSet presAssocID="{D7DBF87E-3E08-4062-8F43-6582FC2DAF09}" presName="hierRoot2" presStyleCnt="0">
        <dgm:presLayoutVars>
          <dgm:hierBranch val="init"/>
        </dgm:presLayoutVars>
      </dgm:prSet>
      <dgm:spPr/>
    </dgm:pt>
    <dgm:pt modelId="{EBC37AF0-3B18-4982-85C6-DFB74503282E}" type="pres">
      <dgm:prSet presAssocID="{D7DBF87E-3E08-4062-8F43-6582FC2DAF09}" presName="rootComposite" presStyleCnt="0"/>
      <dgm:spPr/>
    </dgm:pt>
    <dgm:pt modelId="{5B949AE5-A598-4F7B-B880-4ECE484B8BA1}" type="pres">
      <dgm:prSet presAssocID="{D7DBF87E-3E08-4062-8F43-6582FC2DAF09}" presName="rootText" presStyleLbl="node3" presStyleIdx="5" presStyleCnt="8">
        <dgm:presLayoutVars>
          <dgm:chPref val="3"/>
        </dgm:presLayoutVars>
      </dgm:prSet>
      <dgm:spPr/>
    </dgm:pt>
    <dgm:pt modelId="{DC872D52-CA14-4E44-BC4D-EFE884007681}" type="pres">
      <dgm:prSet presAssocID="{D7DBF87E-3E08-4062-8F43-6582FC2DAF09}" presName="rootConnector" presStyleLbl="node3" presStyleIdx="5" presStyleCnt="8"/>
      <dgm:spPr/>
    </dgm:pt>
    <dgm:pt modelId="{5469112A-DCB6-4597-836D-4C21F88A2312}" type="pres">
      <dgm:prSet presAssocID="{D7DBF87E-3E08-4062-8F43-6582FC2DAF09}" presName="hierChild4" presStyleCnt="0"/>
      <dgm:spPr/>
    </dgm:pt>
    <dgm:pt modelId="{D12E5D8A-8BA7-4206-880A-46F47E392FE4}" type="pres">
      <dgm:prSet presAssocID="{D7DBF87E-3E08-4062-8F43-6582FC2DAF09}" presName="hierChild5" presStyleCnt="0"/>
      <dgm:spPr/>
    </dgm:pt>
    <dgm:pt modelId="{C5722332-142D-4B7C-9A8E-E6F090B8D581}" type="pres">
      <dgm:prSet presAssocID="{0BDFE6AC-EE96-4B18-AB51-493B77E6AB69}" presName="Name37" presStyleLbl="parChTrans1D3" presStyleIdx="6" presStyleCnt="8"/>
      <dgm:spPr/>
    </dgm:pt>
    <dgm:pt modelId="{66F5ECBC-AAFB-4580-8530-DB86BD3FEB4C}" type="pres">
      <dgm:prSet presAssocID="{AE6FFF4E-ED63-4A6F-B4CF-38339D46D125}" presName="hierRoot2" presStyleCnt="0">
        <dgm:presLayoutVars>
          <dgm:hierBranch val="init"/>
        </dgm:presLayoutVars>
      </dgm:prSet>
      <dgm:spPr/>
    </dgm:pt>
    <dgm:pt modelId="{6408E2EB-AF12-49A0-A222-5B426135811B}" type="pres">
      <dgm:prSet presAssocID="{AE6FFF4E-ED63-4A6F-B4CF-38339D46D125}" presName="rootComposite" presStyleCnt="0"/>
      <dgm:spPr/>
    </dgm:pt>
    <dgm:pt modelId="{2806DB48-A782-4C1D-83AB-A089E00A07B0}" type="pres">
      <dgm:prSet presAssocID="{AE6FFF4E-ED63-4A6F-B4CF-38339D46D125}" presName="rootText" presStyleLbl="node3" presStyleIdx="6" presStyleCnt="8">
        <dgm:presLayoutVars>
          <dgm:chPref val="3"/>
        </dgm:presLayoutVars>
      </dgm:prSet>
      <dgm:spPr/>
    </dgm:pt>
    <dgm:pt modelId="{086ACA1A-2217-464C-92E8-E186345DE14E}" type="pres">
      <dgm:prSet presAssocID="{AE6FFF4E-ED63-4A6F-B4CF-38339D46D125}" presName="rootConnector" presStyleLbl="node3" presStyleIdx="6" presStyleCnt="8"/>
      <dgm:spPr/>
    </dgm:pt>
    <dgm:pt modelId="{C72FB157-F1BA-41E9-B163-CA0275166A0A}" type="pres">
      <dgm:prSet presAssocID="{AE6FFF4E-ED63-4A6F-B4CF-38339D46D125}" presName="hierChild4" presStyleCnt="0"/>
      <dgm:spPr/>
    </dgm:pt>
    <dgm:pt modelId="{20D52721-EAC7-42D3-80F4-BB408D068CB8}" type="pres">
      <dgm:prSet presAssocID="{AE6FFF4E-ED63-4A6F-B4CF-38339D46D125}" presName="hierChild5" presStyleCnt="0"/>
      <dgm:spPr/>
    </dgm:pt>
    <dgm:pt modelId="{DF47FC2B-F593-462A-AC73-23F82780F956}" type="pres">
      <dgm:prSet presAssocID="{D1A112DD-0A1E-46D7-89AC-6FD9E9D3DC7E}" presName="Name37" presStyleLbl="parChTrans1D3" presStyleIdx="7" presStyleCnt="8"/>
      <dgm:spPr/>
    </dgm:pt>
    <dgm:pt modelId="{19114F6C-1175-4B0E-9AFA-85E3DF75DCCC}" type="pres">
      <dgm:prSet presAssocID="{40E01C10-DD10-4EC3-87A7-7630367E9EA7}" presName="hierRoot2" presStyleCnt="0">
        <dgm:presLayoutVars>
          <dgm:hierBranch val="init"/>
        </dgm:presLayoutVars>
      </dgm:prSet>
      <dgm:spPr/>
    </dgm:pt>
    <dgm:pt modelId="{CB0C0D37-B959-41D6-9186-994880D8BF19}" type="pres">
      <dgm:prSet presAssocID="{40E01C10-DD10-4EC3-87A7-7630367E9EA7}" presName="rootComposite" presStyleCnt="0"/>
      <dgm:spPr/>
    </dgm:pt>
    <dgm:pt modelId="{45EA639D-6D85-4E41-BF60-B1E841CEF36A}" type="pres">
      <dgm:prSet presAssocID="{40E01C10-DD10-4EC3-87A7-7630367E9EA7}" presName="rootText" presStyleLbl="node3" presStyleIdx="7" presStyleCnt="8">
        <dgm:presLayoutVars>
          <dgm:chPref val="3"/>
        </dgm:presLayoutVars>
      </dgm:prSet>
      <dgm:spPr/>
    </dgm:pt>
    <dgm:pt modelId="{DEBEE3E0-3766-4982-9246-09798D573637}" type="pres">
      <dgm:prSet presAssocID="{40E01C10-DD10-4EC3-87A7-7630367E9EA7}" presName="rootConnector" presStyleLbl="node3" presStyleIdx="7" presStyleCnt="8"/>
      <dgm:spPr/>
    </dgm:pt>
    <dgm:pt modelId="{E66B3FBF-058A-4B4C-90C5-37A41C7AF8E6}" type="pres">
      <dgm:prSet presAssocID="{40E01C10-DD10-4EC3-87A7-7630367E9EA7}" presName="hierChild4" presStyleCnt="0"/>
      <dgm:spPr/>
    </dgm:pt>
    <dgm:pt modelId="{D1C56192-CAD5-4489-9B3D-13B4024066AD}" type="pres">
      <dgm:prSet presAssocID="{40E01C10-DD10-4EC3-87A7-7630367E9EA7}" presName="hierChild5" presStyleCnt="0"/>
      <dgm:spPr/>
    </dgm:pt>
    <dgm:pt modelId="{9D4BDBF6-D5E9-4AB2-A656-D0564FEB0DA3}" type="pres">
      <dgm:prSet presAssocID="{B89D00B2-5667-417A-9483-4DE1B7F21701}" presName="hierChild5" presStyleCnt="0"/>
      <dgm:spPr/>
    </dgm:pt>
    <dgm:pt modelId="{FE645F12-5FF2-45AD-BE1F-1C324D1923D2}" type="pres">
      <dgm:prSet presAssocID="{7FE72EC4-AE81-446E-9AA4-AE2F6BCE80EE}" presName="hierChild3" presStyleCnt="0"/>
      <dgm:spPr/>
    </dgm:pt>
  </dgm:ptLst>
  <dgm:cxnLst>
    <dgm:cxn modelId="{8DB68C03-356F-4D11-916C-32FB48A362C8}" type="presOf" srcId="{AE6FFF4E-ED63-4A6F-B4CF-38339D46D125}" destId="{086ACA1A-2217-464C-92E8-E186345DE14E}" srcOrd="1" destOrd="0" presId="urn:microsoft.com/office/officeart/2005/8/layout/orgChart1"/>
    <dgm:cxn modelId="{31359005-05F0-4560-8BAA-1EABAA8B7213}" type="presOf" srcId="{869D213D-F8EA-42C3-BFA6-C7302D9E559C}" destId="{3994B7CD-7796-4490-8C51-2EA0D471B525}" srcOrd="0" destOrd="0" presId="urn:microsoft.com/office/officeart/2005/8/layout/orgChart1"/>
    <dgm:cxn modelId="{1F079C05-E851-44D4-A1BE-B3D1FEE71C3E}" type="presOf" srcId="{A781AD0A-BCED-4DF4-91EA-51E911A03491}" destId="{D3A763A0-FF4A-488A-8C55-0FB9698FA979}" srcOrd="0" destOrd="0" presId="urn:microsoft.com/office/officeart/2005/8/layout/orgChart1"/>
    <dgm:cxn modelId="{A808AC06-E800-45AB-94FC-2370B2C50933}" type="presOf" srcId="{1532B5D5-B17A-40A7-A12A-131B1EEA4A7E}" destId="{688BD6CA-9E39-4EAA-A633-A511B4C476C6}" srcOrd="0" destOrd="0" presId="urn:microsoft.com/office/officeart/2005/8/layout/orgChart1"/>
    <dgm:cxn modelId="{0605860C-C0CB-49A2-B062-A5885ACCB223}" type="presOf" srcId="{7FE72EC4-AE81-446E-9AA4-AE2F6BCE80EE}" destId="{1BEA8B90-1F56-4BEF-95E5-48582C0A5D55}" srcOrd="1" destOrd="0" presId="urn:microsoft.com/office/officeart/2005/8/layout/orgChart1"/>
    <dgm:cxn modelId="{407D930E-EF06-4D70-A795-50F3804634F5}" type="presOf" srcId="{0F4B8700-6B1F-4E50-BC32-B059E1942447}" destId="{17B659D8-0FB1-4522-B2C4-10D7A67583E3}" srcOrd="1" destOrd="0" presId="urn:microsoft.com/office/officeart/2005/8/layout/orgChart1"/>
    <dgm:cxn modelId="{C0D3630F-7531-4227-95F7-E7B139642C06}" type="presOf" srcId="{0F4B8700-6B1F-4E50-BC32-B059E1942447}" destId="{95C0BE9F-3442-4659-A173-F1293645E7A1}" srcOrd="0" destOrd="0" presId="urn:microsoft.com/office/officeart/2005/8/layout/orgChart1"/>
    <dgm:cxn modelId="{B8E7AE13-B279-4374-9F06-90158FBA5BE0}" type="presOf" srcId="{8AB5FF41-470F-40AF-A8EC-B778352CC256}" destId="{4F5BDBEA-C954-4544-8A88-972F186548DF}" srcOrd="0" destOrd="0" presId="urn:microsoft.com/office/officeart/2005/8/layout/orgChart1"/>
    <dgm:cxn modelId="{FED4BF1F-5D3F-4419-B239-9B2E7D47EFC1}" srcId="{1532B5D5-B17A-40A7-A12A-131B1EEA4A7E}" destId="{869D213D-F8EA-42C3-BFA6-C7302D9E559C}" srcOrd="1" destOrd="0" parTransId="{91194BF5-259E-4720-A8D0-838442450221}" sibTransId="{3BC613CE-7787-46DA-A84A-EC09C912263C}"/>
    <dgm:cxn modelId="{65042221-116F-423E-BA8C-5FC339577832}" type="presOf" srcId="{1532B5D5-B17A-40A7-A12A-131B1EEA4A7E}" destId="{C038BE7D-A6B1-4043-A952-9647A920E630}" srcOrd="1" destOrd="0" presId="urn:microsoft.com/office/officeart/2005/8/layout/orgChart1"/>
    <dgm:cxn modelId="{A6BBF923-72F0-4745-94E2-B6F162C1251E}" srcId="{B89D00B2-5667-417A-9483-4DE1B7F21701}" destId="{AE6FFF4E-ED63-4A6F-B4CF-38339D46D125}" srcOrd="1" destOrd="0" parTransId="{0BDFE6AC-EE96-4B18-AB51-493B77E6AB69}" sibTransId="{37DC58BA-C6B5-4E4E-8118-4DA04BACE863}"/>
    <dgm:cxn modelId="{EBE9395F-F7AE-40F1-9A79-A309FA885B8E}" srcId="{B89D00B2-5667-417A-9483-4DE1B7F21701}" destId="{D7DBF87E-3E08-4062-8F43-6582FC2DAF09}" srcOrd="0" destOrd="0" parTransId="{1E06F81B-AD8F-4536-92A4-453933B94ACA}" sibTransId="{854016FF-ADC9-4A82-A6F2-D7741CE93056}"/>
    <dgm:cxn modelId="{6C515643-75CD-4531-92A5-71C4963615A9}" srcId="{7FE72EC4-AE81-446E-9AA4-AE2F6BCE80EE}" destId="{4BE2E5E9-2A29-430B-B7E9-21856E5E95C7}" srcOrd="1" destOrd="0" parTransId="{8AB5FF41-470F-40AF-A8EC-B778352CC256}" sibTransId="{F497DC07-9077-4F5C-9FF9-63287812B9BA}"/>
    <dgm:cxn modelId="{51DA8964-5521-4BDB-AE6E-74E825945F56}" srcId="{4BE2E5E9-2A29-430B-B7E9-21856E5E95C7}" destId="{07275D42-BECD-4921-ADDB-D9D4C3A59D86}" srcOrd="0" destOrd="0" parTransId="{0E67DFD8-ACD0-4AA1-9A80-687CFEBB1455}" sibTransId="{71C79E0F-177F-43C6-A35E-BA0A505B44DE}"/>
    <dgm:cxn modelId="{6BC42748-10A4-4477-B576-1C5AF1D2BA9D}" srcId="{7FE72EC4-AE81-446E-9AA4-AE2F6BCE80EE}" destId="{B89D00B2-5667-417A-9483-4DE1B7F21701}" srcOrd="2" destOrd="0" parTransId="{F57296B2-534C-414A-A9DF-29201CA12625}" sibTransId="{4FA52DF5-44B8-4CF8-A5CB-0106442DEEDF}"/>
    <dgm:cxn modelId="{676A0B6A-6C32-44F2-A145-18CF6B209F94}" srcId="{1532B5D5-B17A-40A7-A12A-131B1EEA4A7E}" destId="{0F4B8700-6B1F-4E50-BC32-B059E1942447}" srcOrd="0" destOrd="0" parTransId="{7FE4BDD1-8ACC-44B3-A9B2-97A403FA5DC9}" sibTransId="{6FEE8D7D-CDA2-4284-B1B9-4B8BBC93508E}"/>
    <dgm:cxn modelId="{37818C6F-48FE-49C2-B6C2-74E5295C480D}" type="presOf" srcId="{4BE2E5E9-2A29-430B-B7E9-21856E5E95C7}" destId="{B666DD4E-53B4-4D74-9B16-7B793B8BEF50}" srcOrd="1" destOrd="0" presId="urn:microsoft.com/office/officeart/2005/8/layout/orgChart1"/>
    <dgm:cxn modelId="{A52B0150-01A5-4134-849D-664BD380B028}" type="presOf" srcId="{AE6FFF4E-ED63-4A6F-B4CF-38339D46D125}" destId="{2806DB48-A782-4C1D-83AB-A089E00A07B0}" srcOrd="0" destOrd="0" presId="urn:microsoft.com/office/officeart/2005/8/layout/orgChart1"/>
    <dgm:cxn modelId="{745F0B72-1D81-46F4-B0E1-D3CD32CEDB39}" type="presOf" srcId="{009906F7-9FE3-4EC8-964F-96C041EC1BEE}" destId="{C87ADFE4-6CC3-40A9-B8AC-34918ED7D0AA}" srcOrd="0" destOrd="0" presId="urn:microsoft.com/office/officeart/2005/8/layout/orgChart1"/>
    <dgm:cxn modelId="{1173B353-E72F-4EB7-9B04-0FA2AC195688}" type="presOf" srcId="{0BDFE6AC-EE96-4B18-AB51-493B77E6AB69}" destId="{C5722332-142D-4B7C-9A8E-E6F090B8D581}" srcOrd="0" destOrd="0" presId="urn:microsoft.com/office/officeart/2005/8/layout/orgChart1"/>
    <dgm:cxn modelId="{B6F5CF74-35B2-42D6-B460-3AF68F35EDA5}" type="presOf" srcId="{91194BF5-259E-4720-A8D0-838442450221}" destId="{3445B5B9-1F4F-4127-AF5C-105742C5ABD6}" srcOrd="0" destOrd="0" presId="urn:microsoft.com/office/officeart/2005/8/layout/orgChart1"/>
    <dgm:cxn modelId="{15062257-D506-4910-AE7C-B0BBA6485202}" type="presOf" srcId="{40E01C10-DD10-4EC3-87A7-7630367E9EA7}" destId="{DEBEE3E0-3766-4982-9246-09798D573637}" srcOrd="1" destOrd="0" presId="urn:microsoft.com/office/officeart/2005/8/layout/orgChart1"/>
    <dgm:cxn modelId="{8BC0507E-368C-400C-A314-CD21E103C57C}" type="presOf" srcId="{D7DBF87E-3E08-4062-8F43-6582FC2DAF09}" destId="{DC872D52-CA14-4E44-BC4D-EFE884007681}" srcOrd="1" destOrd="0" presId="urn:microsoft.com/office/officeart/2005/8/layout/orgChart1"/>
    <dgm:cxn modelId="{22D2A67F-8450-48F1-BB77-FF10EE4BD773}" type="presOf" srcId="{869D213D-F8EA-42C3-BFA6-C7302D9E559C}" destId="{FF437822-9ABF-4C14-87E8-943C9FF8C718}" srcOrd="1" destOrd="0" presId="urn:microsoft.com/office/officeart/2005/8/layout/orgChart1"/>
    <dgm:cxn modelId="{69773C88-A0A3-4A6C-BB98-EAE9143EFD8B}" type="presOf" srcId="{0E67DFD8-ACD0-4AA1-9A80-687CFEBB1455}" destId="{744FDF3E-665E-4CCA-B33E-2B390042C1FC}" srcOrd="0" destOrd="0" presId="urn:microsoft.com/office/officeart/2005/8/layout/orgChart1"/>
    <dgm:cxn modelId="{E31E2891-6355-41E3-AE89-237160AB1CE8}" type="presOf" srcId="{1E06F81B-AD8F-4536-92A4-453933B94ACA}" destId="{BFA3C4C0-B150-4F1C-9F0A-59BAF5734713}" srcOrd="0" destOrd="0" presId="urn:microsoft.com/office/officeart/2005/8/layout/orgChart1"/>
    <dgm:cxn modelId="{5D87DE97-E930-477D-AAC5-210D85D7B06D}" type="presOf" srcId="{40E01C10-DD10-4EC3-87A7-7630367E9EA7}" destId="{45EA639D-6D85-4E41-BF60-B1E841CEF36A}" srcOrd="0" destOrd="0" presId="urn:microsoft.com/office/officeart/2005/8/layout/orgChart1"/>
    <dgm:cxn modelId="{7F635C9D-2DF5-4F58-A367-62197CD446F5}" type="presOf" srcId="{B89D00B2-5667-417A-9483-4DE1B7F21701}" destId="{69F873A4-60F3-42B8-9FCB-07F5081CA4C5}" srcOrd="1" destOrd="0" presId="urn:microsoft.com/office/officeart/2005/8/layout/orgChart1"/>
    <dgm:cxn modelId="{642BE29E-A292-4860-BC90-B6FB14A07261}" srcId="{1DC69A1A-0025-4FB4-B69C-47CB352C439B}" destId="{7FE72EC4-AE81-446E-9AA4-AE2F6BCE80EE}" srcOrd="0" destOrd="0" parTransId="{D2C70306-AC0A-419D-AC5D-25A37392DB47}" sibTransId="{51B662C3-1620-416F-B61F-7AC6EAA8A3D5}"/>
    <dgm:cxn modelId="{8735DEA3-FAD2-4748-A70E-5DD5899F4DDB}" srcId="{B89D00B2-5667-417A-9483-4DE1B7F21701}" destId="{40E01C10-DD10-4EC3-87A7-7630367E9EA7}" srcOrd="2" destOrd="0" parTransId="{D1A112DD-0A1E-46D7-89AC-6FD9E9D3DC7E}" sibTransId="{13A26B7C-EAD4-43AE-AD6B-E9B43E577529}"/>
    <dgm:cxn modelId="{F6396CA5-1AE8-4C32-87CC-BFB520C14A65}" type="presOf" srcId="{F57296B2-534C-414A-A9DF-29201CA12625}" destId="{B41383B6-E397-434E-B525-BA6AFECAE652}" srcOrd="0" destOrd="0" presId="urn:microsoft.com/office/officeart/2005/8/layout/orgChart1"/>
    <dgm:cxn modelId="{915F0FA7-A4F3-454C-9926-D2C121005EE5}" type="presOf" srcId="{FBA5BE65-D209-49B4-830C-17E6EB889D74}" destId="{94D8648D-AC3D-45CD-9AC7-791A7B80615E}" srcOrd="0" destOrd="0" presId="urn:microsoft.com/office/officeart/2005/8/layout/orgChart1"/>
    <dgm:cxn modelId="{A102A5AF-2A35-4B7D-9A6E-463785325427}" type="presOf" srcId="{07275D42-BECD-4921-ADDB-D9D4C3A59D86}" destId="{8BF2F14E-46C3-455D-B81E-54012D71DCF1}" srcOrd="0" destOrd="0" presId="urn:microsoft.com/office/officeart/2005/8/layout/orgChart1"/>
    <dgm:cxn modelId="{2DE5A7B0-8BC2-4C00-B95F-6411CCEB11BA}" type="presOf" srcId="{D1A112DD-0A1E-46D7-89AC-6FD9E9D3DC7E}" destId="{DF47FC2B-F593-462A-AC73-23F82780F956}" srcOrd="0" destOrd="0" presId="urn:microsoft.com/office/officeart/2005/8/layout/orgChart1"/>
    <dgm:cxn modelId="{F6BC20B2-71E6-4806-B45D-DDBE442A0F13}" type="presOf" srcId="{7FE72EC4-AE81-446E-9AA4-AE2F6BCE80EE}" destId="{D0F65FE9-16C4-461D-B974-FABCF0D76DE0}" srcOrd="0" destOrd="0" presId="urn:microsoft.com/office/officeart/2005/8/layout/orgChart1"/>
    <dgm:cxn modelId="{BA941BB8-B19B-4202-9A27-CD2A9ACD4D67}" srcId="{7FE72EC4-AE81-446E-9AA4-AE2F6BCE80EE}" destId="{1532B5D5-B17A-40A7-A12A-131B1EEA4A7E}" srcOrd="0" destOrd="0" parTransId="{5AF4E100-999E-47D1-B021-2D58B4384D98}" sibTransId="{C731BA78-297C-4FA5-9BED-C18A4103204F}"/>
    <dgm:cxn modelId="{573D33B9-F2E8-46A0-9DC6-9A58618B97A8}" type="presOf" srcId="{F282D4B7-CF7A-45A7-AFDC-E1924EA1E26D}" destId="{E291DEF9-5F02-4623-A429-220219A6E284}" srcOrd="0" destOrd="0" presId="urn:microsoft.com/office/officeart/2005/8/layout/orgChart1"/>
    <dgm:cxn modelId="{A79EA7C0-ACFA-4715-9870-6CC6D6EBF224}" type="presOf" srcId="{A781AD0A-BCED-4DF4-91EA-51E911A03491}" destId="{87840A5C-5CF8-467C-858B-74E05A18021E}" srcOrd="1" destOrd="0" presId="urn:microsoft.com/office/officeart/2005/8/layout/orgChart1"/>
    <dgm:cxn modelId="{84D23ECC-9449-46C8-987A-EFE7EEBF3FFE}" srcId="{4BE2E5E9-2A29-430B-B7E9-21856E5E95C7}" destId="{A781AD0A-BCED-4DF4-91EA-51E911A03491}" srcOrd="1" destOrd="0" parTransId="{FBA5BE65-D209-49B4-830C-17E6EB889D74}" sibTransId="{9BD93825-85B9-4D1B-B941-4DECB717BCA3}"/>
    <dgm:cxn modelId="{5F7FAFCF-0B81-4E65-80AB-5F939E653E04}" type="presOf" srcId="{1DC69A1A-0025-4FB4-B69C-47CB352C439B}" destId="{AD89F4A1-45F0-4797-AF1F-6AD09047BEE6}" srcOrd="0" destOrd="0" presId="urn:microsoft.com/office/officeart/2005/8/layout/orgChart1"/>
    <dgm:cxn modelId="{3A68CAD2-D6E9-49EE-AE97-95677FFBF093}" type="presOf" srcId="{D7DBF87E-3E08-4062-8F43-6582FC2DAF09}" destId="{5B949AE5-A598-4F7B-B880-4ECE484B8BA1}" srcOrd="0" destOrd="0" presId="urn:microsoft.com/office/officeart/2005/8/layout/orgChart1"/>
    <dgm:cxn modelId="{A9F0AED3-A399-42C6-AB2B-E82D82703E1E}" type="presOf" srcId="{5AF4E100-999E-47D1-B021-2D58B4384D98}" destId="{B03428CA-9FC8-4732-A0C7-1BCB2AE61413}" srcOrd="0" destOrd="0" presId="urn:microsoft.com/office/officeart/2005/8/layout/orgChart1"/>
    <dgm:cxn modelId="{F18F99E9-7A54-4A6E-9056-A41964FBA633}" srcId="{4BE2E5E9-2A29-430B-B7E9-21856E5E95C7}" destId="{F282D4B7-CF7A-45A7-AFDC-E1924EA1E26D}" srcOrd="2" destOrd="0" parTransId="{009906F7-9FE3-4EC8-964F-96C041EC1BEE}" sibTransId="{29E15B93-D21A-4042-B104-FF2108CEEB0D}"/>
    <dgm:cxn modelId="{9C43E8EC-63FF-4BAE-BC02-3DF00BAE61A8}" type="presOf" srcId="{4BE2E5E9-2A29-430B-B7E9-21856E5E95C7}" destId="{22262E38-6E95-43D4-8176-3159B564110B}" srcOrd="0" destOrd="0" presId="urn:microsoft.com/office/officeart/2005/8/layout/orgChart1"/>
    <dgm:cxn modelId="{64F03AF6-E1C8-4911-8F3B-39226032F501}" type="presOf" srcId="{F282D4B7-CF7A-45A7-AFDC-E1924EA1E26D}" destId="{829A6FF0-D2F9-4C2B-9AC5-C47DA4994AB3}" srcOrd="1" destOrd="0" presId="urn:microsoft.com/office/officeart/2005/8/layout/orgChart1"/>
    <dgm:cxn modelId="{8D6188FC-D965-40F1-967E-CDC615EDFDBC}" type="presOf" srcId="{07275D42-BECD-4921-ADDB-D9D4C3A59D86}" destId="{5F06F7BC-72C4-48EE-A609-1A5E6899F40A}" srcOrd="1" destOrd="0" presId="urn:microsoft.com/office/officeart/2005/8/layout/orgChart1"/>
    <dgm:cxn modelId="{8AC9A0FD-2E9D-48D7-A064-0A20B6EF26B9}" type="presOf" srcId="{B89D00B2-5667-417A-9483-4DE1B7F21701}" destId="{4CD876DD-B183-4556-8DF2-14D153E585B0}" srcOrd="0" destOrd="0" presId="urn:microsoft.com/office/officeart/2005/8/layout/orgChart1"/>
    <dgm:cxn modelId="{D8352EFE-6245-464C-9381-DC9F2C04B661}" type="presOf" srcId="{7FE4BDD1-8ACC-44B3-A9B2-97A403FA5DC9}" destId="{0B0E9BF9-F639-4F0B-B19F-6CC0021D097D}" srcOrd="0" destOrd="0" presId="urn:microsoft.com/office/officeart/2005/8/layout/orgChart1"/>
    <dgm:cxn modelId="{88C9CE8D-E53D-48CC-AD56-AF622F1DFD84}" type="presParOf" srcId="{AD89F4A1-45F0-4797-AF1F-6AD09047BEE6}" destId="{36D433F6-7CDF-4278-A7E8-8A067BD9DEA6}" srcOrd="0" destOrd="0" presId="urn:microsoft.com/office/officeart/2005/8/layout/orgChart1"/>
    <dgm:cxn modelId="{1185FE98-5AA5-40ED-95B0-B1158205E7E2}" type="presParOf" srcId="{36D433F6-7CDF-4278-A7E8-8A067BD9DEA6}" destId="{3276CC3F-56EF-4CC0-B1C9-6FD75F4696F4}" srcOrd="0" destOrd="0" presId="urn:microsoft.com/office/officeart/2005/8/layout/orgChart1"/>
    <dgm:cxn modelId="{9005D6AF-B0C9-412E-853C-5C42AEE857B8}" type="presParOf" srcId="{3276CC3F-56EF-4CC0-B1C9-6FD75F4696F4}" destId="{D0F65FE9-16C4-461D-B974-FABCF0D76DE0}" srcOrd="0" destOrd="0" presId="urn:microsoft.com/office/officeart/2005/8/layout/orgChart1"/>
    <dgm:cxn modelId="{21E496BF-9CED-4833-909F-212D7AD6EA0F}" type="presParOf" srcId="{3276CC3F-56EF-4CC0-B1C9-6FD75F4696F4}" destId="{1BEA8B90-1F56-4BEF-95E5-48582C0A5D55}" srcOrd="1" destOrd="0" presId="urn:microsoft.com/office/officeart/2005/8/layout/orgChart1"/>
    <dgm:cxn modelId="{50F07088-CD8B-4E1E-B971-5E9C7F308299}" type="presParOf" srcId="{36D433F6-7CDF-4278-A7E8-8A067BD9DEA6}" destId="{23C47BD3-AA8D-4390-A023-AB0B1FD4B1EF}" srcOrd="1" destOrd="0" presId="urn:microsoft.com/office/officeart/2005/8/layout/orgChart1"/>
    <dgm:cxn modelId="{3805BBBE-A015-4675-ABED-0A48E39C9A51}" type="presParOf" srcId="{23C47BD3-AA8D-4390-A023-AB0B1FD4B1EF}" destId="{B03428CA-9FC8-4732-A0C7-1BCB2AE61413}" srcOrd="0" destOrd="0" presId="urn:microsoft.com/office/officeart/2005/8/layout/orgChart1"/>
    <dgm:cxn modelId="{77DC28AE-418A-4308-9730-7AC55F12E5E0}" type="presParOf" srcId="{23C47BD3-AA8D-4390-A023-AB0B1FD4B1EF}" destId="{E983365F-F2B1-419B-B455-6B1FA910B307}" srcOrd="1" destOrd="0" presId="urn:microsoft.com/office/officeart/2005/8/layout/orgChart1"/>
    <dgm:cxn modelId="{5D5F7D25-02CD-40DE-AB9A-EF5B3D868427}" type="presParOf" srcId="{E983365F-F2B1-419B-B455-6B1FA910B307}" destId="{5324159B-C022-4EC5-B9AA-38DC3068542D}" srcOrd="0" destOrd="0" presId="urn:microsoft.com/office/officeart/2005/8/layout/orgChart1"/>
    <dgm:cxn modelId="{29CE2CC7-9AF7-4051-8DF8-1BEF6262401E}" type="presParOf" srcId="{5324159B-C022-4EC5-B9AA-38DC3068542D}" destId="{688BD6CA-9E39-4EAA-A633-A511B4C476C6}" srcOrd="0" destOrd="0" presId="urn:microsoft.com/office/officeart/2005/8/layout/orgChart1"/>
    <dgm:cxn modelId="{AC469E49-3AD8-44A3-B118-03E97DCCE7FD}" type="presParOf" srcId="{5324159B-C022-4EC5-B9AA-38DC3068542D}" destId="{C038BE7D-A6B1-4043-A952-9647A920E630}" srcOrd="1" destOrd="0" presId="urn:microsoft.com/office/officeart/2005/8/layout/orgChart1"/>
    <dgm:cxn modelId="{D9C2B4AB-7B58-4628-8B02-F1AF7BF4C703}" type="presParOf" srcId="{E983365F-F2B1-419B-B455-6B1FA910B307}" destId="{406131C4-E1F8-4A9C-B73F-57E37DA4FC87}" srcOrd="1" destOrd="0" presId="urn:microsoft.com/office/officeart/2005/8/layout/orgChart1"/>
    <dgm:cxn modelId="{0F1D0718-4E6F-4327-B3A0-72C081DF5183}" type="presParOf" srcId="{406131C4-E1F8-4A9C-B73F-57E37DA4FC87}" destId="{0B0E9BF9-F639-4F0B-B19F-6CC0021D097D}" srcOrd="0" destOrd="0" presId="urn:microsoft.com/office/officeart/2005/8/layout/orgChart1"/>
    <dgm:cxn modelId="{BC4DF82A-8790-4E19-9F59-03A1C73F0180}" type="presParOf" srcId="{406131C4-E1F8-4A9C-B73F-57E37DA4FC87}" destId="{701D2F6D-78AB-46E2-8AAE-8DDFE08CF7CC}" srcOrd="1" destOrd="0" presId="urn:microsoft.com/office/officeart/2005/8/layout/orgChart1"/>
    <dgm:cxn modelId="{356E4B14-1A38-4E70-890F-E6B406352CB8}" type="presParOf" srcId="{701D2F6D-78AB-46E2-8AAE-8DDFE08CF7CC}" destId="{BDCCFD1C-DCDF-4904-8BA7-1D78B5D058A0}" srcOrd="0" destOrd="0" presId="urn:microsoft.com/office/officeart/2005/8/layout/orgChart1"/>
    <dgm:cxn modelId="{A8916F86-3195-4F64-8386-7C92624D80DD}" type="presParOf" srcId="{BDCCFD1C-DCDF-4904-8BA7-1D78B5D058A0}" destId="{95C0BE9F-3442-4659-A173-F1293645E7A1}" srcOrd="0" destOrd="0" presId="urn:microsoft.com/office/officeart/2005/8/layout/orgChart1"/>
    <dgm:cxn modelId="{A8008AB5-A8C3-4CD9-B87D-4FAFA0E668E1}" type="presParOf" srcId="{BDCCFD1C-DCDF-4904-8BA7-1D78B5D058A0}" destId="{17B659D8-0FB1-4522-B2C4-10D7A67583E3}" srcOrd="1" destOrd="0" presId="urn:microsoft.com/office/officeart/2005/8/layout/orgChart1"/>
    <dgm:cxn modelId="{4609FD65-AFF1-4B93-AD38-17C68BFF5BB4}" type="presParOf" srcId="{701D2F6D-78AB-46E2-8AAE-8DDFE08CF7CC}" destId="{40846CF5-A17F-4C14-9718-2FE765709DE4}" srcOrd="1" destOrd="0" presId="urn:microsoft.com/office/officeart/2005/8/layout/orgChart1"/>
    <dgm:cxn modelId="{0947BDC5-5E42-4853-B678-0563F49AAEB8}" type="presParOf" srcId="{701D2F6D-78AB-46E2-8AAE-8DDFE08CF7CC}" destId="{63C032F6-7354-4760-9369-8692EF286044}" srcOrd="2" destOrd="0" presId="urn:microsoft.com/office/officeart/2005/8/layout/orgChart1"/>
    <dgm:cxn modelId="{32566AC2-441E-4F79-8BFC-D1F9DED9D26B}" type="presParOf" srcId="{406131C4-E1F8-4A9C-B73F-57E37DA4FC87}" destId="{3445B5B9-1F4F-4127-AF5C-105742C5ABD6}" srcOrd="2" destOrd="0" presId="urn:microsoft.com/office/officeart/2005/8/layout/orgChart1"/>
    <dgm:cxn modelId="{35FA2C5C-D0A9-4E60-84DD-2F03E73512F9}" type="presParOf" srcId="{406131C4-E1F8-4A9C-B73F-57E37DA4FC87}" destId="{14AAAF2F-198C-446D-8F9E-6A98EE84B465}" srcOrd="3" destOrd="0" presId="urn:microsoft.com/office/officeart/2005/8/layout/orgChart1"/>
    <dgm:cxn modelId="{D7CCB6B5-2A8B-4529-A2C5-F8DE09D3623F}" type="presParOf" srcId="{14AAAF2F-198C-446D-8F9E-6A98EE84B465}" destId="{7B668666-D037-4BEF-B7B0-BE27AC7DB3D9}" srcOrd="0" destOrd="0" presId="urn:microsoft.com/office/officeart/2005/8/layout/orgChart1"/>
    <dgm:cxn modelId="{0533040E-C3FD-417B-B051-8C5F5CF4306F}" type="presParOf" srcId="{7B668666-D037-4BEF-B7B0-BE27AC7DB3D9}" destId="{3994B7CD-7796-4490-8C51-2EA0D471B525}" srcOrd="0" destOrd="0" presId="urn:microsoft.com/office/officeart/2005/8/layout/orgChart1"/>
    <dgm:cxn modelId="{A68C8AA8-BCF8-4C3B-85EA-C25AFBEF45A4}" type="presParOf" srcId="{7B668666-D037-4BEF-B7B0-BE27AC7DB3D9}" destId="{FF437822-9ABF-4C14-87E8-943C9FF8C718}" srcOrd="1" destOrd="0" presId="urn:microsoft.com/office/officeart/2005/8/layout/orgChart1"/>
    <dgm:cxn modelId="{A9C0C9A7-69AC-4B03-8B0C-16C7E558F310}" type="presParOf" srcId="{14AAAF2F-198C-446D-8F9E-6A98EE84B465}" destId="{F644975F-939C-4712-B149-30D306C0898F}" srcOrd="1" destOrd="0" presId="urn:microsoft.com/office/officeart/2005/8/layout/orgChart1"/>
    <dgm:cxn modelId="{90A0610D-7319-4D39-8FA6-9FE3B9F784B2}" type="presParOf" srcId="{14AAAF2F-198C-446D-8F9E-6A98EE84B465}" destId="{327B28A9-38EE-42C1-9AA8-5C23EE9640D0}" srcOrd="2" destOrd="0" presId="urn:microsoft.com/office/officeart/2005/8/layout/orgChart1"/>
    <dgm:cxn modelId="{17839168-1525-4861-B660-32FAA19A4175}" type="presParOf" srcId="{E983365F-F2B1-419B-B455-6B1FA910B307}" destId="{95F5AB5F-BE27-4FD2-B872-E3E0DA3E7769}" srcOrd="2" destOrd="0" presId="urn:microsoft.com/office/officeart/2005/8/layout/orgChart1"/>
    <dgm:cxn modelId="{85AFD8A3-05C3-4AD9-AE29-E8AC03CBD21A}" type="presParOf" srcId="{23C47BD3-AA8D-4390-A023-AB0B1FD4B1EF}" destId="{4F5BDBEA-C954-4544-8A88-972F186548DF}" srcOrd="2" destOrd="0" presId="urn:microsoft.com/office/officeart/2005/8/layout/orgChart1"/>
    <dgm:cxn modelId="{0EA8618A-B023-4DFD-8478-1A997B24A8F5}" type="presParOf" srcId="{23C47BD3-AA8D-4390-A023-AB0B1FD4B1EF}" destId="{9D10CFD3-A07F-4076-80DC-3F447A28843C}" srcOrd="3" destOrd="0" presId="urn:microsoft.com/office/officeart/2005/8/layout/orgChart1"/>
    <dgm:cxn modelId="{9B216901-0019-4E75-916C-E231978756D3}" type="presParOf" srcId="{9D10CFD3-A07F-4076-80DC-3F447A28843C}" destId="{7E7A75EA-D779-40FB-B293-7663E7902CC1}" srcOrd="0" destOrd="0" presId="urn:microsoft.com/office/officeart/2005/8/layout/orgChart1"/>
    <dgm:cxn modelId="{4711E7EA-51A9-409C-AE42-941F956FC1A4}" type="presParOf" srcId="{7E7A75EA-D779-40FB-B293-7663E7902CC1}" destId="{22262E38-6E95-43D4-8176-3159B564110B}" srcOrd="0" destOrd="0" presId="urn:microsoft.com/office/officeart/2005/8/layout/orgChart1"/>
    <dgm:cxn modelId="{BEA238E1-14C3-4307-9E0D-6E125108AB45}" type="presParOf" srcId="{7E7A75EA-D779-40FB-B293-7663E7902CC1}" destId="{B666DD4E-53B4-4D74-9B16-7B793B8BEF50}" srcOrd="1" destOrd="0" presId="urn:microsoft.com/office/officeart/2005/8/layout/orgChart1"/>
    <dgm:cxn modelId="{B64FF52E-AFDD-4AD6-8A67-13B7FA608111}" type="presParOf" srcId="{9D10CFD3-A07F-4076-80DC-3F447A28843C}" destId="{2B27F9CF-4E1F-4C6A-B132-71BE36DF548D}" srcOrd="1" destOrd="0" presId="urn:microsoft.com/office/officeart/2005/8/layout/orgChart1"/>
    <dgm:cxn modelId="{6E76C864-D9A0-414A-85E1-A678BFBC3D32}" type="presParOf" srcId="{2B27F9CF-4E1F-4C6A-B132-71BE36DF548D}" destId="{744FDF3E-665E-4CCA-B33E-2B390042C1FC}" srcOrd="0" destOrd="0" presId="urn:microsoft.com/office/officeart/2005/8/layout/orgChart1"/>
    <dgm:cxn modelId="{2CE7D2A2-35F5-4344-A7AA-B5E71D647221}" type="presParOf" srcId="{2B27F9CF-4E1F-4C6A-B132-71BE36DF548D}" destId="{66FA8F3A-192A-4FB5-85A5-F7B1E7E237D5}" srcOrd="1" destOrd="0" presId="urn:microsoft.com/office/officeart/2005/8/layout/orgChart1"/>
    <dgm:cxn modelId="{AD27D657-6F7D-4BDC-A193-163ECFB12D3D}" type="presParOf" srcId="{66FA8F3A-192A-4FB5-85A5-F7B1E7E237D5}" destId="{FC70A324-317B-4C3D-A63C-6C2CD11B1E23}" srcOrd="0" destOrd="0" presId="urn:microsoft.com/office/officeart/2005/8/layout/orgChart1"/>
    <dgm:cxn modelId="{551BD2AB-23C6-4E8D-869E-E2EFE6A95AC7}" type="presParOf" srcId="{FC70A324-317B-4C3D-A63C-6C2CD11B1E23}" destId="{8BF2F14E-46C3-455D-B81E-54012D71DCF1}" srcOrd="0" destOrd="0" presId="urn:microsoft.com/office/officeart/2005/8/layout/orgChart1"/>
    <dgm:cxn modelId="{025C92D3-794E-4E97-B06D-1C2F9A73794B}" type="presParOf" srcId="{FC70A324-317B-4C3D-A63C-6C2CD11B1E23}" destId="{5F06F7BC-72C4-48EE-A609-1A5E6899F40A}" srcOrd="1" destOrd="0" presId="urn:microsoft.com/office/officeart/2005/8/layout/orgChart1"/>
    <dgm:cxn modelId="{0295D847-E937-40FB-B233-921A027E96AA}" type="presParOf" srcId="{66FA8F3A-192A-4FB5-85A5-F7B1E7E237D5}" destId="{71F3FED4-0035-4308-9B36-4A4C597FC7AC}" srcOrd="1" destOrd="0" presId="urn:microsoft.com/office/officeart/2005/8/layout/orgChart1"/>
    <dgm:cxn modelId="{70B66526-C896-4CBF-ABEE-F649B33A13A5}" type="presParOf" srcId="{66FA8F3A-192A-4FB5-85A5-F7B1E7E237D5}" destId="{C26A6D64-AC50-43F5-A243-17B6FE05E044}" srcOrd="2" destOrd="0" presId="urn:microsoft.com/office/officeart/2005/8/layout/orgChart1"/>
    <dgm:cxn modelId="{ABED97CF-194D-4A38-BB38-6DE6541E9739}" type="presParOf" srcId="{2B27F9CF-4E1F-4C6A-B132-71BE36DF548D}" destId="{94D8648D-AC3D-45CD-9AC7-791A7B80615E}" srcOrd="2" destOrd="0" presId="urn:microsoft.com/office/officeart/2005/8/layout/orgChart1"/>
    <dgm:cxn modelId="{308097F7-845B-4455-9692-ACD2357A9EEC}" type="presParOf" srcId="{2B27F9CF-4E1F-4C6A-B132-71BE36DF548D}" destId="{1AA3C23C-9157-4B88-B4CA-C68CDC21E73E}" srcOrd="3" destOrd="0" presId="urn:microsoft.com/office/officeart/2005/8/layout/orgChart1"/>
    <dgm:cxn modelId="{DCEB7F9F-B513-4FD3-B50C-47BBFEF7655F}" type="presParOf" srcId="{1AA3C23C-9157-4B88-B4CA-C68CDC21E73E}" destId="{6728ACD9-2C7B-4E87-839D-B99305FCC976}" srcOrd="0" destOrd="0" presId="urn:microsoft.com/office/officeart/2005/8/layout/orgChart1"/>
    <dgm:cxn modelId="{1AD94C00-C433-436A-9C19-C62C027C5F5D}" type="presParOf" srcId="{6728ACD9-2C7B-4E87-839D-B99305FCC976}" destId="{D3A763A0-FF4A-488A-8C55-0FB9698FA979}" srcOrd="0" destOrd="0" presId="urn:microsoft.com/office/officeart/2005/8/layout/orgChart1"/>
    <dgm:cxn modelId="{A7F12351-3E62-4E06-B4E7-DB5FD3002212}" type="presParOf" srcId="{6728ACD9-2C7B-4E87-839D-B99305FCC976}" destId="{87840A5C-5CF8-467C-858B-74E05A18021E}" srcOrd="1" destOrd="0" presId="urn:microsoft.com/office/officeart/2005/8/layout/orgChart1"/>
    <dgm:cxn modelId="{46F8253C-07AD-450E-AF4B-5017B667112A}" type="presParOf" srcId="{1AA3C23C-9157-4B88-B4CA-C68CDC21E73E}" destId="{90963B21-175A-4B0D-B580-49C545126932}" srcOrd="1" destOrd="0" presId="urn:microsoft.com/office/officeart/2005/8/layout/orgChart1"/>
    <dgm:cxn modelId="{8527D6F6-9DE4-4A9F-9D7A-3BC8C6407FC6}" type="presParOf" srcId="{1AA3C23C-9157-4B88-B4CA-C68CDC21E73E}" destId="{706A3465-3764-4FC1-B6CB-2E1E8B9C75E4}" srcOrd="2" destOrd="0" presId="urn:microsoft.com/office/officeart/2005/8/layout/orgChart1"/>
    <dgm:cxn modelId="{E0F875C6-B490-43E0-983B-60B0CC405433}" type="presParOf" srcId="{2B27F9CF-4E1F-4C6A-B132-71BE36DF548D}" destId="{C87ADFE4-6CC3-40A9-B8AC-34918ED7D0AA}" srcOrd="4" destOrd="0" presId="urn:microsoft.com/office/officeart/2005/8/layout/orgChart1"/>
    <dgm:cxn modelId="{416092AF-4C1C-4195-975D-5CBE04364F93}" type="presParOf" srcId="{2B27F9CF-4E1F-4C6A-B132-71BE36DF548D}" destId="{B5341B54-B33E-482E-BE87-71BFFCD83179}" srcOrd="5" destOrd="0" presId="urn:microsoft.com/office/officeart/2005/8/layout/orgChart1"/>
    <dgm:cxn modelId="{1E81359A-6D5F-4737-881D-2F94223D65E8}" type="presParOf" srcId="{B5341B54-B33E-482E-BE87-71BFFCD83179}" destId="{64BA71E0-5666-40E4-A267-5D0CE11D5594}" srcOrd="0" destOrd="0" presId="urn:microsoft.com/office/officeart/2005/8/layout/orgChart1"/>
    <dgm:cxn modelId="{923AC52B-4A0B-48D3-B2B7-93033DB44CA5}" type="presParOf" srcId="{64BA71E0-5666-40E4-A267-5D0CE11D5594}" destId="{E291DEF9-5F02-4623-A429-220219A6E284}" srcOrd="0" destOrd="0" presId="urn:microsoft.com/office/officeart/2005/8/layout/orgChart1"/>
    <dgm:cxn modelId="{744CA447-D3FC-4EED-A8A9-0D5029910CC7}" type="presParOf" srcId="{64BA71E0-5666-40E4-A267-5D0CE11D5594}" destId="{829A6FF0-D2F9-4C2B-9AC5-C47DA4994AB3}" srcOrd="1" destOrd="0" presId="urn:microsoft.com/office/officeart/2005/8/layout/orgChart1"/>
    <dgm:cxn modelId="{FF2E9560-1EE6-4901-AA03-1E5003A4A90C}" type="presParOf" srcId="{B5341B54-B33E-482E-BE87-71BFFCD83179}" destId="{524BADE2-DFD2-4B2B-86AE-16E2793438E1}" srcOrd="1" destOrd="0" presId="urn:microsoft.com/office/officeart/2005/8/layout/orgChart1"/>
    <dgm:cxn modelId="{D27C4DEF-841B-48CC-A462-C1873C2D3661}" type="presParOf" srcId="{B5341B54-B33E-482E-BE87-71BFFCD83179}" destId="{47A2BBFB-8CEA-4392-A214-09A3B3CCBD66}" srcOrd="2" destOrd="0" presId="urn:microsoft.com/office/officeart/2005/8/layout/orgChart1"/>
    <dgm:cxn modelId="{1892FB3B-19A7-41EE-97D9-5C39BCE4005F}" type="presParOf" srcId="{9D10CFD3-A07F-4076-80DC-3F447A28843C}" destId="{29F8FD41-FD19-4047-BA1D-6BF7D93FC654}" srcOrd="2" destOrd="0" presId="urn:microsoft.com/office/officeart/2005/8/layout/orgChart1"/>
    <dgm:cxn modelId="{2FE0731B-D9D3-4B08-B598-81F9F0D58EB5}" type="presParOf" srcId="{23C47BD3-AA8D-4390-A023-AB0B1FD4B1EF}" destId="{B41383B6-E397-434E-B525-BA6AFECAE652}" srcOrd="4" destOrd="0" presId="urn:microsoft.com/office/officeart/2005/8/layout/orgChart1"/>
    <dgm:cxn modelId="{711C888B-E918-40BC-9BA9-643FC58322DB}" type="presParOf" srcId="{23C47BD3-AA8D-4390-A023-AB0B1FD4B1EF}" destId="{737ED69A-DD63-491A-AC89-A5674FD58C6E}" srcOrd="5" destOrd="0" presId="urn:microsoft.com/office/officeart/2005/8/layout/orgChart1"/>
    <dgm:cxn modelId="{B8139E18-B7A9-4D65-A11F-2D90FE5E4FE8}" type="presParOf" srcId="{737ED69A-DD63-491A-AC89-A5674FD58C6E}" destId="{2CFF73C9-D964-4A35-A8B0-11BDF22D92BF}" srcOrd="0" destOrd="0" presId="urn:microsoft.com/office/officeart/2005/8/layout/orgChart1"/>
    <dgm:cxn modelId="{A9E41659-9A34-43D4-8830-8F88F8645C10}" type="presParOf" srcId="{2CFF73C9-D964-4A35-A8B0-11BDF22D92BF}" destId="{4CD876DD-B183-4556-8DF2-14D153E585B0}" srcOrd="0" destOrd="0" presId="urn:microsoft.com/office/officeart/2005/8/layout/orgChart1"/>
    <dgm:cxn modelId="{9FBDDB2E-2BB9-41C8-91CE-3F944611A5DE}" type="presParOf" srcId="{2CFF73C9-D964-4A35-A8B0-11BDF22D92BF}" destId="{69F873A4-60F3-42B8-9FCB-07F5081CA4C5}" srcOrd="1" destOrd="0" presId="urn:microsoft.com/office/officeart/2005/8/layout/orgChart1"/>
    <dgm:cxn modelId="{311C9E80-BAC7-4CF8-BDA7-2E2D2102B58C}" type="presParOf" srcId="{737ED69A-DD63-491A-AC89-A5674FD58C6E}" destId="{75324A22-FF7D-4A9C-BA7E-A78B92843E65}" srcOrd="1" destOrd="0" presId="urn:microsoft.com/office/officeart/2005/8/layout/orgChart1"/>
    <dgm:cxn modelId="{511E01F0-4B5B-4873-A6EF-CE0D1D5B5CA5}" type="presParOf" srcId="{75324A22-FF7D-4A9C-BA7E-A78B92843E65}" destId="{BFA3C4C0-B150-4F1C-9F0A-59BAF5734713}" srcOrd="0" destOrd="0" presId="urn:microsoft.com/office/officeart/2005/8/layout/orgChart1"/>
    <dgm:cxn modelId="{17EA827A-627F-45E4-A2ED-67EA38A2E358}" type="presParOf" srcId="{75324A22-FF7D-4A9C-BA7E-A78B92843E65}" destId="{B193608E-4221-468B-AFC4-9B8687F14153}" srcOrd="1" destOrd="0" presId="urn:microsoft.com/office/officeart/2005/8/layout/orgChart1"/>
    <dgm:cxn modelId="{45B472D6-93A3-4E88-85A7-859DD939A8D0}" type="presParOf" srcId="{B193608E-4221-468B-AFC4-9B8687F14153}" destId="{EBC37AF0-3B18-4982-85C6-DFB74503282E}" srcOrd="0" destOrd="0" presId="urn:microsoft.com/office/officeart/2005/8/layout/orgChart1"/>
    <dgm:cxn modelId="{16C9BAB6-A6BF-4283-AAD8-FB86601E506E}" type="presParOf" srcId="{EBC37AF0-3B18-4982-85C6-DFB74503282E}" destId="{5B949AE5-A598-4F7B-B880-4ECE484B8BA1}" srcOrd="0" destOrd="0" presId="urn:microsoft.com/office/officeart/2005/8/layout/orgChart1"/>
    <dgm:cxn modelId="{24A6D3EA-68D8-46F1-AEA9-FA4DBB764771}" type="presParOf" srcId="{EBC37AF0-3B18-4982-85C6-DFB74503282E}" destId="{DC872D52-CA14-4E44-BC4D-EFE884007681}" srcOrd="1" destOrd="0" presId="urn:microsoft.com/office/officeart/2005/8/layout/orgChart1"/>
    <dgm:cxn modelId="{FD47A559-A8B1-41C1-B670-480D8BCC4317}" type="presParOf" srcId="{B193608E-4221-468B-AFC4-9B8687F14153}" destId="{5469112A-DCB6-4597-836D-4C21F88A2312}" srcOrd="1" destOrd="0" presId="urn:microsoft.com/office/officeart/2005/8/layout/orgChart1"/>
    <dgm:cxn modelId="{2DC05C76-1745-4B85-8853-CDBD88511937}" type="presParOf" srcId="{B193608E-4221-468B-AFC4-9B8687F14153}" destId="{D12E5D8A-8BA7-4206-880A-46F47E392FE4}" srcOrd="2" destOrd="0" presId="urn:microsoft.com/office/officeart/2005/8/layout/orgChart1"/>
    <dgm:cxn modelId="{13DEEE47-9CE1-449A-ACB9-330689B1AF55}" type="presParOf" srcId="{75324A22-FF7D-4A9C-BA7E-A78B92843E65}" destId="{C5722332-142D-4B7C-9A8E-E6F090B8D581}" srcOrd="2" destOrd="0" presId="urn:microsoft.com/office/officeart/2005/8/layout/orgChart1"/>
    <dgm:cxn modelId="{5D7C598A-970C-419F-A832-2035C0E6D918}" type="presParOf" srcId="{75324A22-FF7D-4A9C-BA7E-A78B92843E65}" destId="{66F5ECBC-AAFB-4580-8530-DB86BD3FEB4C}" srcOrd="3" destOrd="0" presId="urn:microsoft.com/office/officeart/2005/8/layout/orgChart1"/>
    <dgm:cxn modelId="{2E52487B-AD9E-48BD-AFF2-0FF737C87121}" type="presParOf" srcId="{66F5ECBC-AAFB-4580-8530-DB86BD3FEB4C}" destId="{6408E2EB-AF12-49A0-A222-5B426135811B}" srcOrd="0" destOrd="0" presId="urn:microsoft.com/office/officeart/2005/8/layout/orgChart1"/>
    <dgm:cxn modelId="{8320F3DC-0AA4-4580-B02F-24A88988B29E}" type="presParOf" srcId="{6408E2EB-AF12-49A0-A222-5B426135811B}" destId="{2806DB48-A782-4C1D-83AB-A089E00A07B0}" srcOrd="0" destOrd="0" presId="urn:microsoft.com/office/officeart/2005/8/layout/orgChart1"/>
    <dgm:cxn modelId="{58D7313E-B8D3-48AB-B83B-05EA94666D02}" type="presParOf" srcId="{6408E2EB-AF12-49A0-A222-5B426135811B}" destId="{086ACA1A-2217-464C-92E8-E186345DE14E}" srcOrd="1" destOrd="0" presId="urn:microsoft.com/office/officeart/2005/8/layout/orgChart1"/>
    <dgm:cxn modelId="{5007C1D8-A549-4371-970C-F19CAF372F07}" type="presParOf" srcId="{66F5ECBC-AAFB-4580-8530-DB86BD3FEB4C}" destId="{C72FB157-F1BA-41E9-B163-CA0275166A0A}" srcOrd="1" destOrd="0" presId="urn:microsoft.com/office/officeart/2005/8/layout/orgChart1"/>
    <dgm:cxn modelId="{5E6C980D-9E5B-4CC1-821D-3F1214628DD3}" type="presParOf" srcId="{66F5ECBC-AAFB-4580-8530-DB86BD3FEB4C}" destId="{20D52721-EAC7-42D3-80F4-BB408D068CB8}" srcOrd="2" destOrd="0" presId="urn:microsoft.com/office/officeart/2005/8/layout/orgChart1"/>
    <dgm:cxn modelId="{299CC48C-DC7F-43EE-9C79-5D151BBE3C45}" type="presParOf" srcId="{75324A22-FF7D-4A9C-BA7E-A78B92843E65}" destId="{DF47FC2B-F593-462A-AC73-23F82780F956}" srcOrd="4" destOrd="0" presId="urn:microsoft.com/office/officeart/2005/8/layout/orgChart1"/>
    <dgm:cxn modelId="{8765085A-6F84-4EB0-BA30-C68BA1B21E51}" type="presParOf" srcId="{75324A22-FF7D-4A9C-BA7E-A78B92843E65}" destId="{19114F6C-1175-4B0E-9AFA-85E3DF75DCCC}" srcOrd="5" destOrd="0" presId="urn:microsoft.com/office/officeart/2005/8/layout/orgChart1"/>
    <dgm:cxn modelId="{857B8988-84D6-4D71-9DC1-49FD9C570001}" type="presParOf" srcId="{19114F6C-1175-4B0E-9AFA-85E3DF75DCCC}" destId="{CB0C0D37-B959-41D6-9186-994880D8BF19}" srcOrd="0" destOrd="0" presId="urn:microsoft.com/office/officeart/2005/8/layout/orgChart1"/>
    <dgm:cxn modelId="{68FD5BBF-19A1-47F5-974E-183DEA2C3B88}" type="presParOf" srcId="{CB0C0D37-B959-41D6-9186-994880D8BF19}" destId="{45EA639D-6D85-4E41-BF60-B1E841CEF36A}" srcOrd="0" destOrd="0" presId="urn:microsoft.com/office/officeart/2005/8/layout/orgChart1"/>
    <dgm:cxn modelId="{E41F5E9D-DDFF-446C-B402-4701D411217E}" type="presParOf" srcId="{CB0C0D37-B959-41D6-9186-994880D8BF19}" destId="{DEBEE3E0-3766-4982-9246-09798D573637}" srcOrd="1" destOrd="0" presId="urn:microsoft.com/office/officeart/2005/8/layout/orgChart1"/>
    <dgm:cxn modelId="{08C3B5E7-8A7B-43C4-BAAD-6A2C91300506}" type="presParOf" srcId="{19114F6C-1175-4B0E-9AFA-85E3DF75DCCC}" destId="{E66B3FBF-058A-4B4C-90C5-37A41C7AF8E6}" srcOrd="1" destOrd="0" presId="urn:microsoft.com/office/officeart/2005/8/layout/orgChart1"/>
    <dgm:cxn modelId="{3457D2F1-18F2-4A9A-9393-5CE4574502FC}" type="presParOf" srcId="{19114F6C-1175-4B0E-9AFA-85E3DF75DCCC}" destId="{D1C56192-CAD5-4489-9B3D-13B4024066AD}" srcOrd="2" destOrd="0" presId="urn:microsoft.com/office/officeart/2005/8/layout/orgChart1"/>
    <dgm:cxn modelId="{1B448C1D-A265-435B-A31A-FF15A1429BCA}" type="presParOf" srcId="{737ED69A-DD63-491A-AC89-A5674FD58C6E}" destId="{9D4BDBF6-D5E9-4AB2-A656-D0564FEB0DA3}" srcOrd="2" destOrd="0" presId="urn:microsoft.com/office/officeart/2005/8/layout/orgChart1"/>
    <dgm:cxn modelId="{DE633994-A263-4C20-96D3-6696A724272A}" type="presParOf" srcId="{36D433F6-7CDF-4278-A7E8-8A067BD9DEA6}" destId="{FE645F12-5FF2-45AD-BE1F-1C324D1923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B6D72-81CB-4455-96F9-A6D2826BFE55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B1826BB-34F3-4915-A5B9-45E5DA8F042D}">
      <dgm:prSet phldrT="[Texto]" custT="1"/>
      <dgm:spPr/>
      <dgm:t>
        <a:bodyPr/>
        <a:lstStyle/>
        <a:p>
          <a:r>
            <a:rPr lang="pt-PT" sz="1400"/>
            <a:t>Escolher o grupo de consulta</a:t>
          </a:r>
        </a:p>
      </dgm:t>
    </dgm:pt>
    <dgm:pt modelId="{C46D756A-A927-48BB-B11D-850AA7419E9A}" type="parTrans" cxnId="{6E67D540-39BE-4525-9897-9068584C628B}">
      <dgm:prSet/>
      <dgm:spPr/>
      <dgm:t>
        <a:bodyPr/>
        <a:lstStyle/>
        <a:p>
          <a:endParaRPr lang="pt-PT"/>
        </a:p>
      </dgm:t>
    </dgm:pt>
    <dgm:pt modelId="{8C5BFBE3-7511-4195-BB14-3523632CBA18}" type="sibTrans" cxnId="{6E67D540-39BE-4525-9897-9068584C628B}">
      <dgm:prSet/>
      <dgm:spPr/>
      <dgm:t>
        <a:bodyPr/>
        <a:lstStyle/>
        <a:p>
          <a:endParaRPr lang="pt-PT"/>
        </a:p>
      </dgm:t>
    </dgm:pt>
    <dgm:pt modelId="{1FA82962-C2C7-4966-B09A-BE8CCADCC025}">
      <dgm:prSet phldrT="[Texto]" custT="1"/>
      <dgm:spPr/>
      <dgm:t>
        <a:bodyPr/>
        <a:lstStyle/>
        <a:p>
          <a:r>
            <a:rPr lang="pt-PT" sz="1400" dirty="0"/>
            <a:t>Dentro do grupo é possível  remover profissionais</a:t>
          </a:r>
        </a:p>
      </dgm:t>
    </dgm:pt>
    <dgm:pt modelId="{08D248D6-CDFE-4FBA-AE0D-22C21786955A}" type="parTrans" cxnId="{579C2B4A-A64B-4B18-9C43-19953C4C484E}">
      <dgm:prSet/>
      <dgm:spPr/>
      <dgm:t>
        <a:bodyPr/>
        <a:lstStyle/>
        <a:p>
          <a:endParaRPr lang="pt-PT"/>
        </a:p>
      </dgm:t>
    </dgm:pt>
    <dgm:pt modelId="{591D096E-59A5-4ECA-BAD8-40F7420D6750}" type="sibTrans" cxnId="{579C2B4A-A64B-4B18-9C43-19953C4C484E}">
      <dgm:prSet/>
      <dgm:spPr/>
      <dgm:t>
        <a:bodyPr/>
        <a:lstStyle/>
        <a:p>
          <a:endParaRPr lang="pt-PT"/>
        </a:p>
      </dgm:t>
    </dgm:pt>
    <dgm:pt modelId="{99242CC2-7EF8-4B68-86BA-3CFAC00981A3}">
      <dgm:prSet phldrT="[Texto]" custT="1"/>
      <dgm:spPr/>
      <dgm:t>
        <a:bodyPr/>
        <a:lstStyle/>
        <a:p>
          <a:r>
            <a:rPr lang="pt-PT" sz="1400" dirty="0"/>
            <a:t>Grupos pré-definidos</a:t>
          </a:r>
        </a:p>
      </dgm:t>
    </dgm:pt>
    <dgm:pt modelId="{4996E58B-8B5D-479A-80D8-B4567ACEBCF5}" type="parTrans" cxnId="{ED62B434-FFEB-4BF5-9092-22E202AE1051}">
      <dgm:prSet/>
      <dgm:spPr/>
      <dgm:t>
        <a:bodyPr/>
        <a:lstStyle/>
        <a:p>
          <a:endParaRPr lang="pt-PT"/>
        </a:p>
      </dgm:t>
    </dgm:pt>
    <dgm:pt modelId="{4148F9F1-9D64-445E-88CA-5859DBACC5BD}" type="sibTrans" cxnId="{ED62B434-FFEB-4BF5-9092-22E202AE1051}">
      <dgm:prSet/>
      <dgm:spPr/>
      <dgm:t>
        <a:bodyPr/>
        <a:lstStyle/>
        <a:p>
          <a:endParaRPr lang="pt-PT"/>
        </a:p>
      </dgm:t>
    </dgm:pt>
    <dgm:pt modelId="{D6C44775-8F19-4F69-B3BA-A56D7A454812}">
      <dgm:prSet phldrT="[Texto]" custT="1"/>
      <dgm:spPr/>
      <dgm:t>
        <a:bodyPr/>
        <a:lstStyle/>
        <a:p>
          <a:r>
            <a:rPr lang="pt-PT" sz="1400" dirty="0"/>
            <a:t>Consulta definida como consulta de grupo</a:t>
          </a:r>
        </a:p>
      </dgm:t>
    </dgm:pt>
    <dgm:pt modelId="{1E65452A-BA63-4048-A813-7951C3B39623}" type="parTrans" cxnId="{525C2BB9-34AA-464D-BBD7-D171BE9FFE2A}">
      <dgm:prSet/>
      <dgm:spPr/>
      <dgm:t>
        <a:bodyPr/>
        <a:lstStyle/>
        <a:p>
          <a:endParaRPr lang="pt-PT"/>
        </a:p>
      </dgm:t>
    </dgm:pt>
    <dgm:pt modelId="{E7BAD0B9-2223-43C7-9181-DE218E683732}" type="sibTrans" cxnId="{525C2BB9-34AA-464D-BBD7-D171BE9FFE2A}">
      <dgm:prSet/>
      <dgm:spPr/>
      <dgm:t>
        <a:bodyPr/>
        <a:lstStyle/>
        <a:p>
          <a:endParaRPr lang="pt-PT"/>
        </a:p>
      </dgm:t>
    </dgm:pt>
    <dgm:pt modelId="{7F56EB21-79B6-40A0-92F5-F0400BA46C72}" type="pres">
      <dgm:prSet presAssocID="{76BB6D72-81CB-4455-96F9-A6D2826BFE55}" presName="Name0" presStyleCnt="0">
        <dgm:presLayoutVars>
          <dgm:dir/>
          <dgm:resizeHandles val="exact"/>
        </dgm:presLayoutVars>
      </dgm:prSet>
      <dgm:spPr/>
    </dgm:pt>
    <dgm:pt modelId="{B84E06B7-D474-4887-90F3-4D9E5644B4BB}" type="pres">
      <dgm:prSet presAssocID="{D6C44775-8F19-4F69-B3BA-A56D7A454812}" presName="node" presStyleLbl="node1" presStyleIdx="0" presStyleCnt="4">
        <dgm:presLayoutVars>
          <dgm:bulletEnabled val="1"/>
        </dgm:presLayoutVars>
      </dgm:prSet>
      <dgm:spPr/>
    </dgm:pt>
    <dgm:pt modelId="{7BD8DFBB-50D2-4DFC-BEDA-A9FB0E97FDDB}" type="pres">
      <dgm:prSet presAssocID="{E7BAD0B9-2223-43C7-9181-DE218E683732}" presName="sibTrans" presStyleLbl="sibTrans2D1" presStyleIdx="0" presStyleCnt="3"/>
      <dgm:spPr/>
    </dgm:pt>
    <dgm:pt modelId="{6A2E6C11-080B-4A43-8366-C6214CF833F3}" type="pres">
      <dgm:prSet presAssocID="{E7BAD0B9-2223-43C7-9181-DE218E683732}" presName="connectorText" presStyleLbl="sibTrans2D1" presStyleIdx="0" presStyleCnt="3"/>
      <dgm:spPr/>
    </dgm:pt>
    <dgm:pt modelId="{6C402D98-417A-4C07-B790-F204CA6CF000}" type="pres">
      <dgm:prSet presAssocID="{99242CC2-7EF8-4B68-86BA-3CFAC00981A3}" presName="node" presStyleLbl="node1" presStyleIdx="1" presStyleCnt="4">
        <dgm:presLayoutVars>
          <dgm:bulletEnabled val="1"/>
        </dgm:presLayoutVars>
      </dgm:prSet>
      <dgm:spPr/>
    </dgm:pt>
    <dgm:pt modelId="{6E7069D5-B315-42DE-B83A-62FB1163C126}" type="pres">
      <dgm:prSet presAssocID="{4148F9F1-9D64-445E-88CA-5859DBACC5BD}" presName="sibTrans" presStyleLbl="sibTrans2D1" presStyleIdx="1" presStyleCnt="3"/>
      <dgm:spPr/>
    </dgm:pt>
    <dgm:pt modelId="{08A31046-C5C6-4033-9CEE-F2E49270164C}" type="pres">
      <dgm:prSet presAssocID="{4148F9F1-9D64-445E-88CA-5859DBACC5BD}" presName="connectorText" presStyleLbl="sibTrans2D1" presStyleIdx="1" presStyleCnt="3"/>
      <dgm:spPr/>
    </dgm:pt>
    <dgm:pt modelId="{E9526DD1-755F-41C4-B310-B8DB3092AE18}" type="pres">
      <dgm:prSet presAssocID="{9B1826BB-34F3-4915-A5B9-45E5DA8F042D}" presName="node" presStyleLbl="node1" presStyleIdx="2" presStyleCnt="4">
        <dgm:presLayoutVars>
          <dgm:bulletEnabled val="1"/>
        </dgm:presLayoutVars>
      </dgm:prSet>
      <dgm:spPr/>
    </dgm:pt>
    <dgm:pt modelId="{F3DCAB74-CA9C-460D-9E63-7ACED22B4598}" type="pres">
      <dgm:prSet presAssocID="{8C5BFBE3-7511-4195-BB14-3523632CBA18}" presName="sibTrans" presStyleLbl="sibTrans2D1" presStyleIdx="2" presStyleCnt="3"/>
      <dgm:spPr/>
    </dgm:pt>
    <dgm:pt modelId="{BE446FE6-6ADE-45F0-B8EE-B66B4CA54D7C}" type="pres">
      <dgm:prSet presAssocID="{8C5BFBE3-7511-4195-BB14-3523632CBA18}" presName="connectorText" presStyleLbl="sibTrans2D1" presStyleIdx="2" presStyleCnt="3"/>
      <dgm:spPr/>
    </dgm:pt>
    <dgm:pt modelId="{8F43B32F-27EF-4B04-9D53-8A8D0F187581}" type="pres">
      <dgm:prSet presAssocID="{1FA82962-C2C7-4966-B09A-BE8CCADCC025}" presName="node" presStyleLbl="node1" presStyleIdx="3" presStyleCnt="4">
        <dgm:presLayoutVars>
          <dgm:bulletEnabled val="1"/>
        </dgm:presLayoutVars>
      </dgm:prSet>
      <dgm:spPr/>
    </dgm:pt>
  </dgm:ptLst>
  <dgm:cxnLst>
    <dgm:cxn modelId="{64206720-4177-4546-8E1B-D4DA7C4DF9DB}" type="presOf" srcId="{E7BAD0B9-2223-43C7-9181-DE218E683732}" destId="{7BD8DFBB-50D2-4DFC-BEDA-A9FB0E97FDDB}" srcOrd="0" destOrd="0" presId="urn:microsoft.com/office/officeart/2005/8/layout/process1"/>
    <dgm:cxn modelId="{D3284826-7BDF-4FCD-867C-118BD0EB33FD}" type="presOf" srcId="{99242CC2-7EF8-4B68-86BA-3CFAC00981A3}" destId="{6C402D98-417A-4C07-B790-F204CA6CF000}" srcOrd="0" destOrd="0" presId="urn:microsoft.com/office/officeart/2005/8/layout/process1"/>
    <dgm:cxn modelId="{BA369629-85BB-45BE-B78D-82FC745CD805}" type="presOf" srcId="{1FA82962-C2C7-4966-B09A-BE8CCADCC025}" destId="{8F43B32F-27EF-4B04-9D53-8A8D0F187581}" srcOrd="0" destOrd="0" presId="urn:microsoft.com/office/officeart/2005/8/layout/process1"/>
    <dgm:cxn modelId="{C3844E33-0080-452E-B35C-CB82300ADF04}" type="presOf" srcId="{8C5BFBE3-7511-4195-BB14-3523632CBA18}" destId="{F3DCAB74-CA9C-460D-9E63-7ACED22B4598}" srcOrd="0" destOrd="0" presId="urn:microsoft.com/office/officeart/2005/8/layout/process1"/>
    <dgm:cxn modelId="{ED62B434-FFEB-4BF5-9092-22E202AE1051}" srcId="{76BB6D72-81CB-4455-96F9-A6D2826BFE55}" destId="{99242CC2-7EF8-4B68-86BA-3CFAC00981A3}" srcOrd="1" destOrd="0" parTransId="{4996E58B-8B5D-479A-80D8-B4567ACEBCF5}" sibTransId="{4148F9F1-9D64-445E-88CA-5859DBACC5BD}"/>
    <dgm:cxn modelId="{6E67D540-39BE-4525-9897-9068584C628B}" srcId="{76BB6D72-81CB-4455-96F9-A6D2826BFE55}" destId="{9B1826BB-34F3-4915-A5B9-45E5DA8F042D}" srcOrd="2" destOrd="0" parTransId="{C46D756A-A927-48BB-B11D-850AA7419E9A}" sibTransId="{8C5BFBE3-7511-4195-BB14-3523632CBA18}"/>
    <dgm:cxn modelId="{51C67B62-F3F2-4445-9B60-DBC36CC3D065}" type="presOf" srcId="{8C5BFBE3-7511-4195-BB14-3523632CBA18}" destId="{BE446FE6-6ADE-45F0-B8EE-B66B4CA54D7C}" srcOrd="1" destOrd="0" presId="urn:microsoft.com/office/officeart/2005/8/layout/process1"/>
    <dgm:cxn modelId="{579C2B4A-A64B-4B18-9C43-19953C4C484E}" srcId="{76BB6D72-81CB-4455-96F9-A6D2826BFE55}" destId="{1FA82962-C2C7-4966-B09A-BE8CCADCC025}" srcOrd="3" destOrd="0" parTransId="{08D248D6-CDFE-4FBA-AE0D-22C21786955A}" sibTransId="{591D096E-59A5-4ECA-BAD8-40F7420D6750}"/>
    <dgm:cxn modelId="{05579E4E-8E35-4660-BBE5-10405AFEE41A}" type="presOf" srcId="{4148F9F1-9D64-445E-88CA-5859DBACC5BD}" destId="{6E7069D5-B315-42DE-B83A-62FB1163C126}" srcOrd="0" destOrd="0" presId="urn:microsoft.com/office/officeart/2005/8/layout/process1"/>
    <dgm:cxn modelId="{687CA17F-5094-41DB-A7DC-9F69A8E1BD94}" type="presOf" srcId="{D6C44775-8F19-4F69-B3BA-A56D7A454812}" destId="{B84E06B7-D474-4887-90F3-4D9E5644B4BB}" srcOrd="0" destOrd="0" presId="urn:microsoft.com/office/officeart/2005/8/layout/process1"/>
    <dgm:cxn modelId="{9E2D439D-6926-42A0-80DE-AE2BA1147F82}" type="presOf" srcId="{E7BAD0B9-2223-43C7-9181-DE218E683732}" destId="{6A2E6C11-080B-4A43-8366-C6214CF833F3}" srcOrd="1" destOrd="0" presId="urn:microsoft.com/office/officeart/2005/8/layout/process1"/>
    <dgm:cxn modelId="{525C2BB9-34AA-464D-BBD7-D171BE9FFE2A}" srcId="{76BB6D72-81CB-4455-96F9-A6D2826BFE55}" destId="{D6C44775-8F19-4F69-B3BA-A56D7A454812}" srcOrd="0" destOrd="0" parTransId="{1E65452A-BA63-4048-A813-7951C3B39623}" sibTransId="{E7BAD0B9-2223-43C7-9181-DE218E683732}"/>
    <dgm:cxn modelId="{0B38BBBC-67D0-4874-9E25-55E4252087D1}" type="presOf" srcId="{9B1826BB-34F3-4915-A5B9-45E5DA8F042D}" destId="{E9526DD1-755F-41C4-B310-B8DB3092AE18}" srcOrd="0" destOrd="0" presId="urn:microsoft.com/office/officeart/2005/8/layout/process1"/>
    <dgm:cxn modelId="{2BBA02E1-E25E-4AE1-AAE4-8758F23CA0C5}" type="presOf" srcId="{76BB6D72-81CB-4455-96F9-A6D2826BFE55}" destId="{7F56EB21-79B6-40A0-92F5-F0400BA46C72}" srcOrd="0" destOrd="0" presId="urn:microsoft.com/office/officeart/2005/8/layout/process1"/>
    <dgm:cxn modelId="{488395F9-6FCE-4618-BFCE-5BD9F1B99405}" type="presOf" srcId="{4148F9F1-9D64-445E-88CA-5859DBACC5BD}" destId="{08A31046-C5C6-4033-9CEE-F2E49270164C}" srcOrd="1" destOrd="0" presId="urn:microsoft.com/office/officeart/2005/8/layout/process1"/>
    <dgm:cxn modelId="{C6695AC6-F35A-494D-BE63-4D04B141AA00}" type="presParOf" srcId="{7F56EB21-79B6-40A0-92F5-F0400BA46C72}" destId="{B84E06B7-D474-4887-90F3-4D9E5644B4BB}" srcOrd="0" destOrd="0" presId="urn:microsoft.com/office/officeart/2005/8/layout/process1"/>
    <dgm:cxn modelId="{A9972890-D6A4-4F82-8DB1-D3AA583EEDB1}" type="presParOf" srcId="{7F56EB21-79B6-40A0-92F5-F0400BA46C72}" destId="{7BD8DFBB-50D2-4DFC-BEDA-A9FB0E97FDDB}" srcOrd="1" destOrd="0" presId="urn:microsoft.com/office/officeart/2005/8/layout/process1"/>
    <dgm:cxn modelId="{E5F78974-3EB3-4CD1-AFF4-647878514B4B}" type="presParOf" srcId="{7BD8DFBB-50D2-4DFC-BEDA-A9FB0E97FDDB}" destId="{6A2E6C11-080B-4A43-8366-C6214CF833F3}" srcOrd="0" destOrd="0" presId="urn:microsoft.com/office/officeart/2005/8/layout/process1"/>
    <dgm:cxn modelId="{D45358C0-3DD7-4996-AAEE-40E754E03B7D}" type="presParOf" srcId="{7F56EB21-79B6-40A0-92F5-F0400BA46C72}" destId="{6C402D98-417A-4C07-B790-F204CA6CF000}" srcOrd="2" destOrd="0" presId="urn:microsoft.com/office/officeart/2005/8/layout/process1"/>
    <dgm:cxn modelId="{71968CC2-D3C2-4F15-AC5F-83D49FC434D4}" type="presParOf" srcId="{7F56EB21-79B6-40A0-92F5-F0400BA46C72}" destId="{6E7069D5-B315-42DE-B83A-62FB1163C126}" srcOrd="3" destOrd="0" presId="urn:microsoft.com/office/officeart/2005/8/layout/process1"/>
    <dgm:cxn modelId="{B5A29906-EA60-480B-8518-0A4A5D92E493}" type="presParOf" srcId="{6E7069D5-B315-42DE-B83A-62FB1163C126}" destId="{08A31046-C5C6-4033-9CEE-F2E49270164C}" srcOrd="0" destOrd="0" presId="urn:microsoft.com/office/officeart/2005/8/layout/process1"/>
    <dgm:cxn modelId="{1DAB9C69-A244-458D-9A59-AD9C27B6BBE9}" type="presParOf" srcId="{7F56EB21-79B6-40A0-92F5-F0400BA46C72}" destId="{E9526DD1-755F-41C4-B310-B8DB3092AE18}" srcOrd="4" destOrd="0" presId="urn:microsoft.com/office/officeart/2005/8/layout/process1"/>
    <dgm:cxn modelId="{CD3EE207-BAB8-4393-9013-C22378DF7EE8}" type="presParOf" srcId="{7F56EB21-79B6-40A0-92F5-F0400BA46C72}" destId="{F3DCAB74-CA9C-460D-9E63-7ACED22B4598}" srcOrd="5" destOrd="0" presId="urn:microsoft.com/office/officeart/2005/8/layout/process1"/>
    <dgm:cxn modelId="{C8E0048D-BCC2-4234-B158-A740BE729374}" type="presParOf" srcId="{F3DCAB74-CA9C-460D-9E63-7ACED22B4598}" destId="{BE446FE6-6ADE-45F0-B8EE-B66B4CA54D7C}" srcOrd="0" destOrd="0" presId="urn:microsoft.com/office/officeart/2005/8/layout/process1"/>
    <dgm:cxn modelId="{59AA7900-43C2-4FFA-9423-917C38412F94}" type="presParOf" srcId="{7F56EB21-79B6-40A0-92F5-F0400BA46C72}" destId="{8F43B32F-27EF-4B04-9D53-8A8D0F18758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AE0D7554-F8D1-43F9-9883-B8953A3E328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Declaração de presença</a:t>
          </a:r>
        </a:p>
      </dgm:t>
    </dgm:pt>
    <dgm:pt modelId="{077363FC-43C5-4AF3-BEA7-3D47BED988F2}" type="parTrans" cxnId="{B874B0B3-DC48-430B-BBB1-EC0051184016}">
      <dgm:prSet/>
      <dgm:spPr/>
      <dgm:t>
        <a:bodyPr/>
        <a:lstStyle/>
        <a:p>
          <a:endParaRPr lang="pt-PT"/>
        </a:p>
      </dgm:t>
    </dgm:pt>
    <dgm:pt modelId="{9B5FA017-4957-4D2B-B127-E91DD8AD82F4}" type="sibTrans" cxnId="{B874B0B3-DC48-430B-BBB1-EC0051184016}">
      <dgm:prSet/>
      <dgm:spPr/>
      <dgm:t>
        <a:bodyPr/>
        <a:lstStyle/>
        <a:p>
          <a:endParaRPr lang="pt-PT"/>
        </a:p>
      </dgm:t>
    </dgm:pt>
    <dgm:pt modelId="{AABB9DBA-03EF-4FC2-AEEC-7691AE667C5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Próprio</a:t>
          </a:r>
        </a:p>
      </dgm:t>
    </dgm:pt>
    <dgm:pt modelId="{81E2DE0F-AB77-439C-92C9-99D8CEF72A6A}" type="parTrans" cxnId="{354A9D1C-BAE1-454D-A526-4608DCAEF9F0}">
      <dgm:prSet/>
      <dgm:spPr/>
      <dgm:t>
        <a:bodyPr/>
        <a:lstStyle/>
        <a:p>
          <a:endParaRPr lang="pt-PT"/>
        </a:p>
      </dgm:t>
    </dgm:pt>
    <dgm:pt modelId="{EA96C45E-EB64-4265-836E-81448567DE70}" type="sibTrans" cxnId="{354A9D1C-BAE1-454D-A526-4608DCAEF9F0}">
      <dgm:prSet/>
      <dgm:spPr/>
      <dgm:t>
        <a:bodyPr/>
        <a:lstStyle/>
        <a:p>
          <a:endParaRPr lang="pt-PT"/>
        </a:p>
      </dgm:t>
    </dgm:pt>
    <dgm:pt modelId="{336BD8D8-D00B-43E0-93A7-EBA832827319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Acompanhante</a:t>
          </a:r>
        </a:p>
      </dgm:t>
    </dgm:pt>
    <dgm:pt modelId="{EEB5B170-49E5-4DB9-80CA-7375169F6E04}" type="parTrans" cxnId="{E61281A6-14D8-4ABB-B406-297AB303C0E6}">
      <dgm:prSet/>
      <dgm:spPr/>
      <dgm:t>
        <a:bodyPr/>
        <a:lstStyle/>
        <a:p>
          <a:endParaRPr lang="pt-PT"/>
        </a:p>
      </dgm:t>
    </dgm:pt>
    <dgm:pt modelId="{C3E56619-8B0F-4A80-B8C0-CF9D73952A31}" type="sibTrans" cxnId="{E61281A6-14D8-4ABB-B406-297AB303C0E6}">
      <dgm:prSet/>
      <dgm:spPr/>
      <dgm:t>
        <a:bodyPr/>
        <a:lstStyle/>
        <a:p>
          <a:endParaRPr lang="pt-PT"/>
        </a:p>
      </dgm:t>
    </dgm:pt>
    <dgm:pt modelId="{86329A06-84EA-4D68-ABD9-63D7D4172D6D}" type="pres">
      <dgm:prSet presAssocID="{47C8FE30-5179-4DFE-995C-C40CCA5E1C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5D55E0-1924-4C9A-80BA-F61C6E560CB8}" type="pres">
      <dgm:prSet presAssocID="{AE0D7554-F8D1-43F9-9883-B8953A3E3284}" presName="hierRoot1" presStyleCnt="0">
        <dgm:presLayoutVars>
          <dgm:hierBranch val="init"/>
        </dgm:presLayoutVars>
      </dgm:prSet>
      <dgm:spPr/>
    </dgm:pt>
    <dgm:pt modelId="{F242835D-F61C-437A-8C9E-D246C5667D32}" type="pres">
      <dgm:prSet presAssocID="{AE0D7554-F8D1-43F9-9883-B8953A3E3284}" presName="rootComposite1" presStyleCnt="0"/>
      <dgm:spPr/>
    </dgm:pt>
    <dgm:pt modelId="{34316EDF-F0D9-42D1-A18C-D528C88D2463}" type="pres">
      <dgm:prSet presAssocID="{AE0D7554-F8D1-43F9-9883-B8953A3E3284}" presName="rootText1" presStyleLbl="node0" presStyleIdx="0" presStyleCnt="1">
        <dgm:presLayoutVars>
          <dgm:chPref val="3"/>
        </dgm:presLayoutVars>
      </dgm:prSet>
      <dgm:spPr/>
    </dgm:pt>
    <dgm:pt modelId="{E02726BC-462D-44FD-A633-351146222AA5}" type="pres">
      <dgm:prSet presAssocID="{AE0D7554-F8D1-43F9-9883-B8953A3E3284}" presName="rootConnector1" presStyleLbl="node1" presStyleIdx="0" presStyleCnt="0"/>
      <dgm:spPr/>
    </dgm:pt>
    <dgm:pt modelId="{B3BEE4FE-4AC3-487F-A6CE-A0D171008F72}" type="pres">
      <dgm:prSet presAssocID="{AE0D7554-F8D1-43F9-9883-B8953A3E3284}" presName="hierChild2" presStyleCnt="0"/>
      <dgm:spPr/>
    </dgm:pt>
    <dgm:pt modelId="{14EF615E-1C0D-42F6-9AF8-93C8433DB42A}" type="pres">
      <dgm:prSet presAssocID="{81E2DE0F-AB77-439C-92C9-99D8CEF72A6A}" presName="Name37" presStyleLbl="parChTrans1D2" presStyleIdx="0" presStyleCnt="2"/>
      <dgm:spPr/>
    </dgm:pt>
    <dgm:pt modelId="{89D5433B-3EDD-4456-9A99-15DCC7B18677}" type="pres">
      <dgm:prSet presAssocID="{AABB9DBA-03EF-4FC2-AEEC-7691AE667C50}" presName="hierRoot2" presStyleCnt="0">
        <dgm:presLayoutVars>
          <dgm:hierBranch val="init"/>
        </dgm:presLayoutVars>
      </dgm:prSet>
      <dgm:spPr/>
    </dgm:pt>
    <dgm:pt modelId="{76277B21-2B01-4847-95DE-7915D428918E}" type="pres">
      <dgm:prSet presAssocID="{AABB9DBA-03EF-4FC2-AEEC-7691AE667C50}" presName="rootComposite" presStyleCnt="0"/>
      <dgm:spPr/>
    </dgm:pt>
    <dgm:pt modelId="{8BAF357E-E053-4B47-8C56-CAF9698EC92D}" type="pres">
      <dgm:prSet presAssocID="{AABB9DBA-03EF-4FC2-AEEC-7691AE667C50}" presName="rootText" presStyleLbl="node2" presStyleIdx="0" presStyleCnt="2">
        <dgm:presLayoutVars>
          <dgm:chPref val="3"/>
        </dgm:presLayoutVars>
      </dgm:prSet>
      <dgm:spPr/>
    </dgm:pt>
    <dgm:pt modelId="{E7CBF921-AC01-4990-AE58-B33260C57D7D}" type="pres">
      <dgm:prSet presAssocID="{AABB9DBA-03EF-4FC2-AEEC-7691AE667C50}" presName="rootConnector" presStyleLbl="node2" presStyleIdx="0" presStyleCnt="2"/>
      <dgm:spPr/>
    </dgm:pt>
    <dgm:pt modelId="{8ECA9B55-CABA-49F8-8D68-02395F19DDE6}" type="pres">
      <dgm:prSet presAssocID="{AABB9DBA-03EF-4FC2-AEEC-7691AE667C50}" presName="hierChild4" presStyleCnt="0"/>
      <dgm:spPr/>
    </dgm:pt>
    <dgm:pt modelId="{7B733E4E-BF5B-4127-820A-97A35783160B}" type="pres">
      <dgm:prSet presAssocID="{AABB9DBA-03EF-4FC2-AEEC-7691AE667C50}" presName="hierChild5" presStyleCnt="0"/>
      <dgm:spPr/>
    </dgm:pt>
    <dgm:pt modelId="{6608D4BD-6CBD-45BA-B67E-1AE5EB7ACDFF}" type="pres">
      <dgm:prSet presAssocID="{EEB5B170-49E5-4DB9-80CA-7375169F6E04}" presName="Name37" presStyleLbl="parChTrans1D2" presStyleIdx="1" presStyleCnt="2"/>
      <dgm:spPr/>
    </dgm:pt>
    <dgm:pt modelId="{5C9A96C5-E77B-48E5-B478-1DC4D0C9D9F8}" type="pres">
      <dgm:prSet presAssocID="{336BD8D8-D00B-43E0-93A7-EBA832827319}" presName="hierRoot2" presStyleCnt="0">
        <dgm:presLayoutVars>
          <dgm:hierBranch val="init"/>
        </dgm:presLayoutVars>
      </dgm:prSet>
      <dgm:spPr/>
    </dgm:pt>
    <dgm:pt modelId="{3B49EE61-766C-42EB-A74E-AFC0BB0A3DE1}" type="pres">
      <dgm:prSet presAssocID="{336BD8D8-D00B-43E0-93A7-EBA832827319}" presName="rootComposite" presStyleCnt="0"/>
      <dgm:spPr/>
    </dgm:pt>
    <dgm:pt modelId="{BA6640AF-70A0-4D14-9A8F-2E34A14ACFA1}" type="pres">
      <dgm:prSet presAssocID="{336BD8D8-D00B-43E0-93A7-EBA832827319}" presName="rootText" presStyleLbl="node2" presStyleIdx="1" presStyleCnt="2">
        <dgm:presLayoutVars>
          <dgm:chPref val="3"/>
        </dgm:presLayoutVars>
      </dgm:prSet>
      <dgm:spPr/>
    </dgm:pt>
    <dgm:pt modelId="{57E4C430-16AD-4CCE-81D0-D983F270E07A}" type="pres">
      <dgm:prSet presAssocID="{336BD8D8-D00B-43E0-93A7-EBA832827319}" presName="rootConnector" presStyleLbl="node2" presStyleIdx="1" presStyleCnt="2"/>
      <dgm:spPr/>
    </dgm:pt>
    <dgm:pt modelId="{934F8DBF-555C-4458-8B4E-D14597717444}" type="pres">
      <dgm:prSet presAssocID="{336BD8D8-D00B-43E0-93A7-EBA832827319}" presName="hierChild4" presStyleCnt="0"/>
      <dgm:spPr/>
    </dgm:pt>
    <dgm:pt modelId="{E2B00472-2B51-4172-9B79-9EA787F3EA31}" type="pres">
      <dgm:prSet presAssocID="{336BD8D8-D00B-43E0-93A7-EBA832827319}" presName="hierChild5" presStyleCnt="0"/>
      <dgm:spPr/>
    </dgm:pt>
    <dgm:pt modelId="{06400789-8B7B-4D00-861D-0B0EDE32B047}" type="pres">
      <dgm:prSet presAssocID="{AE0D7554-F8D1-43F9-9883-B8953A3E3284}" presName="hierChild3" presStyleCnt="0"/>
      <dgm:spPr/>
    </dgm:pt>
  </dgm:ptLst>
  <dgm:cxnLst>
    <dgm:cxn modelId="{354A9D1C-BAE1-454D-A526-4608DCAEF9F0}" srcId="{AE0D7554-F8D1-43F9-9883-B8953A3E3284}" destId="{AABB9DBA-03EF-4FC2-AEEC-7691AE667C50}" srcOrd="0" destOrd="0" parTransId="{81E2DE0F-AB77-439C-92C9-99D8CEF72A6A}" sibTransId="{EA96C45E-EB64-4265-836E-81448567DE70}"/>
    <dgm:cxn modelId="{12CA6D41-3C2E-49F7-8244-00A849F873E0}" type="presOf" srcId="{336BD8D8-D00B-43E0-93A7-EBA832827319}" destId="{BA6640AF-70A0-4D14-9A8F-2E34A14ACFA1}" srcOrd="0" destOrd="0" presId="urn:microsoft.com/office/officeart/2005/8/layout/orgChart1"/>
    <dgm:cxn modelId="{79DFB262-EBCB-4CA6-B2C8-3F3E016DC00A}" type="presOf" srcId="{EEB5B170-49E5-4DB9-80CA-7375169F6E04}" destId="{6608D4BD-6CBD-45BA-B67E-1AE5EB7ACDFF}" srcOrd="0" destOrd="0" presId="urn:microsoft.com/office/officeart/2005/8/layout/orgChart1"/>
    <dgm:cxn modelId="{E5578D4A-B881-4FC4-B986-6CE1EA13D082}" type="presOf" srcId="{AE0D7554-F8D1-43F9-9883-B8953A3E3284}" destId="{E02726BC-462D-44FD-A633-351146222AA5}" srcOrd="1" destOrd="0" presId="urn:microsoft.com/office/officeart/2005/8/layout/orgChart1"/>
    <dgm:cxn modelId="{C1DF1875-7C6C-4D18-A9A7-CB43BF6AF114}" type="presOf" srcId="{47C8FE30-5179-4DFE-995C-C40CCA5E1C4F}" destId="{86329A06-84EA-4D68-ABD9-63D7D4172D6D}" srcOrd="0" destOrd="0" presId="urn:microsoft.com/office/officeart/2005/8/layout/orgChart1"/>
    <dgm:cxn modelId="{54A5EB55-9C8D-461C-8428-C067A7DA2FF1}" type="presOf" srcId="{AABB9DBA-03EF-4FC2-AEEC-7691AE667C50}" destId="{8BAF357E-E053-4B47-8C56-CAF9698EC92D}" srcOrd="0" destOrd="0" presId="urn:microsoft.com/office/officeart/2005/8/layout/orgChart1"/>
    <dgm:cxn modelId="{5C7FF885-2551-436E-B449-820109446498}" type="presOf" srcId="{AABB9DBA-03EF-4FC2-AEEC-7691AE667C50}" destId="{E7CBF921-AC01-4990-AE58-B33260C57D7D}" srcOrd="1" destOrd="0" presId="urn:microsoft.com/office/officeart/2005/8/layout/orgChart1"/>
    <dgm:cxn modelId="{D887F98C-51E3-4889-9255-64D440911022}" type="presOf" srcId="{81E2DE0F-AB77-439C-92C9-99D8CEF72A6A}" destId="{14EF615E-1C0D-42F6-9AF8-93C8433DB42A}" srcOrd="0" destOrd="0" presId="urn:microsoft.com/office/officeart/2005/8/layout/orgChart1"/>
    <dgm:cxn modelId="{E61281A6-14D8-4ABB-B406-297AB303C0E6}" srcId="{AE0D7554-F8D1-43F9-9883-B8953A3E3284}" destId="{336BD8D8-D00B-43E0-93A7-EBA832827319}" srcOrd="1" destOrd="0" parTransId="{EEB5B170-49E5-4DB9-80CA-7375169F6E04}" sibTransId="{C3E56619-8B0F-4A80-B8C0-CF9D73952A31}"/>
    <dgm:cxn modelId="{B874B0B3-DC48-430B-BBB1-EC0051184016}" srcId="{47C8FE30-5179-4DFE-995C-C40CCA5E1C4F}" destId="{AE0D7554-F8D1-43F9-9883-B8953A3E3284}" srcOrd="0" destOrd="0" parTransId="{077363FC-43C5-4AF3-BEA7-3D47BED988F2}" sibTransId="{9B5FA017-4957-4D2B-B127-E91DD8AD82F4}"/>
    <dgm:cxn modelId="{5878FECC-C010-430A-AD6A-F2FD942F020E}" type="presOf" srcId="{AE0D7554-F8D1-43F9-9883-B8953A3E3284}" destId="{34316EDF-F0D9-42D1-A18C-D528C88D2463}" srcOrd="0" destOrd="0" presId="urn:microsoft.com/office/officeart/2005/8/layout/orgChart1"/>
    <dgm:cxn modelId="{D4524DE7-1F9C-4A34-A121-27E7D31BC5D0}" type="presOf" srcId="{336BD8D8-D00B-43E0-93A7-EBA832827319}" destId="{57E4C430-16AD-4CCE-81D0-D983F270E07A}" srcOrd="1" destOrd="0" presId="urn:microsoft.com/office/officeart/2005/8/layout/orgChart1"/>
    <dgm:cxn modelId="{71B26877-4429-45A1-AD09-D7C7ED7FB002}" type="presParOf" srcId="{86329A06-84EA-4D68-ABD9-63D7D4172D6D}" destId="{AE5D55E0-1924-4C9A-80BA-F61C6E560CB8}" srcOrd="0" destOrd="0" presId="urn:microsoft.com/office/officeart/2005/8/layout/orgChart1"/>
    <dgm:cxn modelId="{65D356C6-8DCD-466E-8AB2-3AAFDD79B7F0}" type="presParOf" srcId="{AE5D55E0-1924-4C9A-80BA-F61C6E560CB8}" destId="{F242835D-F61C-437A-8C9E-D246C5667D32}" srcOrd="0" destOrd="0" presId="urn:microsoft.com/office/officeart/2005/8/layout/orgChart1"/>
    <dgm:cxn modelId="{5C0D59AC-911C-4AB7-8BF5-0184940F6B3D}" type="presParOf" srcId="{F242835D-F61C-437A-8C9E-D246C5667D32}" destId="{34316EDF-F0D9-42D1-A18C-D528C88D2463}" srcOrd="0" destOrd="0" presId="urn:microsoft.com/office/officeart/2005/8/layout/orgChart1"/>
    <dgm:cxn modelId="{F3298C32-7C74-4DE8-9085-5BD0833B7673}" type="presParOf" srcId="{F242835D-F61C-437A-8C9E-D246C5667D32}" destId="{E02726BC-462D-44FD-A633-351146222AA5}" srcOrd="1" destOrd="0" presId="urn:microsoft.com/office/officeart/2005/8/layout/orgChart1"/>
    <dgm:cxn modelId="{F96DDE57-F7D2-463E-A7C0-43E85CE8E500}" type="presParOf" srcId="{AE5D55E0-1924-4C9A-80BA-F61C6E560CB8}" destId="{B3BEE4FE-4AC3-487F-A6CE-A0D171008F72}" srcOrd="1" destOrd="0" presId="urn:microsoft.com/office/officeart/2005/8/layout/orgChart1"/>
    <dgm:cxn modelId="{90632CBA-3DD7-4FA4-8D74-15B11B4B17FD}" type="presParOf" srcId="{B3BEE4FE-4AC3-487F-A6CE-A0D171008F72}" destId="{14EF615E-1C0D-42F6-9AF8-93C8433DB42A}" srcOrd="0" destOrd="0" presId="urn:microsoft.com/office/officeart/2005/8/layout/orgChart1"/>
    <dgm:cxn modelId="{BB8CFDF3-4515-4A33-A77A-022DC40282BA}" type="presParOf" srcId="{B3BEE4FE-4AC3-487F-A6CE-A0D171008F72}" destId="{89D5433B-3EDD-4456-9A99-15DCC7B18677}" srcOrd="1" destOrd="0" presId="urn:microsoft.com/office/officeart/2005/8/layout/orgChart1"/>
    <dgm:cxn modelId="{1B898080-F402-472A-A983-D2E6E5CCCF7C}" type="presParOf" srcId="{89D5433B-3EDD-4456-9A99-15DCC7B18677}" destId="{76277B21-2B01-4847-95DE-7915D428918E}" srcOrd="0" destOrd="0" presId="urn:microsoft.com/office/officeart/2005/8/layout/orgChart1"/>
    <dgm:cxn modelId="{B6DFA87B-4123-4D7B-80FF-5092FE7B5769}" type="presParOf" srcId="{76277B21-2B01-4847-95DE-7915D428918E}" destId="{8BAF357E-E053-4B47-8C56-CAF9698EC92D}" srcOrd="0" destOrd="0" presId="urn:microsoft.com/office/officeart/2005/8/layout/orgChart1"/>
    <dgm:cxn modelId="{DD39F301-4522-457D-A3DB-BEFB426D051D}" type="presParOf" srcId="{76277B21-2B01-4847-95DE-7915D428918E}" destId="{E7CBF921-AC01-4990-AE58-B33260C57D7D}" srcOrd="1" destOrd="0" presId="urn:microsoft.com/office/officeart/2005/8/layout/orgChart1"/>
    <dgm:cxn modelId="{3DE5F271-99EC-4A8A-B477-39FADFF51BC6}" type="presParOf" srcId="{89D5433B-3EDD-4456-9A99-15DCC7B18677}" destId="{8ECA9B55-CABA-49F8-8D68-02395F19DDE6}" srcOrd="1" destOrd="0" presId="urn:microsoft.com/office/officeart/2005/8/layout/orgChart1"/>
    <dgm:cxn modelId="{0C50C837-AD94-41B9-A93C-4043FC274F83}" type="presParOf" srcId="{89D5433B-3EDD-4456-9A99-15DCC7B18677}" destId="{7B733E4E-BF5B-4127-820A-97A35783160B}" srcOrd="2" destOrd="0" presId="urn:microsoft.com/office/officeart/2005/8/layout/orgChart1"/>
    <dgm:cxn modelId="{6B611C94-6605-4983-904B-ACF149D903B8}" type="presParOf" srcId="{B3BEE4FE-4AC3-487F-A6CE-A0D171008F72}" destId="{6608D4BD-6CBD-45BA-B67E-1AE5EB7ACDFF}" srcOrd="2" destOrd="0" presId="urn:microsoft.com/office/officeart/2005/8/layout/orgChart1"/>
    <dgm:cxn modelId="{1367CC86-5939-4CCB-829C-FA7A822645A6}" type="presParOf" srcId="{B3BEE4FE-4AC3-487F-A6CE-A0D171008F72}" destId="{5C9A96C5-E77B-48E5-B478-1DC4D0C9D9F8}" srcOrd="3" destOrd="0" presId="urn:microsoft.com/office/officeart/2005/8/layout/orgChart1"/>
    <dgm:cxn modelId="{7A184207-E87E-4FDD-B1FA-33316262E466}" type="presParOf" srcId="{5C9A96C5-E77B-48E5-B478-1DC4D0C9D9F8}" destId="{3B49EE61-766C-42EB-A74E-AFC0BB0A3DE1}" srcOrd="0" destOrd="0" presId="urn:microsoft.com/office/officeart/2005/8/layout/orgChart1"/>
    <dgm:cxn modelId="{20B0D359-F1CC-4060-AD87-41F46A24CA03}" type="presParOf" srcId="{3B49EE61-766C-42EB-A74E-AFC0BB0A3DE1}" destId="{BA6640AF-70A0-4D14-9A8F-2E34A14ACFA1}" srcOrd="0" destOrd="0" presId="urn:microsoft.com/office/officeart/2005/8/layout/orgChart1"/>
    <dgm:cxn modelId="{9D1C3C36-A286-49C5-B21B-2E1F6A736D2A}" type="presParOf" srcId="{3B49EE61-766C-42EB-A74E-AFC0BB0A3DE1}" destId="{57E4C430-16AD-4CCE-81D0-D983F270E07A}" srcOrd="1" destOrd="0" presId="urn:microsoft.com/office/officeart/2005/8/layout/orgChart1"/>
    <dgm:cxn modelId="{43B554FC-7706-4835-9591-B3B0C0D1ED2C}" type="presParOf" srcId="{5C9A96C5-E77B-48E5-B478-1DC4D0C9D9F8}" destId="{934F8DBF-555C-4458-8B4E-D14597717444}" srcOrd="1" destOrd="0" presId="urn:microsoft.com/office/officeart/2005/8/layout/orgChart1"/>
    <dgm:cxn modelId="{FC1243B2-59D5-403E-B6DD-C80BCECC9F6B}" type="presParOf" srcId="{5C9A96C5-E77B-48E5-B478-1DC4D0C9D9F8}" destId="{E2B00472-2B51-4172-9B79-9EA787F3EA31}" srcOrd="2" destOrd="0" presId="urn:microsoft.com/office/officeart/2005/8/layout/orgChart1"/>
    <dgm:cxn modelId="{FE7BD06E-3EB7-4408-95A5-2A53713C86EE}" type="presParOf" srcId="{AE5D55E0-1924-4C9A-80BA-F61C6E560CB8}" destId="{06400789-8B7B-4D00-861D-0B0EDE32B0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F67F43-CB6B-472F-8B8C-9F32FD7781FF}" type="doc">
      <dgm:prSet loTypeId="urn:microsoft.com/office/officeart/2005/8/layout/chevron1" loCatId="process" qsTypeId="urn:microsoft.com/office/officeart/2005/8/quickstyle/simple5" qsCatId="simple" csTypeId="urn:microsoft.com/office/officeart/2005/8/colors/accent6_3" csCatId="accent6" phldr="1"/>
      <dgm:spPr/>
    </dgm:pt>
    <dgm:pt modelId="{0E921C82-0E45-498F-8019-48EDC7AF23F7}">
      <dgm:prSet phldrT="[Text]"/>
      <dgm:spPr/>
      <dgm:t>
        <a:bodyPr/>
        <a:lstStyle/>
        <a:p>
          <a:r>
            <a:rPr lang="pt-PT"/>
            <a:t>Consultas do dia</a:t>
          </a:r>
        </a:p>
      </dgm:t>
    </dgm:pt>
    <dgm:pt modelId="{BE307064-46E4-48FB-A2C9-E95155B3B994}" type="parTrans" cxnId="{5ED6F0F8-A0FD-48E3-AE52-86BCA3D67D09}">
      <dgm:prSet/>
      <dgm:spPr/>
      <dgm:t>
        <a:bodyPr/>
        <a:lstStyle/>
        <a:p>
          <a:endParaRPr lang="pt-PT"/>
        </a:p>
      </dgm:t>
    </dgm:pt>
    <dgm:pt modelId="{8706FCD3-30CD-482E-B5FC-A53C0A295762}" type="sibTrans" cxnId="{5ED6F0F8-A0FD-48E3-AE52-86BCA3D67D09}">
      <dgm:prSet/>
      <dgm:spPr/>
      <dgm:t>
        <a:bodyPr/>
        <a:lstStyle/>
        <a:p>
          <a:endParaRPr lang="pt-PT"/>
        </a:p>
      </dgm:t>
    </dgm:pt>
    <dgm:pt modelId="{B92DED1D-C086-4C49-B36F-644293BCFA2D}">
      <dgm:prSet phldrT="[Text]"/>
      <dgm:spPr/>
      <dgm:t>
        <a:bodyPr/>
        <a:lstStyle/>
        <a:p>
          <a:r>
            <a:rPr lang="pt-PT"/>
            <a:t>Consultas</a:t>
          </a:r>
        </a:p>
      </dgm:t>
    </dgm:pt>
    <dgm:pt modelId="{62926F20-0A13-458A-A6EC-27C5C1C646BD}" type="parTrans" cxnId="{AB1AACD3-3E8A-407B-8C2F-2851E7D9A158}">
      <dgm:prSet/>
      <dgm:spPr/>
      <dgm:t>
        <a:bodyPr/>
        <a:lstStyle/>
        <a:p>
          <a:endParaRPr lang="pt-PT"/>
        </a:p>
      </dgm:t>
    </dgm:pt>
    <dgm:pt modelId="{B5E7F611-767B-43FE-ABA3-DE2CC52C4D9E}" type="sibTrans" cxnId="{AB1AACD3-3E8A-407B-8C2F-2851E7D9A158}">
      <dgm:prSet/>
      <dgm:spPr/>
      <dgm:t>
        <a:bodyPr/>
        <a:lstStyle/>
        <a:p>
          <a:endParaRPr lang="pt-PT"/>
        </a:p>
      </dgm:t>
    </dgm:pt>
    <dgm:pt modelId="{C7E9C5AF-581B-4AC2-9D94-C19380B90D3E}">
      <dgm:prSet phldrT="[Text]"/>
      <dgm:spPr/>
      <dgm:t>
        <a:bodyPr/>
        <a:lstStyle/>
        <a:p>
          <a:r>
            <a:rPr lang="pt-PT"/>
            <a:t>Decorrentes</a:t>
          </a:r>
        </a:p>
      </dgm:t>
    </dgm:pt>
    <dgm:pt modelId="{924AE675-6BAB-48D0-92DB-9F7F833E82FB}" type="parTrans" cxnId="{6044DF2E-B293-45B6-8B29-2B28D94AA88A}">
      <dgm:prSet/>
      <dgm:spPr/>
      <dgm:t>
        <a:bodyPr/>
        <a:lstStyle/>
        <a:p>
          <a:endParaRPr lang="pt-PT"/>
        </a:p>
      </dgm:t>
    </dgm:pt>
    <dgm:pt modelId="{5BA4CEA8-59A4-41DC-9F68-40F260AE88EB}" type="sibTrans" cxnId="{6044DF2E-B293-45B6-8B29-2B28D94AA88A}">
      <dgm:prSet/>
      <dgm:spPr/>
      <dgm:t>
        <a:bodyPr/>
        <a:lstStyle/>
        <a:p>
          <a:endParaRPr lang="pt-PT"/>
        </a:p>
      </dgm:t>
    </dgm:pt>
    <dgm:pt modelId="{CBB2B352-21D7-484E-A716-95977B1D09E9}" type="pres">
      <dgm:prSet presAssocID="{2FF67F43-CB6B-472F-8B8C-9F32FD7781FF}" presName="Name0" presStyleCnt="0">
        <dgm:presLayoutVars>
          <dgm:dir/>
          <dgm:animLvl val="lvl"/>
          <dgm:resizeHandles val="exact"/>
        </dgm:presLayoutVars>
      </dgm:prSet>
      <dgm:spPr/>
    </dgm:pt>
    <dgm:pt modelId="{5BE4F567-780D-4E1D-8C99-C7FC263D6B47}" type="pres">
      <dgm:prSet presAssocID="{0E921C82-0E45-498F-8019-48EDC7AF23F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8CAEC66-730C-42DF-8844-E216335D9F19}" type="pres">
      <dgm:prSet presAssocID="{8706FCD3-30CD-482E-B5FC-A53C0A295762}" presName="parTxOnlySpace" presStyleCnt="0"/>
      <dgm:spPr/>
    </dgm:pt>
    <dgm:pt modelId="{9A703692-35D8-49D9-BD0C-3AFF6D0030F5}" type="pres">
      <dgm:prSet presAssocID="{B92DED1D-C086-4C49-B36F-644293BCFA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A33110-3C19-4294-9271-BC4DB1B66177}" type="pres">
      <dgm:prSet presAssocID="{B5E7F611-767B-43FE-ABA3-DE2CC52C4D9E}" presName="parTxOnlySpace" presStyleCnt="0"/>
      <dgm:spPr/>
    </dgm:pt>
    <dgm:pt modelId="{32F8D330-D28F-47D7-91D9-A2A9B2168F04}" type="pres">
      <dgm:prSet presAssocID="{C7E9C5AF-581B-4AC2-9D94-C19380B90D3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0E09B1C-16A6-455D-B3EB-D11336D070AB}" type="presOf" srcId="{B92DED1D-C086-4C49-B36F-644293BCFA2D}" destId="{9A703692-35D8-49D9-BD0C-3AFF6D0030F5}" srcOrd="0" destOrd="0" presId="urn:microsoft.com/office/officeart/2005/8/layout/chevron1"/>
    <dgm:cxn modelId="{6044DF2E-B293-45B6-8B29-2B28D94AA88A}" srcId="{2FF67F43-CB6B-472F-8B8C-9F32FD7781FF}" destId="{C7E9C5AF-581B-4AC2-9D94-C19380B90D3E}" srcOrd="2" destOrd="0" parTransId="{924AE675-6BAB-48D0-92DB-9F7F833E82FB}" sibTransId="{5BA4CEA8-59A4-41DC-9F68-40F260AE88EB}"/>
    <dgm:cxn modelId="{6C60735E-00F4-4D2E-9581-E1C5F4932A05}" type="presOf" srcId="{C7E9C5AF-581B-4AC2-9D94-C19380B90D3E}" destId="{32F8D330-D28F-47D7-91D9-A2A9B2168F04}" srcOrd="0" destOrd="0" presId="urn:microsoft.com/office/officeart/2005/8/layout/chevron1"/>
    <dgm:cxn modelId="{E6FE824E-505C-43E6-A5D6-DA7F8534BF40}" type="presOf" srcId="{2FF67F43-CB6B-472F-8B8C-9F32FD7781FF}" destId="{CBB2B352-21D7-484E-A716-95977B1D09E9}" srcOrd="0" destOrd="0" presId="urn:microsoft.com/office/officeart/2005/8/layout/chevron1"/>
    <dgm:cxn modelId="{AB1AACD3-3E8A-407B-8C2F-2851E7D9A158}" srcId="{2FF67F43-CB6B-472F-8B8C-9F32FD7781FF}" destId="{B92DED1D-C086-4C49-B36F-644293BCFA2D}" srcOrd="1" destOrd="0" parTransId="{62926F20-0A13-458A-A6EC-27C5C1C646BD}" sibTransId="{B5E7F611-767B-43FE-ABA3-DE2CC52C4D9E}"/>
    <dgm:cxn modelId="{887520F0-9098-459E-8BF4-9507CAC79875}" type="presOf" srcId="{0E921C82-0E45-498F-8019-48EDC7AF23F7}" destId="{5BE4F567-780D-4E1D-8C99-C7FC263D6B47}" srcOrd="0" destOrd="0" presId="urn:microsoft.com/office/officeart/2005/8/layout/chevron1"/>
    <dgm:cxn modelId="{5ED6F0F8-A0FD-48E3-AE52-86BCA3D67D09}" srcId="{2FF67F43-CB6B-472F-8B8C-9F32FD7781FF}" destId="{0E921C82-0E45-498F-8019-48EDC7AF23F7}" srcOrd="0" destOrd="0" parTransId="{BE307064-46E4-48FB-A2C9-E95155B3B994}" sibTransId="{8706FCD3-30CD-482E-B5FC-A53C0A295762}"/>
    <dgm:cxn modelId="{5C28F64C-1F71-47C5-A8F0-694B1D08B75B}" type="presParOf" srcId="{CBB2B352-21D7-484E-A716-95977B1D09E9}" destId="{5BE4F567-780D-4E1D-8C99-C7FC263D6B47}" srcOrd="0" destOrd="0" presId="urn:microsoft.com/office/officeart/2005/8/layout/chevron1"/>
    <dgm:cxn modelId="{39BB974F-FF24-4CCC-9392-0FCE79D2C296}" type="presParOf" srcId="{CBB2B352-21D7-484E-A716-95977B1D09E9}" destId="{F8CAEC66-730C-42DF-8844-E216335D9F19}" srcOrd="1" destOrd="0" presId="urn:microsoft.com/office/officeart/2005/8/layout/chevron1"/>
    <dgm:cxn modelId="{AA56897A-244B-47D5-B872-93B6A77A61C7}" type="presParOf" srcId="{CBB2B352-21D7-484E-A716-95977B1D09E9}" destId="{9A703692-35D8-49D9-BD0C-3AFF6D0030F5}" srcOrd="2" destOrd="0" presId="urn:microsoft.com/office/officeart/2005/8/layout/chevron1"/>
    <dgm:cxn modelId="{BEAD5496-EFFA-4482-991D-4953CD982827}" type="presParOf" srcId="{CBB2B352-21D7-484E-A716-95977B1D09E9}" destId="{0EA33110-3C19-4294-9271-BC4DB1B66177}" srcOrd="3" destOrd="0" presId="urn:microsoft.com/office/officeart/2005/8/layout/chevron1"/>
    <dgm:cxn modelId="{553316CD-D0E7-4128-9009-CBF40FCD2D66}" type="presParOf" srcId="{CBB2B352-21D7-484E-A716-95977B1D09E9}" destId="{32F8D330-D28F-47D7-91D9-A2A9B2168F0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AE0D7554-F8D1-43F9-9883-B8953A3E328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Declaração de presença</a:t>
          </a:r>
        </a:p>
      </dgm:t>
    </dgm:pt>
    <dgm:pt modelId="{077363FC-43C5-4AF3-BEA7-3D47BED988F2}" type="parTrans" cxnId="{B874B0B3-DC48-430B-BBB1-EC0051184016}">
      <dgm:prSet/>
      <dgm:spPr/>
      <dgm:t>
        <a:bodyPr/>
        <a:lstStyle/>
        <a:p>
          <a:endParaRPr lang="pt-PT"/>
        </a:p>
      </dgm:t>
    </dgm:pt>
    <dgm:pt modelId="{9B5FA017-4957-4D2B-B127-E91DD8AD82F4}" type="sibTrans" cxnId="{B874B0B3-DC48-430B-BBB1-EC0051184016}">
      <dgm:prSet/>
      <dgm:spPr/>
      <dgm:t>
        <a:bodyPr/>
        <a:lstStyle/>
        <a:p>
          <a:endParaRPr lang="pt-PT"/>
        </a:p>
      </dgm:t>
    </dgm:pt>
    <dgm:pt modelId="{AABB9DBA-03EF-4FC2-AEEC-7691AE667C5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Próprio</a:t>
          </a:r>
        </a:p>
      </dgm:t>
    </dgm:pt>
    <dgm:pt modelId="{81E2DE0F-AB77-439C-92C9-99D8CEF72A6A}" type="parTrans" cxnId="{354A9D1C-BAE1-454D-A526-4608DCAEF9F0}">
      <dgm:prSet/>
      <dgm:spPr/>
      <dgm:t>
        <a:bodyPr/>
        <a:lstStyle/>
        <a:p>
          <a:endParaRPr lang="pt-PT"/>
        </a:p>
      </dgm:t>
    </dgm:pt>
    <dgm:pt modelId="{EA96C45E-EB64-4265-836E-81448567DE70}" type="sibTrans" cxnId="{354A9D1C-BAE1-454D-A526-4608DCAEF9F0}">
      <dgm:prSet/>
      <dgm:spPr/>
      <dgm:t>
        <a:bodyPr/>
        <a:lstStyle/>
        <a:p>
          <a:endParaRPr lang="pt-PT"/>
        </a:p>
      </dgm:t>
    </dgm:pt>
    <dgm:pt modelId="{336BD8D8-D00B-43E0-93A7-EBA832827319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Acompanhante</a:t>
          </a:r>
        </a:p>
      </dgm:t>
    </dgm:pt>
    <dgm:pt modelId="{EEB5B170-49E5-4DB9-80CA-7375169F6E04}" type="parTrans" cxnId="{E61281A6-14D8-4ABB-B406-297AB303C0E6}">
      <dgm:prSet/>
      <dgm:spPr/>
      <dgm:t>
        <a:bodyPr/>
        <a:lstStyle/>
        <a:p>
          <a:endParaRPr lang="pt-PT"/>
        </a:p>
      </dgm:t>
    </dgm:pt>
    <dgm:pt modelId="{C3E56619-8B0F-4A80-B8C0-CF9D73952A31}" type="sibTrans" cxnId="{E61281A6-14D8-4ABB-B406-297AB303C0E6}">
      <dgm:prSet/>
      <dgm:spPr/>
      <dgm:t>
        <a:bodyPr/>
        <a:lstStyle/>
        <a:p>
          <a:endParaRPr lang="pt-PT"/>
        </a:p>
      </dgm:t>
    </dgm:pt>
    <dgm:pt modelId="{86329A06-84EA-4D68-ABD9-63D7D4172D6D}" type="pres">
      <dgm:prSet presAssocID="{47C8FE30-5179-4DFE-995C-C40CCA5E1C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5D55E0-1924-4C9A-80BA-F61C6E560CB8}" type="pres">
      <dgm:prSet presAssocID="{AE0D7554-F8D1-43F9-9883-B8953A3E3284}" presName="hierRoot1" presStyleCnt="0">
        <dgm:presLayoutVars>
          <dgm:hierBranch val="init"/>
        </dgm:presLayoutVars>
      </dgm:prSet>
      <dgm:spPr/>
    </dgm:pt>
    <dgm:pt modelId="{F242835D-F61C-437A-8C9E-D246C5667D32}" type="pres">
      <dgm:prSet presAssocID="{AE0D7554-F8D1-43F9-9883-B8953A3E3284}" presName="rootComposite1" presStyleCnt="0"/>
      <dgm:spPr/>
    </dgm:pt>
    <dgm:pt modelId="{34316EDF-F0D9-42D1-A18C-D528C88D2463}" type="pres">
      <dgm:prSet presAssocID="{AE0D7554-F8D1-43F9-9883-B8953A3E3284}" presName="rootText1" presStyleLbl="node0" presStyleIdx="0" presStyleCnt="1">
        <dgm:presLayoutVars>
          <dgm:chPref val="3"/>
        </dgm:presLayoutVars>
      </dgm:prSet>
      <dgm:spPr/>
    </dgm:pt>
    <dgm:pt modelId="{E02726BC-462D-44FD-A633-351146222AA5}" type="pres">
      <dgm:prSet presAssocID="{AE0D7554-F8D1-43F9-9883-B8953A3E3284}" presName="rootConnector1" presStyleLbl="node1" presStyleIdx="0" presStyleCnt="0"/>
      <dgm:spPr/>
    </dgm:pt>
    <dgm:pt modelId="{B3BEE4FE-4AC3-487F-A6CE-A0D171008F72}" type="pres">
      <dgm:prSet presAssocID="{AE0D7554-F8D1-43F9-9883-B8953A3E3284}" presName="hierChild2" presStyleCnt="0"/>
      <dgm:spPr/>
    </dgm:pt>
    <dgm:pt modelId="{14EF615E-1C0D-42F6-9AF8-93C8433DB42A}" type="pres">
      <dgm:prSet presAssocID="{81E2DE0F-AB77-439C-92C9-99D8CEF72A6A}" presName="Name37" presStyleLbl="parChTrans1D2" presStyleIdx="0" presStyleCnt="2"/>
      <dgm:spPr/>
    </dgm:pt>
    <dgm:pt modelId="{89D5433B-3EDD-4456-9A99-15DCC7B18677}" type="pres">
      <dgm:prSet presAssocID="{AABB9DBA-03EF-4FC2-AEEC-7691AE667C50}" presName="hierRoot2" presStyleCnt="0">
        <dgm:presLayoutVars>
          <dgm:hierBranch val="init"/>
        </dgm:presLayoutVars>
      </dgm:prSet>
      <dgm:spPr/>
    </dgm:pt>
    <dgm:pt modelId="{76277B21-2B01-4847-95DE-7915D428918E}" type="pres">
      <dgm:prSet presAssocID="{AABB9DBA-03EF-4FC2-AEEC-7691AE667C50}" presName="rootComposite" presStyleCnt="0"/>
      <dgm:spPr/>
    </dgm:pt>
    <dgm:pt modelId="{8BAF357E-E053-4B47-8C56-CAF9698EC92D}" type="pres">
      <dgm:prSet presAssocID="{AABB9DBA-03EF-4FC2-AEEC-7691AE667C50}" presName="rootText" presStyleLbl="node2" presStyleIdx="0" presStyleCnt="2">
        <dgm:presLayoutVars>
          <dgm:chPref val="3"/>
        </dgm:presLayoutVars>
      </dgm:prSet>
      <dgm:spPr/>
    </dgm:pt>
    <dgm:pt modelId="{E7CBF921-AC01-4990-AE58-B33260C57D7D}" type="pres">
      <dgm:prSet presAssocID="{AABB9DBA-03EF-4FC2-AEEC-7691AE667C50}" presName="rootConnector" presStyleLbl="node2" presStyleIdx="0" presStyleCnt="2"/>
      <dgm:spPr/>
    </dgm:pt>
    <dgm:pt modelId="{8ECA9B55-CABA-49F8-8D68-02395F19DDE6}" type="pres">
      <dgm:prSet presAssocID="{AABB9DBA-03EF-4FC2-AEEC-7691AE667C50}" presName="hierChild4" presStyleCnt="0"/>
      <dgm:spPr/>
    </dgm:pt>
    <dgm:pt modelId="{7B733E4E-BF5B-4127-820A-97A35783160B}" type="pres">
      <dgm:prSet presAssocID="{AABB9DBA-03EF-4FC2-AEEC-7691AE667C50}" presName="hierChild5" presStyleCnt="0"/>
      <dgm:spPr/>
    </dgm:pt>
    <dgm:pt modelId="{6608D4BD-6CBD-45BA-B67E-1AE5EB7ACDFF}" type="pres">
      <dgm:prSet presAssocID="{EEB5B170-49E5-4DB9-80CA-7375169F6E04}" presName="Name37" presStyleLbl="parChTrans1D2" presStyleIdx="1" presStyleCnt="2"/>
      <dgm:spPr/>
    </dgm:pt>
    <dgm:pt modelId="{5C9A96C5-E77B-48E5-B478-1DC4D0C9D9F8}" type="pres">
      <dgm:prSet presAssocID="{336BD8D8-D00B-43E0-93A7-EBA832827319}" presName="hierRoot2" presStyleCnt="0">
        <dgm:presLayoutVars>
          <dgm:hierBranch val="init"/>
        </dgm:presLayoutVars>
      </dgm:prSet>
      <dgm:spPr/>
    </dgm:pt>
    <dgm:pt modelId="{3B49EE61-766C-42EB-A74E-AFC0BB0A3DE1}" type="pres">
      <dgm:prSet presAssocID="{336BD8D8-D00B-43E0-93A7-EBA832827319}" presName="rootComposite" presStyleCnt="0"/>
      <dgm:spPr/>
    </dgm:pt>
    <dgm:pt modelId="{BA6640AF-70A0-4D14-9A8F-2E34A14ACFA1}" type="pres">
      <dgm:prSet presAssocID="{336BD8D8-D00B-43E0-93A7-EBA832827319}" presName="rootText" presStyleLbl="node2" presStyleIdx="1" presStyleCnt="2">
        <dgm:presLayoutVars>
          <dgm:chPref val="3"/>
        </dgm:presLayoutVars>
      </dgm:prSet>
      <dgm:spPr/>
    </dgm:pt>
    <dgm:pt modelId="{57E4C430-16AD-4CCE-81D0-D983F270E07A}" type="pres">
      <dgm:prSet presAssocID="{336BD8D8-D00B-43E0-93A7-EBA832827319}" presName="rootConnector" presStyleLbl="node2" presStyleIdx="1" presStyleCnt="2"/>
      <dgm:spPr/>
    </dgm:pt>
    <dgm:pt modelId="{934F8DBF-555C-4458-8B4E-D14597717444}" type="pres">
      <dgm:prSet presAssocID="{336BD8D8-D00B-43E0-93A7-EBA832827319}" presName="hierChild4" presStyleCnt="0"/>
      <dgm:spPr/>
    </dgm:pt>
    <dgm:pt modelId="{E2B00472-2B51-4172-9B79-9EA787F3EA31}" type="pres">
      <dgm:prSet presAssocID="{336BD8D8-D00B-43E0-93A7-EBA832827319}" presName="hierChild5" presStyleCnt="0"/>
      <dgm:spPr/>
    </dgm:pt>
    <dgm:pt modelId="{06400789-8B7B-4D00-861D-0B0EDE32B047}" type="pres">
      <dgm:prSet presAssocID="{AE0D7554-F8D1-43F9-9883-B8953A3E3284}" presName="hierChild3" presStyleCnt="0"/>
      <dgm:spPr/>
    </dgm:pt>
  </dgm:ptLst>
  <dgm:cxnLst>
    <dgm:cxn modelId="{354A9D1C-BAE1-454D-A526-4608DCAEF9F0}" srcId="{AE0D7554-F8D1-43F9-9883-B8953A3E3284}" destId="{AABB9DBA-03EF-4FC2-AEEC-7691AE667C50}" srcOrd="0" destOrd="0" parTransId="{81E2DE0F-AB77-439C-92C9-99D8CEF72A6A}" sibTransId="{EA96C45E-EB64-4265-836E-81448567DE70}"/>
    <dgm:cxn modelId="{12CA6D41-3C2E-49F7-8244-00A849F873E0}" type="presOf" srcId="{336BD8D8-D00B-43E0-93A7-EBA832827319}" destId="{BA6640AF-70A0-4D14-9A8F-2E34A14ACFA1}" srcOrd="0" destOrd="0" presId="urn:microsoft.com/office/officeart/2005/8/layout/orgChart1"/>
    <dgm:cxn modelId="{79DFB262-EBCB-4CA6-B2C8-3F3E016DC00A}" type="presOf" srcId="{EEB5B170-49E5-4DB9-80CA-7375169F6E04}" destId="{6608D4BD-6CBD-45BA-B67E-1AE5EB7ACDFF}" srcOrd="0" destOrd="0" presId="urn:microsoft.com/office/officeart/2005/8/layout/orgChart1"/>
    <dgm:cxn modelId="{E5578D4A-B881-4FC4-B986-6CE1EA13D082}" type="presOf" srcId="{AE0D7554-F8D1-43F9-9883-B8953A3E3284}" destId="{E02726BC-462D-44FD-A633-351146222AA5}" srcOrd="1" destOrd="0" presId="urn:microsoft.com/office/officeart/2005/8/layout/orgChart1"/>
    <dgm:cxn modelId="{C1DF1875-7C6C-4D18-A9A7-CB43BF6AF114}" type="presOf" srcId="{47C8FE30-5179-4DFE-995C-C40CCA5E1C4F}" destId="{86329A06-84EA-4D68-ABD9-63D7D4172D6D}" srcOrd="0" destOrd="0" presId="urn:microsoft.com/office/officeart/2005/8/layout/orgChart1"/>
    <dgm:cxn modelId="{54A5EB55-9C8D-461C-8428-C067A7DA2FF1}" type="presOf" srcId="{AABB9DBA-03EF-4FC2-AEEC-7691AE667C50}" destId="{8BAF357E-E053-4B47-8C56-CAF9698EC92D}" srcOrd="0" destOrd="0" presId="urn:microsoft.com/office/officeart/2005/8/layout/orgChart1"/>
    <dgm:cxn modelId="{5C7FF885-2551-436E-B449-820109446498}" type="presOf" srcId="{AABB9DBA-03EF-4FC2-AEEC-7691AE667C50}" destId="{E7CBF921-AC01-4990-AE58-B33260C57D7D}" srcOrd="1" destOrd="0" presId="urn:microsoft.com/office/officeart/2005/8/layout/orgChart1"/>
    <dgm:cxn modelId="{D887F98C-51E3-4889-9255-64D440911022}" type="presOf" srcId="{81E2DE0F-AB77-439C-92C9-99D8CEF72A6A}" destId="{14EF615E-1C0D-42F6-9AF8-93C8433DB42A}" srcOrd="0" destOrd="0" presId="urn:microsoft.com/office/officeart/2005/8/layout/orgChart1"/>
    <dgm:cxn modelId="{E61281A6-14D8-4ABB-B406-297AB303C0E6}" srcId="{AE0D7554-F8D1-43F9-9883-B8953A3E3284}" destId="{336BD8D8-D00B-43E0-93A7-EBA832827319}" srcOrd="1" destOrd="0" parTransId="{EEB5B170-49E5-4DB9-80CA-7375169F6E04}" sibTransId="{C3E56619-8B0F-4A80-B8C0-CF9D73952A31}"/>
    <dgm:cxn modelId="{B874B0B3-DC48-430B-BBB1-EC0051184016}" srcId="{47C8FE30-5179-4DFE-995C-C40CCA5E1C4F}" destId="{AE0D7554-F8D1-43F9-9883-B8953A3E3284}" srcOrd="0" destOrd="0" parTransId="{077363FC-43C5-4AF3-BEA7-3D47BED988F2}" sibTransId="{9B5FA017-4957-4D2B-B127-E91DD8AD82F4}"/>
    <dgm:cxn modelId="{5878FECC-C010-430A-AD6A-F2FD942F020E}" type="presOf" srcId="{AE0D7554-F8D1-43F9-9883-B8953A3E3284}" destId="{34316EDF-F0D9-42D1-A18C-D528C88D2463}" srcOrd="0" destOrd="0" presId="urn:microsoft.com/office/officeart/2005/8/layout/orgChart1"/>
    <dgm:cxn modelId="{D4524DE7-1F9C-4A34-A121-27E7D31BC5D0}" type="presOf" srcId="{336BD8D8-D00B-43E0-93A7-EBA832827319}" destId="{57E4C430-16AD-4CCE-81D0-D983F270E07A}" srcOrd="1" destOrd="0" presId="urn:microsoft.com/office/officeart/2005/8/layout/orgChart1"/>
    <dgm:cxn modelId="{71B26877-4429-45A1-AD09-D7C7ED7FB002}" type="presParOf" srcId="{86329A06-84EA-4D68-ABD9-63D7D4172D6D}" destId="{AE5D55E0-1924-4C9A-80BA-F61C6E560CB8}" srcOrd="0" destOrd="0" presId="urn:microsoft.com/office/officeart/2005/8/layout/orgChart1"/>
    <dgm:cxn modelId="{65D356C6-8DCD-466E-8AB2-3AAFDD79B7F0}" type="presParOf" srcId="{AE5D55E0-1924-4C9A-80BA-F61C6E560CB8}" destId="{F242835D-F61C-437A-8C9E-D246C5667D32}" srcOrd="0" destOrd="0" presId="urn:microsoft.com/office/officeart/2005/8/layout/orgChart1"/>
    <dgm:cxn modelId="{5C0D59AC-911C-4AB7-8BF5-0184940F6B3D}" type="presParOf" srcId="{F242835D-F61C-437A-8C9E-D246C5667D32}" destId="{34316EDF-F0D9-42D1-A18C-D528C88D2463}" srcOrd="0" destOrd="0" presId="urn:microsoft.com/office/officeart/2005/8/layout/orgChart1"/>
    <dgm:cxn modelId="{F3298C32-7C74-4DE8-9085-5BD0833B7673}" type="presParOf" srcId="{F242835D-F61C-437A-8C9E-D246C5667D32}" destId="{E02726BC-462D-44FD-A633-351146222AA5}" srcOrd="1" destOrd="0" presId="urn:microsoft.com/office/officeart/2005/8/layout/orgChart1"/>
    <dgm:cxn modelId="{F96DDE57-F7D2-463E-A7C0-43E85CE8E500}" type="presParOf" srcId="{AE5D55E0-1924-4C9A-80BA-F61C6E560CB8}" destId="{B3BEE4FE-4AC3-487F-A6CE-A0D171008F72}" srcOrd="1" destOrd="0" presId="urn:microsoft.com/office/officeart/2005/8/layout/orgChart1"/>
    <dgm:cxn modelId="{90632CBA-3DD7-4FA4-8D74-15B11B4B17FD}" type="presParOf" srcId="{B3BEE4FE-4AC3-487F-A6CE-A0D171008F72}" destId="{14EF615E-1C0D-42F6-9AF8-93C8433DB42A}" srcOrd="0" destOrd="0" presId="urn:microsoft.com/office/officeart/2005/8/layout/orgChart1"/>
    <dgm:cxn modelId="{BB8CFDF3-4515-4A33-A77A-022DC40282BA}" type="presParOf" srcId="{B3BEE4FE-4AC3-487F-A6CE-A0D171008F72}" destId="{89D5433B-3EDD-4456-9A99-15DCC7B18677}" srcOrd="1" destOrd="0" presId="urn:microsoft.com/office/officeart/2005/8/layout/orgChart1"/>
    <dgm:cxn modelId="{1B898080-F402-472A-A983-D2E6E5CCCF7C}" type="presParOf" srcId="{89D5433B-3EDD-4456-9A99-15DCC7B18677}" destId="{76277B21-2B01-4847-95DE-7915D428918E}" srcOrd="0" destOrd="0" presId="urn:microsoft.com/office/officeart/2005/8/layout/orgChart1"/>
    <dgm:cxn modelId="{B6DFA87B-4123-4D7B-80FF-5092FE7B5769}" type="presParOf" srcId="{76277B21-2B01-4847-95DE-7915D428918E}" destId="{8BAF357E-E053-4B47-8C56-CAF9698EC92D}" srcOrd="0" destOrd="0" presId="urn:microsoft.com/office/officeart/2005/8/layout/orgChart1"/>
    <dgm:cxn modelId="{DD39F301-4522-457D-A3DB-BEFB426D051D}" type="presParOf" srcId="{76277B21-2B01-4847-95DE-7915D428918E}" destId="{E7CBF921-AC01-4990-AE58-B33260C57D7D}" srcOrd="1" destOrd="0" presId="urn:microsoft.com/office/officeart/2005/8/layout/orgChart1"/>
    <dgm:cxn modelId="{3DE5F271-99EC-4A8A-B477-39FADFF51BC6}" type="presParOf" srcId="{89D5433B-3EDD-4456-9A99-15DCC7B18677}" destId="{8ECA9B55-CABA-49F8-8D68-02395F19DDE6}" srcOrd="1" destOrd="0" presId="urn:microsoft.com/office/officeart/2005/8/layout/orgChart1"/>
    <dgm:cxn modelId="{0C50C837-AD94-41B9-A93C-4043FC274F83}" type="presParOf" srcId="{89D5433B-3EDD-4456-9A99-15DCC7B18677}" destId="{7B733E4E-BF5B-4127-820A-97A35783160B}" srcOrd="2" destOrd="0" presId="urn:microsoft.com/office/officeart/2005/8/layout/orgChart1"/>
    <dgm:cxn modelId="{6B611C94-6605-4983-904B-ACF149D903B8}" type="presParOf" srcId="{B3BEE4FE-4AC3-487F-A6CE-A0D171008F72}" destId="{6608D4BD-6CBD-45BA-B67E-1AE5EB7ACDFF}" srcOrd="2" destOrd="0" presId="urn:microsoft.com/office/officeart/2005/8/layout/orgChart1"/>
    <dgm:cxn modelId="{1367CC86-5939-4CCB-829C-FA7A822645A6}" type="presParOf" srcId="{B3BEE4FE-4AC3-487F-A6CE-A0D171008F72}" destId="{5C9A96C5-E77B-48E5-B478-1DC4D0C9D9F8}" srcOrd="3" destOrd="0" presId="urn:microsoft.com/office/officeart/2005/8/layout/orgChart1"/>
    <dgm:cxn modelId="{7A184207-E87E-4FDD-B1FA-33316262E466}" type="presParOf" srcId="{5C9A96C5-E77B-48E5-B478-1DC4D0C9D9F8}" destId="{3B49EE61-766C-42EB-A74E-AFC0BB0A3DE1}" srcOrd="0" destOrd="0" presId="urn:microsoft.com/office/officeart/2005/8/layout/orgChart1"/>
    <dgm:cxn modelId="{20B0D359-F1CC-4060-AD87-41F46A24CA03}" type="presParOf" srcId="{3B49EE61-766C-42EB-A74E-AFC0BB0A3DE1}" destId="{BA6640AF-70A0-4D14-9A8F-2E34A14ACFA1}" srcOrd="0" destOrd="0" presId="urn:microsoft.com/office/officeart/2005/8/layout/orgChart1"/>
    <dgm:cxn modelId="{9D1C3C36-A286-49C5-B21B-2E1F6A736D2A}" type="presParOf" srcId="{3B49EE61-766C-42EB-A74E-AFC0BB0A3DE1}" destId="{57E4C430-16AD-4CCE-81D0-D983F270E07A}" srcOrd="1" destOrd="0" presId="urn:microsoft.com/office/officeart/2005/8/layout/orgChart1"/>
    <dgm:cxn modelId="{43B554FC-7706-4835-9591-B3B0C0D1ED2C}" type="presParOf" srcId="{5C9A96C5-E77B-48E5-B478-1DC4D0C9D9F8}" destId="{934F8DBF-555C-4458-8B4E-D14597717444}" srcOrd="1" destOrd="0" presId="urn:microsoft.com/office/officeart/2005/8/layout/orgChart1"/>
    <dgm:cxn modelId="{FC1243B2-59D5-403E-B6DD-C80BCECC9F6B}" type="presParOf" srcId="{5C9A96C5-E77B-48E5-B478-1DC4D0C9D9F8}" destId="{E2B00472-2B51-4172-9B79-9EA787F3EA31}" srcOrd="2" destOrd="0" presId="urn:microsoft.com/office/officeart/2005/8/layout/orgChart1"/>
    <dgm:cxn modelId="{FE7BD06E-3EB7-4408-95A5-2A53713C86EE}" type="presParOf" srcId="{AE5D55E0-1924-4C9A-80BA-F61C6E560CB8}" destId="{06400789-8B7B-4D00-861D-0B0EDE32B0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F67F43-CB6B-472F-8B8C-9F32FD7781FF}" type="doc">
      <dgm:prSet loTypeId="urn:microsoft.com/office/officeart/2005/8/layout/chevron1" loCatId="process" qsTypeId="urn:microsoft.com/office/officeart/2005/8/quickstyle/simple5" qsCatId="simple" csTypeId="urn:microsoft.com/office/officeart/2005/8/colors/accent6_3" csCatId="accent6" phldr="1"/>
      <dgm:spPr/>
    </dgm:pt>
    <dgm:pt modelId="{0E921C82-0E45-498F-8019-48EDC7AF23F7}">
      <dgm:prSet phldrT="[Text]"/>
      <dgm:spPr/>
      <dgm:t>
        <a:bodyPr/>
        <a:lstStyle/>
        <a:p>
          <a:r>
            <a:rPr lang="pt-PT"/>
            <a:t>Consultas do dia</a:t>
          </a:r>
        </a:p>
      </dgm:t>
    </dgm:pt>
    <dgm:pt modelId="{BE307064-46E4-48FB-A2C9-E95155B3B994}" type="parTrans" cxnId="{5ED6F0F8-A0FD-48E3-AE52-86BCA3D67D09}">
      <dgm:prSet/>
      <dgm:spPr/>
      <dgm:t>
        <a:bodyPr/>
        <a:lstStyle/>
        <a:p>
          <a:endParaRPr lang="pt-PT"/>
        </a:p>
      </dgm:t>
    </dgm:pt>
    <dgm:pt modelId="{8706FCD3-30CD-482E-B5FC-A53C0A295762}" type="sibTrans" cxnId="{5ED6F0F8-A0FD-48E3-AE52-86BCA3D67D09}">
      <dgm:prSet/>
      <dgm:spPr/>
      <dgm:t>
        <a:bodyPr/>
        <a:lstStyle/>
        <a:p>
          <a:endParaRPr lang="pt-PT"/>
        </a:p>
      </dgm:t>
    </dgm:pt>
    <dgm:pt modelId="{B92DED1D-C086-4C49-B36F-644293BCFA2D}">
      <dgm:prSet phldrT="[Text]"/>
      <dgm:spPr/>
      <dgm:t>
        <a:bodyPr/>
        <a:lstStyle/>
        <a:p>
          <a:r>
            <a:rPr lang="pt-PT"/>
            <a:t>Consultas</a:t>
          </a:r>
        </a:p>
      </dgm:t>
    </dgm:pt>
    <dgm:pt modelId="{62926F20-0A13-458A-A6EC-27C5C1C646BD}" type="parTrans" cxnId="{AB1AACD3-3E8A-407B-8C2F-2851E7D9A158}">
      <dgm:prSet/>
      <dgm:spPr/>
      <dgm:t>
        <a:bodyPr/>
        <a:lstStyle/>
        <a:p>
          <a:endParaRPr lang="pt-PT"/>
        </a:p>
      </dgm:t>
    </dgm:pt>
    <dgm:pt modelId="{B5E7F611-767B-43FE-ABA3-DE2CC52C4D9E}" type="sibTrans" cxnId="{AB1AACD3-3E8A-407B-8C2F-2851E7D9A158}">
      <dgm:prSet/>
      <dgm:spPr/>
      <dgm:t>
        <a:bodyPr/>
        <a:lstStyle/>
        <a:p>
          <a:endParaRPr lang="pt-PT"/>
        </a:p>
      </dgm:t>
    </dgm:pt>
    <dgm:pt modelId="{C7E9C5AF-581B-4AC2-9D94-C19380B90D3E}">
      <dgm:prSet phldrT="[Text]"/>
      <dgm:spPr/>
      <dgm:t>
        <a:bodyPr/>
        <a:lstStyle/>
        <a:p>
          <a:r>
            <a:rPr lang="pt-PT"/>
            <a:t>Decorrentes</a:t>
          </a:r>
        </a:p>
      </dgm:t>
    </dgm:pt>
    <dgm:pt modelId="{924AE675-6BAB-48D0-92DB-9F7F833E82FB}" type="parTrans" cxnId="{6044DF2E-B293-45B6-8B29-2B28D94AA88A}">
      <dgm:prSet/>
      <dgm:spPr/>
      <dgm:t>
        <a:bodyPr/>
        <a:lstStyle/>
        <a:p>
          <a:endParaRPr lang="pt-PT"/>
        </a:p>
      </dgm:t>
    </dgm:pt>
    <dgm:pt modelId="{5BA4CEA8-59A4-41DC-9F68-40F260AE88EB}" type="sibTrans" cxnId="{6044DF2E-B293-45B6-8B29-2B28D94AA88A}">
      <dgm:prSet/>
      <dgm:spPr/>
      <dgm:t>
        <a:bodyPr/>
        <a:lstStyle/>
        <a:p>
          <a:endParaRPr lang="pt-PT"/>
        </a:p>
      </dgm:t>
    </dgm:pt>
    <dgm:pt modelId="{CBB2B352-21D7-484E-A716-95977B1D09E9}" type="pres">
      <dgm:prSet presAssocID="{2FF67F43-CB6B-472F-8B8C-9F32FD7781FF}" presName="Name0" presStyleCnt="0">
        <dgm:presLayoutVars>
          <dgm:dir/>
          <dgm:animLvl val="lvl"/>
          <dgm:resizeHandles val="exact"/>
        </dgm:presLayoutVars>
      </dgm:prSet>
      <dgm:spPr/>
    </dgm:pt>
    <dgm:pt modelId="{5BE4F567-780D-4E1D-8C99-C7FC263D6B47}" type="pres">
      <dgm:prSet presAssocID="{0E921C82-0E45-498F-8019-48EDC7AF23F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8CAEC66-730C-42DF-8844-E216335D9F19}" type="pres">
      <dgm:prSet presAssocID="{8706FCD3-30CD-482E-B5FC-A53C0A295762}" presName="parTxOnlySpace" presStyleCnt="0"/>
      <dgm:spPr/>
    </dgm:pt>
    <dgm:pt modelId="{9A703692-35D8-49D9-BD0C-3AFF6D0030F5}" type="pres">
      <dgm:prSet presAssocID="{B92DED1D-C086-4C49-B36F-644293BCFA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A33110-3C19-4294-9271-BC4DB1B66177}" type="pres">
      <dgm:prSet presAssocID="{B5E7F611-767B-43FE-ABA3-DE2CC52C4D9E}" presName="parTxOnlySpace" presStyleCnt="0"/>
      <dgm:spPr/>
    </dgm:pt>
    <dgm:pt modelId="{32F8D330-D28F-47D7-91D9-A2A9B2168F04}" type="pres">
      <dgm:prSet presAssocID="{C7E9C5AF-581B-4AC2-9D94-C19380B90D3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0E09B1C-16A6-455D-B3EB-D11336D070AB}" type="presOf" srcId="{B92DED1D-C086-4C49-B36F-644293BCFA2D}" destId="{9A703692-35D8-49D9-BD0C-3AFF6D0030F5}" srcOrd="0" destOrd="0" presId="urn:microsoft.com/office/officeart/2005/8/layout/chevron1"/>
    <dgm:cxn modelId="{6044DF2E-B293-45B6-8B29-2B28D94AA88A}" srcId="{2FF67F43-CB6B-472F-8B8C-9F32FD7781FF}" destId="{C7E9C5AF-581B-4AC2-9D94-C19380B90D3E}" srcOrd="2" destOrd="0" parTransId="{924AE675-6BAB-48D0-92DB-9F7F833E82FB}" sibTransId="{5BA4CEA8-59A4-41DC-9F68-40F260AE88EB}"/>
    <dgm:cxn modelId="{6C60735E-00F4-4D2E-9581-E1C5F4932A05}" type="presOf" srcId="{C7E9C5AF-581B-4AC2-9D94-C19380B90D3E}" destId="{32F8D330-D28F-47D7-91D9-A2A9B2168F04}" srcOrd="0" destOrd="0" presId="urn:microsoft.com/office/officeart/2005/8/layout/chevron1"/>
    <dgm:cxn modelId="{E6FE824E-505C-43E6-A5D6-DA7F8534BF40}" type="presOf" srcId="{2FF67F43-CB6B-472F-8B8C-9F32FD7781FF}" destId="{CBB2B352-21D7-484E-A716-95977B1D09E9}" srcOrd="0" destOrd="0" presId="urn:microsoft.com/office/officeart/2005/8/layout/chevron1"/>
    <dgm:cxn modelId="{AB1AACD3-3E8A-407B-8C2F-2851E7D9A158}" srcId="{2FF67F43-CB6B-472F-8B8C-9F32FD7781FF}" destId="{B92DED1D-C086-4C49-B36F-644293BCFA2D}" srcOrd="1" destOrd="0" parTransId="{62926F20-0A13-458A-A6EC-27C5C1C646BD}" sibTransId="{B5E7F611-767B-43FE-ABA3-DE2CC52C4D9E}"/>
    <dgm:cxn modelId="{887520F0-9098-459E-8BF4-9507CAC79875}" type="presOf" srcId="{0E921C82-0E45-498F-8019-48EDC7AF23F7}" destId="{5BE4F567-780D-4E1D-8C99-C7FC263D6B47}" srcOrd="0" destOrd="0" presId="urn:microsoft.com/office/officeart/2005/8/layout/chevron1"/>
    <dgm:cxn modelId="{5ED6F0F8-A0FD-48E3-AE52-86BCA3D67D09}" srcId="{2FF67F43-CB6B-472F-8B8C-9F32FD7781FF}" destId="{0E921C82-0E45-498F-8019-48EDC7AF23F7}" srcOrd="0" destOrd="0" parTransId="{BE307064-46E4-48FB-A2C9-E95155B3B994}" sibTransId="{8706FCD3-30CD-482E-B5FC-A53C0A295762}"/>
    <dgm:cxn modelId="{5C28F64C-1F71-47C5-A8F0-694B1D08B75B}" type="presParOf" srcId="{CBB2B352-21D7-484E-A716-95977B1D09E9}" destId="{5BE4F567-780D-4E1D-8C99-C7FC263D6B47}" srcOrd="0" destOrd="0" presId="urn:microsoft.com/office/officeart/2005/8/layout/chevron1"/>
    <dgm:cxn modelId="{39BB974F-FF24-4CCC-9392-0FCE79D2C296}" type="presParOf" srcId="{CBB2B352-21D7-484E-A716-95977B1D09E9}" destId="{F8CAEC66-730C-42DF-8844-E216335D9F19}" srcOrd="1" destOrd="0" presId="urn:microsoft.com/office/officeart/2005/8/layout/chevron1"/>
    <dgm:cxn modelId="{AA56897A-244B-47D5-B872-93B6A77A61C7}" type="presParOf" srcId="{CBB2B352-21D7-484E-A716-95977B1D09E9}" destId="{9A703692-35D8-49D9-BD0C-3AFF6D0030F5}" srcOrd="2" destOrd="0" presId="urn:microsoft.com/office/officeart/2005/8/layout/chevron1"/>
    <dgm:cxn modelId="{BEAD5496-EFFA-4482-991D-4953CD982827}" type="presParOf" srcId="{CBB2B352-21D7-484E-A716-95977B1D09E9}" destId="{0EA33110-3C19-4294-9271-BC4DB1B66177}" srcOrd="3" destOrd="0" presId="urn:microsoft.com/office/officeart/2005/8/layout/chevron1"/>
    <dgm:cxn modelId="{553316CD-D0E7-4128-9009-CBF40FCD2D66}" type="presParOf" srcId="{CBB2B352-21D7-484E-A716-95977B1D09E9}" destId="{32F8D330-D28F-47D7-91D9-A2A9B2168F0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BB6D72-81CB-4455-96F9-A6D2826BFE55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6C44775-8F19-4F69-B3BA-A56D7A454812}">
      <dgm:prSet phldrT="[Texto]" custT="1"/>
      <dgm:spPr>
        <a:gradFill rotWithShape="0">
          <a:gsLst>
            <a:gs pos="0">
              <a:srgbClr val="F2C9CC"/>
            </a:gs>
            <a:gs pos="31000">
              <a:srgbClr val="E63C46"/>
            </a:gs>
            <a:gs pos="100000">
              <a:srgbClr val="E20613"/>
            </a:gs>
          </a:gsLst>
        </a:gradFill>
      </dgm:spPr>
      <dgm:t>
        <a:bodyPr/>
        <a:lstStyle/>
        <a:p>
          <a:r>
            <a:rPr lang="pt-PT" sz="1400" dirty="0"/>
            <a:t>Consultas efetivadas</a:t>
          </a:r>
        </a:p>
      </dgm:t>
    </dgm:pt>
    <dgm:pt modelId="{1E65452A-BA63-4048-A813-7951C3B39623}" type="parTrans" cxnId="{525C2BB9-34AA-464D-BBD7-D171BE9FFE2A}">
      <dgm:prSet/>
      <dgm:spPr/>
      <dgm:t>
        <a:bodyPr/>
        <a:lstStyle/>
        <a:p>
          <a:endParaRPr lang="pt-PT"/>
        </a:p>
      </dgm:t>
    </dgm:pt>
    <dgm:pt modelId="{E7BAD0B9-2223-43C7-9181-DE218E683732}" type="sibTrans" cxnId="{525C2BB9-34AA-464D-BBD7-D171BE9FFE2A}">
      <dgm:prSet/>
      <dgm:spPr/>
      <dgm:t>
        <a:bodyPr/>
        <a:lstStyle/>
        <a:p>
          <a:endParaRPr lang="pt-PT"/>
        </a:p>
      </dgm:t>
    </dgm:pt>
    <dgm:pt modelId="{418F6AC5-EA49-4E36-8003-67CEC396A3BD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400" dirty="0"/>
            <a:t>Decorrentes</a:t>
          </a:r>
        </a:p>
      </dgm:t>
    </dgm:pt>
    <dgm:pt modelId="{0D958ABC-DBF2-4B16-9389-577E3A50C09A}" type="parTrans" cxnId="{A31ECE1F-2CE5-4E88-9E8C-DA0188A25A80}">
      <dgm:prSet/>
      <dgm:spPr/>
      <dgm:t>
        <a:bodyPr/>
        <a:lstStyle/>
        <a:p>
          <a:endParaRPr lang="pt-PT"/>
        </a:p>
      </dgm:t>
    </dgm:pt>
    <dgm:pt modelId="{9F527336-4F70-4355-8F5C-59569AAD224B}" type="sibTrans" cxnId="{A31ECE1F-2CE5-4E88-9E8C-DA0188A25A80}">
      <dgm:prSet/>
      <dgm:spPr/>
      <dgm:t>
        <a:bodyPr/>
        <a:lstStyle/>
        <a:p>
          <a:endParaRPr lang="pt-PT"/>
        </a:p>
      </dgm:t>
    </dgm:pt>
    <dgm:pt modelId="{23F61B25-C0A7-453D-B433-ED51CB698364}">
      <dgm:prSet phldrT="[Texto]" custT="1"/>
      <dgm:spPr/>
      <dgm:t>
        <a:bodyPr/>
        <a:lstStyle/>
        <a:p>
          <a:r>
            <a:rPr lang="pt-PT" sz="1400" dirty="0"/>
            <a:t>Administrativa</a:t>
          </a:r>
        </a:p>
      </dgm:t>
    </dgm:pt>
    <dgm:pt modelId="{501936B2-FF43-4190-ABB9-AFE299718B4B}" type="parTrans" cxnId="{FF1251A3-3268-4318-A4E1-3BFC4EB7BC8C}">
      <dgm:prSet/>
      <dgm:spPr/>
      <dgm:t>
        <a:bodyPr/>
        <a:lstStyle/>
        <a:p>
          <a:endParaRPr lang="pt-PT"/>
        </a:p>
      </dgm:t>
    </dgm:pt>
    <dgm:pt modelId="{DAB99D53-7612-4014-945D-BFDE0F2B2A5A}" type="sibTrans" cxnId="{FF1251A3-3268-4318-A4E1-3BFC4EB7BC8C}">
      <dgm:prSet/>
      <dgm:spPr/>
      <dgm:t>
        <a:bodyPr/>
        <a:lstStyle/>
        <a:p>
          <a:endParaRPr lang="pt-PT"/>
        </a:p>
      </dgm:t>
    </dgm:pt>
    <dgm:pt modelId="{E89246DB-3992-410B-924A-86B63B94C43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400" dirty="0"/>
            <a:t>Registo de altas</a:t>
          </a:r>
        </a:p>
      </dgm:t>
    </dgm:pt>
    <dgm:pt modelId="{E24BC5DB-B213-41BD-9EE1-541208396757}" type="parTrans" cxnId="{8D90FE8D-8FAF-4688-B28C-94B63410195A}">
      <dgm:prSet/>
      <dgm:spPr/>
      <dgm:t>
        <a:bodyPr/>
        <a:lstStyle/>
        <a:p>
          <a:endParaRPr lang="pt-PT"/>
        </a:p>
      </dgm:t>
    </dgm:pt>
    <dgm:pt modelId="{B5073A8C-9139-4C38-B6A9-5690D11CA95D}" type="sibTrans" cxnId="{8D90FE8D-8FAF-4688-B28C-94B63410195A}">
      <dgm:prSet/>
      <dgm:spPr/>
      <dgm:t>
        <a:bodyPr/>
        <a:lstStyle/>
        <a:p>
          <a:endParaRPr lang="pt-PT"/>
        </a:p>
      </dgm:t>
    </dgm:pt>
    <dgm:pt modelId="{37E7B269-0175-460A-9A66-3AA793FFE439}" type="pres">
      <dgm:prSet presAssocID="{76BB6D72-81CB-4455-96F9-A6D2826BFE55}" presName="rootnode" presStyleCnt="0">
        <dgm:presLayoutVars>
          <dgm:chMax/>
          <dgm:chPref/>
          <dgm:dir/>
          <dgm:animLvl val="lvl"/>
        </dgm:presLayoutVars>
      </dgm:prSet>
      <dgm:spPr/>
    </dgm:pt>
    <dgm:pt modelId="{B95BB2ED-6917-4833-BE22-383B9B606682}" type="pres">
      <dgm:prSet presAssocID="{D6C44775-8F19-4F69-B3BA-A56D7A454812}" presName="composite" presStyleCnt="0"/>
      <dgm:spPr/>
    </dgm:pt>
    <dgm:pt modelId="{DD56DCC5-7CBE-4CD5-ADA4-33E030751AA0}" type="pres">
      <dgm:prSet presAssocID="{D6C44775-8F19-4F69-B3BA-A56D7A454812}" presName="bentUpArrow1" presStyleLbl="alignImgPlace1" presStyleIdx="0" presStyleCnt="3" custLinFactNeighborX="-42433" custLinFactNeighborY="-28000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1265DF30-B2FB-44F2-A202-C8C5639020A8}" type="pres">
      <dgm:prSet presAssocID="{D6C44775-8F19-4F69-B3BA-A56D7A454812}" presName="ParentText" presStyleLbl="node1" presStyleIdx="0" presStyleCnt="4" custScaleX="141337" custScaleY="56089">
        <dgm:presLayoutVars>
          <dgm:chMax val="1"/>
          <dgm:chPref val="1"/>
          <dgm:bulletEnabled val="1"/>
        </dgm:presLayoutVars>
      </dgm:prSet>
      <dgm:spPr/>
    </dgm:pt>
    <dgm:pt modelId="{4761D82B-866D-48AF-93D2-B596750B01F6}" type="pres">
      <dgm:prSet presAssocID="{D6C44775-8F19-4F69-B3BA-A56D7A45481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3D7ACE6-1718-4132-8726-65348E176EEF}" type="pres">
      <dgm:prSet presAssocID="{E7BAD0B9-2223-43C7-9181-DE218E683732}" presName="sibTrans" presStyleCnt="0"/>
      <dgm:spPr/>
    </dgm:pt>
    <dgm:pt modelId="{60AFB759-3842-4D8D-97BB-1386FB5C6C42}" type="pres">
      <dgm:prSet presAssocID="{418F6AC5-EA49-4E36-8003-67CEC396A3BD}" presName="composite" presStyleCnt="0"/>
      <dgm:spPr/>
    </dgm:pt>
    <dgm:pt modelId="{0A0D015B-2053-4978-8A06-61FB8B139338}" type="pres">
      <dgm:prSet presAssocID="{418F6AC5-EA49-4E36-8003-67CEC396A3BD}" presName="bentUpArrow1" presStyleLbl="alignImgPlace1" presStyleIdx="1" presStyleCnt="3" custLinFactNeighborX="-72390" custLinFactNeighborY="-4317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AA7A874D-2922-4488-B547-8BBF7C6D50F9}" type="pres">
      <dgm:prSet presAssocID="{418F6AC5-EA49-4E36-8003-67CEC396A3BD}" presName="ParentText" presStyleLbl="node1" presStyleIdx="1" presStyleCnt="4" custScaleX="141337" custScaleY="56089" custLinFactNeighborX="-20197" custLinFactNeighborY="-13342">
        <dgm:presLayoutVars>
          <dgm:chMax val="1"/>
          <dgm:chPref val="1"/>
          <dgm:bulletEnabled val="1"/>
        </dgm:presLayoutVars>
      </dgm:prSet>
      <dgm:spPr/>
    </dgm:pt>
    <dgm:pt modelId="{0A7FF90B-FB73-4E4B-B587-E7A41DB6766C}" type="pres">
      <dgm:prSet presAssocID="{418F6AC5-EA49-4E36-8003-67CEC396A3B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368141A-063F-4A32-A417-B17A851B8304}" type="pres">
      <dgm:prSet presAssocID="{9F527336-4F70-4355-8F5C-59569AAD224B}" presName="sibTrans" presStyleCnt="0"/>
      <dgm:spPr/>
    </dgm:pt>
    <dgm:pt modelId="{27C6AD7F-67FB-418B-B912-4E356E178691}" type="pres">
      <dgm:prSet presAssocID="{23F61B25-C0A7-453D-B433-ED51CB698364}" presName="composite" presStyleCnt="0"/>
      <dgm:spPr/>
    </dgm:pt>
    <dgm:pt modelId="{637445F6-DBD9-4DA8-B2F7-00330DB5D743}" type="pres">
      <dgm:prSet presAssocID="{23F61B25-C0A7-453D-B433-ED51CB698364}" presName="bentUpArrow1" presStyleLbl="alignImgPlace1" presStyleIdx="2" presStyleCnt="3" custLinFactX="-3248" custLinFactNeighborX="-100000" custLinFactNeighborY="-53276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21550521-C3F7-4D87-A17B-04F62B526D0A}" type="pres">
      <dgm:prSet presAssocID="{23F61B25-C0A7-453D-B433-ED51CB698364}" presName="ParentText" presStyleLbl="node1" presStyleIdx="2" presStyleCnt="4" custScaleX="141337" custScaleY="56089" custLinFactNeighborX="-41024" custLinFactNeighborY="-25494">
        <dgm:presLayoutVars>
          <dgm:chMax val="1"/>
          <dgm:chPref val="1"/>
          <dgm:bulletEnabled val="1"/>
        </dgm:presLayoutVars>
      </dgm:prSet>
      <dgm:spPr/>
    </dgm:pt>
    <dgm:pt modelId="{DA301450-C76A-48EA-A666-4623105CB89F}" type="pres">
      <dgm:prSet presAssocID="{23F61B25-C0A7-453D-B433-ED51CB69836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1C6DF8-6A6C-43DA-938F-CFC46D53E303}" type="pres">
      <dgm:prSet presAssocID="{DAB99D53-7612-4014-945D-BFDE0F2B2A5A}" presName="sibTrans" presStyleCnt="0"/>
      <dgm:spPr/>
    </dgm:pt>
    <dgm:pt modelId="{F1BD8775-C0E5-40CA-BC9E-05C0D12A7E77}" type="pres">
      <dgm:prSet presAssocID="{E89246DB-3992-410B-924A-86B63B94C433}" presName="composite" presStyleCnt="0"/>
      <dgm:spPr/>
    </dgm:pt>
    <dgm:pt modelId="{FA49508F-EA05-4836-A596-E92B76063C6B}" type="pres">
      <dgm:prSet presAssocID="{E89246DB-3992-410B-924A-86B63B94C433}" presName="ParentText" presStyleLbl="node1" presStyleIdx="3" presStyleCnt="4" custScaleX="141337" custScaleY="56089" custLinFactNeighborX="-59452" custLinFactNeighborY="-21603">
        <dgm:presLayoutVars>
          <dgm:chMax val="1"/>
          <dgm:chPref val="1"/>
          <dgm:bulletEnabled val="1"/>
        </dgm:presLayoutVars>
      </dgm:prSet>
      <dgm:spPr/>
    </dgm:pt>
  </dgm:ptLst>
  <dgm:cxnLst>
    <dgm:cxn modelId="{B12D890F-64B5-4A73-9171-0B9857727680}" type="presOf" srcId="{E89246DB-3992-410B-924A-86B63B94C433}" destId="{FA49508F-EA05-4836-A596-E92B76063C6B}" srcOrd="0" destOrd="0" presId="urn:microsoft.com/office/officeart/2005/8/layout/StepDownProcess"/>
    <dgm:cxn modelId="{983F131C-1EC2-4842-BF13-95C870C3BC4B}" type="presOf" srcId="{418F6AC5-EA49-4E36-8003-67CEC396A3BD}" destId="{AA7A874D-2922-4488-B547-8BBF7C6D50F9}" srcOrd="0" destOrd="0" presId="urn:microsoft.com/office/officeart/2005/8/layout/StepDownProcess"/>
    <dgm:cxn modelId="{A31ECE1F-2CE5-4E88-9E8C-DA0188A25A80}" srcId="{76BB6D72-81CB-4455-96F9-A6D2826BFE55}" destId="{418F6AC5-EA49-4E36-8003-67CEC396A3BD}" srcOrd="1" destOrd="0" parTransId="{0D958ABC-DBF2-4B16-9389-577E3A50C09A}" sibTransId="{9F527336-4F70-4355-8F5C-59569AAD224B}"/>
    <dgm:cxn modelId="{09204E29-E685-49F4-A1A6-F335E76A135C}" type="presOf" srcId="{23F61B25-C0A7-453D-B433-ED51CB698364}" destId="{21550521-C3F7-4D87-A17B-04F62B526D0A}" srcOrd="0" destOrd="0" presId="urn:microsoft.com/office/officeart/2005/8/layout/StepDownProcess"/>
    <dgm:cxn modelId="{CD6B952B-CE9F-4D6E-B08E-8D97BBDCA373}" type="presOf" srcId="{76BB6D72-81CB-4455-96F9-A6D2826BFE55}" destId="{37E7B269-0175-460A-9A66-3AA793FFE439}" srcOrd="0" destOrd="0" presId="urn:microsoft.com/office/officeart/2005/8/layout/StepDownProcess"/>
    <dgm:cxn modelId="{8D90FE8D-8FAF-4688-B28C-94B63410195A}" srcId="{76BB6D72-81CB-4455-96F9-A6D2826BFE55}" destId="{E89246DB-3992-410B-924A-86B63B94C433}" srcOrd="3" destOrd="0" parTransId="{E24BC5DB-B213-41BD-9EE1-541208396757}" sibTransId="{B5073A8C-9139-4C38-B6A9-5690D11CA95D}"/>
    <dgm:cxn modelId="{FF1251A3-3268-4318-A4E1-3BFC4EB7BC8C}" srcId="{76BB6D72-81CB-4455-96F9-A6D2826BFE55}" destId="{23F61B25-C0A7-453D-B433-ED51CB698364}" srcOrd="2" destOrd="0" parTransId="{501936B2-FF43-4190-ABB9-AFE299718B4B}" sibTransId="{DAB99D53-7612-4014-945D-BFDE0F2B2A5A}"/>
    <dgm:cxn modelId="{22CD4CAC-65A8-42BB-8F23-017CFFBCEA09}" type="presOf" srcId="{D6C44775-8F19-4F69-B3BA-A56D7A454812}" destId="{1265DF30-B2FB-44F2-A202-C8C5639020A8}" srcOrd="0" destOrd="0" presId="urn:microsoft.com/office/officeart/2005/8/layout/StepDownProcess"/>
    <dgm:cxn modelId="{525C2BB9-34AA-464D-BBD7-D171BE9FFE2A}" srcId="{76BB6D72-81CB-4455-96F9-A6D2826BFE55}" destId="{D6C44775-8F19-4F69-B3BA-A56D7A454812}" srcOrd="0" destOrd="0" parTransId="{1E65452A-BA63-4048-A813-7951C3B39623}" sibTransId="{E7BAD0B9-2223-43C7-9181-DE218E683732}"/>
    <dgm:cxn modelId="{C5AFD1CD-AF5F-4301-AB50-A38BCFE8CE55}" type="presParOf" srcId="{37E7B269-0175-460A-9A66-3AA793FFE439}" destId="{B95BB2ED-6917-4833-BE22-383B9B606682}" srcOrd="0" destOrd="0" presId="urn:microsoft.com/office/officeart/2005/8/layout/StepDownProcess"/>
    <dgm:cxn modelId="{616F10E6-AFC1-41D2-87E5-E782DEB37560}" type="presParOf" srcId="{B95BB2ED-6917-4833-BE22-383B9B606682}" destId="{DD56DCC5-7CBE-4CD5-ADA4-33E030751AA0}" srcOrd="0" destOrd="0" presId="urn:microsoft.com/office/officeart/2005/8/layout/StepDownProcess"/>
    <dgm:cxn modelId="{1B846C15-508C-4953-8921-63D9D1B91D1F}" type="presParOf" srcId="{B95BB2ED-6917-4833-BE22-383B9B606682}" destId="{1265DF30-B2FB-44F2-A202-C8C5639020A8}" srcOrd="1" destOrd="0" presId="urn:microsoft.com/office/officeart/2005/8/layout/StepDownProcess"/>
    <dgm:cxn modelId="{44784689-64A9-4F6E-A1FA-99CBE36227FE}" type="presParOf" srcId="{B95BB2ED-6917-4833-BE22-383B9B606682}" destId="{4761D82B-866D-48AF-93D2-B596750B01F6}" srcOrd="2" destOrd="0" presId="urn:microsoft.com/office/officeart/2005/8/layout/StepDownProcess"/>
    <dgm:cxn modelId="{7BF03843-80B2-48AF-A964-C7144D1C702B}" type="presParOf" srcId="{37E7B269-0175-460A-9A66-3AA793FFE439}" destId="{53D7ACE6-1718-4132-8726-65348E176EEF}" srcOrd="1" destOrd="0" presId="urn:microsoft.com/office/officeart/2005/8/layout/StepDownProcess"/>
    <dgm:cxn modelId="{EDA8EF38-1D89-480F-A186-2E4FC4F0E60E}" type="presParOf" srcId="{37E7B269-0175-460A-9A66-3AA793FFE439}" destId="{60AFB759-3842-4D8D-97BB-1386FB5C6C42}" srcOrd="2" destOrd="0" presId="urn:microsoft.com/office/officeart/2005/8/layout/StepDownProcess"/>
    <dgm:cxn modelId="{857D674F-95B9-424D-ADB1-CD6363AFB346}" type="presParOf" srcId="{60AFB759-3842-4D8D-97BB-1386FB5C6C42}" destId="{0A0D015B-2053-4978-8A06-61FB8B139338}" srcOrd="0" destOrd="0" presId="urn:microsoft.com/office/officeart/2005/8/layout/StepDownProcess"/>
    <dgm:cxn modelId="{10A07417-9A94-4716-A179-339F88D1EB3D}" type="presParOf" srcId="{60AFB759-3842-4D8D-97BB-1386FB5C6C42}" destId="{AA7A874D-2922-4488-B547-8BBF7C6D50F9}" srcOrd="1" destOrd="0" presId="urn:microsoft.com/office/officeart/2005/8/layout/StepDownProcess"/>
    <dgm:cxn modelId="{F1A25A3F-79E8-4EBB-9448-1801D340A977}" type="presParOf" srcId="{60AFB759-3842-4D8D-97BB-1386FB5C6C42}" destId="{0A7FF90B-FB73-4E4B-B587-E7A41DB6766C}" srcOrd="2" destOrd="0" presId="urn:microsoft.com/office/officeart/2005/8/layout/StepDownProcess"/>
    <dgm:cxn modelId="{D470AB8C-64CC-419C-BF22-FFD25EDB1B1E}" type="presParOf" srcId="{37E7B269-0175-460A-9A66-3AA793FFE439}" destId="{E368141A-063F-4A32-A417-B17A851B8304}" srcOrd="3" destOrd="0" presId="urn:microsoft.com/office/officeart/2005/8/layout/StepDownProcess"/>
    <dgm:cxn modelId="{966D0788-E09C-47BB-B7F1-963AF2999A2B}" type="presParOf" srcId="{37E7B269-0175-460A-9A66-3AA793FFE439}" destId="{27C6AD7F-67FB-418B-B912-4E356E178691}" srcOrd="4" destOrd="0" presId="urn:microsoft.com/office/officeart/2005/8/layout/StepDownProcess"/>
    <dgm:cxn modelId="{DE365ADC-2E2A-4F0A-B30B-916955125DC1}" type="presParOf" srcId="{27C6AD7F-67FB-418B-B912-4E356E178691}" destId="{637445F6-DBD9-4DA8-B2F7-00330DB5D743}" srcOrd="0" destOrd="0" presId="urn:microsoft.com/office/officeart/2005/8/layout/StepDownProcess"/>
    <dgm:cxn modelId="{5AD8B24D-A8B8-42FA-BAAC-3000C7CE1268}" type="presParOf" srcId="{27C6AD7F-67FB-418B-B912-4E356E178691}" destId="{21550521-C3F7-4D87-A17B-04F62B526D0A}" srcOrd="1" destOrd="0" presId="urn:microsoft.com/office/officeart/2005/8/layout/StepDownProcess"/>
    <dgm:cxn modelId="{0F840383-EC1E-486C-A1CF-8C7F3BE73100}" type="presParOf" srcId="{27C6AD7F-67FB-418B-B912-4E356E178691}" destId="{DA301450-C76A-48EA-A666-4623105CB89F}" srcOrd="2" destOrd="0" presId="urn:microsoft.com/office/officeart/2005/8/layout/StepDownProcess"/>
    <dgm:cxn modelId="{D096C156-295C-4E2D-91E6-91BFE8BBBA19}" type="presParOf" srcId="{37E7B269-0175-460A-9A66-3AA793FFE439}" destId="{911C6DF8-6A6C-43DA-938F-CFC46D53E303}" srcOrd="5" destOrd="0" presId="urn:microsoft.com/office/officeart/2005/8/layout/StepDownProcess"/>
    <dgm:cxn modelId="{FE3EF2B0-3EEB-4D25-A6F2-25CDABFBA9C1}" type="presParOf" srcId="{37E7B269-0175-460A-9A66-3AA793FFE439}" destId="{F1BD8775-C0E5-40CA-BC9E-05C0D12A7E77}" srcOrd="6" destOrd="0" presId="urn:microsoft.com/office/officeart/2005/8/layout/StepDownProcess"/>
    <dgm:cxn modelId="{8C8AE12B-9BE2-4C16-8F66-9D697DB9E6E8}" type="presParOf" srcId="{F1BD8775-C0E5-40CA-BC9E-05C0D12A7E77}" destId="{FA49508F-EA05-4836-A596-E92B76063C6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505451" y="2645441"/>
          <a:ext cx="336935" cy="245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2455086"/>
              </a:lnTo>
              <a:lnTo>
                <a:pt x="336935" y="2455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966" y="3811032"/>
        <a:ext cx="123904" cy="123904"/>
      </dsp:txXfrm>
    </dsp:sp>
    <dsp:sp modelId="{2D9CFFB6-409C-453F-A00B-F88986889D72}">
      <dsp:nvSpPr>
        <dsp:cNvPr id="0" name=""/>
        <dsp:cNvSpPr/>
      </dsp:nvSpPr>
      <dsp:spPr>
        <a:xfrm>
          <a:off x="505451" y="2645441"/>
          <a:ext cx="336935" cy="196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963253"/>
              </a:lnTo>
              <a:lnTo>
                <a:pt x="336935" y="19632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4119" y="3577269"/>
        <a:ext cx="99597" cy="99597"/>
      </dsp:txXfrm>
    </dsp:sp>
    <dsp:sp modelId="{D4B6CD35-272B-4099-AC38-00F0AA874C53}">
      <dsp:nvSpPr>
        <dsp:cNvPr id="0" name=""/>
        <dsp:cNvSpPr/>
      </dsp:nvSpPr>
      <dsp:spPr>
        <a:xfrm>
          <a:off x="505451" y="2645441"/>
          <a:ext cx="336935" cy="147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471419"/>
              </a:lnTo>
              <a:lnTo>
                <a:pt x="336935" y="1471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6181" y="3343414"/>
        <a:ext cx="75475" cy="75475"/>
      </dsp:txXfrm>
    </dsp:sp>
    <dsp:sp modelId="{4A44A940-A8E4-447A-A80D-043E34C2620C}">
      <dsp:nvSpPr>
        <dsp:cNvPr id="0" name=""/>
        <dsp:cNvSpPr/>
      </dsp:nvSpPr>
      <dsp:spPr>
        <a:xfrm>
          <a:off x="505451" y="2645441"/>
          <a:ext cx="336935" cy="9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979586"/>
              </a:lnTo>
              <a:lnTo>
                <a:pt x="336935" y="9795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8021" y="3109337"/>
        <a:ext cx="51795" cy="51795"/>
      </dsp:txXfrm>
    </dsp:sp>
    <dsp:sp modelId="{ADFB6A1B-E23C-4801-A532-031D53304D32}">
      <dsp:nvSpPr>
        <dsp:cNvPr id="0" name=""/>
        <dsp:cNvSpPr/>
      </dsp:nvSpPr>
      <dsp:spPr>
        <a:xfrm>
          <a:off x="505451" y="2645441"/>
          <a:ext cx="336935" cy="48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487753"/>
              </a:lnTo>
              <a:lnTo>
                <a:pt x="336935" y="48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9098" y="2874498"/>
        <a:ext cx="29640" cy="29640"/>
      </dsp:txXfrm>
    </dsp:sp>
    <dsp:sp modelId="{3556F937-4EAA-4387-819C-EF9D38940447}">
      <dsp:nvSpPr>
        <dsp:cNvPr id="0" name=""/>
        <dsp:cNvSpPr/>
      </dsp:nvSpPr>
      <dsp:spPr>
        <a:xfrm>
          <a:off x="505451" y="2595641"/>
          <a:ext cx="336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799"/>
              </a:moveTo>
              <a:lnTo>
                <a:pt x="168467" y="49799"/>
              </a:lnTo>
              <a:lnTo>
                <a:pt x="168467" y="45720"/>
              </a:lnTo>
              <a:lnTo>
                <a:pt x="3369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65494" y="2632937"/>
        <a:ext cx="16848" cy="16848"/>
      </dsp:txXfrm>
    </dsp:sp>
    <dsp:sp modelId="{1E94553A-F9F2-4F99-815E-5A4DEB3F94D4}">
      <dsp:nvSpPr>
        <dsp:cNvPr id="0" name=""/>
        <dsp:cNvSpPr/>
      </dsp:nvSpPr>
      <dsp:spPr>
        <a:xfrm>
          <a:off x="505451" y="2149528"/>
          <a:ext cx="336935" cy="495913"/>
        </a:xfrm>
        <a:custGeom>
          <a:avLst/>
          <a:gdLst/>
          <a:ahLst/>
          <a:cxnLst/>
          <a:rect l="0" t="0" r="0" b="0"/>
          <a:pathLst>
            <a:path>
              <a:moveTo>
                <a:pt x="0" y="495913"/>
              </a:moveTo>
              <a:lnTo>
                <a:pt x="168467" y="4959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8930" y="2382496"/>
        <a:ext cx="29977" cy="29977"/>
      </dsp:txXfrm>
    </dsp:sp>
    <dsp:sp modelId="{10267BEB-869F-4942-A5B9-873BD59097E7}">
      <dsp:nvSpPr>
        <dsp:cNvPr id="0" name=""/>
        <dsp:cNvSpPr/>
      </dsp:nvSpPr>
      <dsp:spPr>
        <a:xfrm>
          <a:off x="505451" y="1657695"/>
          <a:ext cx="336935" cy="987746"/>
        </a:xfrm>
        <a:custGeom>
          <a:avLst/>
          <a:gdLst/>
          <a:ahLst/>
          <a:cxnLst/>
          <a:rect l="0" t="0" r="0" b="0"/>
          <a:pathLst>
            <a:path>
              <a:moveTo>
                <a:pt x="0" y="987746"/>
              </a:moveTo>
              <a:lnTo>
                <a:pt x="168467" y="9877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7828" y="2125477"/>
        <a:ext cx="52181" cy="52181"/>
      </dsp:txXfrm>
    </dsp:sp>
    <dsp:sp modelId="{55083B75-8357-4DC3-A7C3-34C5B0F90C4C}">
      <dsp:nvSpPr>
        <dsp:cNvPr id="0" name=""/>
        <dsp:cNvSpPr/>
      </dsp:nvSpPr>
      <dsp:spPr>
        <a:xfrm>
          <a:off x="505451" y="1165862"/>
          <a:ext cx="336935" cy="1479579"/>
        </a:xfrm>
        <a:custGeom>
          <a:avLst/>
          <a:gdLst/>
          <a:ahLst/>
          <a:cxnLst/>
          <a:rect l="0" t="0" r="0" b="0"/>
          <a:pathLst>
            <a:path>
              <a:moveTo>
                <a:pt x="0" y="1479579"/>
              </a:moveTo>
              <a:lnTo>
                <a:pt x="168467" y="1479579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5982" y="1867715"/>
        <a:ext cx="75872" cy="75872"/>
      </dsp:txXfrm>
    </dsp:sp>
    <dsp:sp modelId="{BCC5449C-7026-4CA9-9806-9BD7900AA942}">
      <dsp:nvSpPr>
        <dsp:cNvPr id="0" name=""/>
        <dsp:cNvSpPr/>
      </dsp:nvSpPr>
      <dsp:spPr>
        <a:xfrm>
          <a:off x="505451" y="674028"/>
          <a:ext cx="336935" cy="1971413"/>
        </a:xfrm>
        <a:custGeom>
          <a:avLst/>
          <a:gdLst/>
          <a:ahLst/>
          <a:cxnLst/>
          <a:rect l="0" t="0" r="0" b="0"/>
          <a:pathLst>
            <a:path>
              <a:moveTo>
                <a:pt x="0" y="1971413"/>
              </a:moveTo>
              <a:lnTo>
                <a:pt x="168467" y="19714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3918" y="1609735"/>
        <a:ext cx="99999" cy="99999"/>
      </dsp:txXfrm>
    </dsp:sp>
    <dsp:sp modelId="{1E8EFF8A-FBB1-4A08-A9B0-32021A504852}">
      <dsp:nvSpPr>
        <dsp:cNvPr id="0" name=""/>
        <dsp:cNvSpPr/>
      </dsp:nvSpPr>
      <dsp:spPr>
        <a:xfrm>
          <a:off x="505451" y="182195"/>
          <a:ext cx="336935" cy="2463246"/>
        </a:xfrm>
        <a:custGeom>
          <a:avLst/>
          <a:gdLst/>
          <a:ahLst/>
          <a:cxnLst/>
          <a:rect l="0" t="0" r="0" b="0"/>
          <a:pathLst>
            <a:path>
              <a:moveTo>
                <a:pt x="0" y="2463246"/>
              </a:moveTo>
              <a:lnTo>
                <a:pt x="168467" y="24632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764" y="1351664"/>
        <a:ext cx="124309" cy="124309"/>
      </dsp:txXfrm>
    </dsp:sp>
    <dsp:sp modelId="{EA238957-40EE-4D16-B812-9B47310F7E0D}">
      <dsp:nvSpPr>
        <dsp:cNvPr id="0" name=""/>
        <dsp:cNvSpPr/>
      </dsp:nvSpPr>
      <dsp:spPr>
        <a:xfrm rot="16200000">
          <a:off x="-2365071" y="2412201"/>
          <a:ext cx="5274564" cy="46648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SONHO v2</a:t>
          </a:r>
        </a:p>
      </dsp:txBody>
      <dsp:txXfrm>
        <a:off x="-2365071" y="2412201"/>
        <a:ext cx="5274564" cy="466480"/>
      </dsp:txXfrm>
    </dsp:sp>
    <dsp:sp modelId="{C3C6DE91-AFB5-49D7-A1D1-A8742B69ED34}">
      <dsp:nvSpPr>
        <dsp:cNvPr id="0" name=""/>
        <dsp:cNvSpPr/>
      </dsp:nvSpPr>
      <dsp:spPr>
        <a:xfrm>
          <a:off x="842386" y="481"/>
          <a:ext cx="2178439" cy="36342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842386" y="481"/>
        <a:ext cx="2178439" cy="363428"/>
      </dsp:txXfrm>
    </dsp:sp>
    <dsp:sp modelId="{CF57E560-998B-48F5-983D-4F8A3277A8C1}">
      <dsp:nvSpPr>
        <dsp:cNvPr id="0" name=""/>
        <dsp:cNvSpPr/>
      </dsp:nvSpPr>
      <dsp:spPr>
        <a:xfrm>
          <a:off x="842386" y="4923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42386" y="492314"/>
        <a:ext cx="2178439" cy="363428"/>
      </dsp:txXfrm>
    </dsp:sp>
    <dsp:sp modelId="{065ECDA5-F9BE-4E5F-B8D6-C8DBF9D75A91}">
      <dsp:nvSpPr>
        <dsp:cNvPr id="0" name=""/>
        <dsp:cNvSpPr/>
      </dsp:nvSpPr>
      <dsp:spPr>
        <a:xfrm>
          <a:off x="842386" y="984148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Internamento</a:t>
          </a:r>
        </a:p>
      </dsp:txBody>
      <dsp:txXfrm>
        <a:off x="842386" y="984148"/>
        <a:ext cx="2178439" cy="363428"/>
      </dsp:txXfrm>
    </dsp:sp>
    <dsp:sp modelId="{89D606FB-C136-4F40-8BC0-9EB6BDFE4662}">
      <dsp:nvSpPr>
        <dsp:cNvPr id="0" name=""/>
        <dsp:cNvSpPr/>
      </dsp:nvSpPr>
      <dsp:spPr>
        <a:xfrm>
          <a:off x="842386" y="1475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 Light" panose="020F0302020204030204"/>
            </a:rPr>
            <a:t>MCDT</a:t>
          </a:r>
          <a:endParaRPr lang="pt-PT" sz="1400" kern="1200" dirty="0"/>
        </a:p>
      </dsp:txBody>
      <dsp:txXfrm>
        <a:off x="842386" y="1475981"/>
        <a:ext cx="2178439" cy="363428"/>
      </dsp:txXfrm>
    </dsp:sp>
    <dsp:sp modelId="{CA85CF14-C08B-429E-A491-0FA5502D6B97}">
      <dsp:nvSpPr>
        <dsp:cNvPr id="0" name=""/>
        <dsp:cNvSpPr/>
      </dsp:nvSpPr>
      <dsp:spPr>
        <a:xfrm>
          <a:off x="842386" y="1967814"/>
          <a:ext cx="2178439" cy="363428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Consulta Externa</a:t>
          </a:r>
        </a:p>
      </dsp:txBody>
      <dsp:txXfrm>
        <a:off x="842386" y="1967814"/>
        <a:ext cx="2178439" cy="363428"/>
      </dsp:txXfrm>
    </dsp:sp>
    <dsp:sp modelId="{20058DB6-0C46-431E-A806-563E6423EACB}">
      <dsp:nvSpPr>
        <dsp:cNvPr id="0" name=""/>
        <dsp:cNvSpPr/>
      </dsp:nvSpPr>
      <dsp:spPr>
        <a:xfrm>
          <a:off x="842386" y="24596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Bloco Operatório</a:t>
          </a:r>
        </a:p>
      </dsp:txBody>
      <dsp:txXfrm>
        <a:off x="842386" y="2459647"/>
        <a:ext cx="2178439" cy="363428"/>
      </dsp:txXfrm>
    </dsp:sp>
    <dsp:sp modelId="{C21319F7-31FF-4481-BEAE-A0714166B2C5}">
      <dsp:nvSpPr>
        <dsp:cNvPr id="0" name=""/>
        <dsp:cNvSpPr/>
      </dsp:nvSpPr>
      <dsp:spPr>
        <a:xfrm>
          <a:off x="842386" y="29514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Cirurgia de  Ambulatório</a:t>
          </a:r>
        </a:p>
      </dsp:txBody>
      <dsp:txXfrm>
        <a:off x="842386" y="2951481"/>
        <a:ext cx="2178439" cy="363428"/>
      </dsp:txXfrm>
    </dsp:sp>
    <dsp:sp modelId="{C878CF0F-9D2A-4B78-BC87-398EF56F3CDB}">
      <dsp:nvSpPr>
        <dsp:cNvPr id="0" name=""/>
        <dsp:cNvSpPr/>
      </dsp:nvSpPr>
      <dsp:spPr>
        <a:xfrm>
          <a:off x="842386" y="34433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Hospital de Dia</a:t>
          </a:r>
        </a:p>
      </dsp:txBody>
      <dsp:txXfrm>
        <a:off x="842386" y="3443314"/>
        <a:ext cx="2178439" cy="363428"/>
      </dsp:txXfrm>
    </dsp:sp>
    <dsp:sp modelId="{D87433C3-6F7F-443C-B981-20D1A091245B}">
      <dsp:nvSpPr>
        <dsp:cNvPr id="0" name=""/>
        <dsp:cNvSpPr/>
      </dsp:nvSpPr>
      <dsp:spPr>
        <a:xfrm>
          <a:off x="842386" y="39351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Arquivo</a:t>
          </a:r>
        </a:p>
      </dsp:txBody>
      <dsp:txXfrm>
        <a:off x="842386" y="3935147"/>
        <a:ext cx="2178439" cy="363428"/>
      </dsp:txXfrm>
    </dsp:sp>
    <dsp:sp modelId="{A063554F-E4DA-4A3C-9481-BC610E6A0C1E}">
      <dsp:nvSpPr>
        <dsp:cNvPr id="0" name=""/>
        <dsp:cNvSpPr/>
      </dsp:nvSpPr>
      <dsp:spPr>
        <a:xfrm>
          <a:off x="842386" y="4426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Óbitos</a:t>
          </a:r>
        </a:p>
      </dsp:txBody>
      <dsp:txXfrm>
        <a:off x="842386" y="4426981"/>
        <a:ext cx="2178439" cy="363428"/>
      </dsp:txXfrm>
    </dsp:sp>
    <dsp:sp modelId="{BAC4E829-DC24-474A-9054-39BBB714869C}">
      <dsp:nvSpPr>
        <dsp:cNvPr id="0" name=""/>
        <dsp:cNvSpPr/>
      </dsp:nvSpPr>
      <dsp:spPr>
        <a:xfrm>
          <a:off x="842386" y="49188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Outras Funcionalidades</a:t>
          </a:r>
        </a:p>
      </dsp:txBody>
      <dsp:txXfrm>
        <a:off x="842386" y="4918814"/>
        <a:ext cx="2178439" cy="363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CCF54-A99D-4246-9267-F8E9AA6B4167}">
      <dsp:nvSpPr>
        <dsp:cNvPr id="0" name=""/>
        <dsp:cNvSpPr/>
      </dsp:nvSpPr>
      <dsp:spPr>
        <a:xfrm>
          <a:off x="3171791" y="1961416"/>
          <a:ext cx="188664" cy="578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571"/>
              </a:lnTo>
              <a:lnTo>
                <a:pt x="188664" y="5785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ABE0E-F8B8-4437-BF6D-8BF5C4D62E7B}">
      <dsp:nvSpPr>
        <dsp:cNvPr id="0" name=""/>
        <dsp:cNvSpPr/>
      </dsp:nvSpPr>
      <dsp:spPr>
        <a:xfrm>
          <a:off x="2153003" y="1068404"/>
          <a:ext cx="1521893" cy="26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065"/>
              </a:lnTo>
              <a:lnTo>
                <a:pt x="1521893" y="132065"/>
              </a:lnTo>
              <a:lnTo>
                <a:pt x="1521893" y="2641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DBA29-3DDD-41E8-B042-DD2EB4BF434A}">
      <dsp:nvSpPr>
        <dsp:cNvPr id="0" name=""/>
        <dsp:cNvSpPr/>
      </dsp:nvSpPr>
      <dsp:spPr>
        <a:xfrm>
          <a:off x="1649897" y="1961416"/>
          <a:ext cx="188664" cy="578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571"/>
              </a:lnTo>
              <a:lnTo>
                <a:pt x="188664" y="5785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338DF-68F8-4F48-B621-750A10FB73F2}">
      <dsp:nvSpPr>
        <dsp:cNvPr id="0" name=""/>
        <dsp:cNvSpPr/>
      </dsp:nvSpPr>
      <dsp:spPr>
        <a:xfrm>
          <a:off x="2107283" y="1068404"/>
          <a:ext cx="91440" cy="264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03F0-3EDD-413F-8D21-BA27B9670FBA}">
      <dsp:nvSpPr>
        <dsp:cNvPr id="0" name=""/>
        <dsp:cNvSpPr/>
      </dsp:nvSpPr>
      <dsp:spPr>
        <a:xfrm>
          <a:off x="128004" y="1961416"/>
          <a:ext cx="188664" cy="578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571"/>
              </a:lnTo>
              <a:lnTo>
                <a:pt x="188664" y="5785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ECFEE-D921-4905-9B8C-9FB16DE9D902}">
      <dsp:nvSpPr>
        <dsp:cNvPr id="0" name=""/>
        <dsp:cNvSpPr/>
      </dsp:nvSpPr>
      <dsp:spPr>
        <a:xfrm>
          <a:off x="631109" y="1068404"/>
          <a:ext cx="1521893" cy="264130"/>
        </a:xfrm>
        <a:custGeom>
          <a:avLst/>
          <a:gdLst/>
          <a:ahLst/>
          <a:cxnLst/>
          <a:rect l="0" t="0" r="0" b="0"/>
          <a:pathLst>
            <a:path>
              <a:moveTo>
                <a:pt x="1521893" y="0"/>
              </a:moveTo>
              <a:lnTo>
                <a:pt x="1521893" y="132065"/>
              </a:lnTo>
              <a:lnTo>
                <a:pt x="0" y="132065"/>
              </a:lnTo>
              <a:lnTo>
                <a:pt x="0" y="2641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4C7C9-18BE-4C25-A42C-3191242B376E}">
      <dsp:nvSpPr>
        <dsp:cNvPr id="0" name=""/>
        <dsp:cNvSpPr/>
      </dsp:nvSpPr>
      <dsp:spPr>
        <a:xfrm>
          <a:off x="1524121" y="439522"/>
          <a:ext cx="1257763" cy="628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Coluna “Marcada?”</a:t>
          </a:r>
        </a:p>
      </dsp:txBody>
      <dsp:txXfrm>
        <a:off x="1524121" y="439522"/>
        <a:ext cx="1257763" cy="628881"/>
      </dsp:txXfrm>
    </dsp:sp>
    <dsp:sp modelId="{5A5737B3-E65F-45E3-9FA4-B80739DF3517}">
      <dsp:nvSpPr>
        <dsp:cNvPr id="0" name=""/>
        <dsp:cNvSpPr/>
      </dsp:nvSpPr>
      <dsp:spPr>
        <a:xfrm>
          <a:off x="2227" y="1332534"/>
          <a:ext cx="1257763" cy="6288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M</a:t>
          </a:r>
        </a:p>
      </dsp:txBody>
      <dsp:txXfrm>
        <a:off x="2227" y="1332534"/>
        <a:ext cx="1257763" cy="628881"/>
      </dsp:txXfrm>
    </dsp:sp>
    <dsp:sp modelId="{79B41A40-9644-4D84-A50A-65E960F21D06}">
      <dsp:nvSpPr>
        <dsp:cNvPr id="0" name=""/>
        <dsp:cNvSpPr/>
      </dsp:nvSpPr>
      <dsp:spPr>
        <a:xfrm>
          <a:off x="316668" y="2225546"/>
          <a:ext cx="1257763" cy="62888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Com consulta marcada</a:t>
          </a:r>
        </a:p>
      </dsp:txBody>
      <dsp:txXfrm>
        <a:off x="316668" y="2225546"/>
        <a:ext cx="1257763" cy="628881"/>
      </dsp:txXfrm>
    </dsp:sp>
    <dsp:sp modelId="{1CADF97A-F147-42FD-8A49-94D9306F6FCB}">
      <dsp:nvSpPr>
        <dsp:cNvPr id="0" name=""/>
        <dsp:cNvSpPr/>
      </dsp:nvSpPr>
      <dsp:spPr>
        <a:xfrm>
          <a:off x="1524121" y="1332534"/>
          <a:ext cx="1257763" cy="6288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R</a:t>
          </a:r>
        </a:p>
      </dsp:txBody>
      <dsp:txXfrm>
        <a:off x="1524121" y="1332534"/>
        <a:ext cx="1257763" cy="628881"/>
      </dsp:txXfrm>
    </dsp:sp>
    <dsp:sp modelId="{95F9E22A-493E-4A77-AA28-2F6DD56E942A}">
      <dsp:nvSpPr>
        <dsp:cNvPr id="0" name=""/>
        <dsp:cNvSpPr/>
      </dsp:nvSpPr>
      <dsp:spPr>
        <a:xfrm>
          <a:off x="1838562" y="2225546"/>
          <a:ext cx="1257763" cy="62888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Referência recusada</a:t>
          </a:r>
        </a:p>
      </dsp:txBody>
      <dsp:txXfrm>
        <a:off x="1838562" y="2225546"/>
        <a:ext cx="1257763" cy="628881"/>
      </dsp:txXfrm>
    </dsp:sp>
    <dsp:sp modelId="{15019277-5481-4858-8C8F-351A5E7F40EA}">
      <dsp:nvSpPr>
        <dsp:cNvPr id="0" name=""/>
        <dsp:cNvSpPr/>
      </dsp:nvSpPr>
      <dsp:spPr>
        <a:xfrm>
          <a:off x="3046015" y="1332534"/>
          <a:ext cx="1257763" cy="6288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i="1" kern="1200"/>
            <a:t>Em branco</a:t>
          </a:r>
        </a:p>
      </dsp:txBody>
      <dsp:txXfrm>
        <a:off x="3046015" y="1332534"/>
        <a:ext cx="1257763" cy="628881"/>
      </dsp:txXfrm>
    </dsp:sp>
    <dsp:sp modelId="{36578F7D-6A34-4E6A-9214-AF0744784E14}">
      <dsp:nvSpPr>
        <dsp:cNvPr id="0" name=""/>
        <dsp:cNvSpPr/>
      </dsp:nvSpPr>
      <dsp:spPr>
        <a:xfrm>
          <a:off x="3360455" y="2225546"/>
          <a:ext cx="1257763" cy="62888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i="0" kern="1200"/>
            <a:t>Por marcar</a:t>
          </a:r>
        </a:p>
      </dsp:txBody>
      <dsp:txXfrm>
        <a:off x="3360455" y="2225546"/>
        <a:ext cx="1257763" cy="6288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57DC2-9B92-4B75-9D5A-26D54685B38A}">
      <dsp:nvSpPr>
        <dsp:cNvPr id="0" name=""/>
        <dsp:cNvSpPr/>
      </dsp:nvSpPr>
      <dsp:spPr>
        <a:xfrm>
          <a:off x="-4919423" y="-753829"/>
          <a:ext cx="5858996" cy="585899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C7D32-C963-4A2F-A178-C85A045BE446}">
      <dsp:nvSpPr>
        <dsp:cNvPr id="0" name=""/>
        <dsp:cNvSpPr/>
      </dsp:nvSpPr>
      <dsp:spPr>
        <a:xfrm>
          <a:off x="350606" y="229141"/>
          <a:ext cx="3635305" cy="458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Escolher o utente</a:t>
          </a:r>
          <a:endParaRPr lang="pt-PT" sz="1600" kern="1200" dirty="0"/>
        </a:p>
      </dsp:txBody>
      <dsp:txXfrm>
        <a:off x="350606" y="229141"/>
        <a:ext cx="3635305" cy="458108"/>
      </dsp:txXfrm>
    </dsp:sp>
    <dsp:sp modelId="{14B9F3BA-28D0-4A4E-97BD-4857295DFF85}">
      <dsp:nvSpPr>
        <dsp:cNvPr id="0" name=""/>
        <dsp:cNvSpPr/>
      </dsp:nvSpPr>
      <dsp:spPr>
        <a:xfrm>
          <a:off x="64288" y="171877"/>
          <a:ext cx="572635" cy="57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4EE9FF-D774-4FF7-8FCC-51D2C5F87522}">
      <dsp:nvSpPr>
        <dsp:cNvPr id="0" name=""/>
        <dsp:cNvSpPr/>
      </dsp:nvSpPr>
      <dsp:spPr>
        <a:xfrm>
          <a:off x="727432" y="916217"/>
          <a:ext cx="3258480" cy="458108"/>
        </a:xfrm>
        <a:prstGeom prst="rect">
          <a:avLst/>
        </a:prstGeom>
        <a:gradFill rotWithShape="0">
          <a:gsLst>
            <a:gs pos="0">
              <a:srgbClr val="F2C9CC"/>
            </a:gs>
            <a:gs pos="37000">
              <a:srgbClr val="E7404A"/>
            </a:gs>
            <a:gs pos="100000">
              <a:srgbClr val="E41925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Preencher dados da referência</a:t>
          </a:r>
          <a:endParaRPr lang="pt-PT" sz="1600" kern="1200" dirty="0"/>
        </a:p>
      </dsp:txBody>
      <dsp:txXfrm>
        <a:off x="727432" y="916217"/>
        <a:ext cx="3258480" cy="458108"/>
      </dsp:txXfrm>
    </dsp:sp>
    <dsp:sp modelId="{B932BAE1-66FB-4EA2-9333-93A32D09EFA6}">
      <dsp:nvSpPr>
        <dsp:cNvPr id="0" name=""/>
        <dsp:cNvSpPr/>
      </dsp:nvSpPr>
      <dsp:spPr>
        <a:xfrm>
          <a:off x="441114" y="858953"/>
          <a:ext cx="572635" cy="57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60BC9-AFD0-40DE-BE06-5E5CA273FE2D}">
      <dsp:nvSpPr>
        <dsp:cNvPr id="0" name=""/>
        <dsp:cNvSpPr/>
      </dsp:nvSpPr>
      <dsp:spPr>
        <a:xfrm>
          <a:off x="899745" y="1603293"/>
          <a:ext cx="3086167" cy="458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Preencher tipo de proveniência</a:t>
          </a:r>
          <a:endParaRPr lang="pt-PT" sz="1600" kern="1200" dirty="0"/>
        </a:p>
      </dsp:txBody>
      <dsp:txXfrm>
        <a:off x="899745" y="1603293"/>
        <a:ext cx="3086167" cy="458108"/>
      </dsp:txXfrm>
    </dsp:sp>
    <dsp:sp modelId="{6C0CD903-8BF8-4F0F-9145-1C84308188F1}">
      <dsp:nvSpPr>
        <dsp:cNvPr id="0" name=""/>
        <dsp:cNvSpPr/>
      </dsp:nvSpPr>
      <dsp:spPr>
        <a:xfrm>
          <a:off x="613427" y="1546030"/>
          <a:ext cx="572635" cy="57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48393B-EAE4-4F14-8719-71D4418FDBC0}">
      <dsp:nvSpPr>
        <dsp:cNvPr id="0" name=""/>
        <dsp:cNvSpPr/>
      </dsp:nvSpPr>
      <dsp:spPr>
        <a:xfrm>
          <a:off x="899745" y="2289934"/>
          <a:ext cx="3086167" cy="4581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Preencher unidade de saúde</a:t>
          </a:r>
          <a:endParaRPr lang="pt-PT" sz="1600" kern="1200" dirty="0"/>
        </a:p>
      </dsp:txBody>
      <dsp:txXfrm>
        <a:off x="899745" y="2289934"/>
        <a:ext cx="3086167" cy="458108"/>
      </dsp:txXfrm>
    </dsp:sp>
    <dsp:sp modelId="{6E7B5C34-0714-4366-A447-0EEACA2C9CEE}">
      <dsp:nvSpPr>
        <dsp:cNvPr id="0" name=""/>
        <dsp:cNvSpPr/>
      </dsp:nvSpPr>
      <dsp:spPr>
        <a:xfrm>
          <a:off x="613427" y="2232671"/>
          <a:ext cx="572635" cy="57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94C83C-6252-4E35-BD17-101E6DA62218}">
      <dsp:nvSpPr>
        <dsp:cNvPr id="0" name=""/>
        <dsp:cNvSpPr/>
      </dsp:nvSpPr>
      <dsp:spPr>
        <a:xfrm>
          <a:off x="727432" y="2977010"/>
          <a:ext cx="3258480" cy="4581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Preencher profissional</a:t>
          </a:r>
          <a:endParaRPr lang="pt-PT" sz="1600" kern="1200" dirty="0"/>
        </a:p>
      </dsp:txBody>
      <dsp:txXfrm>
        <a:off x="727432" y="2977010"/>
        <a:ext cx="3258480" cy="458108"/>
      </dsp:txXfrm>
    </dsp:sp>
    <dsp:sp modelId="{F235B338-BEDF-4CD3-822F-8731D010826F}">
      <dsp:nvSpPr>
        <dsp:cNvPr id="0" name=""/>
        <dsp:cNvSpPr/>
      </dsp:nvSpPr>
      <dsp:spPr>
        <a:xfrm>
          <a:off x="441114" y="2919747"/>
          <a:ext cx="572635" cy="57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345FA7-C4A5-4E85-B97A-89F766B78931}">
      <dsp:nvSpPr>
        <dsp:cNvPr id="0" name=""/>
        <dsp:cNvSpPr/>
      </dsp:nvSpPr>
      <dsp:spPr>
        <a:xfrm>
          <a:off x="350606" y="3664086"/>
          <a:ext cx="3635305" cy="458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62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Outras entidades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Criar uma nova entidade associada à referência</a:t>
          </a:r>
          <a:endParaRPr lang="pt-PT" sz="1600" kern="1200" dirty="0"/>
        </a:p>
      </dsp:txBody>
      <dsp:txXfrm>
        <a:off x="350606" y="3664086"/>
        <a:ext cx="3635305" cy="458108"/>
      </dsp:txXfrm>
    </dsp:sp>
    <dsp:sp modelId="{DBFD3F42-C1B9-4BEE-845C-280F960890C3}">
      <dsp:nvSpPr>
        <dsp:cNvPr id="0" name=""/>
        <dsp:cNvSpPr/>
      </dsp:nvSpPr>
      <dsp:spPr>
        <a:xfrm>
          <a:off x="64288" y="3606823"/>
          <a:ext cx="572635" cy="572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ED981-D47A-4C26-9844-36E7D5149BC2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Pesquisar vagas</a:t>
          </a:r>
        </a:p>
      </dsp:txBody>
      <dsp:txXfrm rot="-5400000">
        <a:off x="1" y="419726"/>
        <a:ext cx="838822" cy="359495"/>
      </dsp:txXfrm>
    </dsp:sp>
    <dsp:sp modelId="{B062AA0D-39BC-409F-A61D-3225AD02DFAE}">
      <dsp:nvSpPr>
        <dsp:cNvPr id="0" name=""/>
        <dsp:cNvSpPr/>
      </dsp:nvSpPr>
      <dsp:spPr>
        <a:xfrm rot="5400000">
          <a:off x="3998521" y="-3159383"/>
          <a:ext cx="778906" cy="7098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Por médico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Por especialidade</a:t>
          </a:r>
        </a:p>
      </dsp:txBody>
      <dsp:txXfrm rot="-5400000">
        <a:off x="838823" y="38338"/>
        <a:ext cx="7060281" cy="702860"/>
      </dsp:txXfrm>
    </dsp:sp>
    <dsp:sp modelId="{A466E709-22D0-48A4-ADBB-143750AC9A79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Tipo de marcação</a:t>
          </a:r>
        </a:p>
      </dsp:txBody>
      <dsp:txXfrm rot="-5400000">
        <a:off x="1" y="1470522"/>
        <a:ext cx="838822" cy="359495"/>
      </dsp:txXfrm>
    </dsp:sp>
    <dsp:sp modelId="{5B5EBE89-CCAE-460B-B9C2-853A357EBFE6}">
      <dsp:nvSpPr>
        <dsp:cNvPr id="0" name=""/>
        <dsp:cNvSpPr/>
      </dsp:nvSpPr>
      <dsp:spPr>
        <a:xfrm rot="5400000">
          <a:off x="3998521" y="-2108587"/>
          <a:ext cx="778906" cy="7098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Rotina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Além Vagas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Urgente</a:t>
          </a:r>
        </a:p>
      </dsp:txBody>
      <dsp:txXfrm rot="-5400000">
        <a:off x="838823" y="1089134"/>
        <a:ext cx="7060281" cy="702860"/>
      </dsp:txXfrm>
    </dsp:sp>
    <dsp:sp modelId="{A3FD5AF1-2FA6-44B5-9CAA-3717F1BC9A8F}">
      <dsp:nvSpPr>
        <dsp:cNvPr id="0" name=""/>
        <dsp:cNvSpPr/>
      </dsp:nvSpPr>
      <dsp:spPr>
        <a:xfrm rot="5400000">
          <a:off x="-179747" y="2281655"/>
          <a:ext cx="1198317" cy="838822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Identificar o utente</a:t>
          </a:r>
        </a:p>
      </dsp:txBody>
      <dsp:txXfrm rot="-5400000">
        <a:off x="1" y="2521318"/>
        <a:ext cx="838822" cy="359495"/>
      </dsp:txXfrm>
    </dsp:sp>
    <dsp:sp modelId="{B771B5F8-E05C-40B7-8AC3-921447A69FAE}">
      <dsp:nvSpPr>
        <dsp:cNvPr id="0" name=""/>
        <dsp:cNvSpPr/>
      </dsp:nvSpPr>
      <dsp:spPr>
        <a:xfrm rot="5400000">
          <a:off x="3998521" y="-1057791"/>
          <a:ext cx="778906" cy="7098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Pesquisar por nome, nº de processo, data de nascimento ou nº SNS</a:t>
          </a:r>
        </a:p>
      </dsp:txBody>
      <dsp:txXfrm rot="-5400000">
        <a:off x="838823" y="2139930"/>
        <a:ext cx="7060281" cy="702860"/>
      </dsp:txXfrm>
    </dsp:sp>
    <dsp:sp modelId="{11BD177D-071D-440D-8BE1-0CAF5C9769D1}">
      <dsp:nvSpPr>
        <dsp:cNvPr id="0" name=""/>
        <dsp:cNvSpPr/>
      </dsp:nvSpPr>
      <dsp:spPr>
        <a:xfrm rot="5400000">
          <a:off x="-179747" y="3332451"/>
          <a:ext cx="1198317" cy="83882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Marcar consulta</a:t>
          </a:r>
        </a:p>
      </dsp:txBody>
      <dsp:txXfrm rot="-5400000">
        <a:off x="1" y="3572114"/>
        <a:ext cx="838822" cy="359495"/>
      </dsp:txXfrm>
    </dsp:sp>
    <dsp:sp modelId="{69767FE3-4C22-4320-BA93-E56D86673041}">
      <dsp:nvSpPr>
        <dsp:cNvPr id="0" name=""/>
        <dsp:cNvSpPr/>
      </dsp:nvSpPr>
      <dsp:spPr>
        <a:xfrm rot="5400000">
          <a:off x="3998521" y="-6995"/>
          <a:ext cx="778906" cy="7098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Preencher subsistema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Preencher proveniência</a:t>
          </a:r>
        </a:p>
      </dsp:txBody>
      <dsp:txXfrm rot="-5400000">
        <a:off x="838823" y="3190727"/>
        <a:ext cx="7060281" cy="702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FC2B-F593-462A-AC73-23F82780F956}">
      <dsp:nvSpPr>
        <dsp:cNvPr id="0" name=""/>
        <dsp:cNvSpPr/>
      </dsp:nvSpPr>
      <dsp:spPr>
        <a:xfrm>
          <a:off x="3120649" y="1508073"/>
          <a:ext cx="185622" cy="2326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468"/>
              </a:lnTo>
              <a:lnTo>
                <a:pt x="185622" y="23264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22332-142D-4B7C-9A8E-E6F090B8D581}">
      <dsp:nvSpPr>
        <dsp:cNvPr id="0" name=""/>
        <dsp:cNvSpPr/>
      </dsp:nvSpPr>
      <dsp:spPr>
        <a:xfrm>
          <a:off x="3120649" y="1508073"/>
          <a:ext cx="185622" cy="144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855"/>
              </a:lnTo>
              <a:lnTo>
                <a:pt x="185622" y="14478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3C4C0-B150-4F1C-9F0A-59BAF5734713}">
      <dsp:nvSpPr>
        <dsp:cNvPr id="0" name=""/>
        <dsp:cNvSpPr/>
      </dsp:nvSpPr>
      <dsp:spPr>
        <a:xfrm>
          <a:off x="3120649" y="1508073"/>
          <a:ext cx="185622" cy="56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42"/>
              </a:lnTo>
              <a:lnTo>
                <a:pt x="185622" y="5692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383B6-E397-434E-B525-BA6AFECAE652}">
      <dsp:nvSpPr>
        <dsp:cNvPr id="0" name=""/>
        <dsp:cNvSpPr/>
      </dsp:nvSpPr>
      <dsp:spPr>
        <a:xfrm>
          <a:off x="2118288" y="629460"/>
          <a:ext cx="1497354" cy="259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35"/>
              </a:lnTo>
              <a:lnTo>
                <a:pt x="1497354" y="129935"/>
              </a:lnTo>
              <a:lnTo>
                <a:pt x="1497354" y="259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ADFE4-6CC3-40A9-B8AC-34918ED7D0AA}">
      <dsp:nvSpPr>
        <dsp:cNvPr id="0" name=""/>
        <dsp:cNvSpPr/>
      </dsp:nvSpPr>
      <dsp:spPr>
        <a:xfrm>
          <a:off x="1623294" y="1508073"/>
          <a:ext cx="185622" cy="2326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468"/>
              </a:lnTo>
              <a:lnTo>
                <a:pt x="185622" y="23264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8648D-AC3D-45CD-9AC7-791A7B80615E}">
      <dsp:nvSpPr>
        <dsp:cNvPr id="0" name=""/>
        <dsp:cNvSpPr/>
      </dsp:nvSpPr>
      <dsp:spPr>
        <a:xfrm>
          <a:off x="1623294" y="1508073"/>
          <a:ext cx="185622" cy="144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855"/>
              </a:lnTo>
              <a:lnTo>
                <a:pt x="185622" y="14478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FDF3E-665E-4CCA-B33E-2B390042C1FC}">
      <dsp:nvSpPr>
        <dsp:cNvPr id="0" name=""/>
        <dsp:cNvSpPr/>
      </dsp:nvSpPr>
      <dsp:spPr>
        <a:xfrm>
          <a:off x="1623294" y="1508073"/>
          <a:ext cx="185622" cy="56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42"/>
              </a:lnTo>
              <a:lnTo>
                <a:pt x="185622" y="5692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BDBEA-C954-4544-8A88-972F186548DF}">
      <dsp:nvSpPr>
        <dsp:cNvPr id="0" name=""/>
        <dsp:cNvSpPr/>
      </dsp:nvSpPr>
      <dsp:spPr>
        <a:xfrm>
          <a:off x="2072568" y="629460"/>
          <a:ext cx="91440" cy="259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5B5B9-1F4F-4127-AF5C-105742C5ABD6}">
      <dsp:nvSpPr>
        <dsp:cNvPr id="0" name=""/>
        <dsp:cNvSpPr/>
      </dsp:nvSpPr>
      <dsp:spPr>
        <a:xfrm>
          <a:off x="125940" y="1508073"/>
          <a:ext cx="185622" cy="144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855"/>
              </a:lnTo>
              <a:lnTo>
                <a:pt x="185622" y="14478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E9BF9-F639-4F0B-B19F-6CC0021D097D}">
      <dsp:nvSpPr>
        <dsp:cNvPr id="0" name=""/>
        <dsp:cNvSpPr/>
      </dsp:nvSpPr>
      <dsp:spPr>
        <a:xfrm>
          <a:off x="125940" y="1508073"/>
          <a:ext cx="185622" cy="56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42"/>
              </a:lnTo>
              <a:lnTo>
                <a:pt x="185622" y="5692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428CA-9FC8-4732-A0C7-1BCB2AE61413}">
      <dsp:nvSpPr>
        <dsp:cNvPr id="0" name=""/>
        <dsp:cNvSpPr/>
      </dsp:nvSpPr>
      <dsp:spPr>
        <a:xfrm>
          <a:off x="620933" y="629460"/>
          <a:ext cx="1497354" cy="259871"/>
        </a:xfrm>
        <a:custGeom>
          <a:avLst/>
          <a:gdLst/>
          <a:ahLst/>
          <a:cxnLst/>
          <a:rect l="0" t="0" r="0" b="0"/>
          <a:pathLst>
            <a:path>
              <a:moveTo>
                <a:pt x="1497354" y="0"/>
              </a:moveTo>
              <a:lnTo>
                <a:pt x="1497354" y="129935"/>
              </a:lnTo>
              <a:lnTo>
                <a:pt x="0" y="129935"/>
              </a:lnTo>
              <a:lnTo>
                <a:pt x="0" y="259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65FE9-16C4-461D-B974-FABCF0D76DE0}">
      <dsp:nvSpPr>
        <dsp:cNvPr id="0" name=""/>
        <dsp:cNvSpPr/>
      </dsp:nvSpPr>
      <dsp:spPr>
        <a:xfrm>
          <a:off x="1499546" y="10719"/>
          <a:ext cx="1237483" cy="618741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Consultas do dia</a:t>
          </a:r>
        </a:p>
      </dsp:txBody>
      <dsp:txXfrm>
        <a:off x="1499546" y="10719"/>
        <a:ext cx="1237483" cy="618741"/>
      </dsp:txXfrm>
    </dsp:sp>
    <dsp:sp modelId="{688BD6CA-9E39-4EAA-A633-A511B4C476C6}">
      <dsp:nvSpPr>
        <dsp:cNvPr id="0" name=""/>
        <dsp:cNvSpPr/>
      </dsp:nvSpPr>
      <dsp:spPr>
        <a:xfrm>
          <a:off x="2191" y="889332"/>
          <a:ext cx="1237483" cy="61874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Lista de utentes com consulta marcada para o dia</a:t>
          </a:r>
        </a:p>
      </dsp:txBody>
      <dsp:txXfrm>
        <a:off x="2191" y="889332"/>
        <a:ext cx="1237483" cy="618741"/>
      </dsp:txXfrm>
    </dsp:sp>
    <dsp:sp modelId="{95C0BE9F-3442-4659-A173-F1293645E7A1}">
      <dsp:nvSpPr>
        <dsp:cNvPr id="0" name=""/>
        <dsp:cNvSpPr/>
      </dsp:nvSpPr>
      <dsp:spPr>
        <a:xfrm>
          <a:off x="311562" y="1767945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Efetivação de consultas</a:t>
          </a:r>
        </a:p>
      </dsp:txBody>
      <dsp:txXfrm>
        <a:off x="311562" y="1767945"/>
        <a:ext cx="1237483" cy="618741"/>
      </dsp:txXfrm>
    </dsp:sp>
    <dsp:sp modelId="{3994B7CD-7796-4490-8C51-2EA0D471B525}">
      <dsp:nvSpPr>
        <dsp:cNvPr id="0" name=""/>
        <dsp:cNvSpPr/>
      </dsp:nvSpPr>
      <dsp:spPr>
        <a:xfrm>
          <a:off x="311562" y="2646558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 e seleção de utentes</a:t>
          </a:r>
        </a:p>
      </dsp:txBody>
      <dsp:txXfrm>
        <a:off x="311562" y="2646558"/>
        <a:ext cx="1237483" cy="618741"/>
      </dsp:txXfrm>
    </dsp:sp>
    <dsp:sp modelId="{22262E38-6E95-43D4-8176-3159B564110B}">
      <dsp:nvSpPr>
        <dsp:cNvPr id="0" name=""/>
        <dsp:cNvSpPr/>
      </dsp:nvSpPr>
      <dsp:spPr>
        <a:xfrm>
          <a:off x="1499546" y="889332"/>
          <a:ext cx="1237483" cy="61874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Acesso à informação do utente</a:t>
          </a:r>
        </a:p>
      </dsp:txBody>
      <dsp:txXfrm>
        <a:off x="1499546" y="889332"/>
        <a:ext cx="1237483" cy="618741"/>
      </dsp:txXfrm>
    </dsp:sp>
    <dsp:sp modelId="{8BF2F14E-46C3-455D-B81E-54012D71DCF1}">
      <dsp:nvSpPr>
        <dsp:cNvPr id="0" name=""/>
        <dsp:cNvSpPr/>
      </dsp:nvSpPr>
      <dsp:spPr>
        <a:xfrm>
          <a:off x="1808917" y="1767945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Dados biográficos</a:t>
          </a:r>
        </a:p>
      </dsp:txBody>
      <dsp:txXfrm>
        <a:off x="1808917" y="1767945"/>
        <a:ext cx="1237483" cy="618741"/>
      </dsp:txXfrm>
    </dsp:sp>
    <dsp:sp modelId="{D3A763A0-FF4A-488A-8C55-0FB9698FA979}">
      <dsp:nvSpPr>
        <dsp:cNvPr id="0" name=""/>
        <dsp:cNvSpPr/>
      </dsp:nvSpPr>
      <dsp:spPr>
        <a:xfrm>
          <a:off x="1808917" y="2646558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Contactos</a:t>
          </a:r>
        </a:p>
      </dsp:txBody>
      <dsp:txXfrm>
        <a:off x="1808917" y="2646558"/>
        <a:ext cx="1237483" cy="618741"/>
      </dsp:txXfrm>
    </dsp:sp>
    <dsp:sp modelId="{E291DEF9-5F02-4623-A429-220219A6E284}">
      <dsp:nvSpPr>
        <dsp:cNvPr id="0" name=""/>
        <dsp:cNvSpPr/>
      </dsp:nvSpPr>
      <dsp:spPr>
        <a:xfrm>
          <a:off x="1808917" y="3525171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Outros</a:t>
          </a:r>
        </a:p>
      </dsp:txBody>
      <dsp:txXfrm>
        <a:off x="1808917" y="3525171"/>
        <a:ext cx="1237483" cy="618741"/>
      </dsp:txXfrm>
    </dsp:sp>
    <dsp:sp modelId="{4CD876DD-B183-4556-8DF2-14D153E585B0}">
      <dsp:nvSpPr>
        <dsp:cNvPr id="0" name=""/>
        <dsp:cNvSpPr/>
      </dsp:nvSpPr>
      <dsp:spPr>
        <a:xfrm>
          <a:off x="2996901" y="889332"/>
          <a:ext cx="1237483" cy="61874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Acesso à informação da consulta</a:t>
          </a:r>
        </a:p>
      </dsp:txBody>
      <dsp:txXfrm>
        <a:off x="2996901" y="889332"/>
        <a:ext cx="1237483" cy="618741"/>
      </dsp:txXfrm>
    </dsp:sp>
    <dsp:sp modelId="{5B949AE5-A598-4F7B-B880-4ECE484B8BA1}">
      <dsp:nvSpPr>
        <dsp:cNvPr id="0" name=""/>
        <dsp:cNvSpPr/>
      </dsp:nvSpPr>
      <dsp:spPr>
        <a:xfrm>
          <a:off x="3306271" y="1767945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Marcadas</a:t>
          </a:r>
        </a:p>
      </dsp:txBody>
      <dsp:txXfrm>
        <a:off x="3306271" y="1767945"/>
        <a:ext cx="1237483" cy="618741"/>
      </dsp:txXfrm>
    </dsp:sp>
    <dsp:sp modelId="{2806DB48-A782-4C1D-83AB-A089E00A07B0}">
      <dsp:nvSpPr>
        <dsp:cNvPr id="0" name=""/>
        <dsp:cNvSpPr/>
      </dsp:nvSpPr>
      <dsp:spPr>
        <a:xfrm>
          <a:off x="3306271" y="2646558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Efetivadas</a:t>
          </a:r>
        </a:p>
      </dsp:txBody>
      <dsp:txXfrm>
        <a:off x="3306271" y="2646558"/>
        <a:ext cx="1237483" cy="618741"/>
      </dsp:txXfrm>
    </dsp:sp>
    <dsp:sp modelId="{45EA639D-6D85-4E41-BF60-B1E841CEF36A}">
      <dsp:nvSpPr>
        <dsp:cNvPr id="0" name=""/>
        <dsp:cNvSpPr/>
      </dsp:nvSpPr>
      <dsp:spPr>
        <a:xfrm>
          <a:off x="3306271" y="3525171"/>
          <a:ext cx="1237483" cy="61874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Decorrentes</a:t>
          </a:r>
        </a:p>
      </dsp:txBody>
      <dsp:txXfrm>
        <a:off x="3306271" y="3525171"/>
        <a:ext cx="1237483" cy="618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E06B7-D474-4887-90F3-4D9E5644B4BB}">
      <dsp:nvSpPr>
        <dsp:cNvPr id="0" name=""/>
        <dsp:cNvSpPr/>
      </dsp:nvSpPr>
      <dsp:spPr>
        <a:xfrm>
          <a:off x="3310" y="108344"/>
          <a:ext cx="1447563" cy="94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Consulta definida como consulta de grupo</a:t>
          </a:r>
        </a:p>
      </dsp:txBody>
      <dsp:txXfrm>
        <a:off x="31133" y="136167"/>
        <a:ext cx="1391917" cy="894317"/>
      </dsp:txXfrm>
    </dsp:sp>
    <dsp:sp modelId="{7BD8DFBB-50D2-4DFC-BEDA-A9FB0E97FDDB}">
      <dsp:nvSpPr>
        <dsp:cNvPr id="0" name=""/>
        <dsp:cNvSpPr/>
      </dsp:nvSpPr>
      <dsp:spPr>
        <a:xfrm>
          <a:off x="1595630" y="403828"/>
          <a:ext cx="306883" cy="3589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>
        <a:off x="1595630" y="475627"/>
        <a:ext cx="214818" cy="215397"/>
      </dsp:txXfrm>
    </dsp:sp>
    <dsp:sp modelId="{6C402D98-417A-4C07-B790-F204CA6CF000}">
      <dsp:nvSpPr>
        <dsp:cNvPr id="0" name=""/>
        <dsp:cNvSpPr/>
      </dsp:nvSpPr>
      <dsp:spPr>
        <a:xfrm>
          <a:off x="2029900" y="108344"/>
          <a:ext cx="1447563" cy="94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Grupos pré-definidos</a:t>
          </a:r>
        </a:p>
      </dsp:txBody>
      <dsp:txXfrm>
        <a:off x="2057723" y="136167"/>
        <a:ext cx="1391917" cy="894317"/>
      </dsp:txXfrm>
    </dsp:sp>
    <dsp:sp modelId="{6E7069D5-B315-42DE-B83A-62FB1163C126}">
      <dsp:nvSpPr>
        <dsp:cNvPr id="0" name=""/>
        <dsp:cNvSpPr/>
      </dsp:nvSpPr>
      <dsp:spPr>
        <a:xfrm>
          <a:off x="3622220" y="403828"/>
          <a:ext cx="306883" cy="3589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>
        <a:off x="3622220" y="475627"/>
        <a:ext cx="214818" cy="215397"/>
      </dsp:txXfrm>
    </dsp:sp>
    <dsp:sp modelId="{E9526DD1-755F-41C4-B310-B8DB3092AE18}">
      <dsp:nvSpPr>
        <dsp:cNvPr id="0" name=""/>
        <dsp:cNvSpPr/>
      </dsp:nvSpPr>
      <dsp:spPr>
        <a:xfrm>
          <a:off x="4056489" y="108344"/>
          <a:ext cx="1447563" cy="94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Escolher o grupo de consulta</a:t>
          </a:r>
        </a:p>
      </dsp:txBody>
      <dsp:txXfrm>
        <a:off x="4084312" y="136167"/>
        <a:ext cx="1391917" cy="894317"/>
      </dsp:txXfrm>
    </dsp:sp>
    <dsp:sp modelId="{F3DCAB74-CA9C-460D-9E63-7ACED22B4598}">
      <dsp:nvSpPr>
        <dsp:cNvPr id="0" name=""/>
        <dsp:cNvSpPr/>
      </dsp:nvSpPr>
      <dsp:spPr>
        <a:xfrm>
          <a:off x="5648809" y="403828"/>
          <a:ext cx="306883" cy="3589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500" kern="1200"/>
        </a:p>
      </dsp:txBody>
      <dsp:txXfrm>
        <a:off x="5648809" y="475627"/>
        <a:ext cx="214818" cy="215397"/>
      </dsp:txXfrm>
    </dsp:sp>
    <dsp:sp modelId="{8F43B32F-27EF-4B04-9D53-8A8D0F187581}">
      <dsp:nvSpPr>
        <dsp:cNvPr id="0" name=""/>
        <dsp:cNvSpPr/>
      </dsp:nvSpPr>
      <dsp:spPr>
        <a:xfrm>
          <a:off x="6083078" y="108344"/>
          <a:ext cx="1447563" cy="949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Dentro do grupo é possível  remover profissionais</a:t>
          </a:r>
        </a:p>
      </dsp:txBody>
      <dsp:txXfrm>
        <a:off x="6110901" y="136167"/>
        <a:ext cx="1391917" cy="894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8D4BD-6CBD-45BA-B67E-1AE5EB7ACDFF}">
      <dsp:nvSpPr>
        <dsp:cNvPr id="0" name=""/>
        <dsp:cNvSpPr/>
      </dsp:nvSpPr>
      <dsp:spPr>
        <a:xfrm>
          <a:off x="1656184" y="1210852"/>
          <a:ext cx="906342" cy="314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99"/>
              </a:lnTo>
              <a:lnTo>
                <a:pt x="906342" y="157299"/>
              </a:lnTo>
              <a:lnTo>
                <a:pt x="906342" y="314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F615E-1C0D-42F6-9AF8-93C8433DB42A}">
      <dsp:nvSpPr>
        <dsp:cNvPr id="0" name=""/>
        <dsp:cNvSpPr/>
      </dsp:nvSpPr>
      <dsp:spPr>
        <a:xfrm>
          <a:off x="749841" y="1210852"/>
          <a:ext cx="906342" cy="314598"/>
        </a:xfrm>
        <a:custGeom>
          <a:avLst/>
          <a:gdLst/>
          <a:ahLst/>
          <a:cxnLst/>
          <a:rect l="0" t="0" r="0" b="0"/>
          <a:pathLst>
            <a:path>
              <a:moveTo>
                <a:pt x="906342" y="0"/>
              </a:moveTo>
              <a:lnTo>
                <a:pt x="906342" y="157299"/>
              </a:lnTo>
              <a:lnTo>
                <a:pt x="0" y="157299"/>
              </a:lnTo>
              <a:lnTo>
                <a:pt x="0" y="314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16EDF-F0D9-42D1-A18C-D528C88D2463}">
      <dsp:nvSpPr>
        <dsp:cNvPr id="0" name=""/>
        <dsp:cNvSpPr/>
      </dsp:nvSpPr>
      <dsp:spPr>
        <a:xfrm>
          <a:off x="907140" y="461809"/>
          <a:ext cx="1498086" cy="749043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Declaração de presença</a:t>
          </a:r>
        </a:p>
      </dsp:txBody>
      <dsp:txXfrm>
        <a:off x="907140" y="461809"/>
        <a:ext cx="1498086" cy="749043"/>
      </dsp:txXfrm>
    </dsp:sp>
    <dsp:sp modelId="{8BAF357E-E053-4B47-8C56-CAF9698EC92D}">
      <dsp:nvSpPr>
        <dsp:cNvPr id="0" name=""/>
        <dsp:cNvSpPr/>
      </dsp:nvSpPr>
      <dsp:spPr>
        <a:xfrm>
          <a:off x="798" y="1525451"/>
          <a:ext cx="1498086" cy="749043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Próprio</a:t>
          </a:r>
        </a:p>
      </dsp:txBody>
      <dsp:txXfrm>
        <a:off x="798" y="1525451"/>
        <a:ext cx="1498086" cy="749043"/>
      </dsp:txXfrm>
    </dsp:sp>
    <dsp:sp modelId="{BA6640AF-70A0-4D14-9A8F-2E34A14ACFA1}">
      <dsp:nvSpPr>
        <dsp:cNvPr id="0" name=""/>
        <dsp:cNvSpPr/>
      </dsp:nvSpPr>
      <dsp:spPr>
        <a:xfrm>
          <a:off x="1813483" y="1525451"/>
          <a:ext cx="1498086" cy="749043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Acompanhante</a:t>
          </a:r>
        </a:p>
      </dsp:txBody>
      <dsp:txXfrm>
        <a:off x="1813483" y="1525451"/>
        <a:ext cx="1498086" cy="749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4F567-780D-4E1D-8C99-C7FC263D6B47}">
      <dsp:nvSpPr>
        <dsp:cNvPr id="0" name=""/>
        <dsp:cNvSpPr/>
      </dsp:nvSpPr>
      <dsp:spPr>
        <a:xfrm>
          <a:off x="1133" y="120004"/>
          <a:ext cx="1380882" cy="552352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Consultas do dia</a:t>
          </a:r>
        </a:p>
      </dsp:txBody>
      <dsp:txXfrm>
        <a:off x="277309" y="120004"/>
        <a:ext cx="828530" cy="552352"/>
      </dsp:txXfrm>
    </dsp:sp>
    <dsp:sp modelId="{9A703692-35D8-49D9-BD0C-3AFF6D0030F5}">
      <dsp:nvSpPr>
        <dsp:cNvPr id="0" name=""/>
        <dsp:cNvSpPr/>
      </dsp:nvSpPr>
      <dsp:spPr>
        <a:xfrm>
          <a:off x="1243927" y="120004"/>
          <a:ext cx="1380882" cy="552352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Consultas</a:t>
          </a:r>
        </a:p>
      </dsp:txBody>
      <dsp:txXfrm>
        <a:off x="1520103" y="120004"/>
        <a:ext cx="828530" cy="552352"/>
      </dsp:txXfrm>
    </dsp:sp>
    <dsp:sp modelId="{32F8D330-D28F-47D7-91D9-A2A9B2168F04}">
      <dsp:nvSpPr>
        <dsp:cNvPr id="0" name=""/>
        <dsp:cNvSpPr/>
      </dsp:nvSpPr>
      <dsp:spPr>
        <a:xfrm>
          <a:off x="2486721" y="120004"/>
          <a:ext cx="1380882" cy="552352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Decorrentes</a:t>
          </a:r>
        </a:p>
      </dsp:txBody>
      <dsp:txXfrm>
        <a:off x="2762897" y="120004"/>
        <a:ext cx="828530" cy="552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8D4BD-6CBD-45BA-B67E-1AE5EB7ACDFF}">
      <dsp:nvSpPr>
        <dsp:cNvPr id="0" name=""/>
        <dsp:cNvSpPr/>
      </dsp:nvSpPr>
      <dsp:spPr>
        <a:xfrm>
          <a:off x="1656184" y="1210852"/>
          <a:ext cx="906342" cy="314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99"/>
              </a:lnTo>
              <a:lnTo>
                <a:pt x="906342" y="157299"/>
              </a:lnTo>
              <a:lnTo>
                <a:pt x="906342" y="314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F615E-1C0D-42F6-9AF8-93C8433DB42A}">
      <dsp:nvSpPr>
        <dsp:cNvPr id="0" name=""/>
        <dsp:cNvSpPr/>
      </dsp:nvSpPr>
      <dsp:spPr>
        <a:xfrm>
          <a:off x="749841" y="1210852"/>
          <a:ext cx="906342" cy="314598"/>
        </a:xfrm>
        <a:custGeom>
          <a:avLst/>
          <a:gdLst/>
          <a:ahLst/>
          <a:cxnLst/>
          <a:rect l="0" t="0" r="0" b="0"/>
          <a:pathLst>
            <a:path>
              <a:moveTo>
                <a:pt x="906342" y="0"/>
              </a:moveTo>
              <a:lnTo>
                <a:pt x="906342" y="157299"/>
              </a:lnTo>
              <a:lnTo>
                <a:pt x="0" y="157299"/>
              </a:lnTo>
              <a:lnTo>
                <a:pt x="0" y="314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16EDF-F0D9-42D1-A18C-D528C88D2463}">
      <dsp:nvSpPr>
        <dsp:cNvPr id="0" name=""/>
        <dsp:cNvSpPr/>
      </dsp:nvSpPr>
      <dsp:spPr>
        <a:xfrm>
          <a:off x="907140" y="461809"/>
          <a:ext cx="1498086" cy="749043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Declaração de presença</a:t>
          </a:r>
        </a:p>
      </dsp:txBody>
      <dsp:txXfrm>
        <a:off x="907140" y="461809"/>
        <a:ext cx="1498086" cy="749043"/>
      </dsp:txXfrm>
    </dsp:sp>
    <dsp:sp modelId="{8BAF357E-E053-4B47-8C56-CAF9698EC92D}">
      <dsp:nvSpPr>
        <dsp:cNvPr id="0" name=""/>
        <dsp:cNvSpPr/>
      </dsp:nvSpPr>
      <dsp:spPr>
        <a:xfrm>
          <a:off x="798" y="1525451"/>
          <a:ext cx="1498086" cy="749043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Próprio</a:t>
          </a:r>
        </a:p>
      </dsp:txBody>
      <dsp:txXfrm>
        <a:off x="798" y="1525451"/>
        <a:ext cx="1498086" cy="749043"/>
      </dsp:txXfrm>
    </dsp:sp>
    <dsp:sp modelId="{BA6640AF-70A0-4D14-9A8F-2E34A14ACFA1}">
      <dsp:nvSpPr>
        <dsp:cNvPr id="0" name=""/>
        <dsp:cNvSpPr/>
      </dsp:nvSpPr>
      <dsp:spPr>
        <a:xfrm>
          <a:off x="1813483" y="1525451"/>
          <a:ext cx="1498086" cy="749043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Acompanhante</a:t>
          </a:r>
        </a:p>
      </dsp:txBody>
      <dsp:txXfrm>
        <a:off x="1813483" y="1525451"/>
        <a:ext cx="1498086" cy="7490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4F567-780D-4E1D-8C99-C7FC263D6B47}">
      <dsp:nvSpPr>
        <dsp:cNvPr id="0" name=""/>
        <dsp:cNvSpPr/>
      </dsp:nvSpPr>
      <dsp:spPr>
        <a:xfrm>
          <a:off x="1133" y="120004"/>
          <a:ext cx="1380882" cy="552352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Consultas do dia</a:t>
          </a:r>
        </a:p>
      </dsp:txBody>
      <dsp:txXfrm>
        <a:off x="277309" y="120004"/>
        <a:ext cx="828530" cy="552352"/>
      </dsp:txXfrm>
    </dsp:sp>
    <dsp:sp modelId="{9A703692-35D8-49D9-BD0C-3AFF6D0030F5}">
      <dsp:nvSpPr>
        <dsp:cNvPr id="0" name=""/>
        <dsp:cNvSpPr/>
      </dsp:nvSpPr>
      <dsp:spPr>
        <a:xfrm>
          <a:off x="1243927" y="120004"/>
          <a:ext cx="1380882" cy="552352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Consultas</a:t>
          </a:r>
        </a:p>
      </dsp:txBody>
      <dsp:txXfrm>
        <a:off x="1520103" y="120004"/>
        <a:ext cx="828530" cy="552352"/>
      </dsp:txXfrm>
    </dsp:sp>
    <dsp:sp modelId="{32F8D330-D28F-47D7-91D9-A2A9B2168F04}">
      <dsp:nvSpPr>
        <dsp:cNvPr id="0" name=""/>
        <dsp:cNvSpPr/>
      </dsp:nvSpPr>
      <dsp:spPr>
        <a:xfrm>
          <a:off x="2486721" y="120004"/>
          <a:ext cx="1380882" cy="552352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Decorrentes</a:t>
          </a:r>
        </a:p>
      </dsp:txBody>
      <dsp:txXfrm>
        <a:off x="2762897" y="120004"/>
        <a:ext cx="828530" cy="5523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6DCC5-7CBE-4CD5-ADA4-33E030751AA0}">
      <dsp:nvSpPr>
        <dsp:cNvPr id="0" name=""/>
        <dsp:cNvSpPr/>
      </dsp:nvSpPr>
      <dsp:spPr>
        <a:xfrm rot="5400000">
          <a:off x="144832" y="623917"/>
          <a:ext cx="817052" cy="9301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1265DF30-B2FB-44F2-A202-C8C5639020A8}">
      <dsp:nvSpPr>
        <dsp:cNvPr id="0" name=""/>
        <dsp:cNvSpPr/>
      </dsp:nvSpPr>
      <dsp:spPr>
        <a:xfrm>
          <a:off x="38786" y="158352"/>
          <a:ext cx="1943998" cy="540002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F2C9CC"/>
            </a:gs>
            <a:gs pos="31000">
              <a:srgbClr val="E63C46"/>
            </a:gs>
            <a:gs pos="100000">
              <a:srgbClr val="E20613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Consultas efetivadas</a:t>
          </a:r>
        </a:p>
      </dsp:txBody>
      <dsp:txXfrm>
        <a:off x="65151" y="184717"/>
        <a:ext cx="1891268" cy="487272"/>
      </dsp:txXfrm>
    </dsp:sp>
    <dsp:sp modelId="{4761D82B-866D-48AF-93D2-B596750B01F6}">
      <dsp:nvSpPr>
        <dsp:cNvPr id="0" name=""/>
        <dsp:cNvSpPr/>
      </dsp:nvSpPr>
      <dsp:spPr>
        <a:xfrm>
          <a:off x="1698503" y="38794"/>
          <a:ext cx="1000360" cy="77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D015B-2053-4978-8A06-61FB8B139338}">
      <dsp:nvSpPr>
        <dsp:cNvPr id="0" name=""/>
        <dsp:cNvSpPr/>
      </dsp:nvSpPr>
      <dsp:spPr>
        <a:xfrm rot="5400000">
          <a:off x="1143013" y="1489622"/>
          <a:ext cx="817052" cy="9301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AA7A874D-2922-4488-B547-8BBF7C6D50F9}">
      <dsp:nvSpPr>
        <dsp:cNvPr id="0" name=""/>
        <dsp:cNvSpPr/>
      </dsp:nvSpPr>
      <dsp:spPr>
        <a:xfrm>
          <a:off x="1037827" y="1019576"/>
          <a:ext cx="1943998" cy="540002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Decorrentes</a:t>
          </a:r>
        </a:p>
      </dsp:txBody>
      <dsp:txXfrm>
        <a:off x="1064192" y="1045941"/>
        <a:ext cx="1891268" cy="487272"/>
      </dsp:txXfrm>
    </dsp:sp>
    <dsp:sp modelId="{0A7FF90B-FB73-4E4B-B587-E7A41DB6766C}">
      <dsp:nvSpPr>
        <dsp:cNvPr id="0" name=""/>
        <dsp:cNvSpPr/>
      </dsp:nvSpPr>
      <dsp:spPr>
        <a:xfrm>
          <a:off x="2975340" y="1028470"/>
          <a:ext cx="1000360" cy="77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445F6-DBD9-4DA8-B2F7-00330DB5D743}">
      <dsp:nvSpPr>
        <dsp:cNvPr id="0" name=""/>
        <dsp:cNvSpPr/>
      </dsp:nvSpPr>
      <dsp:spPr>
        <a:xfrm rot="5400000">
          <a:off x="2132814" y="2396751"/>
          <a:ext cx="817052" cy="9301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21550521-C3F7-4D87-A17B-04F62B526D0A}">
      <dsp:nvSpPr>
        <dsp:cNvPr id="0" name=""/>
        <dsp:cNvSpPr/>
      </dsp:nvSpPr>
      <dsp:spPr>
        <a:xfrm>
          <a:off x="2028202" y="1892257"/>
          <a:ext cx="1943998" cy="5400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Administrativa</a:t>
          </a:r>
        </a:p>
      </dsp:txBody>
      <dsp:txXfrm>
        <a:off x="2054567" y="1918622"/>
        <a:ext cx="1891268" cy="487272"/>
      </dsp:txXfrm>
    </dsp:sp>
    <dsp:sp modelId="{DA301450-C76A-48EA-A666-4623105CB89F}">
      <dsp:nvSpPr>
        <dsp:cNvPr id="0" name=""/>
        <dsp:cNvSpPr/>
      </dsp:nvSpPr>
      <dsp:spPr>
        <a:xfrm>
          <a:off x="4252177" y="2018146"/>
          <a:ext cx="1000360" cy="77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9508F-EA05-4836-A596-E92B76063C6B}">
      <dsp:nvSpPr>
        <dsp:cNvPr id="0" name=""/>
        <dsp:cNvSpPr/>
      </dsp:nvSpPr>
      <dsp:spPr>
        <a:xfrm>
          <a:off x="3051574" y="2799837"/>
          <a:ext cx="1943998" cy="540002"/>
        </a:xfrm>
        <a:prstGeom prst="roundRect">
          <a:avLst>
            <a:gd name="adj" fmla="val 1667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Registo de altas</a:t>
          </a:r>
        </a:p>
      </dsp:txBody>
      <dsp:txXfrm>
        <a:off x="3077939" y="2826202"/>
        <a:ext cx="1891268" cy="487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46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69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10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70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169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71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555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72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44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73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065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5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5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7" y="2764112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Módulo de </a:t>
            </a:r>
          </a:p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Consulta Externa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38A8F0-58D4-FEDE-F29C-AE2EAEBD36A1}"/>
              </a:ext>
            </a:extLst>
          </p:cNvPr>
          <p:cNvSpPr txBox="1">
            <a:spLocks/>
          </p:cNvSpPr>
          <p:nvPr/>
        </p:nvSpPr>
        <p:spPr>
          <a:xfrm>
            <a:off x="459827" y="4216607"/>
            <a:ext cx="3816424" cy="42292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 dirty="0"/>
              <a:t>Formação SONHO v2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421465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agenda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03149" y="2268776"/>
            <a:ext cx="5453522" cy="236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Após selecionar a  agenda a alterar é  possível efetuar  várias alterações à  agenda, nomeadamente: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Profissional, Secretariado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Dias/Horas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Remove Agenda/  Partes da agenda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Altera Vagas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Muda de um dia para o  outro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Altera Sala</a:t>
            </a: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A52BB785-76FF-9FB2-7558-603E2113847F}"/>
              </a:ext>
            </a:extLst>
          </p:cNvPr>
          <p:cNvSpPr/>
          <p:nvPr/>
        </p:nvSpPr>
        <p:spPr>
          <a:xfrm>
            <a:off x="6316646" y="2340000"/>
            <a:ext cx="2994405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F09CDF03-204D-D4AB-B0C5-0CE65F28A7D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6676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8" y="1609855"/>
            <a:ext cx="650557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Profissional/Secretariado  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585798" y="2792195"/>
            <a:ext cx="534582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Selecionar médico ou  secretariado no grupo “Alteração a Efetuar”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Para efetuar as  alterações selecionar  “Transferir Agenda”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Podem ser  selecionadas novas  salas se houver  necessidade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Manter ou acumular  as vagas do novo  profissional selecionado</a:t>
            </a:r>
          </a:p>
        </p:txBody>
      </p:sp>
      <p:pic>
        <p:nvPicPr>
          <p:cNvPr id="14" name="Imagem 12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7AF422A7-DE46-547D-2A60-FF3B164D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44000" cy="3595578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A32A012E-572E-8B29-BABF-80869B17117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1373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8" y="1609855"/>
            <a:ext cx="650557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Profissional/Secretariado  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424433" y="2881842"/>
            <a:ext cx="534582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Selecionar médico ou  secretariado no grupo “Alteração a Efetuar”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Para efetuar as  alterações selecionar  “Transferir Agenda”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Podem ser  selecionadas novas  salas se houver  necessidade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Manter ou acumular  as vagas do novo  profissional selecionado</a:t>
            </a:r>
          </a:p>
        </p:txBody>
      </p:sp>
      <p:pic>
        <p:nvPicPr>
          <p:cNvPr id="14" name="Imagem 12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7AF422A7-DE46-547D-2A60-FF3B164D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44000" cy="3595578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E8A091F8-F814-700D-900A-4A0F7C1A41FA}"/>
              </a:ext>
            </a:extLst>
          </p:cNvPr>
          <p:cNvSpPr/>
          <p:nvPr/>
        </p:nvSpPr>
        <p:spPr>
          <a:xfrm>
            <a:off x="7578731" y="4312066"/>
            <a:ext cx="422313" cy="180000"/>
          </a:xfrm>
          <a:custGeom>
            <a:avLst/>
            <a:gdLst/>
            <a:ahLst/>
            <a:cxnLst/>
            <a:rect l="l" t="t" r="r" b="b"/>
            <a:pathLst>
              <a:path w="360045" h="144145">
                <a:moveTo>
                  <a:pt x="0" y="144017"/>
                </a:moveTo>
                <a:lnTo>
                  <a:pt x="360045" y="144017"/>
                </a:lnTo>
                <a:lnTo>
                  <a:pt x="360045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BE4F142-900F-1272-109B-C513C712C4FE}"/>
              </a:ext>
            </a:extLst>
          </p:cNvPr>
          <p:cNvSpPr/>
          <p:nvPr/>
        </p:nvSpPr>
        <p:spPr>
          <a:xfrm>
            <a:off x="8483747" y="4555485"/>
            <a:ext cx="2052000" cy="180000"/>
          </a:xfrm>
          <a:custGeom>
            <a:avLst/>
            <a:gdLst/>
            <a:ahLst/>
            <a:cxnLst/>
            <a:rect l="l" t="t" r="r" b="b"/>
            <a:pathLst>
              <a:path w="1872615" h="144145">
                <a:moveTo>
                  <a:pt x="0" y="144017"/>
                </a:moveTo>
                <a:lnTo>
                  <a:pt x="1872234" y="144017"/>
                </a:lnTo>
                <a:lnTo>
                  <a:pt x="1872234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A32A012E-572E-8B29-BABF-80869B17117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91265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8" y="1609855"/>
            <a:ext cx="650557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Profissional/Secretariado  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549939" y="2792195"/>
            <a:ext cx="534582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Selecionar médico ou  secretariado no grupo “Alteração a Efetuar”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Para efetuar as  alterações selecionar  “Transferir Agenda”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Podem ser  selecionadas novas  salas se houver  necessidade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Manter ou acumular  as vagas do novo  profissional selecionado</a:t>
            </a:r>
          </a:p>
        </p:txBody>
      </p:sp>
      <p:pic>
        <p:nvPicPr>
          <p:cNvPr id="14" name="Imagem 12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7AF422A7-DE46-547D-2A60-FF3B164D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44000" cy="3595578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E8A091F8-F814-700D-900A-4A0F7C1A41FA}"/>
              </a:ext>
            </a:extLst>
          </p:cNvPr>
          <p:cNvSpPr/>
          <p:nvPr/>
        </p:nvSpPr>
        <p:spPr>
          <a:xfrm>
            <a:off x="7578731" y="4312066"/>
            <a:ext cx="422313" cy="180000"/>
          </a:xfrm>
          <a:custGeom>
            <a:avLst/>
            <a:gdLst/>
            <a:ahLst/>
            <a:cxnLst/>
            <a:rect l="l" t="t" r="r" b="b"/>
            <a:pathLst>
              <a:path w="360045" h="144145">
                <a:moveTo>
                  <a:pt x="0" y="144017"/>
                </a:moveTo>
                <a:lnTo>
                  <a:pt x="360045" y="144017"/>
                </a:lnTo>
                <a:lnTo>
                  <a:pt x="360045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BE4F142-900F-1272-109B-C513C712C4FE}"/>
              </a:ext>
            </a:extLst>
          </p:cNvPr>
          <p:cNvSpPr/>
          <p:nvPr/>
        </p:nvSpPr>
        <p:spPr>
          <a:xfrm>
            <a:off x="8483747" y="4555485"/>
            <a:ext cx="2052000" cy="180000"/>
          </a:xfrm>
          <a:custGeom>
            <a:avLst/>
            <a:gdLst/>
            <a:ahLst/>
            <a:cxnLst/>
            <a:rect l="l" t="t" r="r" b="b"/>
            <a:pathLst>
              <a:path w="1872615" h="144145">
                <a:moveTo>
                  <a:pt x="0" y="144017"/>
                </a:moveTo>
                <a:lnTo>
                  <a:pt x="1872234" y="144017"/>
                </a:lnTo>
                <a:lnTo>
                  <a:pt x="1872234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m 14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65CD1A6F-C62D-EB18-B0CC-2E370903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562" y="2564339"/>
            <a:ext cx="3849605" cy="3416320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A32A012E-572E-8B29-BABF-80869B17117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32555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85162" y="1609855"/>
            <a:ext cx="38606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Alterar Dias/Horas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22815" y="2367096"/>
            <a:ext cx="4657109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Selecionar o dia de  semana para o qual  se pretende mudar  as vagas   para um novo 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As horas e salas das  vagas podem  também ser  alteradas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0AF9B30-EF85-5644-2265-97193234B869}"/>
              </a:ext>
            </a:extLst>
          </p:cNvPr>
          <p:cNvSpPr>
            <a:spLocks noChangeAspect="1"/>
          </p:cNvSpPr>
          <p:nvPr/>
        </p:nvSpPr>
        <p:spPr>
          <a:xfrm>
            <a:off x="5756207" y="2339999"/>
            <a:ext cx="5868000" cy="354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F3043DD6-FDBF-82CE-8B74-0CFF4B6E1AC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34287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85162" y="1609855"/>
            <a:ext cx="38606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Alterar Dias/Horas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22815" y="2367096"/>
            <a:ext cx="4657109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Selecionar o dia de  semana para o qual  se pretende mudar  as vagas   para um novo 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As horas e salas das  vagas podem  também ser  alteradas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0AF9B30-EF85-5644-2265-97193234B869}"/>
              </a:ext>
            </a:extLst>
          </p:cNvPr>
          <p:cNvSpPr>
            <a:spLocks noChangeAspect="1"/>
          </p:cNvSpPr>
          <p:nvPr/>
        </p:nvSpPr>
        <p:spPr>
          <a:xfrm>
            <a:off x="5756207" y="2339999"/>
            <a:ext cx="5868000" cy="354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70140F9-EBB0-934D-EE5B-A5E27C39BB8B}"/>
              </a:ext>
            </a:extLst>
          </p:cNvPr>
          <p:cNvSpPr/>
          <p:nvPr/>
        </p:nvSpPr>
        <p:spPr>
          <a:xfrm>
            <a:off x="8296709" y="5153490"/>
            <a:ext cx="720090" cy="180000"/>
          </a:xfrm>
          <a:custGeom>
            <a:avLst/>
            <a:gdLst/>
            <a:ahLst/>
            <a:cxnLst/>
            <a:rect l="l" t="t" r="r" b="b"/>
            <a:pathLst>
              <a:path w="720089" h="167004">
                <a:moveTo>
                  <a:pt x="0" y="166801"/>
                </a:moveTo>
                <a:lnTo>
                  <a:pt x="720077" y="166801"/>
                </a:lnTo>
                <a:lnTo>
                  <a:pt x="720077" y="0"/>
                </a:lnTo>
                <a:lnTo>
                  <a:pt x="0" y="0"/>
                </a:lnTo>
                <a:lnTo>
                  <a:pt x="0" y="166801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F3043DD6-FDBF-82CE-8B74-0CFF4B6E1AC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15078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85162" y="1609855"/>
            <a:ext cx="38606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Alterar Dias/Horas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22815" y="2367096"/>
            <a:ext cx="4657109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Selecionar o dia de  semana para o qual  se pretende mudar  as vagas   para um novo 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As horas e salas das  vagas podem  também ser  alteradas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0AF9B30-EF85-5644-2265-97193234B869}"/>
              </a:ext>
            </a:extLst>
          </p:cNvPr>
          <p:cNvSpPr>
            <a:spLocks noChangeAspect="1"/>
          </p:cNvSpPr>
          <p:nvPr/>
        </p:nvSpPr>
        <p:spPr>
          <a:xfrm>
            <a:off x="5756207" y="2339999"/>
            <a:ext cx="5868000" cy="354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BA10466-8185-FEDF-B9FD-0E34062E5A6C}"/>
              </a:ext>
            </a:extLst>
          </p:cNvPr>
          <p:cNvSpPr/>
          <p:nvPr/>
        </p:nvSpPr>
        <p:spPr>
          <a:xfrm>
            <a:off x="8216732" y="2867633"/>
            <a:ext cx="3150997" cy="1757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F3043DD6-FDBF-82CE-8B74-0CFF4B6E1AC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13759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85162" y="1609855"/>
            <a:ext cx="38606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Alterar Dias/Horas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22815" y="2367096"/>
            <a:ext cx="4657109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Selecionar o dia de  semana para o qual  se pretende mudar  as vagas   para um novo 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As horas e salas das  vagas podem  também ser  alteradas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0AF9B30-EF85-5644-2265-97193234B869}"/>
              </a:ext>
            </a:extLst>
          </p:cNvPr>
          <p:cNvSpPr>
            <a:spLocks noChangeAspect="1"/>
          </p:cNvSpPr>
          <p:nvPr/>
        </p:nvSpPr>
        <p:spPr>
          <a:xfrm>
            <a:off x="5756207" y="2339999"/>
            <a:ext cx="5868000" cy="354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BA10466-8185-FEDF-B9FD-0E34062E5A6C}"/>
              </a:ext>
            </a:extLst>
          </p:cNvPr>
          <p:cNvSpPr/>
          <p:nvPr/>
        </p:nvSpPr>
        <p:spPr>
          <a:xfrm>
            <a:off x="8216732" y="2867633"/>
            <a:ext cx="3150997" cy="1757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BF18B0E-4A6F-D855-9C39-59FD967B860D}"/>
              </a:ext>
            </a:extLst>
          </p:cNvPr>
          <p:cNvSpPr/>
          <p:nvPr/>
        </p:nvSpPr>
        <p:spPr>
          <a:xfrm>
            <a:off x="8831586" y="3414478"/>
            <a:ext cx="441325" cy="144145"/>
          </a:xfrm>
          <a:custGeom>
            <a:avLst/>
            <a:gdLst/>
            <a:ahLst/>
            <a:cxnLst/>
            <a:rect l="l" t="t" r="r" b="b"/>
            <a:pathLst>
              <a:path w="441325" h="144145">
                <a:moveTo>
                  <a:pt x="0" y="144018"/>
                </a:moveTo>
                <a:lnTo>
                  <a:pt x="440918" y="144018"/>
                </a:lnTo>
                <a:lnTo>
                  <a:pt x="440918" y="0"/>
                </a:lnTo>
                <a:lnTo>
                  <a:pt x="0" y="0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8763D33-F49E-C47A-3CD3-B38443E56AF7}"/>
              </a:ext>
            </a:extLst>
          </p:cNvPr>
          <p:cNvSpPr/>
          <p:nvPr/>
        </p:nvSpPr>
        <p:spPr>
          <a:xfrm>
            <a:off x="10029960" y="3429000"/>
            <a:ext cx="962660" cy="135890"/>
          </a:xfrm>
          <a:custGeom>
            <a:avLst/>
            <a:gdLst/>
            <a:ahLst/>
            <a:cxnLst/>
            <a:rect l="l" t="t" r="r" b="b"/>
            <a:pathLst>
              <a:path w="962659" h="135889">
                <a:moveTo>
                  <a:pt x="0" y="135318"/>
                </a:moveTo>
                <a:lnTo>
                  <a:pt x="962278" y="135318"/>
                </a:lnTo>
                <a:lnTo>
                  <a:pt x="962278" y="0"/>
                </a:lnTo>
                <a:lnTo>
                  <a:pt x="0" y="0"/>
                </a:lnTo>
                <a:lnTo>
                  <a:pt x="0" y="135318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F3043DD6-FDBF-82CE-8B74-0CFF4B6E1AC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66787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639097" y="1609855"/>
            <a:ext cx="623514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Remover toda/parte da Agenda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770296" y="2298270"/>
            <a:ext cx="464727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Selecionar o período  a remover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Podem ser  removidos dias de  semana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É    necessário  selecionar o tipo de  consulta para a qual  se pretende remover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FD67CC6-F673-81A4-81B0-CBD05E8C2FB7}"/>
              </a:ext>
            </a:extLst>
          </p:cNvPr>
          <p:cNvSpPr/>
          <p:nvPr/>
        </p:nvSpPr>
        <p:spPr>
          <a:xfrm>
            <a:off x="5844698" y="2340000"/>
            <a:ext cx="5701283" cy="3268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FF7B8E3C-F65E-4C8A-7EDD-87E80D9931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15781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639097" y="1609855"/>
            <a:ext cx="623514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Remover toda/parte da Agenda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770296" y="2298270"/>
            <a:ext cx="464727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Selecionar o período  a remover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Podem ser  removidos dias de  semana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É    necessário  selecionar o tipo de  consulta para a qual  se pretende remover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FD67CC6-F673-81A4-81B0-CBD05E8C2FB7}"/>
              </a:ext>
            </a:extLst>
          </p:cNvPr>
          <p:cNvSpPr/>
          <p:nvPr/>
        </p:nvSpPr>
        <p:spPr>
          <a:xfrm>
            <a:off x="5844698" y="2340000"/>
            <a:ext cx="5701283" cy="3268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09366BA-76E8-4FD4-BF06-C3DF8A8C1E95}"/>
              </a:ext>
            </a:extLst>
          </p:cNvPr>
          <p:cNvGrpSpPr/>
          <p:nvPr/>
        </p:nvGrpSpPr>
        <p:grpSpPr>
          <a:xfrm>
            <a:off x="5984378" y="4245290"/>
            <a:ext cx="5422900" cy="792604"/>
            <a:chOff x="6259680" y="4245290"/>
            <a:chExt cx="5422900" cy="792604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9D1CEF62-0619-83A9-2108-39196AE93236}"/>
                </a:ext>
              </a:extLst>
            </p:cNvPr>
            <p:cNvSpPr/>
            <p:nvPr/>
          </p:nvSpPr>
          <p:spPr>
            <a:xfrm>
              <a:off x="6259680" y="4245290"/>
              <a:ext cx="3456940" cy="288290"/>
            </a:xfrm>
            <a:custGeom>
              <a:avLst/>
              <a:gdLst/>
              <a:ahLst/>
              <a:cxnLst/>
              <a:rect l="l" t="t" r="r" b="b"/>
              <a:pathLst>
                <a:path w="3456940" h="288289">
                  <a:moveTo>
                    <a:pt x="0" y="288036"/>
                  </a:moveTo>
                  <a:lnTo>
                    <a:pt x="3456432" y="288036"/>
                  </a:lnTo>
                  <a:lnTo>
                    <a:pt x="3456432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226E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3466A8E1-B7AE-F5FF-CDB9-1C73ABAB0147}"/>
                </a:ext>
              </a:extLst>
            </p:cNvPr>
            <p:cNvSpPr/>
            <p:nvPr/>
          </p:nvSpPr>
          <p:spPr>
            <a:xfrm>
              <a:off x="9716620" y="4461314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59" h="576579">
                  <a:moveTo>
                    <a:pt x="0" y="576059"/>
                  </a:moveTo>
                  <a:lnTo>
                    <a:pt x="1965452" y="576059"/>
                  </a:lnTo>
                  <a:lnTo>
                    <a:pt x="1965452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399">
              <a:solidFill>
                <a:srgbClr val="226E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FF7B8E3C-F65E-4C8A-7EDD-87E80D9931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14758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434255" y="410400"/>
            <a:ext cx="4827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Gerais​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282A98-2E5A-CC23-696E-038E977A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70" y="4582269"/>
            <a:ext cx="3199016" cy="1677767"/>
          </a:xfrm>
          <a:prstGeom prst="rect">
            <a:avLst/>
          </a:prstGeom>
        </p:spPr>
      </p:pic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A1DC4D15-E0B6-912F-D674-4D2C721D29C9}"/>
              </a:ext>
            </a:extLst>
          </p:cNvPr>
          <p:cNvSpPr>
            <a:spLocks noGrp="1"/>
          </p:cNvSpPr>
          <p:nvPr/>
        </p:nvSpPr>
        <p:spPr>
          <a:xfrm>
            <a:off x="3527106" y="1182368"/>
            <a:ext cx="4900649" cy="47207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dirty="0">
                <a:solidFill>
                  <a:srgbClr val="000000"/>
                </a:solidFill>
                <a:latin typeface="Arial"/>
                <a:cs typeface="Arial"/>
              </a:rPr>
              <a:t>Adquirir conhecimentos teóricos e práticos relativos à utilização do módulo de Consulta Externa. </a:t>
            </a:r>
          </a:p>
          <a:p>
            <a:pPr marL="0" indent="0" algn="just">
              <a:buNone/>
            </a:pPr>
            <a:endParaRPr lang="pt-PT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PT" sz="2000" dirty="0">
                <a:solidFill>
                  <a:srgbClr val="000000"/>
                </a:solidFill>
                <a:latin typeface="Arial" panose="020B0604020202020204" pitchFamily="34" charset="0"/>
              </a:rPr>
              <a:t>Adquirir as competências necessárias para a correta utilização da aplicação de forma autónoma. </a:t>
            </a:r>
          </a:p>
          <a:p>
            <a:endParaRPr lang="pt-PT" dirty="0">
              <a:solidFill>
                <a:srgbClr val="000000"/>
              </a:solidFill>
            </a:endParaRPr>
          </a:p>
        </p:txBody>
      </p:sp>
      <p:graphicFrame>
        <p:nvGraphicFramePr>
          <p:cNvPr id="3" name="Marcador de Posição de Conteúdo 12">
            <a:extLst>
              <a:ext uri="{FF2B5EF4-FFF2-40B4-BE49-F238E27FC236}">
                <a16:creationId xmlns:a16="http://schemas.microsoft.com/office/drawing/2014/main" id="{287A2726-173F-BE64-5E91-BA9E8F2AA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000261"/>
              </p:ext>
            </p:extLst>
          </p:nvPr>
        </p:nvGraphicFramePr>
        <p:xfrm>
          <a:off x="8793792" y="1172176"/>
          <a:ext cx="3059796" cy="528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2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7" y="1609855"/>
            <a:ext cx="393935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Vagas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3ABC5F-FAAB-A799-BAE4-4F949FA50A61}"/>
              </a:ext>
            </a:extLst>
          </p:cNvPr>
          <p:cNvSpPr/>
          <p:nvPr/>
        </p:nvSpPr>
        <p:spPr>
          <a:xfrm>
            <a:off x="6120000" y="2340000"/>
            <a:ext cx="5201539" cy="345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B26063AB-7410-E8CF-2046-F7D9141D5D63}"/>
              </a:ext>
            </a:extLst>
          </p:cNvPr>
          <p:cNvGrpSpPr/>
          <p:nvPr/>
        </p:nvGrpSpPr>
        <p:grpSpPr>
          <a:xfrm>
            <a:off x="632645" y="2514583"/>
            <a:ext cx="5325703" cy="3139321"/>
            <a:chOff x="308181" y="2642400"/>
            <a:chExt cx="5616000" cy="3139321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06D5C2D-69F2-F4D2-4E38-58A245F24326}"/>
                </a:ext>
              </a:extLst>
            </p:cNvPr>
            <p:cNvGrpSpPr/>
            <p:nvPr/>
          </p:nvGrpSpPr>
          <p:grpSpPr>
            <a:xfrm>
              <a:off x="308181" y="2642400"/>
              <a:ext cx="5616000" cy="3139321"/>
              <a:chOff x="308181" y="2642400"/>
              <a:chExt cx="5616000" cy="3139321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4772FFE-2CEA-A93E-1F30-12D57BD4B9A5}"/>
                  </a:ext>
                </a:extLst>
              </p:cNvPr>
              <p:cNvSpPr txBox="1"/>
              <p:nvPr/>
            </p:nvSpPr>
            <p:spPr>
              <a:xfrm>
                <a:off x="308181" y="2642400"/>
                <a:ext cx="5616000" cy="313932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Selecionar período a  detalhar – no qual  serão realizadas a  alterações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Selecionar o botão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Usar          para remover e/ou acrescentar dias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Filtrar dias apresentados no botão </a:t>
                </a:r>
              </a:p>
              <a:p>
                <a:pPr algn="just"/>
                <a:r>
                  <a:rPr lang="pt-PT" dirty="0"/>
                  <a:t>                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Repetir dias e horário para determinada periocidade no botão </a:t>
                </a:r>
              </a:p>
            </p:txBody>
          </p:sp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D2CABEB1-AE08-F927-0ADB-D12FADBFE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971" y="4118050"/>
                <a:ext cx="447737" cy="209579"/>
              </a:xfrm>
              <a:prstGeom prst="rect">
                <a:avLst/>
              </a:prstGeom>
            </p:spPr>
          </p:pic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EBB17FA0-2FC7-C6A7-0998-B78ADF305825}"/>
                  </a:ext>
                </a:extLst>
              </p:cNvPr>
              <p:cNvSpPr/>
              <p:nvPr/>
            </p:nvSpPr>
            <p:spPr>
              <a:xfrm>
                <a:off x="4166146" y="4619266"/>
                <a:ext cx="967108" cy="2556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25141177-FAD6-55B1-D841-C27B74B6F5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962" y="5438068"/>
                <a:ext cx="1082788" cy="2520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DDA161A-46E9-CB30-7663-48F2E1D33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6535" y="3517559"/>
              <a:ext cx="1382401" cy="288000"/>
            </a:xfrm>
            <a:prstGeom prst="rect">
              <a:avLst/>
            </a:prstGeom>
          </p:spPr>
        </p:pic>
      </p:grpSp>
      <p:sp>
        <p:nvSpPr>
          <p:cNvPr id="20" name="Marcador de Posição do Rodapé 4">
            <a:extLst>
              <a:ext uri="{FF2B5EF4-FFF2-40B4-BE49-F238E27FC236}">
                <a16:creationId xmlns:a16="http://schemas.microsoft.com/office/drawing/2014/main" id="{D40942AD-FB4A-A5F3-DC0C-E60E44D9233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24307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7" y="1609855"/>
            <a:ext cx="393935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Vagas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3ABC5F-FAAB-A799-BAE4-4F949FA50A61}"/>
              </a:ext>
            </a:extLst>
          </p:cNvPr>
          <p:cNvSpPr/>
          <p:nvPr/>
        </p:nvSpPr>
        <p:spPr>
          <a:xfrm>
            <a:off x="6120000" y="2340000"/>
            <a:ext cx="5201539" cy="345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206EA5F-0094-067E-56A0-EDBC2277C997}"/>
              </a:ext>
            </a:extLst>
          </p:cNvPr>
          <p:cNvSpPr/>
          <p:nvPr/>
        </p:nvSpPr>
        <p:spPr>
          <a:xfrm>
            <a:off x="9150233" y="3551059"/>
            <a:ext cx="1060567" cy="253365"/>
          </a:xfrm>
          <a:custGeom>
            <a:avLst/>
            <a:gdLst/>
            <a:ahLst/>
            <a:cxnLst/>
            <a:rect l="l" t="t" r="r" b="b"/>
            <a:pathLst>
              <a:path w="2016759" h="253364">
                <a:moveTo>
                  <a:pt x="0" y="253364"/>
                </a:moveTo>
                <a:lnTo>
                  <a:pt x="2016251" y="253364"/>
                </a:lnTo>
                <a:lnTo>
                  <a:pt x="2016251" y="0"/>
                </a:lnTo>
                <a:lnTo>
                  <a:pt x="0" y="0"/>
                </a:lnTo>
                <a:lnTo>
                  <a:pt x="0" y="253364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B26063AB-7410-E8CF-2046-F7D9141D5D63}"/>
              </a:ext>
            </a:extLst>
          </p:cNvPr>
          <p:cNvGrpSpPr/>
          <p:nvPr/>
        </p:nvGrpSpPr>
        <p:grpSpPr>
          <a:xfrm>
            <a:off x="632645" y="2514583"/>
            <a:ext cx="5325703" cy="3139321"/>
            <a:chOff x="308181" y="2642400"/>
            <a:chExt cx="5616000" cy="3139321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06D5C2D-69F2-F4D2-4E38-58A245F24326}"/>
                </a:ext>
              </a:extLst>
            </p:cNvPr>
            <p:cNvGrpSpPr/>
            <p:nvPr/>
          </p:nvGrpSpPr>
          <p:grpSpPr>
            <a:xfrm>
              <a:off x="308181" y="2642400"/>
              <a:ext cx="5616000" cy="3139321"/>
              <a:chOff x="308181" y="2642400"/>
              <a:chExt cx="5616000" cy="3139321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4772FFE-2CEA-A93E-1F30-12D57BD4B9A5}"/>
                  </a:ext>
                </a:extLst>
              </p:cNvPr>
              <p:cNvSpPr txBox="1"/>
              <p:nvPr/>
            </p:nvSpPr>
            <p:spPr>
              <a:xfrm>
                <a:off x="308181" y="2642400"/>
                <a:ext cx="5616000" cy="313932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Selecionar período a  detalhar – no qual  serão realizadas a  alterações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Selecionar o botão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Usar          para remover e/ou acrescentar dias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Filtrar dias apresentados no botão </a:t>
                </a:r>
              </a:p>
              <a:p>
                <a:pPr algn="just"/>
                <a:r>
                  <a:rPr lang="pt-PT" dirty="0"/>
                  <a:t>                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Repetir dias e horário para determinada periocidade no botão </a:t>
                </a:r>
              </a:p>
            </p:txBody>
          </p:sp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D2CABEB1-AE08-F927-0ADB-D12FADBFE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971" y="4118050"/>
                <a:ext cx="447737" cy="209579"/>
              </a:xfrm>
              <a:prstGeom prst="rect">
                <a:avLst/>
              </a:prstGeom>
            </p:spPr>
          </p:pic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EBB17FA0-2FC7-C6A7-0998-B78ADF305825}"/>
                  </a:ext>
                </a:extLst>
              </p:cNvPr>
              <p:cNvSpPr/>
              <p:nvPr/>
            </p:nvSpPr>
            <p:spPr>
              <a:xfrm>
                <a:off x="4166146" y="4619266"/>
                <a:ext cx="967108" cy="2556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25141177-FAD6-55B1-D841-C27B74B6F5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962" y="5438068"/>
                <a:ext cx="1082788" cy="2520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DDA161A-46E9-CB30-7663-48F2E1D33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6535" y="3517559"/>
              <a:ext cx="1382401" cy="288000"/>
            </a:xfrm>
            <a:prstGeom prst="rect">
              <a:avLst/>
            </a:prstGeom>
          </p:spPr>
        </p:pic>
      </p:grpSp>
      <p:sp>
        <p:nvSpPr>
          <p:cNvPr id="20" name="Marcador de Posição do Rodapé 4">
            <a:extLst>
              <a:ext uri="{FF2B5EF4-FFF2-40B4-BE49-F238E27FC236}">
                <a16:creationId xmlns:a16="http://schemas.microsoft.com/office/drawing/2014/main" id="{D40942AD-FB4A-A5F3-DC0C-E60E44D9233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20797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7" y="1609855"/>
            <a:ext cx="393935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Vagas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3ABC5F-FAAB-A799-BAE4-4F949FA50A61}"/>
              </a:ext>
            </a:extLst>
          </p:cNvPr>
          <p:cNvSpPr/>
          <p:nvPr/>
        </p:nvSpPr>
        <p:spPr>
          <a:xfrm>
            <a:off x="6120000" y="2340000"/>
            <a:ext cx="5201539" cy="345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50485AC-C9BC-7232-7421-79278902FDFD}"/>
              </a:ext>
            </a:extLst>
          </p:cNvPr>
          <p:cNvSpPr/>
          <p:nvPr/>
        </p:nvSpPr>
        <p:spPr>
          <a:xfrm>
            <a:off x="6172024" y="3905165"/>
            <a:ext cx="1944370" cy="1728470"/>
          </a:xfrm>
          <a:custGeom>
            <a:avLst/>
            <a:gdLst/>
            <a:ahLst/>
            <a:cxnLst/>
            <a:rect l="l" t="t" r="r" b="b"/>
            <a:pathLst>
              <a:path w="1944370" h="1728470">
                <a:moveTo>
                  <a:pt x="0" y="1728216"/>
                </a:moveTo>
                <a:lnTo>
                  <a:pt x="1944243" y="1728216"/>
                </a:lnTo>
                <a:lnTo>
                  <a:pt x="1944243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B26063AB-7410-E8CF-2046-F7D9141D5D63}"/>
              </a:ext>
            </a:extLst>
          </p:cNvPr>
          <p:cNvGrpSpPr/>
          <p:nvPr/>
        </p:nvGrpSpPr>
        <p:grpSpPr>
          <a:xfrm>
            <a:off x="632645" y="2514583"/>
            <a:ext cx="5325703" cy="3139321"/>
            <a:chOff x="308181" y="2642400"/>
            <a:chExt cx="5616000" cy="3139321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06D5C2D-69F2-F4D2-4E38-58A245F24326}"/>
                </a:ext>
              </a:extLst>
            </p:cNvPr>
            <p:cNvGrpSpPr/>
            <p:nvPr/>
          </p:nvGrpSpPr>
          <p:grpSpPr>
            <a:xfrm>
              <a:off x="308181" y="2642400"/>
              <a:ext cx="5616000" cy="3139321"/>
              <a:chOff x="308181" y="2642400"/>
              <a:chExt cx="5616000" cy="3139321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4772FFE-2CEA-A93E-1F30-12D57BD4B9A5}"/>
                  </a:ext>
                </a:extLst>
              </p:cNvPr>
              <p:cNvSpPr txBox="1"/>
              <p:nvPr/>
            </p:nvSpPr>
            <p:spPr>
              <a:xfrm>
                <a:off x="308181" y="2642400"/>
                <a:ext cx="5616000" cy="313932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Selecionar período a  detalhar – no qual  serão realizadas a  alterações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Selecionar o botão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Usar          para remover e/ou acrescentar dias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Filtrar dias apresentados no botão </a:t>
                </a:r>
              </a:p>
              <a:p>
                <a:pPr algn="just"/>
                <a:r>
                  <a:rPr lang="pt-PT" dirty="0"/>
                  <a:t>                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dirty="0"/>
                  <a:t>Repetir dias e horário para determinada periocidade no botão </a:t>
                </a:r>
              </a:p>
            </p:txBody>
          </p:sp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D2CABEB1-AE08-F927-0ADB-D12FADBFE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971" y="4118050"/>
                <a:ext cx="447737" cy="209579"/>
              </a:xfrm>
              <a:prstGeom prst="rect">
                <a:avLst/>
              </a:prstGeom>
            </p:spPr>
          </p:pic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EBB17FA0-2FC7-C6A7-0998-B78ADF305825}"/>
                  </a:ext>
                </a:extLst>
              </p:cNvPr>
              <p:cNvSpPr/>
              <p:nvPr/>
            </p:nvSpPr>
            <p:spPr>
              <a:xfrm>
                <a:off x="4166146" y="4619266"/>
                <a:ext cx="967108" cy="2556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25141177-FAD6-55B1-D841-C27B74B6F5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9962" y="5438068"/>
                <a:ext cx="1082788" cy="2520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DDA161A-46E9-CB30-7663-48F2E1D33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6535" y="3517559"/>
              <a:ext cx="1382401" cy="288000"/>
            </a:xfrm>
            <a:prstGeom prst="rect">
              <a:avLst/>
            </a:prstGeom>
          </p:spPr>
        </p:pic>
      </p:grpSp>
      <p:sp>
        <p:nvSpPr>
          <p:cNvPr id="20" name="Marcador de Posição do Rodapé 4">
            <a:extLst>
              <a:ext uri="{FF2B5EF4-FFF2-40B4-BE49-F238E27FC236}">
                <a16:creationId xmlns:a16="http://schemas.microsoft.com/office/drawing/2014/main" id="{D40942AD-FB4A-A5F3-DC0C-E60E44D9233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506024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6" y="1609855"/>
            <a:ext cx="590580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de um dia para o outro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71975" y="2327766"/>
            <a:ext cx="500123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Alterar as vagas e  marcações para  outro 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Pode ser alterado  para um dia que não  exista na agenda –  Sendo criada uma  nova agenda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484C7C5-3AFE-F289-C64A-030404ECC305}"/>
              </a:ext>
            </a:extLst>
          </p:cNvPr>
          <p:cNvSpPr>
            <a:spLocks noChangeAspect="1"/>
          </p:cNvSpPr>
          <p:nvPr/>
        </p:nvSpPr>
        <p:spPr>
          <a:xfrm>
            <a:off x="6120000" y="2340000"/>
            <a:ext cx="5231205" cy="32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97905D41-5C7F-E96F-AD5F-1BE1C773A4C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49044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4" y="1609855"/>
            <a:ext cx="273981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Vagas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3ABC5F-FAAB-A799-BAE4-4F949FA50A61}"/>
              </a:ext>
            </a:extLst>
          </p:cNvPr>
          <p:cNvSpPr/>
          <p:nvPr/>
        </p:nvSpPr>
        <p:spPr>
          <a:xfrm>
            <a:off x="6120000" y="2340000"/>
            <a:ext cx="5201539" cy="345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C47ED7D-C034-CA94-AB2D-9BDB82E73ABC}"/>
              </a:ext>
            </a:extLst>
          </p:cNvPr>
          <p:cNvGrpSpPr/>
          <p:nvPr/>
        </p:nvGrpSpPr>
        <p:grpSpPr>
          <a:xfrm>
            <a:off x="603147" y="2376929"/>
            <a:ext cx="5109393" cy="1354217"/>
            <a:chOff x="308181" y="2642400"/>
            <a:chExt cx="5616002" cy="135421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4772FFE-2CEA-A93E-1F30-12D57BD4B9A5}"/>
                </a:ext>
              </a:extLst>
            </p:cNvPr>
            <p:cNvSpPr txBox="1"/>
            <p:nvPr/>
          </p:nvSpPr>
          <p:spPr>
            <a:xfrm>
              <a:off x="308181" y="2642400"/>
              <a:ext cx="5616000" cy="13542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t-PT" dirty="0"/>
                <a:t>Na secção de “Detalhes do dia”: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PT" sz="1600" dirty="0"/>
                <a:t>Alterar número de vagas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PT" sz="1600" dirty="0"/>
                <a:t>Acrescentar e retirar horários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</a:pPr>
              <a:r>
                <a:rPr lang="pt-PT" sz="1600" dirty="0"/>
                <a:t>Repetir o mesmo horário para os restantes dias através do botão</a:t>
              </a: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32C86439-821C-2528-426A-356E51D51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2068" y="3701553"/>
              <a:ext cx="1281913" cy="25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B32F8B7D-F336-6B53-B72A-1A3005665F05}"/>
              </a:ext>
            </a:extLst>
          </p:cNvPr>
          <p:cNvSpPr/>
          <p:nvPr/>
        </p:nvSpPr>
        <p:spPr>
          <a:xfrm>
            <a:off x="8082404" y="3963379"/>
            <a:ext cx="3239135" cy="1728470"/>
          </a:xfrm>
          <a:custGeom>
            <a:avLst/>
            <a:gdLst/>
            <a:ahLst/>
            <a:cxnLst/>
            <a:rect l="l" t="t" r="r" b="b"/>
            <a:pathLst>
              <a:path w="3239134" h="1728470">
                <a:moveTo>
                  <a:pt x="0" y="1728216"/>
                </a:moveTo>
                <a:lnTo>
                  <a:pt x="3238880" y="1728216"/>
                </a:lnTo>
                <a:lnTo>
                  <a:pt x="3238880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349AC5D5-AC3A-56A0-41BD-84DB46B7958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733553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9" y="1609855"/>
            <a:ext cx="313310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de Sala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42477" y="2337598"/>
            <a:ext cx="50602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Alterar as salas das  vagas de uma  agenda durante  determinado  período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5A3D16F-6FDE-F086-9DD6-B6DB23550C31}"/>
              </a:ext>
            </a:extLst>
          </p:cNvPr>
          <p:cNvSpPr>
            <a:spLocks noChangeAspect="1"/>
          </p:cNvSpPr>
          <p:nvPr/>
        </p:nvSpPr>
        <p:spPr>
          <a:xfrm>
            <a:off x="6120000" y="2340000"/>
            <a:ext cx="5580000" cy="3243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33B0FABC-46B8-7933-0116-0977C5F74E5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03417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4660" y="1609855"/>
            <a:ext cx="606391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Profissional (Médico)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12981" y="2396595"/>
            <a:ext cx="5138891" cy="24929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Para visualizar a  agenda de um  profissional para determinado dia</a:t>
            </a:r>
          </a:p>
          <a:p>
            <a:pPr algn="just"/>
            <a:r>
              <a:rPr lang="pt-PT" dirty="0"/>
              <a:t>     </a:t>
            </a:r>
            <a:endParaRPr lang="pt-PT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Casos em que os médicos têm várias agendas abertas à mesma hora</a:t>
            </a:r>
          </a:p>
          <a:p>
            <a:pPr lvl="1" algn="just"/>
            <a:endParaRPr lang="pt-P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Caso seja  selecionada uma  vaga, é possível  seguir diretamente  para a marcação,  através do botão 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2219E2A-F082-FF72-955A-8ACC4DA9C38D}"/>
              </a:ext>
            </a:extLst>
          </p:cNvPr>
          <p:cNvSpPr>
            <a:spLocks noChangeAspect="1"/>
          </p:cNvSpPr>
          <p:nvPr/>
        </p:nvSpPr>
        <p:spPr>
          <a:xfrm>
            <a:off x="6120000" y="2340000"/>
            <a:ext cx="5580000" cy="4037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E65BD8-41C0-A9DE-D2D5-83D86519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16" y="4575600"/>
            <a:ext cx="894783" cy="2520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DF31726A-7D0A-0EF2-A950-F84676590867}"/>
              </a:ext>
            </a:extLst>
          </p:cNvPr>
          <p:cNvSpPr/>
          <p:nvPr/>
        </p:nvSpPr>
        <p:spPr>
          <a:xfrm>
            <a:off x="6372096" y="2924944"/>
            <a:ext cx="2304256" cy="504056"/>
          </a:xfrm>
          <a:custGeom>
            <a:avLst/>
            <a:gdLst/>
            <a:ahLst/>
            <a:cxnLst/>
            <a:rect l="l" t="t" r="r" b="b"/>
            <a:pathLst>
              <a:path w="2304415" h="432435">
                <a:moveTo>
                  <a:pt x="0" y="432041"/>
                </a:moveTo>
                <a:lnTo>
                  <a:pt x="2304288" y="432041"/>
                </a:lnTo>
                <a:lnTo>
                  <a:pt x="2304288" y="0"/>
                </a:lnTo>
                <a:lnTo>
                  <a:pt x="0" y="0"/>
                </a:lnTo>
                <a:lnTo>
                  <a:pt x="0" y="432041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79B4D85D-B775-1349-5512-D1508CEF438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15485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4" y="1609855"/>
            <a:ext cx="409667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Bloqueio da Agenda 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17320" y="2721057"/>
            <a:ext cx="53060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É  possível bloquear  as marcações de  determinada agenda  num período  específico da mesma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4D165A3-C0EA-03F0-6E5E-B7CB5C8384E8}"/>
              </a:ext>
            </a:extLst>
          </p:cNvPr>
          <p:cNvSpPr/>
          <p:nvPr/>
        </p:nvSpPr>
        <p:spPr>
          <a:xfrm>
            <a:off x="6120000" y="2340000"/>
            <a:ext cx="5592884" cy="380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3687CF6F-CD2C-B84D-44AA-A47C0933100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240924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6DB3E9-CC53-C550-2DB2-EC9974E1D5D7}"/>
              </a:ext>
            </a:extLst>
          </p:cNvPr>
          <p:cNvSpPr txBox="1">
            <a:spLocks/>
          </p:cNvSpPr>
          <p:nvPr/>
        </p:nvSpPr>
        <p:spPr>
          <a:xfrm>
            <a:off x="0" y="3096556"/>
            <a:ext cx="121920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Consultas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6444435B-8F73-32B0-3CC9-EBB17BD91E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151395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4" y="1609855"/>
            <a:ext cx="359522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3DC6FC50-C0C8-44F5-44A1-B41D08ED2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363379"/>
              </p:ext>
            </p:extLst>
          </p:nvPr>
        </p:nvGraphicFramePr>
        <p:xfrm>
          <a:off x="2457567" y="2345120"/>
          <a:ext cx="7937127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E2FB9436-A4D4-D9DD-B49E-4239D2C7A36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67120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26168" y="1609855"/>
            <a:ext cx="520771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CEE7A2-06C6-6D8E-B8A2-127C8DC0C30B}"/>
              </a:ext>
            </a:extLst>
          </p:cNvPr>
          <p:cNvSpPr txBox="1">
            <a:spLocks/>
          </p:cNvSpPr>
          <p:nvPr/>
        </p:nvSpPr>
        <p:spPr>
          <a:xfrm>
            <a:off x="556791" y="2207470"/>
            <a:ext cx="40995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Geração de 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Alteração de agenda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800" dirty="0"/>
              <a:t>Mudar Profissional/Secretariado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800" dirty="0"/>
              <a:t>Alterar Dias/Horas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800" dirty="0"/>
              <a:t>Remover toda/parte da Agenda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800" dirty="0"/>
              <a:t>Mudar vagas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800" dirty="0"/>
              <a:t>Mudar de um dia para o outro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800" dirty="0"/>
              <a:t>Mudar de Sala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Agenda Profissional (Médico)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Bloqueio de 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Marcar consultas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PT" sz="2000" b="1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67C986C-1732-1904-59A0-AD6F8D42B1B4}"/>
              </a:ext>
            </a:extLst>
          </p:cNvPr>
          <p:cNvSpPr txBox="1">
            <a:spLocks/>
          </p:cNvSpPr>
          <p:nvPr/>
        </p:nvSpPr>
        <p:spPr>
          <a:xfrm>
            <a:off x="4656308" y="2207470"/>
            <a:ext cx="409951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/>
              <a:t>Consultas do dia</a:t>
            </a:r>
          </a:p>
          <a:p>
            <a:pPr lvl="1"/>
            <a:r>
              <a:rPr lang="pt-PT" sz="1800" dirty="0"/>
              <a:t>Decorrentes</a:t>
            </a:r>
          </a:p>
          <a:p>
            <a:pPr lvl="1"/>
            <a:r>
              <a:rPr lang="pt-PT" sz="1800" dirty="0"/>
              <a:t>Declarações de presença</a:t>
            </a:r>
          </a:p>
          <a:p>
            <a:r>
              <a:rPr lang="pt-PT" sz="2000" b="1" dirty="0"/>
              <a:t>Efetivar consultas</a:t>
            </a:r>
          </a:p>
          <a:p>
            <a:r>
              <a:rPr lang="pt-PT" sz="2000" b="1" dirty="0"/>
              <a:t>Consultas sem Agendamento</a:t>
            </a:r>
          </a:p>
          <a:p>
            <a:r>
              <a:rPr lang="pt-PT" sz="2000" b="1" dirty="0"/>
              <a:t>Desmarcação de Consultas</a:t>
            </a:r>
          </a:p>
          <a:p>
            <a:r>
              <a:rPr lang="pt-PT" sz="2000" b="1" dirty="0"/>
              <a:t>Anulação de Registo Consultas</a:t>
            </a:r>
          </a:p>
          <a:p>
            <a:r>
              <a:rPr lang="pt-PT" sz="2000" b="1" dirty="0"/>
              <a:t>Mudar utente da consulta</a:t>
            </a:r>
          </a:p>
          <a:p>
            <a:r>
              <a:rPr lang="pt-PT" sz="2000" b="1" dirty="0"/>
              <a:t>Dar alta da consulta</a:t>
            </a:r>
          </a:p>
          <a:p>
            <a:r>
              <a:rPr lang="pt-PT" sz="2000" b="1" dirty="0"/>
              <a:t>Referências</a:t>
            </a:r>
          </a:p>
          <a:p>
            <a:pPr lvl="1"/>
            <a:r>
              <a:rPr lang="pt-PT" sz="1800" dirty="0"/>
              <a:t>Referências por Marcar</a:t>
            </a:r>
          </a:p>
          <a:p>
            <a:pPr lvl="1"/>
            <a:r>
              <a:rPr lang="pt-PT" sz="1800" dirty="0"/>
              <a:t>Criar Nova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952735C-ACA2-C6F0-6678-B9CEB0EFD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342" y="2162556"/>
            <a:ext cx="2575646" cy="4437920"/>
          </a:xfrm>
          <a:prstGeom prst="rect">
            <a:avLst/>
          </a:prstGeom>
        </p:spPr>
      </p:pic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D3178F59-A231-88C2-977A-F803A4476CF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95901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63413D9-3407-391D-B5F1-B4E9A2AA8116}"/>
              </a:ext>
            </a:extLst>
          </p:cNvPr>
          <p:cNvGrpSpPr/>
          <p:nvPr/>
        </p:nvGrpSpPr>
        <p:grpSpPr>
          <a:xfrm>
            <a:off x="996690" y="2388337"/>
            <a:ext cx="4066923" cy="1139015"/>
            <a:chOff x="-624469" y="338800"/>
            <a:chExt cx="3140776" cy="648513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C2AD027-C033-276C-EFC8-749E16448304}"/>
                </a:ext>
              </a:extLst>
            </p:cNvPr>
            <p:cNvSpPr txBox="1"/>
            <p:nvPr/>
          </p:nvSpPr>
          <p:spPr>
            <a:xfrm>
              <a:off x="-122493" y="578574"/>
              <a:ext cx="2638800" cy="4087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9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Por Profissional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kern="1200" dirty="0"/>
                <a:t>Por Especialidade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D08327E-B139-1076-CFEF-00F5E11D7B91}"/>
                </a:ext>
              </a:extLst>
            </p:cNvPr>
            <p:cNvSpPr/>
            <p:nvPr/>
          </p:nvSpPr>
          <p:spPr>
            <a:xfrm>
              <a:off x="-624469" y="338800"/>
              <a:ext cx="1800000" cy="280420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Vagas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9D58ED81-6241-9609-7D1C-CBADD4C80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837" y="2809464"/>
            <a:ext cx="2638800" cy="1629172"/>
          </a:xfrm>
          <a:prstGeom prst="rect">
            <a:avLst/>
          </a:prstGeom>
        </p:spPr>
      </p:pic>
      <p:sp>
        <p:nvSpPr>
          <p:cNvPr id="17" name="Marcador de Posição do Rodapé 4">
            <a:extLst>
              <a:ext uri="{FF2B5EF4-FFF2-40B4-BE49-F238E27FC236}">
                <a16:creationId xmlns:a16="http://schemas.microsoft.com/office/drawing/2014/main" id="{2018CE46-4031-5AFB-C53F-EA7DA82B0A6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039650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95901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63413D9-3407-391D-B5F1-B4E9A2AA8116}"/>
              </a:ext>
            </a:extLst>
          </p:cNvPr>
          <p:cNvGrpSpPr/>
          <p:nvPr/>
        </p:nvGrpSpPr>
        <p:grpSpPr>
          <a:xfrm>
            <a:off x="996690" y="2388337"/>
            <a:ext cx="4066923" cy="1139015"/>
            <a:chOff x="-624469" y="338800"/>
            <a:chExt cx="3140776" cy="648513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C2AD027-C033-276C-EFC8-749E16448304}"/>
                </a:ext>
              </a:extLst>
            </p:cNvPr>
            <p:cNvSpPr txBox="1"/>
            <p:nvPr/>
          </p:nvSpPr>
          <p:spPr>
            <a:xfrm>
              <a:off x="-122493" y="578574"/>
              <a:ext cx="2638800" cy="4087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9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Por Profissional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kern="1200" dirty="0"/>
                <a:t>Por Especialidade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D08327E-B139-1076-CFEF-00F5E11D7B91}"/>
                </a:ext>
              </a:extLst>
            </p:cNvPr>
            <p:cNvSpPr/>
            <p:nvPr/>
          </p:nvSpPr>
          <p:spPr>
            <a:xfrm>
              <a:off x="-624469" y="338800"/>
              <a:ext cx="1800000" cy="280420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Vagas</a:t>
              </a: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2D2CE7F-5F4B-BEFD-650B-DCD11326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69" y="2274743"/>
            <a:ext cx="5508000" cy="3925505"/>
          </a:xfrm>
          <a:prstGeom prst="rect">
            <a:avLst/>
          </a:prstGeom>
        </p:spPr>
      </p:pic>
      <p:sp>
        <p:nvSpPr>
          <p:cNvPr id="17" name="Marcador de Posição do Rodapé 4">
            <a:extLst>
              <a:ext uri="{FF2B5EF4-FFF2-40B4-BE49-F238E27FC236}">
                <a16:creationId xmlns:a16="http://schemas.microsoft.com/office/drawing/2014/main" id="{2018CE46-4031-5AFB-C53F-EA7DA82B0A6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766793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95901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63413D9-3407-391D-B5F1-B4E9A2AA8116}"/>
              </a:ext>
            </a:extLst>
          </p:cNvPr>
          <p:cNvGrpSpPr/>
          <p:nvPr/>
        </p:nvGrpSpPr>
        <p:grpSpPr>
          <a:xfrm>
            <a:off x="996690" y="2388337"/>
            <a:ext cx="4066923" cy="1139015"/>
            <a:chOff x="-624469" y="338800"/>
            <a:chExt cx="3140776" cy="648513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C2AD027-C033-276C-EFC8-749E16448304}"/>
                </a:ext>
              </a:extLst>
            </p:cNvPr>
            <p:cNvSpPr txBox="1"/>
            <p:nvPr/>
          </p:nvSpPr>
          <p:spPr>
            <a:xfrm>
              <a:off x="-122493" y="578574"/>
              <a:ext cx="2638800" cy="4087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9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Por Profissional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kern="1200" dirty="0"/>
                <a:t>Por Especialidade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D08327E-B139-1076-CFEF-00F5E11D7B91}"/>
                </a:ext>
              </a:extLst>
            </p:cNvPr>
            <p:cNvSpPr/>
            <p:nvPr/>
          </p:nvSpPr>
          <p:spPr>
            <a:xfrm>
              <a:off x="-624469" y="338800"/>
              <a:ext cx="1800000" cy="280420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Vagas</a:t>
              </a:r>
            </a:p>
          </p:txBody>
        </p:sp>
      </p:grp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54392A3-0AF9-205A-D57F-A0B8FA823C5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31" y="2611800"/>
            <a:ext cx="2638800" cy="1634400"/>
          </a:xfrm>
          <a:prstGeom prst="rect">
            <a:avLst/>
          </a:prstGeom>
        </p:spPr>
      </p:pic>
      <p:sp>
        <p:nvSpPr>
          <p:cNvPr id="17" name="Marcador de Posição do Rodapé 4">
            <a:extLst>
              <a:ext uri="{FF2B5EF4-FFF2-40B4-BE49-F238E27FC236}">
                <a16:creationId xmlns:a16="http://schemas.microsoft.com/office/drawing/2014/main" id="{2018CE46-4031-5AFB-C53F-EA7DA82B0A6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991344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95901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63413D9-3407-391D-B5F1-B4E9A2AA8116}"/>
              </a:ext>
            </a:extLst>
          </p:cNvPr>
          <p:cNvGrpSpPr/>
          <p:nvPr/>
        </p:nvGrpSpPr>
        <p:grpSpPr>
          <a:xfrm>
            <a:off x="996690" y="2388337"/>
            <a:ext cx="4066923" cy="1139015"/>
            <a:chOff x="-624469" y="338800"/>
            <a:chExt cx="3140776" cy="648513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C2AD027-C033-276C-EFC8-749E16448304}"/>
                </a:ext>
              </a:extLst>
            </p:cNvPr>
            <p:cNvSpPr txBox="1"/>
            <p:nvPr/>
          </p:nvSpPr>
          <p:spPr>
            <a:xfrm>
              <a:off x="-122493" y="578574"/>
              <a:ext cx="2638800" cy="4087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9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Por Profissional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kern="1200" dirty="0"/>
                <a:t>Por Especialidade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D08327E-B139-1076-CFEF-00F5E11D7B91}"/>
                </a:ext>
              </a:extLst>
            </p:cNvPr>
            <p:cNvSpPr/>
            <p:nvPr/>
          </p:nvSpPr>
          <p:spPr>
            <a:xfrm>
              <a:off x="-624469" y="338800"/>
              <a:ext cx="1800000" cy="280420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Vagas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B165E8FE-571A-2A4C-EEED-CDE7D7D8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611" y="2100637"/>
            <a:ext cx="5876751" cy="4060301"/>
          </a:xfrm>
          <a:prstGeom prst="rect">
            <a:avLst/>
          </a:prstGeom>
        </p:spPr>
      </p:pic>
      <p:sp>
        <p:nvSpPr>
          <p:cNvPr id="17" name="Marcador de Posição do Rodapé 4">
            <a:extLst>
              <a:ext uri="{FF2B5EF4-FFF2-40B4-BE49-F238E27FC236}">
                <a16:creationId xmlns:a16="http://schemas.microsoft.com/office/drawing/2014/main" id="{2018CE46-4031-5AFB-C53F-EA7DA82B0A6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291373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118800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511B3E-FF31-2660-8ED5-8224CA3BA6DD}"/>
              </a:ext>
            </a:extLst>
          </p:cNvPr>
          <p:cNvGrpSpPr/>
          <p:nvPr/>
        </p:nvGrpSpPr>
        <p:grpSpPr>
          <a:xfrm>
            <a:off x="987154" y="2389160"/>
            <a:ext cx="4300780" cy="3313760"/>
            <a:chOff x="-825848" y="859450"/>
            <a:chExt cx="4300780" cy="33137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24EDD49-4ED2-26E8-28DC-210973517285}"/>
                </a:ext>
              </a:extLst>
            </p:cNvPr>
            <p:cNvSpPr txBox="1"/>
            <p:nvPr/>
          </p:nvSpPr>
          <p:spPr>
            <a:xfrm>
              <a:off x="-315826" y="1204705"/>
              <a:ext cx="3790758" cy="296850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1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Além Vagas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Mostra as vagas já ocupadas e permite marcar a consulta numa dessas vagas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kern="1200" dirty="0"/>
                <a:t>Urgente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Mostra as vagas ocupadas e não ocupadas e permite marcar nas ocupadas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Extra Vagas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Permite criar uma nova vaga (hora) dentro do horário definido para a agenda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400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969C302-4D1A-B0A8-6A57-E70AF9464C7D}"/>
                </a:ext>
              </a:extLst>
            </p:cNvPr>
            <p:cNvSpPr/>
            <p:nvPr/>
          </p:nvSpPr>
          <p:spPr>
            <a:xfrm>
              <a:off x="-825848" y="859450"/>
              <a:ext cx="2345979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Tipo de Marcação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C92A238D-CF65-28B9-96DE-4FE2F9F9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447488" cy="3882380"/>
          </a:xfrm>
          <a:prstGeom prst="rect">
            <a:avLst/>
          </a:prstGeom>
        </p:spPr>
      </p:pic>
      <p:sp>
        <p:nvSpPr>
          <p:cNvPr id="18" name="Marcador de Posição do Rodapé 4">
            <a:extLst>
              <a:ext uri="{FF2B5EF4-FFF2-40B4-BE49-F238E27FC236}">
                <a16:creationId xmlns:a16="http://schemas.microsoft.com/office/drawing/2014/main" id="{67F8630D-23D0-4639-2FED-FB881D9A53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231435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118800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511B3E-FF31-2660-8ED5-8224CA3BA6DD}"/>
              </a:ext>
            </a:extLst>
          </p:cNvPr>
          <p:cNvGrpSpPr/>
          <p:nvPr/>
        </p:nvGrpSpPr>
        <p:grpSpPr>
          <a:xfrm>
            <a:off x="987154" y="2389160"/>
            <a:ext cx="4300780" cy="3313760"/>
            <a:chOff x="-825848" y="859450"/>
            <a:chExt cx="4300780" cy="33137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24EDD49-4ED2-26E8-28DC-210973517285}"/>
                </a:ext>
              </a:extLst>
            </p:cNvPr>
            <p:cNvSpPr txBox="1"/>
            <p:nvPr/>
          </p:nvSpPr>
          <p:spPr>
            <a:xfrm>
              <a:off x="-315826" y="1204705"/>
              <a:ext cx="3790758" cy="296850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1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Além Vagas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Mostra as vagas já ocupadas e permite marcar a consulta numa dessas vagas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kern="1200" dirty="0"/>
                <a:t>Urgente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Mostra as vagas ocupadas e não ocupadas e permite marcar nas ocupadas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Extra Vagas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Permite criar uma nova vaga (hora) dentro do horário definido para a agenda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400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969C302-4D1A-B0A8-6A57-E70AF9464C7D}"/>
                </a:ext>
              </a:extLst>
            </p:cNvPr>
            <p:cNvSpPr/>
            <p:nvPr/>
          </p:nvSpPr>
          <p:spPr>
            <a:xfrm>
              <a:off x="-825848" y="859450"/>
              <a:ext cx="2345979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Tipo de Marcação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C92A238D-CF65-28B9-96DE-4FE2F9F9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447488" cy="388238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E847CC0-20DE-FCE3-621C-A6A23F74AC08}"/>
              </a:ext>
            </a:extLst>
          </p:cNvPr>
          <p:cNvGrpSpPr/>
          <p:nvPr/>
        </p:nvGrpSpPr>
        <p:grpSpPr>
          <a:xfrm>
            <a:off x="7766245" y="3517882"/>
            <a:ext cx="3485335" cy="2681962"/>
            <a:chOff x="7766245" y="3517882"/>
            <a:chExt cx="3485335" cy="2681962"/>
          </a:xfrm>
        </p:grpSpPr>
        <p:pic>
          <p:nvPicPr>
            <p:cNvPr id="8" name="Marcador de Posição de Conteúdo 8">
              <a:extLst>
                <a:ext uri="{FF2B5EF4-FFF2-40B4-BE49-F238E27FC236}">
                  <a16:creationId xmlns:a16="http://schemas.microsoft.com/office/drawing/2014/main" id="{D36B60ED-DE69-13A0-ED46-A9EA099B7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7298" y="3847444"/>
              <a:ext cx="3044282" cy="2352400"/>
            </a:xfrm>
            <a:prstGeom prst="rect">
              <a:avLst/>
            </a:prstGeom>
          </p:spPr>
        </p:pic>
        <p:sp>
          <p:nvSpPr>
            <p:cNvPr id="9" name="Retângulo arredondado 9">
              <a:extLst>
                <a:ext uri="{FF2B5EF4-FFF2-40B4-BE49-F238E27FC236}">
                  <a16:creationId xmlns:a16="http://schemas.microsoft.com/office/drawing/2014/main" id="{9F70AA24-910A-517C-CF4C-0150D2017117}"/>
                </a:ext>
              </a:extLst>
            </p:cNvPr>
            <p:cNvSpPr/>
            <p:nvPr/>
          </p:nvSpPr>
          <p:spPr>
            <a:xfrm>
              <a:off x="7766245" y="3517882"/>
              <a:ext cx="1944216" cy="288032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Marcador de Posição do Rodapé 4">
            <a:extLst>
              <a:ext uri="{FF2B5EF4-FFF2-40B4-BE49-F238E27FC236}">
                <a16:creationId xmlns:a16="http://schemas.microsoft.com/office/drawing/2014/main" id="{67F8630D-23D0-4639-2FED-FB881D9A53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664649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118800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511B3E-FF31-2660-8ED5-8224CA3BA6DD}"/>
              </a:ext>
            </a:extLst>
          </p:cNvPr>
          <p:cNvGrpSpPr/>
          <p:nvPr/>
        </p:nvGrpSpPr>
        <p:grpSpPr>
          <a:xfrm>
            <a:off x="987154" y="2389160"/>
            <a:ext cx="4300780" cy="3313760"/>
            <a:chOff x="-825848" y="859450"/>
            <a:chExt cx="4300780" cy="33137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24EDD49-4ED2-26E8-28DC-210973517285}"/>
                </a:ext>
              </a:extLst>
            </p:cNvPr>
            <p:cNvSpPr txBox="1"/>
            <p:nvPr/>
          </p:nvSpPr>
          <p:spPr>
            <a:xfrm>
              <a:off x="-315826" y="1204705"/>
              <a:ext cx="3790758" cy="296850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1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Além Vagas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Mostra as vagas já ocupadas e permite marcar a consulta numa dessas vagas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kern="1200" dirty="0"/>
                <a:t>Urgente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Mostra as vagas ocupadas e não ocupadas e permite marcar nas ocupadas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Extra Vagas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Permite criar uma nova vaga (hora) dentro do horário definido para a agenda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400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969C302-4D1A-B0A8-6A57-E70AF9464C7D}"/>
                </a:ext>
              </a:extLst>
            </p:cNvPr>
            <p:cNvSpPr/>
            <p:nvPr/>
          </p:nvSpPr>
          <p:spPr>
            <a:xfrm>
              <a:off x="-825848" y="859450"/>
              <a:ext cx="2345979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Tipo de Marcação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168A5B0-6ACA-8C17-43FE-E95BC550691E}"/>
              </a:ext>
            </a:extLst>
          </p:cNvPr>
          <p:cNvGrpSpPr/>
          <p:nvPr/>
        </p:nvGrpSpPr>
        <p:grpSpPr>
          <a:xfrm>
            <a:off x="6135125" y="2389160"/>
            <a:ext cx="5447488" cy="3882380"/>
            <a:chOff x="6120000" y="2340000"/>
            <a:chExt cx="5447488" cy="388238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4476D2A4-41D8-D655-29D1-EB8190AC4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0" y="2340000"/>
              <a:ext cx="5447488" cy="3882380"/>
            </a:xfrm>
            <a:prstGeom prst="rect">
              <a:avLst/>
            </a:prstGeom>
          </p:spPr>
        </p:pic>
        <p:sp>
          <p:nvSpPr>
            <p:cNvPr id="16" name="Retângulo arredondado 1">
              <a:extLst>
                <a:ext uri="{FF2B5EF4-FFF2-40B4-BE49-F238E27FC236}">
                  <a16:creationId xmlns:a16="http://schemas.microsoft.com/office/drawing/2014/main" id="{10D1B3B7-DEF4-72D4-4F08-3C4F82E54164}"/>
                </a:ext>
              </a:extLst>
            </p:cNvPr>
            <p:cNvSpPr/>
            <p:nvPr/>
          </p:nvSpPr>
          <p:spPr>
            <a:xfrm>
              <a:off x="6248181" y="5694043"/>
              <a:ext cx="810541" cy="327616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8" name="Marcador de Posição do Rodapé 4">
            <a:extLst>
              <a:ext uri="{FF2B5EF4-FFF2-40B4-BE49-F238E27FC236}">
                <a16:creationId xmlns:a16="http://schemas.microsoft.com/office/drawing/2014/main" id="{67F8630D-23D0-4639-2FED-FB881D9A53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484351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>
            <a:extLst>
              <a:ext uri="{FF2B5EF4-FFF2-40B4-BE49-F238E27FC236}">
                <a16:creationId xmlns:a16="http://schemas.microsoft.com/office/drawing/2014/main" id="{15FB971B-C599-9B70-A687-108DA46ED16D}"/>
              </a:ext>
            </a:extLst>
          </p:cNvPr>
          <p:cNvGrpSpPr/>
          <p:nvPr/>
        </p:nvGrpSpPr>
        <p:grpSpPr>
          <a:xfrm>
            <a:off x="6120000" y="2340000"/>
            <a:ext cx="5372872" cy="4057067"/>
            <a:chOff x="6120000" y="2340000"/>
            <a:chExt cx="5372872" cy="4057067"/>
          </a:xfrm>
        </p:grpSpPr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8B5D3982-BF2F-CDDE-1FD7-EEF312CBA6B1}"/>
                </a:ext>
              </a:extLst>
            </p:cNvPr>
            <p:cNvGrpSpPr/>
            <p:nvPr/>
          </p:nvGrpSpPr>
          <p:grpSpPr>
            <a:xfrm>
              <a:off x="6120000" y="2340000"/>
              <a:ext cx="5372872" cy="4057067"/>
              <a:chOff x="6120000" y="2340000"/>
              <a:chExt cx="5372872" cy="4057067"/>
            </a:xfrm>
          </p:grpSpPr>
          <p:pic>
            <p:nvPicPr>
              <p:cNvPr id="10" name="Content Placeholder 7">
                <a:extLst>
                  <a:ext uri="{FF2B5EF4-FFF2-40B4-BE49-F238E27FC236}">
                    <a16:creationId xmlns:a16="http://schemas.microsoft.com/office/drawing/2014/main" id="{44FED1FA-E1A2-9B72-D40B-E3E402478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20000" y="2340000"/>
                <a:ext cx="5372872" cy="4057067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997EDDF-C8B5-6EFC-F236-0EFBBE7E4973}"/>
                  </a:ext>
                </a:extLst>
              </p:cNvPr>
              <p:cNvSpPr/>
              <p:nvPr/>
            </p:nvSpPr>
            <p:spPr>
              <a:xfrm>
                <a:off x="6290368" y="4079795"/>
                <a:ext cx="1152000" cy="94739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6C108CB-F7E0-2464-B899-D81A14C2D011}"/>
                  </a:ext>
                </a:extLst>
              </p:cNvPr>
              <p:cNvSpPr/>
              <p:nvPr/>
            </p:nvSpPr>
            <p:spPr>
              <a:xfrm>
                <a:off x="6320217" y="4232477"/>
                <a:ext cx="1296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C45FB60-17E6-415F-9F15-45D8EB58D427}"/>
                  </a:ext>
                </a:extLst>
              </p:cNvPr>
              <p:cNvSpPr/>
              <p:nvPr/>
            </p:nvSpPr>
            <p:spPr>
              <a:xfrm>
                <a:off x="6293508" y="4394304"/>
                <a:ext cx="133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0FD09483-4241-C1CA-6580-CEE1A179C5DC}"/>
                  </a:ext>
                </a:extLst>
              </p:cNvPr>
              <p:cNvSpPr/>
              <p:nvPr/>
            </p:nvSpPr>
            <p:spPr>
              <a:xfrm>
                <a:off x="6295076" y="4546704"/>
                <a:ext cx="133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951463CA-1BD0-C960-7075-B870F2323F27}"/>
                  </a:ext>
                </a:extLst>
              </p:cNvPr>
              <p:cNvSpPr/>
              <p:nvPr/>
            </p:nvSpPr>
            <p:spPr>
              <a:xfrm>
                <a:off x="6295076" y="4706961"/>
                <a:ext cx="223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72C950B-614B-BF58-63F9-6F0A178D0AFD}"/>
                  </a:ext>
                </a:extLst>
              </p:cNvPr>
              <p:cNvSpPr/>
              <p:nvPr/>
            </p:nvSpPr>
            <p:spPr>
              <a:xfrm>
                <a:off x="6296448" y="4859361"/>
                <a:ext cx="1224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6AF099A3-9829-64C7-FBFC-E387B4E611F0}"/>
                  </a:ext>
                </a:extLst>
              </p:cNvPr>
              <p:cNvSpPr/>
              <p:nvPr/>
            </p:nvSpPr>
            <p:spPr>
              <a:xfrm>
                <a:off x="6317066" y="5011761"/>
                <a:ext cx="1080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83821F0-E1A4-490E-5930-B1A09B178AE6}"/>
                  </a:ext>
                </a:extLst>
              </p:cNvPr>
              <p:cNvSpPr/>
              <p:nvPr/>
            </p:nvSpPr>
            <p:spPr>
              <a:xfrm>
                <a:off x="6302859" y="5173588"/>
                <a:ext cx="1296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E2F34685-54F2-4BDB-345A-B46972AF2485}"/>
                  </a:ext>
                </a:extLst>
              </p:cNvPr>
              <p:cNvSpPr/>
              <p:nvPr/>
            </p:nvSpPr>
            <p:spPr>
              <a:xfrm>
                <a:off x="6304424" y="5325988"/>
                <a:ext cx="1224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0B81FFA-8C77-8125-BE3B-AE2E3672CB26}"/>
                  </a:ext>
                </a:extLst>
              </p:cNvPr>
              <p:cNvSpPr/>
              <p:nvPr/>
            </p:nvSpPr>
            <p:spPr>
              <a:xfrm>
                <a:off x="6302917" y="5481465"/>
                <a:ext cx="1656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120FF1F0-EF5E-889C-48A4-5F3759482EE2}"/>
                  </a:ext>
                </a:extLst>
              </p:cNvPr>
              <p:cNvSpPr/>
              <p:nvPr/>
            </p:nvSpPr>
            <p:spPr>
              <a:xfrm>
                <a:off x="6304485" y="5636942"/>
                <a:ext cx="1548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308DF9-1A50-4326-9CE3-55EBCA0BF5EE}"/>
                  </a:ext>
                </a:extLst>
              </p:cNvPr>
              <p:cNvSpPr/>
              <p:nvPr/>
            </p:nvSpPr>
            <p:spPr>
              <a:xfrm>
                <a:off x="6306058" y="5782992"/>
                <a:ext cx="1404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34C3F725-501D-CB3B-84F5-A75D4EA0993E}"/>
                  </a:ext>
                </a:extLst>
              </p:cNvPr>
              <p:cNvSpPr/>
              <p:nvPr/>
            </p:nvSpPr>
            <p:spPr>
              <a:xfrm>
                <a:off x="9281218" y="4079795"/>
                <a:ext cx="1692000" cy="94739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1A72CE83-85FE-1BB3-2B96-E38844126CBC}"/>
                  </a:ext>
                </a:extLst>
              </p:cNvPr>
              <p:cNvSpPr/>
              <p:nvPr/>
            </p:nvSpPr>
            <p:spPr>
              <a:xfrm>
                <a:off x="9311067" y="4232477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253A382E-17AA-1A3E-4F3F-49F75AAABC5D}"/>
                  </a:ext>
                </a:extLst>
              </p:cNvPr>
              <p:cNvSpPr/>
              <p:nvPr/>
            </p:nvSpPr>
            <p:spPr>
              <a:xfrm>
                <a:off x="9284358" y="4394304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00FF6A79-45D1-F85C-4EA0-69143A920ACA}"/>
                  </a:ext>
                </a:extLst>
              </p:cNvPr>
              <p:cNvSpPr/>
              <p:nvPr/>
            </p:nvSpPr>
            <p:spPr>
              <a:xfrm>
                <a:off x="9285926" y="4546704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DD740E5-8ECA-F5F8-8AB4-109B2F2C7150}"/>
                  </a:ext>
                </a:extLst>
              </p:cNvPr>
              <p:cNvSpPr/>
              <p:nvPr/>
            </p:nvSpPr>
            <p:spPr>
              <a:xfrm>
                <a:off x="9285926" y="4706961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A3E31CA2-705F-D4DE-E8E0-9F14C7E0942D}"/>
                  </a:ext>
                </a:extLst>
              </p:cNvPr>
              <p:cNvSpPr/>
              <p:nvPr/>
            </p:nvSpPr>
            <p:spPr>
              <a:xfrm>
                <a:off x="9287298" y="4859361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79E137DD-7AB6-A033-7FBB-324917CFC149}"/>
                  </a:ext>
                </a:extLst>
              </p:cNvPr>
              <p:cNvSpPr/>
              <p:nvPr/>
            </p:nvSpPr>
            <p:spPr>
              <a:xfrm>
                <a:off x="9307916" y="5011761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73FCB83B-8164-2569-F996-D7928A7868B5}"/>
                  </a:ext>
                </a:extLst>
              </p:cNvPr>
              <p:cNvSpPr/>
              <p:nvPr/>
            </p:nvSpPr>
            <p:spPr>
              <a:xfrm>
                <a:off x="9293709" y="5173588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E9E37E2-EFAA-714B-14BE-DB43EE71543C}"/>
                  </a:ext>
                </a:extLst>
              </p:cNvPr>
              <p:cNvSpPr/>
              <p:nvPr/>
            </p:nvSpPr>
            <p:spPr>
              <a:xfrm>
                <a:off x="9295274" y="5325988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56D940D6-4715-18EC-D17B-64EA5D53EE92}"/>
                  </a:ext>
                </a:extLst>
              </p:cNvPr>
              <p:cNvSpPr/>
              <p:nvPr/>
            </p:nvSpPr>
            <p:spPr>
              <a:xfrm>
                <a:off x="9293767" y="5481465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B492FDC-544D-A13A-D4DE-CE4BDCD7C7F1}"/>
                  </a:ext>
                </a:extLst>
              </p:cNvPr>
              <p:cNvSpPr/>
              <p:nvPr/>
            </p:nvSpPr>
            <p:spPr>
              <a:xfrm>
                <a:off x="9295335" y="5636942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829B1652-D5D5-608A-1E8C-DBC916738BF1}"/>
                  </a:ext>
                </a:extLst>
              </p:cNvPr>
              <p:cNvSpPr/>
              <p:nvPr/>
            </p:nvSpPr>
            <p:spPr>
              <a:xfrm>
                <a:off x="9296908" y="5782992"/>
                <a:ext cx="1692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</p:grp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E3EB261-96A8-5B80-E81B-250915AD05A8}"/>
                </a:ext>
              </a:extLst>
            </p:cNvPr>
            <p:cNvSpPr/>
            <p:nvPr/>
          </p:nvSpPr>
          <p:spPr>
            <a:xfrm>
              <a:off x="6989382" y="3195892"/>
              <a:ext cx="720000" cy="94739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79075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511B3E-FF31-2660-8ED5-8224CA3BA6DD}"/>
              </a:ext>
            </a:extLst>
          </p:cNvPr>
          <p:cNvGrpSpPr/>
          <p:nvPr/>
        </p:nvGrpSpPr>
        <p:grpSpPr>
          <a:xfrm>
            <a:off x="999251" y="2380648"/>
            <a:ext cx="4219430" cy="1954071"/>
            <a:chOff x="-471884" y="1469295"/>
            <a:chExt cx="4219430" cy="195407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24EDD49-4ED2-26E8-28DC-210973517285}"/>
                </a:ext>
              </a:extLst>
            </p:cNvPr>
            <p:cNvSpPr txBox="1"/>
            <p:nvPr/>
          </p:nvSpPr>
          <p:spPr>
            <a:xfrm>
              <a:off x="-43212" y="1859861"/>
              <a:ext cx="3790758" cy="15635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pt-PT" sz="8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Pesquisar por: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de Processo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SNS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400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969C302-4D1A-B0A8-6A57-E70AF9464C7D}"/>
                </a:ext>
              </a:extLst>
            </p:cNvPr>
            <p:cNvSpPr/>
            <p:nvPr/>
          </p:nvSpPr>
          <p:spPr>
            <a:xfrm>
              <a:off x="-471884" y="1469295"/>
              <a:ext cx="232405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Identificar o utente</a:t>
              </a:r>
            </a:p>
          </p:txBody>
        </p:sp>
      </p:grp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505B8208-735E-66D2-94B3-76336044DFC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274424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79075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511B3E-FF31-2660-8ED5-8224CA3BA6DD}"/>
              </a:ext>
            </a:extLst>
          </p:cNvPr>
          <p:cNvGrpSpPr/>
          <p:nvPr/>
        </p:nvGrpSpPr>
        <p:grpSpPr>
          <a:xfrm>
            <a:off x="999251" y="2380648"/>
            <a:ext cx="4219430" cy="1954071"/>
            <a:chOff x="-471884" y="1469295"/>
            <a:chExt cx="4219430" cy="195407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24EDD49-4ED2-26E8-28DC-210973517285}"/>
                </a:ext>
              </a:extLst>
            </p:cNvPr>
            <p:cNvSpPr txBox="1"/>
            <p:nvPr/>
          </p:nvSpPr>
          <p:spPr>
            <a:xfrm>
              <a:off x="-43212" y="1859861"/>
              <a:ext cx="3790758" cy="15635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pt-PT" sz="8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Pesquisar por: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de Processo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SNS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400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969C302-4D1A-B0A8-6A57-E70AF9464C7D}"/>
                </a:ext>
              </a:extLst>
            </p:cNvPr>
            <p:cNvSpPr/>
            <p:nvPr/>
          </p:nvSpPr>
          <p:spPr>
            <a:xfrm>
              <a:off x="-471884" y="1469295"/>
              <a:ext cx="232405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Identificar o utente</a:t>
              </a:r>
            </a:p>
          </p:txBody>
        </p:sp>
      </p:grp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505B8208-735E-66D2-94B3-76336044DFC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6362012-A960-B263-8471-2F75A7B39630}"/>
              </a:ext>
            </a:extLst>
          </p:cNvPr>
          <p:cNvGrpSpPr/>
          <p:nvPr/>
        </p:nvGrpSpPr>
        <p:grpSpPr>
          <a:xfrm>
            <a:off x="6121090" y="2343280"/>
            <a:ext cx="5614276" cy="3458634"/>
            <a:chOff x="406090" y="1244730"/>
            <a:chExt cx="5614276" cy="3458634"/>
          </a:xfrm>
        </p:grpSpPr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32DBE685-8FB0-E411-56CE-3BDE18BC8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90" y="1244730"/>
              <a:ext cx="5614276" cy="3458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DC096AF-E61E-D5D1-8663-7DE46ABF1F92}"/>
                </a:ext>
              </a:extLst>
            </p:cNvPr>
            <p:cNvSpPr/>
            <p:nvPr/>
          </p:nvSpPr>
          <p:spPr>
            <a:xfrm>
              <a:off x="1427923" y="2468457"/>
              <a:ext cx="684000" cy="94739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1C4DE48-64B2-8007-DE06-23AF8A12B240}"/>
                </a:ext>
              </a:extLst>
            </p:cNvPr>
            <p:cNvSpPr/>
            <p:nvPr/>
          </p:nvSpPr>
          <p:spPr>
            <a:xfrm>
              <a:off x="1299539" y="1942299"/>
              <a:ext cx="504000" cy="94739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261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79075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511B3E-FF31-2660-8ED5-8224CA3BA6DD}"/>
              </a:ext>
            </a:extLst>
          </p:cNvPr>
          <p:cNvGrpSpPr/>
          <p:nvPr/>
        </p:nvGrpSpPr>
        <p:grpSpPr>
          <a:xfrm>
            <a:off x="999251" y="2380648"/>
            <a:ext cx="4219430" cy="1954071"/>
            <a:chOff x="-471884" y="1469295"/>
            <a:chExt cx="4219430" cy="195407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24EDD49-4ED2-26E8-28DC-210973517285}"/>
                </a:ext>
              </a:extLst>
            </p:cNvPr>
            <p:cNvSpPr txBox="1"/>
            <p:nvPr/>
          </p:nvSpPr>
          <p:spPr>
            <a:xfrm>
              <a:off x="-43212" y="1859861"/>
              <a:ext cx="3790758" cy="15635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pt-PT" sz="8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Pesquisar por: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de Processo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SNS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t-PT" sz="1400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969C302-4D1A-B0A8-6A57-E70AF9464C7D}"/>
                </a:ext>
              </a:extLst>
            </p:cNvPr>
            <p:cNvSpPr/>
            <p:nvPr/>
          </p:nvSpPr>
          <p:spPr>
            <a:xfrm>
              <a:off x="-471884" y="1469295"/>
              <a:ext cx="232405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Identificar o utente</a:t>
              </a:r>
            </a:p>
          </p:txBody>
        </p:sp>
      </p:grp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505B8208-735E-66D2-94B3-76336044DFC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7B510C8-AB62-2FF0-A8DB-977896E0754F}"/>
              </a:ext>
            </a:extLst>
          </p:cNvPr>
          <p:cNvGrpSpPr/>
          <p:nvPr/>
        </p:nvGrpSpPr>
        <p:grpSpPr>
          <a:xfrm>
            <a:off x="6143625" y="2342083"/>
            <a:ext cx="5627812" cy="3458634"/>
            <a:chOff x="534323" y="2934100"/>
            <a:chExt cx="5627812" cy="3458634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0261E17C-021C-0BF6-2174-93D0B90D0349}"/>
                </a:ext>
              </a:extLst>
            </p:cNvPr>
            <p:cNvGrpSpPr/>
            <p:nvPr/>
          </p:nvGrpSpPr>
          <p:grpSpPr>
            <a:xfrm>
              <a:off x="534323" y="2934100"/>
              <a:ext cx="5627812" cy="3458634"/>
              <a:chOff x="6120000" y="2351152"/>
              <a:chExt cx="5627812" cy="3458634"/>
            </a:xfrm>
          </p:grpSpPr>
          <p:pic>
            <p:nvPicPr>
              <p:cNvPr id="7174" name="Picture 6">
                <a:extLst>
                  <a:ext uri="{FF2B5EF4-FFF2-40B4-BE49-F238E27FC236}">
                    <a16:creationId xmlns:a16="http://schemas.microsoft.com/office/drawing/2014/main" id="{520E013B-FF88-034A-ED54-FD07DC90F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351152"/>
                <a:ext cx="5627812" cy="3458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CC847AD-2E43-5A1E-197E-388019BFA512}"/>
                  </a:ext>
                </a:extLst>
              </p:cNvPr>
              <p:cNvSpPr/>
              <p:nvPr/>
            </p:nvSpPr>
            <p:spPr>
              <a:xfrm>
                <a:off x="7029216" y="3032837"/>
                <a:ext cx="396000" cy="108000"/>
              </a:xfrm>
              <a:prstGeom prst="rect">
                <a:avLst/>
              </a:prstGeom>
              <a:blipFill dpi="0" rotWithShape="1"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</p:grp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BA4A371-9164-737B-5938-1405E2D6D0B5}"/>
                </a:ext>
              </a:extLst>
            </p:cNvPr>
            <p:cNvSpPr/>
            <p:nvPr/>
          </p:nvSpPr>
          <p:spPr>
            <a:xfrm>
              <a:off x="1556696" y="4162860"/>
              <a:ext cx="828000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51129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6DB3E9-CC53-C550-2DB2-EC9974E1D5D7}"/>
              </a:ext>
            </a:extLst>
          </p:cNvPr>
          <p:cNvSpPr txBox="1">
            <a:spLocks/>
          </p:cNvSpPr>
          <p:nvPr/>
        </p:nvSpPr>
        <p:spPr>
          <a:xfrm>
            <a:off x="0" y="3096556"/>
            <a:ext cx="121920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Agendas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2A9AD44-9646-7E48-0C69-11E3167DF498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49F3194B-AF74-754A-0CCE-9FB7BD6BAB0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265501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36247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E1844C2-438E-8AB7-86DB-7FF03C5D7595}"/>
              </a:ext>
            </a:extLst>
          </p:cNvPr>
          <p:cNvGrpSpPr/>
          <p:nvPr/>
        </p:nvGrpSpPr>
        <p:grpSpPr>
          <a:xfrm>
            <a:off x="6120000" y="2340000"/>
            <a:ext cx="4373298" cy="4192376"/>
            <a:chOff x="6120000" y="2340000"/>
            <a:chExt cx="4373298" cy="419237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7781245-EF66-51E1-DE2A-21B91C340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2340000"/>
              <a:ext cx="4373298" cy="419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34A83C-020E-452B-D8FB-932384F03917}"/>
                </a:ext>
              </a:extLst>
            </p:cNvPr>
            <p:cNvSpPr/>
            <p:nvPr/>
          </p:nvSpPr>
          <p:spPr>
            <a:xfrm>
              <a:off x="6581366" y="3049488"/>
              <a:ext cx="1224000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6BB3991-D387-4E4D-1A95-74AC34406913}"/>
              </a:ext>
            </a:extLst>
          </p:cNvPr>
          <p:cNvGrpSpPr/>
          <p:nvPr/>
        </p:nvGrpSpPr>
        <p:grpSpPr>
          <a:xfrm>
            <a:off x="999251" y="2389160"/>
            <a:ext cx="4212924" cy="2176737"/>
            <a:chOff x="-471884" y="1605034"/>
            <a:chExt cx="4212924" cy="217673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9D8D40F-7DD1-F850-FFFB-39EF7B79D6AE}"/>
                </a:ext>
              </a:extLst>
            </p:cNvPr>
            <p:cNvSpPr txBox="1"/>
            <p:nvPr/>
          </p:nvSpPr>
          <p:spPr>
            <a:xfrm>
              <a:off x="-49718" y="1982817"/>
              <a:ext cx="3790758" cy="179895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pt-PT" sz="6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Preencher: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subsistema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causa e proveniência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Selecionar Tipo de Consulta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Utentes Isentos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Colocar como Isento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Preencher Isenção</a:t>
              </a: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A1B16D9E-8411-D5EC-7BD8-3A6D985F6336}"/>
                </a:ext>
              </a:extLst>
            </p:cNvPr>
            <p:cNvSpPr/>
            <p:nvPr/>
          </p:nvSpPr>
          <p:spPr>
            <a:xfrm>
              <a:off x="-471884" y="1605034"/>
              <a:ext cx="227489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Marcar Consulta</a:t>
              </a:r>
            </a:p>
          </p:txBody>
        </p:sp>
      </p:grpSp>
      <p:sp>
        <p:nvSpPr>
          <p:cNvPr id="12" name="Marcador de Posição do Rodapé 4">
            <a:extLst>
              <a:ext uri="{FF2B5EF4-FFF2-40B4-BE49-F238E27FC236}">
                <a16:creationId xmlns:a16="http://schemas.microsoft.com/office/drawing/2014/main" id="{A7A4A00D-DE5B-7C04-CF6F-307442675FA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9" name="Retângulo arredondado 1">
            <a:extLst>
              <a:ext uri="{FF2B5EF4-FFF2-40B4-BE49-F238E27FC236}">
                <a16:creationId xmlns:a16="http://schemas.microsoft.com/office/drawing/2014/main" id="{427B4BDE-503C-0156-4F2A-927D7C453A4A}"/>
              </a:ext>
            </a:extLst>
          </p:cNvPr>
          <p:cNvSpPr/>
          <p:nvPr/>
        </p:nvSpPr>
        <p:spPr>
          <a:xfrm>
            <a:off x="6236110" y="4231344"/>
            <a:ext cx="4109906" cy="1725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">
            <a:extLst>
              <a:ext uri="{FF2B5EF4-FFF2-40B4-BE49-F238E27FC236}">
                <a16:creationId xmlns:a16="http://schemas.microsoft.com/office/drawing/2014/main" id="{43D326A9-42F6-0EF9-9AEE-C6A03967BCEF}"/>
              </a:ext>
            </a:extLst>
          </p:cNvPr>
          <p:cNvSpPr/>
          <p:nvPr/>
        </p:nvSpPr>
        <p:spPr>
          <a:xfrm>
            <a:off x="6236110" y="4724403"/>
            <a:ext cx="4109906" cy="18153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596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36247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348BBA6-2564-77F0-EDCE-E6D4C85BAE24}"/>
              </a:ext>
            </a:extLst>
          </p:cNvPr>
          <p:cNvGrpSpPr/>
          <p:nvPr/>
        </p:nvGrpSpPr>
        <p:grpSpPr>
          <a:xfrm>
            <a:off x="6120000" y="2340000"/>
            <a:ext cx="4373298" cy="4192376"/>
            <a:chOff x="6120000" y="2340000"/>
            <a:chExt cx="4373298" cy="419237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7781245-EF66-51E1-DE2A-21B91C340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2340000"/>
              <a:ext cx="4373298" cy="419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34A83C-020E-452B-D8FB-932384F03917}"/>
                </a:ext>
              </a:extLst>
            </p:cNvPr>
            <p:cNvSpPr/>
            <p:nvPr/>
          </p:nvSpPr>
          <p:spPr>
            <a:xfrm>
              <a:off x="6581366" y="3049488"/>
              <a:ext cx="1224000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6BB3991-D387-4E4D-1A95-74AC34406913}"/>
              </a:ext>
            </a:extLst>
          </p:cNvPr>
          <p:cNvGrpSpPr/>
          <p:nvPr/>
        </p:nvGrpSpPr>
        <p:grpSpPr>
          <a:xfrm>
            <a:off x="999251" y="2389160"/>
            <a:ext cx="4212924" cy="2176737"/>
            <a:chOff x="-471884" y="1605034"/>
            <a:chExt cx="4212924" cy="217673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9D8D40F-7DD1-F850-FFFB-39EF7B79D6AE}"/>
                </a:ext>
              </a:extLst>
            </p:cNvPr>
            <p:cNvSpPr txBox="1"/>
            <p:nvPr/>
          </p:nvSpPr>
          <p:spPr>
            <a:xfrm>
              <a:off x="-49718" y="1982817"/>
              <a:ext cx="3790758" cy="179895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pt-PT" sz="6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Preencher: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subsistema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causa e proveniência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Selecionar Tipo de Consulta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Utentes Isentos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Colocar como Isento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Preencher Isenção</a:t>
              </a: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A1B16D9E-8411-D5EC-7BD8-3A6D985F6336}"/>
                </a:ext>
              </a:extLst>
            </p:cNvPr>
            <p:cNvSpPr/>
            <p:nvPr/>
          </p:nvSpPr>
          <p:spPr>
            <a:xfrm>
              <a:off x="-471884" y="1605034"/>
              <a:ext cx="227489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Marcar Consulta</a:t>
              </a: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9B2472AC-654A-64A7-5BA1-7BFC4050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849" y="3345332"/>
            <a:ext cx="2553804" cy="18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arredondado 1">
            <a:extLst>
              <a:ext uri="{FF2B5EF4-FFF2-40B4-BE49-F238E27FC236}">
                <a16:creationId xmlns:a16="http://schemas.microsoft.com/office/drawing/2014/main" id="{DBB5BD1D-E6F3-8D4C-3743-E3ACBB8D36C4}"/>
              </a:ext>
            </a:extLst>
          </p:cNvPr>
          <p:cNvSpPr/>
          <p:nvPr/>
        </p:nvSpPr>
        <p:spPr>
          <a:xfrm>
            <a:off x="7428416" y="3370732"/>
            <a:ext cx="1931483" cy="15463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arcador de Posição do Rodapé 4">
            <a:extLst>
              <a:ext uri="{FF2B5EF4-FFF2-40B4-BE49-F238E27FC236}">
                <a16:creationId xmlns:a16="http://schemas.microsoft.com/office/drawing/2014/main" id="{A7A4A00D-DE5B-7C04-CF6F-307442675FA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77581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36247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348BBA6-2564-77F0-EDCE-E6D4C85BAE24}"/>
              </a:ext>
            </a:extLst>
          </p:cNvPr>
          <p:cNvGrpSpPr/>
          <p:nvPr/>
        </p:nvGrpSpPr>
        <p:grpSpPr>
          <a:xfrm>
            <a:off x="6120000" y="2340000"/>
            <a:ext cx="4373298" cy="4192376"/>
            <a:chOff x="6120000" y="2340000"/>
            <a:chExt cx="4373298" cy="419237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7781245-EF66-51E1-DE2A-21B91C340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2340000"/>
              <a:ext cx="4373298" cy="419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34A83C-020E-452B-D8FB-932384F03917}"/>
                </a:ext>
              </a:extLst>
            </p:cNvPr>
            <p:cNvSpPr/>
            <p:nvPr/>
          </p:nvSpPr>
          <p:spPr>
            <a:xfrm>
              <a:off x="6581366" y="3049488"/>
              <a:ext cx="1224000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6BB3991-D387-4E4D-1A95-74AC34406913}"/>
              </a:ext>
            </a:extLst>
          </p:cNvPr>
          <p:cNvGrpSpPr/>
          <p:nvPr/>
        </p:nvGrpSpPr>
        <p:grpSpPr>
          <a:xfrm>
            <a:off x="999251" y="2389160"/>
            <a:ext cx="4212924" cy="2176737"/>
            <a:chOff x="-471884" y="1605034"/>
            <a:chExt cx="4212924" cy="217673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9D8D40F-7DD1-F850-FFFB-39EF7B79D6AE}"/>
                </a:ext>
              </a:extLst>
            </p:cNvPr>
            <p:cNvSpPr txBox="1"/>
            <p:nvPr/>
          </p:nvSpPr>
          <p:spPr>
            <a:xfrm>
              <a:off x="-49718" y="1982817"/>
              <a:ext cx="3790758" cy="179895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pt-PT" sz="6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Preencher: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subsistema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causa e proveniência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Selecionar Tipo de Consulta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600" dirty="0"/>
                <a:t>Utentes Isentos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Colocar como Isento</a:t>
              </a:r>
            </a:p>
            <a:p>
              <a:pPr marL="742950" lvl="2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1400" dirty="0"/>
                <a:t>Preencher Isenção</a:t>
              </a: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A1B16D9E-8411-D5EC-7BD8-3A6D985F6336}"/>
                </a:ext>
              </a:extLst>
            </p:cNvPr>
            <p:cNvSpPr/>
            <p:nvPr/>
          </p:nvSpPr>
          <p:spPr>
            <a:xfrm>
              <a:off x="-471884" y="1605034"/>
              <a:ext cx="227489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Marcar Consulta</a:t>
              </a:r>
            </a:p>
          </p:txBody>
        </p:sp>
      </p:grpSp>
      <p:sp>
        <p:nvSpPr>
          <p:cNvPr id="9" name="Retângulo arredondado 1">
            <a:extLst>
              <a:ext uri="{FF2B5EF4-FFF2-40B4-BE49-F238E27FC236}">
                <a16:creationId xmlns:a16="http://schemas.microsoft.com/office/drawing/2014/main" id="{57B2872A-1C81-9D38-764E-0B7CEDAF4A96}"/>
              </a:ext>
            </a:extLst>
          </p:cNvPr>
          <p:cNvSpPr/>
          <p:nvPr/>
        </p:nvSpPr>
        <p:spPr>
          <a:xfrm>
            <a:off x="6248181" y="5371136"/>
            <a:ext cx="1587719" cy="365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arcador de Posição do Rodapé 4">
            <a:extLst>
              <a:ext uri="{FF2B5EF4-FFF2-40B4-BE49-F238E27FC236}">
                <a16:creationId xmlns:a16="http://schemas.microsoft.com/office/drawing/2014/main" id="{A7A4A00D-DE5B-7C04-CF6F-307442675FA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9627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376237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do Dia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5FDA3EE8-5468-1F2F-5F97-DAF76B06B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782173"/>
              </p:ext>
            </p:extLst>
          </p:nvPr>
        </p:nvGraphicFramePr>
        <p:xfrm>
          <a:off x="1413415" y="2156755"/>
          <a:ext cx="4545947" cy="415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19">
            <a:extLst>
              <a:ext uri="{FF2B5EF4-FFF2-40B4-BE49-F238E27FC236}">
                <a16:creationId xmlns:a16="http://schemas.microsoft.com/office/drawing/2014/main" id="{65BC2A83-0F91-F5C4-A83D-AAAF2622E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4632" y="2752538"/>
            <a:ext cx="2288656" cy="3761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2D49144-1AE6-73F4-92AB-923F34643ADF}"/>
              </a:ext>
            </a:extLst>
          </p:cNvPr>
          <p:cNvSpPr/>
          <p:nvPr/>
        </p:nvSpPr>
        <p:spPr>
          <a:xfrm>
            <a:off x="7203742" y="2137496"/>
            <a:ext cx="3430437" cy="5429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/>
              <a:t>Lista de utentes com Consulta Marcada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90CAC0BA-673A-F018-1210-11B57188C0A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0968DA-33A4-9D8C-63F2-0EC1EA3E3A78}"/>
              </a:ext>
            </a:extLst>
          </p:cNvPr>
          <p:cNvSpPr/>
          <p:nvPr/>
        </p:nvSpPr>
        <p:spPr>
          <a:xfrm>
            <a:off x="8219666" y="3805138"/>
            <a:ext cx="900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57E79BA-1AB8-C42C-82EF-A5A595BCEB0E}"/>
              </a:ext>
            </a:extLst>
          </p:cNvPr>
          <p:cNvSpPr/>
          <p:nvPr/>
        </p:nvSpPr>
        <p:spPr>
          <a:xfrm>
            <a:off x="8219666" y="3938488"/>
            <a:ext cx="864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68B9BA-CB6E-B3BC-00D4-9F1586A26654}"/>
              </a:ext>
            </a:extLst>
          </p:cNvPr>
          <p:cNvSpPr/>
          <p:nvPr/>
        </p:nvSpPr>
        <p:spPr>
          <a:xfrm>
            <a:off x="8219666" y="4071838"/>
            <a:ext cx="864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B08DB57-6EC8-B4A8-DBC6-314E53E2C548}"/>
              </a:ext>
            </a:extLst>
          </p:cNvPr>
          <p:cNvSpPr/>
          <p:nvPr/>
        </p:nvSpPr>
        <p:spPr>
          <a:xfrm>
            <a:off x="8226016" y="4205188"/>
            <a:ext cx="1404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FA8774-25E5-4239-0632-7D18CF434D7C}"/>
              </a:ext>
            </a:extLst>
          </p:cNvPr>
          <p:cNvSpPr/>
          <p:nvPr/>
        </p:nvSpPr>
        <p:spPr>
          <a:xfrm>
            <a:off x="8216482" y="4333750"/>
            <a:ext cx="1404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E8DEBDA-3BF8-7422-1158-6E603AFB7CA5}"/>
              </a:ext>
            </a:extLst>
          </p:cNvPr>
          <p:cNvSpPr/>
          <p:nvPr/>
        </p:nvSpPr>
        <p:spPr>
          <a:xfrm>
            <a:off x="8226016" y="4467150"/>
            <a:ext cx="900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6E8C916-0639-84D2-5759-1523C536B4AC}"/>
              </a:ext>
            </a:extLst>
          </p:cNvPr>
          <p:cNvSpPr/>
          <p:nvPr/>
        </p:nvSpPr>
        <p:spPr>
          <a:xfrm>
            <a:off x="8229182" y="4605238"/>
            <a:ext cx="756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D2F307C-BC54-CE44-F56C-41E9AD37114E}"/>
              </a:ext>
            </a:extLst>
          </p:cNvPr>
          <p:cNvSpPr/>
          <p:nvPr/>
        </p:nvSpPr>
        <p:spPr>
          <a:xfrm>
            <a:off x="8226016" y="4732700"/>
            <a:ext cx="900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9210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2" y="1609855"/>
            <a:ext cx="369354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do Dia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1586F6-8BDE-48ED-CFF4-F6D7550BE8CB}"/>
              </a:ext>
            </a:extLst>
          </p:cNvPr>
          <p:cNvSpPr/>
          <p:nvPr/>
        </p:nvSpPr>
        <p:spPr>
          <a:xfrm>
            <a:off x="760465" y="2355768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Dados do Utente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05E6EC-2217-D43C-8CB4-55F27026826B}"/>
              </a:ext>
            </a:extLst>
          </p:cNvPr>
          <p:cNvSpPr/>
          <p:nvPr/>
        </p:nvSpPr>
        <p:spPr>
          <a:xfrm>
            <a:off x="760466" y="3140281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Informação sobre a marcação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7A8CFD5-9648-AB29-679D-93E890BD9851}"/>
              </a:ext>
            </a:extLst>
          </p:cNvPr>
          <p:cNvGrpSpPr/>
          <p:nvPr/>
        </p:nvGrpSpPr>
        <p:grpSpPr>
          <a:xfrm>
            <a:off x="4083968" y="2274743"/>
            <a:ext cx="7538790" cy="4351337"/>
            <a:chOff x="4083968" y="2274743"/>
            <a:chExt cx="7538790" cy="4351337"/>
          </a:xfrm>
        </p:grpSpPr>
        <p:pic>
          <p:nvPicPr>
            <p:cNvPr id="2" name="Marcador de Posição de Conteúdo 9">
              <a:extLst>
                <a:ext uri="{FF2B5EF4-FFF2-40B4-BE49-F238E27FC236}">
                  <a16:creationId xmlns:a16="http://schemas.microsoft.com/office/drawing/2014/main" id="{A8C4F2E8-8972-640B-B556-DD7F01DE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3968" y="2274743"/>
              <a:ext cx="7538790" cy="4351337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B9D782D-267A-F137-0251-C5A2F94C6729}"/>
                </a:ext>
              </a:extLst>
            </p:cNvPr>
            <p:cNvSpPr/>
            <p:nvPr/>
          </p:nvSpPr>
          <p:spPr>
            <a:xfrm>
              <a:off x="7159216" y="3276881"/>
              <a:ext cx="1224000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84A9D80-11ED-D959-EFD2-81609196DB59}"/>
                </a:ext>
              </a:extLst>
            </p:cNvPr>
            <p:cNvSpPr/>
            <p:nvPr/>
          </p:nvSpPr>
          <p:spPr>
            <a:xfrm>
              <a:off x="7165566" y="3118131"/>
              <a:ext cx="504000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F379A6C3-F3EF-27BD-4D0E-8D92221EC2F5}"/>
              </a:ext>
            </a:extLst>
          </p:cNvPr>
          <p:cNvSpPr/>
          <p:nvPr/>
        </p:nvSpPr>
        <p:spPr>
          <a:xfrm>
            <a:off x="760465" y="3924794"/>
            <a:ext cx="2520000" cy="540000"/>
          </a:xfrm>
          <a:prstGeom prst="rect">
            <a:avLst/>
          </a:prstGeom>
          <a:gradFill>
            <a:gsLst>
              <a:gs pos="0">
                <a:srgbClr val="F2C9CC"/>
              </a:gs>
              <a:gs pos="41000">
                <a:srgbClr val="E6333E"/>
              </a:gs>
              <a:gs pos="100000">
                <a:srgbClr val="E20613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Efetivar a Consulta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963A3E2-3D80-3F5E-04D6-794DA1F5996B}"/>
              </a:ext>
            </a:extLst>
          </p:cNvPr>
          <p:cNvSpPr/>
          <p:nvPr/>
        </p:nvSpPr>
        <p:spPr>
          <a:xfrm>
            <a:off x="6400800" y="2669597"/>
            <a:ext cx="533400" cy="216478"/>
          </a:xfrm>
          <a:prstGeom prst="rect">
            <a:avLst/>
          </a:prstGeom>
          <a:noFill/>
          <a:ln w="28575">
            <a:solidFill>
              <a:srgbClr val="EC7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80C136-5674-1066-E730-BE933ABCA246}"/>
              </a:ext>
            </a:extLst>
          </p:cNvPr>
          <p:cNvSpPr/>
          <p:nvPr/>
        </p:nvSpPr>
        <p:spPr>
          <a:xfrm>
            <a:off x="6486525" y="3550963"/>
            <a:ext cx="533400" cy="216478"/>
          </a:xfrm>
          <a:prstGeom prst="rect">
            <a:avLst/>
          </a:prstGeom>
          <a:noFill/>
          <a:ln w="28575">
            <a:solidFill>
              <a:srgbClr val="66A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DD386B-C1AF-3641-8A9E-6C8AA32E4955}"/>
              </a:ext>
            </a:extLst>
          </p:cNvPr>
          <p:cNvSpPr/>
          <p:nvPr/>
        </p:nvSpPr>
        <p:spPr>
          <a:xfrm>
            <a:off x="4924425" y="6267975"/>
            <a:ext cx="684000" cy="216000"/>
          </a:xfrm>
          <a:prstGeom prst="rect">
            <a:avLst/>
          </a:prstGeom>
          <a:noFill/>
          <a:ln w="28575">
            <a:solidFill>
              <a:srgbClr val="E41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CDC9DF0E-0ED9-8354-BC40-1BF761DE690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531986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9">
            <a:extLst>
              <a:ext uri="{FF2B5EF4-FFF2-40B4-BE49-F238E27FC236}">
                <a16:creationId xmlns:a16="http://schemas.microsoft.com/office/drawing/2014/main" id="{6793B913-61CC-20AA-D5F7-08B3F3368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400" y="2274743"/>
            <a:ext cx="7533954" cy="4351337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64438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do Dia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1586F6-8BDE-48ED-CFF4-F6D7550BE8CB}"/>
              </a:ext>
            </a:extLst>
          </p:cNvPr>
          <p:cNvSpPr/>
          <p:nvPr/>
        </p:nvSpPr>
        <p:spPr>
          <a:xfrm>
            <a:off x="760462" y="2355449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Informação sobre a efetivação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05E6EC-2217-D43C-8CB4-55F27026826B}"/>
              </a:ext>
            </a:extLst>
          </p:cNvPr>
          <p:cNvSpPr/>
          <p:nvPr/>
        </p:nvSpPr>
        <p:spPr>
          <a:xfrm>
            <a:off x="760463" y="3139962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Preencher ou alterar Profissional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79A6C3-F3EF-27BD-4D0E-8D92221EC2F5}"/>
              </a:ext>
            </a:extLst>
          </p:cNvPr>
          <p:cNvSpPr/>
          <p:nvPr/>
        </p:nvSpPr>
        <p:spPr>
          <a:xfrm>
            <a:off x="760462" y="3924475"/>
            <a:ext cx="2520000" cy="540000"/>
          </a:xfrm>
          <a:prstGeom prst="rect">
            <a:avLst/>
          </a:prstGeom>
          <a:gradFill>
            <a:gsLst>
              <a:gs pos="0">
                <a:srgbClr val="F2C9CC"/>
              </a:gs>
              <a:gs pos="41000">
                <a:srgbClr val="E6333E"/>
              </a:gs>
              <a:gs pos="100000">
                <a:srgbClr val="E20613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Consultas de Grupo – Escolher Grupos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963A3E2-3D80-3F5E-04D6-794DA1F5996B}"/>
              </a:ext>
            </a:extLst>
          </p:cNvPr>
          <p:cNvSpPr/>
          <p:nvPr/>
        </p:nvSpPr>
        <p:spPr>
          <a:xfrm>
            <a:off x="7048500" y="3552825"/>
            <a:ext cx="533400" cy="216478"/>
          </a:xfrm>
          <a:prstGeom prst="rect">
            <a:avLst/>
          </a:prstGeom>
          <a:noFill/>
          <a:ln w="28575">
            <a:solidFill>
              <a:srgbClr val="EC7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63BFD67-B083-9C98-4236-8A6C28784A18}"/>
              </a:ext>
            </a:extLst>
          </p:cNvPr>
          <p:cNvSpPr/>
          <p:nvPr/>
        </p:nvSpPr>
        <p:spPr>
          <a:xfrm>
            <a:off x="7233511" y="5137378"/>
            <a:ext cx="468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46DA1960-1291-3EE6-00E5-C774A055680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7081904-106C-76AC-C01A-B96FBDA0CC8B}"/>
              </a:ext>
            </a:extLst>
          </p:cNvPr>
          <p:cNvSpPr/>
          <p:nvPr/>
        </p:nvSpPr>
        <p:spPr>
          <a:xfrm>
            <a:off x="7149691" y="3275375"/>
            <a:ext cx="115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412952D-F924-2A7F-B144-BB5E4FAEFDE5}"/>
              </a:ext>
            </a:extLst>
          </p:cNvPr>
          <p:cNvSpPr/>
          <p:nvPr/>
        </p:nvSpPr>
        <p:spPr>
          <a:xfrm>
            <a:off x="7149691" y="3125698"/>
            <a:ext cx="396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113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9">
            <a:extLst>
              <a:ext uri="{FF2B5EF4-FFF2-40B4-BE49-F238E27FC236}">
                <a16:creationId xmlns:a16="http://schemas.microsoft.com/office/drawing/2014/main" id="{6793B913-61CC-20AA-D5F7-08B3F3368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400" y="2274743"/>
            <a:ext cx="7533954" cy="4351337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64438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do Dia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1586F6-8BDE-48ED-CFF4-F6D7550BE8CB}"/>
              </a:ext>
            </a:extLst>
          </p:cNvPr>
          <p:cNvSpPr/>
          <p:nvPr/>
        </p:nvSpPr>
        <p:spPr>
          <a:xfrm>
            <a:off x="760462" y="2355449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Informação sobre a efetivação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05E6EC-2217-D43C-8CB4-55F27026826B}"/>
              </a:ext>
            </a:extLst>
          </p:cNvPr>
          <p:cNvSpPr/>
          <p:nvPr/>
        </p:nvSpPr>
        <p:spPr>
          <a:xfrm>
            <a:off x="760463" y="3139962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Preencher ou alterar Profissional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79A6C3-F3EF-27BD-4D0E-8D92221EC2F5}"/>
              </a:ext>
            </a:extLst>
          </p:cNvPr>
          <p:cNvSpPr/>
          <p:nvPr/>
        </p:nvSpPr>
        <p:spPr>
          <a:xfrm>
            <a:off x="760462" y="3924475"/>
            <a:ext cx="2520000" cy="540000"/>
          </a:xfrm>
          <a:prstGeom prst="rect">
            <a:avLst/>
          </a:prstGeom>
          <a:gradFill>
            <a:gsLst>
              <a:gs pos="0">
                <a:srgbClr val="F2C9CC"/>
              </a:gs>
              <a:gs pos="41000">
                <a:srgbClr val="E6333E"/>
              </a:gs>
              <a:gs pos="100000">
                <a:srgbClr val="E20613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Consultas de Grupo – Escolher Grupos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780C136-5674-1066-E730-BE933ABCA246}"/>
              </a:ext>
            </a:extLst>
          </p:cNvPr>
          <p:cNvSpPr/>
          <p:nvPr/>
        </p:nvSpPr>
        <p:spPr>
          <a:xfrm>
            <a:off x="10125075" y="6118172"/>
            <a:ext cx="647700" cy="216478"/>
          </a:xfrm>
          <a:prstGeom prst="rect">
            <a:avLst/>
          </a:prstGeom>
          <a:noFill/>
          <a:ln w="28575">
            <a:solidFill>
              <a:srgbClr val="66A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63BFD67-B083-9C98-4236-8A6C28784A18}"/>
              </a:ext>
            </a:extLst>
          </p:cNvPr>
          <p:cNvSpPr/>
          <p:nvPr/>
        </p:nvSpPr>
        <p:spPr>
          <a:xfrm>
            <a:off x="7233511" y="5137378"/>
            <a:ext cx="468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46DA1960-1291-3EE6-00E5-C774A055680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7081904-106C-76AC-C01A-B96FBDA0CC8B}"/>
              </a:ext>
            </a:extLst>
          </p:cNvPr>
          <p:cNvSpPr/>
          <p:nvPr/>
        </p:nvSpPr>
        <p:spPr>
          <a:xfrm>
            <a:off x="7149691" y="3275375"/>
            <a:ext cx="115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412952D-F924-2A7F-B144-BB5E4FAEFDE5}"/>
              </a:ext>
            </a:extLst>
          </p:cNvPr>
          <p:cNvSpPr/>
          <p:nvPr/>
        </p:nvSpPr>
        <p:spPr>
          <a:xfrm>
            <a:off x="7149691" y="3125698"/>
            <a:ext cx="396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5619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9">
            <a:extLst>
              <a:ext uri="{FF2B5EF4-FFF2-40B4-BE49-F238E27FC236}">
                <a16:creationId xmlns:a16="http://schemas.microsoft.com/office/drawing/2014/main" id="{6793B913-61CC-20AA-D5F7-08B3F3368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400" y="2274743"/>
            <a:ext cx="7533954" cy="4351337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3" y="1609855"/>
            <a:ext cx="364438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do Dia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11586F6-8BDE-48ED-CFF4-F6D7550BE8CB}"/>
              </a:ext>
            </a:extLst>
          </p:cNvPr>
          <p:cNvSpPr/>
          <p:nvPr/>
        </p:nvSpPr>
        <p:spPr>
          <a:xfrm>
            <a:off x="760462" y="2355449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Informação sobre a efetivação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05E6EC-2217-D43C-8CB4-55F27026826B}"/>
              </a:ext>
            </a:extLst>
          </p:cNvPr>
          <p:cNvSpPr/>
          <p:nvPr/>
        </p:nvSpPr>
        <p:spPr>
          <a:xfrm>
            <a:off x="760463" y="3139962"/>
            <a:ext cx="2520000" cy="54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Preencher ou alterar Profissional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79A6C3-F3EF-27BD-4D0E-8D92221EC2F5}"/>
              </a:ext>
            </a:extLst>
          </p:cNvPr>
          <p:cNvSpPr/>
          <p:nvPr/>
        </p:nvSpPr>
        <p:spPr>
          <a:xfrm>
            <a:off x="760462" y="3924475"/>
            <a:ext cx="2520000" cy="540000"/>
          </a:xfrm>
          <a:prstGeom prst="rect">
            <a:avLst/>
          </a:prstGeom>
          <a:gradFill>
            <a:gsLst>
              <a:gs pos="0">
                <a:srgbClr val="F2C9CC"/>
              </a:gs>
              <a:gs pos="41000">
                <a:srgbClr val="E6333E"/>
              </a:gs>
              <a:gs pos="100000">
                <a:srgbClr val="E20613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Consultas de Grupo – Escolher Grupos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DD386B-C1AF-3641-8A9E-6C8AA32E4955}"/>
              </a:ext>
            </a:extLst>
          </p:cNvPr>
          <p:cNvSpPr/>
          <p:nvPr/>
        </p:nvSpPr>
        <p:spPr>
          <a:xfrm>
            <a:off x="10788225" y="6118171"/>
            <a:ext cx="504000" cy="216479"/>
          </a:xfrm>
          <a:prstGeom prst="rect">
            <a:avLst/>
          </a:prstGeom>
          <a:noFill/>
          <a:ln w="28575">
            <a:solidFill>
              <a:srgbClr val="E41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63BFD67-B083-9C98-4236-8A6C28784A18}"/>
              </a:ext>
            </a:extLst>
          </p:cNvPr>
          <p:cNvSpPr/>
          <p:nvPr/>
        </p:nvSpPr>
        <p:spPr>
          <a:xfrm>
            <a:off x="7233511" y="5137378"/>
            <a:ext cx="468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40D2F50-CC58-B9F9-83C6-45D437C04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097027"/>
              </p:ext>
            </p:extLst>
          </p:nvPr>
        </p:nvGraphicFramePr>
        <p:xfrm>
          <a:off x="777079" y="5090736"/>
          <a:ext cx="7533953" cy="116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Marcador de Posição de Conteúdo 17">
            <a:extLst>
              <a:ext uri="{FF2B5EF4-FFF2-40B4-BE49-F238E27FC236}">
                <a16:creationId xmlns:a16="http://schemas.microsoft.com/office/drawing/2014/main" id="{9A482688-D102-EDA6-B7CB-47ED46546D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4104" y="3769303"/>
            <a:ext cx="2610817" cy="1945170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46DA1960-1291-3EE6-00E5-C774A055680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7081904-106C-76AC-C01A-B96FBDA0CC8B}"/>
              </a:ext>
            </a:extLst>
          </p:cNvPr>
          <p:cNvSpPr/>
          <p:nvPr/>
        </p:nvSpPr>
        <p:spPr>
          <a:xfrm>
            <a:off x="7149691" y="3275375"/>
            <a:ext cx="115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412952D-F924-2A7F-B144-BB5E4FAEFDE5}"/>
              </a:ext>
            </a:extLst>
          </p:cNvPr>
          <p:cNvSpPr/>
          <p:nvPr/>
        </p:nvSpPr>
        <p:spPr>
          <a:xfrm>
            <a:off x="7149691" y="3125698"/>
            <a:ext cx="396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7410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6" y="1609855"/>
            <a:ext cx="534536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Decorrentes da Consulta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49178" y="2230850"/>
            <a:ext cx="5871968" cy="1202191"/>
            <a:chOff x="-872923" y="2517477"/>
            <a:chExt cx="5457239" cy="120219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479939" y="2642450"/>
              <a:ext cx="4104377" cy="107721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Consultar a informação clínica associada à consulta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atos médicos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análises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872923" y="2517477"/>
              <a:ext cx="170028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Dados Clínicos</a:t>
              </a:r>
            </a:p>
          </p:txBody>
        </p:sp>
      </p:grpSp>
      <p:pic>
        <p:nvPicPr>
          <p:cNvPr id="29" name="Imagem 29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D495D1EA-DCAA-FE7B-F569-5A558B980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61"/>
          <a:stretch/>
        </p:blipFill>
        <p:spPr>
          <a:xfrm>
            <a:off x="7002746" y="2391725"/>
            <a:ext cx="4227341" cy="3968486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1367CD4-787E-6B68-BDE5-FE3E898181D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188922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6" y="1609855"/>
            <a:ext cx="534536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Decorrentes da Consulta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49178" y="2230850"/>
            <a:ext cx="5871968" cy="1202191"/>
            <a:chOff x="-872923" y="2517477"/>
            <a:chExt cx="5457239" cy="120219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479939" y="2642450"/>
              <a:ext cx="4104377" cy="107721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Consultar a informação clínica associada à consulta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atos médicos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análises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872923" y="2517477"/>
              <a:ext cx="170028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Dados Clínicos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78673" y="3482760"/>
            <a:ext cx="5852304" cy="971387"/>
            <a:chOff x="-845510" y="2625171"/>
            <a:chExt cx="5852304" cy="971387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477273" y="2765561"/>
              <a:ext cx="4529521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Imprimir documentação do utente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Entre outros, é possível imprimir etiquetas e declarações de presença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845510" y="2625171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Impressão</a:t>
              </a:r>
            </a:p>
          </p:txBody>
        </p:sp>
      </p:grpSp>
      <p:pic>
        <p:nvPicPr>
          <p:cNvPr id="29" name="Imagem 29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D495D1EA-DCAA-FE7B-F569-5A558B980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23" b="29459"/>
          <a:stretch/>
        </p:blipFill>
        <p:spPr>
          <a:xfrm>
            <a:off x="7002746" y="2391725"/>
            <a:ext cx="3827179" cy="2799400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7E3A821-DAAE-36D0-AD08-C4F3D434A4AD}"/>
              </a:ext>
            </a:extLst>
          </p:cNvPr>
          <p:cNvGrpSpPr/>
          <p:nvPr/>
        </p:nvGrpSpPr>
        <p:grpSpPr>
          <a:xfrm>
            <a:off x="6777962" y="2660754"/>
            <a:ext cx="4529524" cy="3762106"/>
            <a:chOff x="6866063" y="2609197"/>
            <a:chExt cx="3790758" cy="2931482"/>
          </a:xfrm>
        </p:grpSpPr>
        <p:pic>
          <p:nvPicPr>
            <p:cNvPr id="30" name="Imagem 31" descr="Uma imagem com captura de ecrã&#10;&#10;Descrição gerada com confiança muito alta">
              <a:extLst>
                <a:ext uri="{FF2B5EF4-FFF2-40B4-BE49-F238E27FC236}">
                  <a16:creationId xmlns:a16="http://schemas.microsoft.com/office/drawing/2014/main" id="{3453D47D-1EA9-8B7F-421B-DB53D6976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3651" y="2609197"/>
              <a:ext cx="3294000" cy="2572618"/>
            </a:xfrm>
            <a:prstGeom prst="rect">
              <a:avLst/>
            </a:prstGeom>
          </p:spPr>
        </p:pic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2F8B9BF1-97B4-3088-ABC4-EB18365C7EA1}"/>
                </a:ext>
              </a:extLst>
            </p:cNvPr>
            <p:cNvSpPr/>
            <p:nvPr/>
          </p:nvSpPr>
          <p:spPr>
            <a:xfrm>
              <a:off x="6866063" y="5175554"/>
              <a:ext cx="3790758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1367CD4-787E-6B68-BDE5-FE3E898181D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90357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94994" y="1609855"/>
            <a:ext cx="417532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Geração de Agenda</a:t>
            </a:r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D899625-6093-FA97-FC1D-065B9D4CC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344" y="2340000"/>
            <a:ext cx="5580000" cy="4067199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D62EEA73-3DC1-DE37-FE9C-65FC329B771A}"/>
              </a:ext>
            </a:extLst>
          </p:cNvPr>
          <p:cNvSpPr txBox="1"/>
          <p:nvPr/>
        </p:nvSpPr>
        <p:spPr>
          <a:xfrm>
            <a:off x="632645" y="2337601"/>
            <a:ext cx="5286374" cy="3570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Preencher o período da agenda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Preencher o tipo de agenda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Escolher profissional/especialidade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Escolher primeiras e/ou subsequentes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Local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Permite gerir feriados móveis associados a diferentes locais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Periodicidade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Para agendas com periodicidade diferente da semanal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Indicar dias da semana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Possível indicar as demoras médias por tipo de consulta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B118C0-B200-CD3F-0E38-03AF515977B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0660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6" y="1609855"/>
            <a:ext cx="534536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Decorrentes da Consulta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49178" y="2230850"/>
            <a:ext cx="5871968" cy="1202191"/>
            <a:chOff x="-872923" y="2517477"/>
            <a:chExt cx="5457239" cy="120219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479939" y="2642450"/>
              <a:ext cx="4104377" cy="107721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Consultar a informação clínica associada à consulta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atos médicos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análises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872923" y="2517477"/>
              <a:ext cx="170028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Dados Clínicos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78673" y="3482760"/>
            <a:ext cx="5852304" cy="971387"/>
            <a:chOff x="-845510" y="2625171"/>
            <a:chExt cx="5852304" cy="971387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477273" y="2765561"/>
              <a:ext cx="4529521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Imprimir documentação do utente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Entre outros, é possível imprimir etiquetas e declarações de presença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845510" y="2625171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Impressão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78673" y="4512634"/>
            <a:ext cx="5852305" cy="716397"/>
            <a:chOff x="-845510" y="2666302"/>
            <a:chExt cx="5852305" cy="716397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477273" y="2797924"/>
              <a:ext cx="4529522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Informação relacionada com pagamentos do utente e taxas moderadoras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845510" y="266630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Financeira</a:t>
              </a:r>
            </a:p>
          </p:txBody>
        </p:sp>
      </p:grpSp>
      <p:pic>
        <p:nvPicPr>
          <p:cNvPr id="29" name="Imagem 29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D495D1EA-DCAA-FE7B-F569-5A558B980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61"/>
          <a:stretch/>
        </p:blipFill>
        <p:spPr>
          <a:xfrm>
            <a:off x="7002746" y="2391725"/>
            <a:ext cx="4227341" cy="3968486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7E3A821-DAAE-36D0-AD08-C4F3D434A4AD}"/>
              </a:ext>
            </a:extLst>
          </p:cNvPr>
          <p:cNvGrpSpPr/>
          <p:nvPr/>
        </p:nvGrpSpPr>
        <p:grpSpPr>
          <a:xfrm>
            <a:off x="6738243" y="2609197"/>
            <a:ext cx="4529524" cy="3762106"/>
            <a:chOff x="6866063" y="2609197"/>
            <a:chExt cx="3790758" cy="2931482"/>
          </a:xfrm>
        </p:grpSpPr>
        <p:pic>
          <p:nvPicPr>
            <p:cNvPr id="30" name="Imagem 31" descr="Uma imagem com captura de ecrã&#10;&#10;Descrição gerada com confiança muito alta">
              <a:extLst>
                <a:ext uri="{FF2B5EF4-FFF2-40B4-BE49-F238E27FC236}">
                  <a16:creationId xmlns:a16="http://schemas.microsoft.com/office/drawing/2014/main" id="{3453D47D-1EA9-8B7F-421B-DB53D6976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3651" y="2609197"/>
              <a:ext cx="3294000" cy="2572618"/>
            </a:xfrm>
            <a:prstGeom prst="rect">
              <a:avLst/>
            </a:prstGeom>
          </p:spPr>
        </p:pic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2F8B9BF1-97B4-3088-ABC4-EB18365C7EA1}"/>
                </a:ext>
              </a:extLst>
            </p:cNvPr>
            <p:cNvSpPr/>
            <p:nvPr/>
          </p:nvSpPr>
          <p:spPr>
            <a:xfrm>
              <a:off x="6866063" y="5175554"/>
              <a:ext cx="3790758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33" name="Imagem 33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B3ECF87A-60CE-12C2-22C4-9C8605D60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" t="6720"/>
          <a:stretch/>
        </p:blipFill>
        <p:spPr>
          <a:xfrm>
            <a:off x="6959294" y="2649416"/>
            <a:ext cx="4321053" cy="3249541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1367CD4-787E-6B68-BDE5-FE3E898181D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794996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6" y="1609855"/>
            <a:ext cx="534536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Decorrentes da Consulta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49178" y="2230850"/>
            <a:ext cx="5871968" cy="1202191"/>
            <a:chOff x="-872923" y="2517477"/>
            <a:chExt cx="5457239" cy="120219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479939" y="2642450"/>
              <a:ext cx="4104377" cy="107721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Consultar a informação clínica associada à consulta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atos médicos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Registar análises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872923" y="2517477"/>
              <a:ext cx="1700281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Dados Clínicos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78673" y="3482760"/>
            <a:ext cx="5852304" cy="971387"/>
            <a:chOff x="-845510" y="2625171"/>
            <a:chExt cx="5852304" cy="971387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477273" y="2765561"/>
              <a:ext cx="4529521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Imprimir documentação do utente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Entre outros, é possível imprimir etiquetas e declarações de presença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845510" y="2625171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Impressão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78673" y="4512634"/>
            <a:ext cx="5852305" cy="716397"/>
            <a:chOff x="-845510" y="2666302"/>
            <a:chExt cx="5852305" cy="716397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477273" y="2797924"/>
              <a:ext cx="4529522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Informação relacionada com pagamentos do utente e taxas moderadoras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845510" y="266630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Financeira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DABAF20-B9FC-DFE1-8848-5B71AF4ED21A}"/>
              </a:ext>
            </a:extLst>
          </p:cNvPr>
          <p:cNvGrpSpPr/>
          <p:nvPr/>
        </p:nvGrpSpPr>
        <p:grpSpPr>
          <a:xfrm>
            <a:off x="678673" y="5542508"/>
            <a:ext cx="5852305" cy="959168"/>
            <a:chOff x="-845510" y="2669753"/>
            <a:chExt cx="5852305" cy="959168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F4C140F-384A-A446-CE99-AB251FDB0108}"/>
                </a:ext>
              </a:extLst>
            </p:cNvPr>
            <p:cNvSpPr txBox="1"/>
            <p:nvPr/>
          </p:nvSpPr>
          <p:spPr>
            <a:xfrm>
              <a:off x="477272" y="2797924"/>
              <a:ext cx="4529523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Consultar informação sobre entidade responsável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Colocar em lista de espera de internamento</a:t>
              </a: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A65FD9E1-FBC5-48E7-3AF6-D30C3C109464}"/>
                </a:ext>
              </a:extLst>
            </p:cNvPr>
            <p:cNvSpPr/>
            <p:nvPr/>
          </p:nvSpPr>
          <p:spPr>
            <a:xfrm>
              <a:off x="-845510" y="266975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Administrativa</a:t>
              </a:r>
            </a:p>
          </p:txBody>
        </p:sp>
      </p:grpSp>
      <p:pic>
        <p:nvPicPr>
          <p:cNvPr id="29" name="Imagem 29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D495D1EA-DCAA-FE7B-F569-5A558B980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553" b="34763"/>
          <a:stretch/>
        </p:blipFill>
        <p:spPr>
          <a:xfrm>
            <a:off x="7002747" y="2391725"/>
            <a:ext cx="3627154" cy="2588913"/>
          </a:xfrm>
          <a:prstGeom prst="rect">
            <a:avLst/>
          </a:prstGeom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F264A549-BF77-A489-61D2-6CEA88D38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0" r="7361" b="4729"/>
          <a:stretch/>
        </p:blipFill>
        <p:spPr>
          <a:xfrm>
            <a:off x="6953447" y="2698854"/>
            <a:ext cx="4276640" cy="3249541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1367CD4-787E-6B68-BDE5-FE3E898181D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516475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0607" y="1609855"/>
            <a:ext cx="511277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Declarações de presença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1" name="Diagram 13">
            <a:extLst>
              <a:ext uri="{FF2B5EF4-FFF2-40B4-BE49-F238E27FC236}">
                <a16:creationId xmlns:a16="http://schemas.microsoft.com/office/drawing/2014/main" id="{B2A2E224-5813-7FDD-FD4C-AD4F9E788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57820"/>
              </p:ext>
            </p:extLst>
          </p:nvPr>
        </p:nvGraphicFramePr>
        <p:xfrm>
          <a:off x="699873" y="2511841"/>
          <a:ext cx="33123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7518A8E-EDCB-E531-81CE-8B0F329BEFFF}"/>
              </a:ext>
            </a:extLst>
          </p:cNvPr>
          <p:cNvGrpSpPr/>
          <p:nvPr/>
        </p:nvGrpSpPr>
        <p:grpSpPr>
          <a:xfrm>
            <a:off x="4185996" y="2498128"/>
            <a:ext cx="3868737" cy="3595739"/>
            <a:chOff x="3981835" y="2113217"/>
            <a:chExt cx="3868737" cy="3595739"/>
          </a:xfrm>
        </p:grpSpPr>
        <p:pic>
          <p:nvPicPr>
            <p:cNvPr id="7" name="Imagem 31" descr="Uma imagem com captura de ecrã&#10;&#10;Descrição gerada com confiança muito alta">
              <a:extLst>
                <a:ext uri="{FF2B5EF4-FFF2-40B4-BE49-F238E27FC236}">
                  <a16:creationId xmlns:a16="http://schemas.microsoft.com/office/drawing/2014/main" id="{9DA9A661-E264-8D5C-CAC6-B9C21B29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4386" y="3066333"/>
              <a:ext cx="3383635" cy="2642623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CF3C7C5-9B7C-6AED-055A-29D376BD93D8}"/>
                </a:ext>
              </a:extLst>
            </p:cNvPr>
            <p:cNvSpPr/>
            <p:nvPr/>
          </p:nvSpPr>
          <p:spPr>
            <a:xfrm>
              <a:off x="4864100" y="4191000"/>
              <a:ext cx="1600200" cy="165100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aphicFrame>
          <p:nvGraphicFramePr>
            <p:cNvPr id="15" name="Content Placeholder 8">
              <a:extLst>
                <a:ext uri="{FF2B5EF4-FFF2-40B4-BE49-F238E27FC236}">
                  <a16:creationId xmlns:a16="http://schemas.microsoft.com/office/drawing/2014/main" id="{5630AD8A-9667-2367-D7BA-AD6FC85874A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9914835"/>
                </p:ext>
              </p:extLst>
            </p:nvPr>
          </p:nvGraphicFramePr>
          <p:xfrm>
            <a:off x="3981835" y="2113217"/>
            <a:ext cx="3868737" cy="7923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BE0CE88-EB91-CE36-48E9-BF733788CFA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818070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0607" y="1609855"/>
            <a:ext cx="511277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Declarações de presença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1" name="Diagram 13">
            <a:extLst>
              <a:ext uri="{FF2B5EF4-FFF2-40B4-BE49-F238E27FC236}">
                <a16:creationId xmlns:a16="http://schemas.microsoft.com/office/drawing/2014/main" id="{B2A2E224-5813-7FDD-FD4C-AD4F9E788F24}"/>
              </a:ext>
            </a:extLst>
          </p:cNvPr>
          <p:cNvGraphicFramePr/>
          <p:nvPr/>
        </p:nvGraphicFramePr>
        <p:xfrm>
          <a:off x="699873" y="2511841"/>
          <a:ext cx="33123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7518A8E-EDCB-E531-81CE-8B0F329BEFFF}"/>
              </a:ext>
            </a:extLst>
          </p:cNvPr>
          <p:cNvGrpSpPr/>
          <p:nvPr/>
        </p:nvGrpSpPr>
        <p:grpSpPr>
          <a:xfrm>
            <a:off x="4185996" y="2498128"/>
            <a:ext cx="3868737" cy="3595739"/>
            <a:chOff x="3981835" y="2113217"/>
            <a:chExt cx="3868737" cy="3595739"/>
          </a:xfrm>
        </p:grpSpPr>
        <p:pic>
          <p:nvPicPr>
            <p:cNvPr id="7" name="Imagem 31" descr="Uma imagem com captura de ecrã&#10;&#10;Descrição gerada com confiança muito alta">
              <a:extLst>
                <a:ext uri="{FF2B5EF4-FFF2-40B4-BE49-F238E27FC236}">
                  <a16:creationId xmlns:a16="http://schemas.microsoft.com/office/drawing/2014/main" id="{9DA9A661-E264-8D5C-CAC6-B9C21B29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4386" y="3066333"/>
              <a:ext cx="3383635" cy="2642623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CF3C7C5-9B7C-6AED-055A-29D376BD93D8}"/>
                </a:ext>
              </a:extLst>
            </p:cNvPr>
            <p:cNvSpPr/>
            <p:nvPr/>
          </p:nvSpPr>
          <p:spPr>
            <a:xfrm>
              <a:off x="4864100" y="4191000"/>
              <a:ext cx="1600200" cy="165100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aphicFrame>
          <p:nvGraphicFramePr>
            <p:cNvPr id="15" name="Content Placeholder 8">
              <a:extLst>
                <a:ext uri="{FF2B5EF4-FFF2-40B4-BE49-F238E27FC236}">
                  <a16:creationId xmlns:a16="http://schemas.microsoft.com/office/drawing/2014/main" id="{5630AD8A-9667-2367-D7BA-AD6FC85874A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81835" y="2113217"/>
            <a:ext cx="3868737" cy="7923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BE0CE88-EB91-CE36-48E9-BF733788CFA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AE933EB-864D-1373-EE72-38F151E987BE}"/>
              </a:ext>
            </a:extLst>
          </p:cNvPr>
          <p:cNvGrpSpPr/>
          <p:nvPr/>
        </p:nvGrpSpPr>
        <p:grpSpPr>
          <a:xfrm>
            <a:off x="8323580" y="2329129"/>
            <a:ext cx="3312368" cy="4055975"/>
            <a:chOff x="8323580" y="2329129"/>
            <a:chExt cx="3312368" cy="4055975"/>
          </a:xfrm>
        </p:grpSpPr>
        <p:pic>
          <p:nvPicPr>
            <p:cNvPr id="10" name="Content Placeholder 12">
              <a:extLst>
                <a:ext uri="{FF2B5EF4-FFF2-40B4-BE49-F238E27FC236}">
                  <a16:creationId xmlns:a16="http://schemas.microsoft.com/office/drawing/2014/main" id="{7DD73F2B-FE1E-4EE4-5EAF-6E9403C6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23580" y="2329129"/>
              <a:ext cx="3312368" cy="4055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452D3A9-D454-26A3-3722-8C382107018C}"/>
                </a:ext>
              </a:extLst>
            </p:cNvPr>
            <p:cNvSpPr/>
            <p:nvPr/>
          </p:nvSpPr>
          <p:spPr>
            <a:xfrm>
              <a:off x="9617301" y="4077563"/>
              <a:ext cx="792000" cy="108000"/>
            </a:xfrm>
            <a:prstGeom prst="rect">
              <a:avLst/>
            </a:prstGeom>
            <a:blipFill dpi="0" rotWithShape="1"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58FF422-D61C-BA79-A29D-40F6045B5F41}"/>
                </a:ext>
              </a:extLst>
            </p:cNvPr>
            <p:cNvSpPr/>
            <p:nvPr/>
          </p:nvSpPr>
          <p:spPr>
            <a:xfrm>
              <a:off x="8540976" y="2601188"/>
              <a:ext cx="792000" cy="144000"/>
            </a:xfrm>
            <a:prstGeom prst="rect">
              <a:avLst/>
            </a:prstGeom>
            <a:blipFill dpi="0" rotWithShape="1"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9830056-71D9-A5BE-A41E-C9ACD25CD9BC}"/>
                </a:ext>
              </a:extLst>
            </p:cNvPr>
            <p:cNvSpPr/>
            <p:nvPr/>
          </p:nvSpPr>
          <p:spPr>
            <a:xfrm>
              <a:off x="8356826" y="2731363"/>
              <a:ext cx="612000" cy="144000"/>
            </a:xfrm>
            <a:prstGeom prst="rect">
              <a:avLst/>
            </a:prstGeom>
            <a:blipFill dpi="0" rotWithShape="1"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FF217E5-B871-7CC4-BACF-4CA90FE692D7}"/>
                </a:ext>
              </a:extLst>
            </p:cNvPr>
            <p:cNvSpPr/>
            <p:nvPr/>
          </p:nvSpPr>
          <p:spPr>
            <a:xfrm>
              <a:off x="8350476" y="2864713"/>
              <a:ext cx="648000" cy="144000"/>
            </a:xfrm>
            <a:prstGeom prst="rect">
              <a:avLst/>
            </a:prstGeom>
            <a:blipFill dpi="0" rotWithShape="1"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F96B6BA-6D08-E70E-2064-B54B55B680AD}"/>
                </a:ext>
              </a:extLst>
            </p:cNvPr>
            <p:cNvSpPr/>
            <p:nvPr/>
          </p:nvSpPr>
          <p:spPr>
            <a:xfrm>
              <a:off x="8766401" y="3121888"/>
              <a:ext cx="288000" cy="144000"/>
            </a:xfrm>
            <a:prstGeom prst="rect">
              <a:avLst/>
            </a:prstGeom>
            <a:blipFill dpi="0" rotWithShape="1"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7463002-C5AB-B28C-839C-80A5CD6DB553}"/>
                </a:ext>
              </a:extLst>
            </p:cNvPr>
            <p:cNvSpPr/>
            <p:nvPr/>
          </p:nvSpPr>
          <p:spPr>
            <a:xfrm>
              <a:off x="8350476" y="5245963"/>
              <a:ext cx="324000" cy="144000"/>
            </a:xfrm>
            <a:prstGeom prst="rect">
              <a:avLst/>
            </a:prstGeom>
            <a:blipFill dpi="0" rotWithShape="1"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256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06A1E5D-098F-FA01-2E8A-BFD5D2D83E75}"/>
              </a:ext>
            </a:extLst>
          </p:cNvPr>
          <p:cNvGrpSpPr/>
          <p:nvPr/>
        </p:nvGrpSpPr>
        <p:grpSpPr>
          <a:xfrm>
            <a:off x="6120000" y="2339996"/>
            <a:ext cx="5832000" cy="4021286"/>
            <a:chOff x="6120000" y="2339996"/>
            <a:chExt cx="5832000" cy="402128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2854E3A-D368-98CA-310D-D0D8ADDDF631}"/>
                </a:ext>
              </a:extLst>
            </p:cNvPr>
            <p:cNvSpPr/>
            <p:nvPr/>
          </p:nvSpPr>
          <p:spPr>
            <a:xfrm>
              <a:off x="7612834" y="5846038"/>
              <a:ext cx="1543384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pic>
          <p:nvPicPr>
            <p:cNvPr id="7" name="Marcador de Posição de Conteúdo 9">
              <a:extLst>
                <a:ext uri="{FF2B5EF4-FFF2-40B4-BE49-F238E27FC236}">
                  <a16:creationId xmlns:a16="http://schemas.microsoft.com/office/drawing/2014/main" id="{BBDFC1BF-E60F-D385-2F13-95E4A78D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0000" y="2339996"/>
              <a:ext cx="5832000" cy="4021286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B94A8A0-B288-B52B-9721-BE114FEC0907}"/>
                </a:ext>
              </a:extLst>
            </p:cNvPr>
            <p:cNvSpPr/>
            <p:nvPr/>
          </p:nvSpPr>
          <p:spPr>
            <a:xfrm>
              <a:off x="7609529" y="5090388"/>
              <a:ext cx="1867494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457B0FD-0000-5864-79D4-411A4FE1D5EC}"/>
                </a:ext>
              </a:extLst>
            </p:cNvPr>
            <p:cNvSpPr/>
            <p:nvPr/>
          </p:nvSpPr>
          <p:spPr>
            <a:xfrm>
              <a:off x="7612834" y="5242788"/>
              <a:ext cx="1543384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B8EE13C-A189-064F-0876-63C3CC2B331A}"/>
                </a:ext>
              </a:extLst>
            </p:cNvPr>
            <p:cNvSpPr/>
            <p:nvPr/>
          </p:nvSpPr>
          <p:spPr>
            <a:xfrm>
              <a:off x="7600134" y="5382488"/>
              <a:ext cx="1543384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3160FC8-7197-5EE2-90D7-34B1184AC41F}"/>
                </a:ext>
              </a:extLst>
            </p:cNvPr>
            <p:cNvSpPr/>
            <p:nvPr/>
          </p:nvSpPr>
          <p:spPr>
            <a:xfrm>
              <a:off x="7603179" y="5547588"/>
              <a:ext cx="1867494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367D7AB-2224-3909-356B-55A27F696B29}"/>
                </a:ext>
              </a:extLst>
            </p:cNvPr>
            <p:cNvSpPr/>
            <p:nvPr/>
          </p:nvSpPr>
          <p:spPr>
            <a:xfrm>
              <a:off x="7628579" y="5693638"/>
              <a:ext cx="1867494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E3D7651-FE01-FB21-596A-DF2C9D16E1D4}"/>
                </a:ext>
              </a:extLst>
            </p:cNvPr>
            <p:cNvSpPr/>
            <p:nvPr/>
          </p:nvSpPr>
          <p:spPr>
            <a:xfrm>
              <a:off x="6282666" y="5090388"/>
              <a:ext cx="406421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8297C76-79C4-3D69-4366-6653B0C68810}"/>
                </a:ext>
              </a:extLst>
            </p:cNvPr>
            <p:cNvSpPr/>
            <p:nvPr/>
          </p:nvSpPr>
          <p:spPr>
            <a:xfrm>
              <a:off x="6282666" y="5230088"/>
              <a:ext cx="406421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2ED69E2-436E-0541-C112-C1321045DD20}"/>
                </a:ext>
              </a:extLst>
            </p:cNvPr>
            <p:cNvSpPr/>
            <p:nvPr/>
          </p:nvSpPr>
          <p:spPr>
            <a:xfrm>
              <a:off x="6263616" y="5388838"/>
              <a:ext cx="406421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AE8AFA7-F892-1B8A-C7D9-E577CFEFA3BD}"/>
                </a:ext>
              </a:extLst>
            </p:cNvPr>
            <p:cNvSpPr/>
            <p:nvPr/>
          </p:nvSpPr>
          <p:spPr>
            <a:xfrm>
              <a:off x="6289016" y="5541238"/>
              <a:ext cx="406421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6EC31E7-8940-89AD-C338-0501702D26EA}"/>
                </a:ext>
              </a:extLst>
            </p:cNvPr>
            <p:cNvSpPr/>
            <p:nvPr/>
          </p:nvSpPr>
          <p:spPr>
            <a:xfrm>
              <a:off x="6276316" y="5693638"/>
              <a:ext cx="406421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7F1B596-9D2E-3B19-D4EB-4118D72E2230}"/>
                </a:ext>
              </a:extLst>
            </p:cNvPr>
            <p:cNvSpPr/>
            <p:nvPr/>
          </p:nvSpPr>
          <p:spPr>
            <a:xfrm>
              <a:off x="6269966" y="5846038"/>
              <a:ext cx="406421" cy="108000"/>
            </a:xfrm>
            <a:prstGeom prst="rect">
              <a:avLst/>
            </a:prstGeom>
            <a:blipFill dpi="0" rotWithShape="1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7" y="1609855"/>
            <a:ext cx="422449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Efetivar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71976" y="2288437"/>
            <a:ext cx="49049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Neste ecrã é possível pesquisar consultas marcadas e efetivá-las através do botão Efetivar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Permite efetivar consultas do passado, ao contrário das Consultas do 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É possível consultar os detalhes das consultas através do botão Detalhes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Após a efetivação já não é possível encontrar a consulta através deste ecrã</a:t>
            </a:r>
          </a:p>
          <a:p>
            <a:pPr algn="just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0B23C9F-FA42-521E-9CB3-BC24D236F01C}"/>
              </a:ext>
            </a:extLst>
          </p:cNvPr>
          <p:cNvSpPr/>
          <p:nvPr/>
        </p:nvSpPr>
        <p:spPr>
          <a:xfrm>
            <a:off x="10325100" y="6011095"/>
            <a:ext cx="720000" cy="216000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CBC4B2-F3B2-AF2F-C078-A340BE625A4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498879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71ED9C-EED6-6DD7-DA41-E5F32FEA3EE0}"/>
              </a:ext>
            </a:extLst>
          </p:cNvPr>
          <p:cNvGrpSpPr/>
          <p:nvPr/>
        </p:nvGrpSpPr>
        <p:grpSpPr>
          <a:xfrm>
            <a:off x="6120000" y="2340000"/>
            <a:ext cx="5328000" cy="4213502"/>
            <a:chOff x="6120000" y="2340000"/>
            <a:chExt cx="5328000" cy="4213502"/>
          </a:xfrm>
        </p:grpSpPr>
        <p:pic>
          <p:nvPicPr>
            <p:cNvPr id="5" name="Marcador de Posição de Conteúdo 7">
              <a:extLst>
                <a:ext uri="{FF2B5EF4-FFF2-40B4-BE49-F238E27FC236}">
                  <a16:creationId xmlns:a16="http://schemas.microsoft.com/office/drawing/2014/main" id="{A3496D01-F6D9-33A9-187C-B8016FDE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0" y="2340000"/>
              <a:ext cx="5328000" cy="421350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12576F8-5C1A-4F08-BEC4-D09403C78A25}"/>
                </a:ext>
              </a:extLst>
            </p:cNvPr>
            <p:cNvSpPr/>
            <p:nvPr/>
          </p:nvSpPr>
          <p:spPr>
            <a:xfrm>
              <a:off x="6933688" y="3236188"/>
              <a:ext cx="1403076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5ACBD31-6ADB-AAAC-1499-6E6161943564}"/>
                </a:ext>
              </a:extLst>
            </p:cNvPr>
            <p:cNvSpPr/>
            <p:nvPr/>
          </p:nvSpPr>
          <p:spPr>
            <a:xfrm>
              <a:off x="6949416" y="3020288"/>
              <a:ext cx="406421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53C16A1-D3DF-B41A-91B6-C6F4D717194D}"/>
                </a:ext>
              </a:extLst>
            </p:cNvPr>
            <p:cNvSpPr/>
            <p:nvPr/>
          </p:nvSpPr>
          <p:spPr>
            <a:xfrm>
              <a:off x="7066303" y="4822247"/>
              <a:ext cx="540946" cy="98182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4" y="1609855"/>
            <a:ext cx="60211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sem Agendamento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91639" y="2327767"/>
            <a:ext cx="444484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Registo de consulta no próprio dia e hora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já efetivada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Necessário preencher: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(Primeira/Subsequente)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Profissional/Especialidade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de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Subsistema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Proveniência e Causa</a:t>
            </a:r>
          </a:p>
          <a:p>
            <a:pPr algn="just"/>
            <a:endParaRPr lang="pt-PT" dirty="0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E74FD2D7-C5B9-71F1-AB53-F97DFDA617E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1490150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71ED9C-EED6-6DD7-DA41-E5F32FEA3EE0}"/>
              </a:ext>
            </a:extLst>
          </p:cNvPr>
          <p:cNvGrpSpPr/>
          <p:nvPr/>
        </p:nvGrpSpPr>
        <p:grpSpPr>
          <a:xfrm>
            <a:off x="6120000" y="2340000"/>
            <a:ext cx="5328000" cy="4213502"/>
            <a:chOff x="6120000" y="2340000"/>
            <a:chExt cx="5328000" cy="4213502"/>
          </a:xfrm>
        </p:grpSpPr>
        <p:pic>
          <p:nvPicPr>
            <p:cNvPr id="5" name="Marcador de Posição de Conteúdo 7">
              <a:extLst>
                <a:ext uri="{FF2B5EF4-FFF2-40B4-BE49-F238E27FC236}">
                  <a16:creationId xmlns:a16="http://schemas.microsoft.com/office/drawing/2014/main" id="{A3496D01-F6D9-33A9-187C-B8016FDE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0" y="2340000"/>
              <a:ext cx="5328000" cy="421350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12576F8-5C1A-4F08-BEC4-D09403C78A25}"/>
                </a:ext>
              </a:extLst>
            </p:cNvPr>
            <p:cNvSpPr/>
            <p:nvPr/>
          </p:nvSpPr>
          <p:spPr>
            <a:xfrm>
              <a:off x="6933688" y="3236188"/>
              <a:ext cx="1403076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5ACBD31-6ADB-AAAC-1499-6E6161943564}"/>
                </a:ext>
              </a:extLst>
            </p:cNvPr>
            <p:cNvSpPr/>
            <p:nvPr/>
          </p:nvSpPr>
          <p:spPr>
            <a:xfrm>
              <a:off x="6949416" y="3020288"/>
              <a:ext cx="406421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53C16A1-D3DF-B41A-91B6-C6F4D717194D}"/>
                </a:ext>
              </a:extLst>
            </p:cNvPr>
            <p:cNvSpPr/>
            <p:nvPr/>
          </p:nvSpPr>
          <p:spPr>
            <a:xfrm>
              <a:off x="7066303" y="4822247"/>
              <a:ext cx="540946" cy="98182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4" y="1609855"/>
            <a:ext cx="60211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sem Agendamento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91639" y="2327767"/>
            <a:ext cx="444484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Registo de consulta no próprio dia e hora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já efetivada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Necessário preencher: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(Primeira/Subsequente)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Profissional/Especialidade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de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Subsistema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Proveniência e Causa</a:t>
            </a:r>
          </a:p>
          <a:p>
            <a:pPr algn="just"/>
            <a:endParaRPr lang="pt-PT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DCBC86-58A9-6CE4-BE00-B4A07FCB3B6A}"/>
              </a:ext>
            </a:extLst>
          </p:cNvPr>
          <p:cNvSpPr/>
          <p:nvPr/>
        </p:nvSpPr>
        <p:spPr>
          <a:xfrm>
            <a:off x="9858375" y="3801294"/>
            <a:ext cx="1314450" cy="180000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E74FD2D7-C5B9-71F1-AB53-F97DFDA617E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306248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71ED9C-EED6-6DD7-DA41-E5F32FEA3EE0}"/>
              </a:ext>
            </a:extLst>
          </p:cNvPr>
          <p:cNvGrpSpPr/>
          <p:nvPr/>
        </p:nvGrpSpPr>
        <p:grpSpPr>
          <a:xfrm>
            <a:off x="6120000" y="2340000"/>
            <a:ext cx="5328000" cy="4213502"/>
            <a:chOff x="6120000" y="2340000"/>
            <a:chExt cx="5328000" cy="4213502"/>
          </a:xfrm>
        </p:grpSpPr>
        <p:pic>
          <p:nvPicPr>
            <p:cNvPr id="5" name="Marcador de Posição de Conteúdo 7">
              <a:extLst>
                <a:ext uri="{FF2B5EF4-FFF2-40B4-BE49-F238E27FC236}">
                  <a16:creationId xmlns:a16="http://schemas.microsoft.com/office/drawing/2014/main" id="{A3496D01-F6D9-33A9-187C-B8016FDE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0" y="2340000"/>
              <a:ext cx="5328000" cy="421350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12576F8-5C1A-4F08-BEC4-D09403C78A25}"/>
                </a:ext>
              </a:extLst>
            </p:cNvPr>
            <p:cNvSpPr/>
            <p:nvPr/>
          </p:nvSpPr>
          <p:spPr>
            <a:xfrm>
              <a:off x="6933688" y="3236188"/>
              <a:ext cx="1403076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5ACBD31-6ADB-AAAC-1499-6E6161943564}"/>
                </a:ext>
              </a:extLst>
            </p:cNvPr>
            <p:cNvSpPr/>
            <p:nvPr/>
          </p:nvSpPr>
          <p:spPr>
            <a:xfrm>
              <a:off x="6949416" y="3020288"/>
              <a:ext cx="406421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53C16A1-D3DF-B41A-91B6-C6F4D717194D}"/>
                </a:ext>
              </a:extLst>
            </p:cNvPr>
            <p:cNvSpPr/>
            <p:nvPr/>
          </p:nvSpPr>
          <p:spPr>
            <a:xfrm>
              <a:off x="7066303" y="4822247"/>
              <a:ext cx="540946" cy="98182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4" y="1609855"/>
            <a:ext cx="60211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sem Agendamento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91639" y="2327767"/>
            <a:ext cx="444484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Registo de consulta no próprio dia e hora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já efetivada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Necessário preencher: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(Primeira/Subsequente)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Profissional/Especialidade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de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Subsistema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Proveniência e Causa</a:t>
            </a:r>
          </a:p>
          <a:p>
            <a:pPr algn="just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17FEF3D-A278-CAA8-8D7B-1A1CA3D0A959}"/>
              </a:ext>
            </a:extLst>
          </p:cNvPr>
          <p:cNvSpPr/>
          <p:nvPr/>
        </p:nvSpPr>
        <p:spPr>
          <a:xfrm>
            <a:off x="6343649" y="3964485"/>
            <a:ext cx="3528000" cy="180000"/>
          </a:xfrm>
          <a:prstGeom prst="rect">
            <a:avLst/>
          </a:prstGeom>
          <a:noFill/>
          <a:ln w="38100">
            <a:solidFill>
              <a:srgbClr val="66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E74FD2D7-C5B9-71F1-AB53-F97DFDA617E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3053844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71ED9C-EED6-6DD7-DA41-E5F32FEA3EE0}"/>
              </a:ext>
            </a:extLst>
          </p:cNvPr>
          <p:cNvGrpSpPr/>
          <p:nvPr/>
        </p:nvGrpSpPr>
        <p:grpSpPr>
          <a:xfrm>
            <a:off x="6120000" y="2340000"/>
            <a:ext cx="5328000" cy="4213502"/>
            <a:chOff x="6120000" y="2340000"/>
            <a:chExt cx="5328000" cy="4213502"/>
          </a:xfrm>
        </p:grpSpPr>
        <p:pic>
          <p:nvPicPr>
            <p:cNvPr id="5" name="Marcador de Posição de Conteúdo 7">
              <a:extLst>
                <a:ext uri="{FF2B5EF4-FFF2-40B4-BE49-F238E27FC236}">
                  <a16:creationId xmlns:a16="http://schemas.microsoft.com/office/drawing/2014/main" id="{A3496D01-F6D9-33A9-187C-B8016FDE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0" y="2340000"/>
              <a:ext cx="5328000" cy="421350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12576F8-5C1A-4F08-BEC4-D09403C78A25}"/>
                </a:ext>
              </a:extLst>
            </p:cNvPr>
            <p:cNvSpPr/>
            <p:nvPr/>
          </p:nvSpPr>
          <p:spPr>
            <a:xfrm>
              <a:off x="6933688" y="3236188"/>
              <a:ext cx="1403076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5ACBD31-6ADB-AAAC-1499-6E6161943564}"/>
                </a:ext>
              </a:extLst>
            </p:cNvPr>
            <p:cNvSpPr/>
            <p:nvPr/>
          </p:nvSpPr>
          <p:spPr>
            <a:xfrm>
              <a:off x="6949416" y="3020288"/>
              <a:ext cx="406421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53C16A1-D3DF-B41A-91B6-C6F4D717194D}"/>
                </a:ext>
              </a:extLst>
            </p:cNvPr>
            <p:cNvSpPr/>
            <p:nvPr/>
          </p:nvSpPr>
          <p:spPr>
            <a:xfrm>
              <a:off x="7066303" y="4822247"/>
              <a:ext cx="540946" cy="98182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4" y="1609855"/>
            <a:ext cx="60211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sem Agendamento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91639" y="2327767"/>
            <a:ext cx="444484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Registo de consulta no próprio dia e hora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já efetivada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Necessário preencher: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(Primeira/Subsequente)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Profissional/Especialidade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de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Subsistema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Proveniência e Causa</a:t>
            </a:r>
          </a:p>
          <a:p>
            <a:pPr algn="just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263E6AA-5864-5337-12B3-7D647B52C2E4}"/>
              </a:ext>
            </a:extLst>
          </p:cNvPr>
          <p:cNvSpPr/>
          <p:nvPr/>
        </p:nvSpPr>
        <p:spPr>
          <a:xfrm>
            <a:off x="6343648" y="4156948"/>
            <a:ext cx="2628000" cy="18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E74FD2D7-C5B9-71F1-AB53-F97DFDA617E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59124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71ED9C-EED6-6DD7-DA41-E5F32FEA3EE0}"/>
              </a:ext>
            </a:extLst>
          </p:cNvPr>
          <p:cNvGrpSpPr/>
          <p:nvPr/>
        </p:nvGrpSpPr>
        <p:grpSpPr>
          <a:xfrm>
            <a:off x="6120000" y="2340000"/>
            <a:ext cx="5328000" cy="4213502"/>
            <a:chOff x="6120000" y="2340000"/>
            <a:chExt cx="5328000" cy="4213502"/>
          </a:xfrm>
        </p:grpSpPr>
        <p:pic>
          <p:nvPicPr>
            <p:cNvPr id="5" name="Marcador de Posição de Conteúdo 7">
              <a:extLst>
                <a:ext uri="{FF2B5EF4-FFF2-40B4-BE49-F238E27FC236}">
                  <a16:creationId xmlns:a16="http://schemas.microsoft.com/office/drawing/2014/main" id="{A3496D01-F6D9-33A9-187C-B8016FDE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0" y="2340000"/>
              <a:ext cx="5328000" cy="421350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12576F8-5C1A-4F08-BEC4-D09403C78A25}"/>
                </a:ext>
              </a:extLst>
            </p:cNvPr>
            <p:cNvSpPr/>
            <p:nvPr/>
          </p:nvSpPr>
          <p:spPr>
            <a:xfrm>
              <a:off x="6933688" y="3236188"/>
              <a:ext cx="1403076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5ACBD31-6ADB-AAAC-1499-6E6161943564}"/>
                </a:ext>
              </a:extLst>
            </p:cNvPr>
            <p:cNvSpPr/>
            <p:nvPr/>
          </p:nvSpPr>
          <p:spPr>
            <a:xfrm>
              <a:off x="6949416" y="3020288"/>
              <a:ext cx="406421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53C16A1-D3DF-B41A-91B6-C6F4D717194D}"/>
                </a:ext>
              </a:extLst>
            </p:cNvPr>
            <p:cNvSpPr/>
            <p:nvPr/>
          </p:nvSpPr>
          <p:spPr>
            <a:xfrm>
              <a:off x="7066303" y="4822247"/>
              <a:ext cx="540946" cy="98182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4" y="1609855"/>
            <a:ext cx="60211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sem Agendamento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91639" y="2327767"/>
            <a:ext cx="444484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Registo de consulta no próprio dia e hora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já efetivada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Necessário preencher: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(Primeira/Subsequente)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Profissional/Especialidade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de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Subsistema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Proveniência e Causa</a:t>
            </a:r>
          </a:p>
          <a:p>
            <a:pPr algn="just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3713C14-BD62-2FF7-1CCC-AE4EE1D6DFE3}"/>
              </a:ext>
            </a:extLst>
          </p:cNvPr>
          <p:cNvSpPr/>
          <p:nvPr/>
        </p:nvSpPr>
        <p:spPr>
          <a:xfrm>
            <a:off x="6329377" y="4444122"/>
            <a:ext cx="2909873" cy="566028"/>
          </a:xfrm>
          <a:prstGeom prst="rect">
            <a:avLst/>
          </a:prstGeom>
          <a:noFill/>
          <a:ln w="38100">
            <a:solidFill>
              <a:srgbClr val="E4192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E74FD2D7-C5B9-71F1-AB53-F97DFDA617E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405278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4661" y="1609855"/>
            <a:ext cx="759695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Geração de Agenda – Definir Períodos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62EEA73-3DC1-DE37-FE9C-65FC329B771A}"/>
              </a:ext>
            </a:extLst>
          </p:cNvPr>
          <p:cNvSpPr txBox="1"/>
          <p:nvPr/>
        </p:nvSpPr>
        <p:spPr>
          <a:xfrm>
            <a:off x="632646" y="2376930"/>
            <a:ext cx="532570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Definir os períodos de funcionamento para primeiras consultas e subsequentes e as respetivas salas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Através do botão                        repete-se os períodos preenchidos para o dia da semana escolhido, ao longo de toda a duração da agenda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5B0F9AF9-8854-2C45-FA3A-E0D54C85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07" y="3463577"/>
            <a:ext cx="1152128" cy="318674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DEFD004-2EE0-4FF8-116A-20143FFB3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98" y="2339999"/>
            <a:ext cx="5040000" cy="4185855"/>
          </a:xfrm>
          <a:prstGeom prst="rect">
            <a:avLst/>
          </a:prstGeom>
        </p:spPr>
      </p:pic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7DFCB040-6A4B-BC06-3446-CA6D0513D7C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8357059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71ED9C-EED6-6DD7-DA41-E5F32FEA3EE0}"/>
              </a:ext>
            </a:extLst>
          </p:cNvPr>
          <p:cNvGrpSpPr/>
          <p:nvPr/>
        </p:nvGrpSpPr>
        <p:grpSpPr>
          <a:xfrm>
            <a:off x="6120000" y="2340000"/>
            <a:ext cx="5328000" cy="4213502"/>
            <a:chOff x="6120000" y="2340000"/>
            <a:chExt cx="5328000" cy="4213502"/>
          </a:xfrm>
        </p:grpSpPr>
        <p:pic>
          <p:nvPicPr>
            <p:cNvPr id="5" name="Marcador de Posição de Conteúdo 7">
              <a:extLst>
                <a:ext uri="{FF2B5EF4-FFF2-40B4-BE49-F238E27FC236}">
                  <a16:creationId xmlns:a16="http://schemas.microsoft.com/office/drawing/2014/main" id="{A3496D01-F6D9-33A9-187C-B8016FDE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0000" y="2340000"/>
              <a:ext cx="5328000" cy="421350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12576F8-5C1A-4F08-BEC4-D09403C78A25}"/>
                </a:ext>
              </a:extLst>
            </p:cNvPr>
            <p:cNvSpPr/>
            <p:nvPr/>
          </p:nvSpPr>
          <p:spPr>
            <a:xfrm>
              <a:off x="6933688" y="3236188"/>
              <a:ext cx="1403076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5ACBD31-6ADB-AAAC-1499-6E6161943564}"/>
                </a:ext>
              </a:extLst>
            </p:cNvPr>
            <p:cNvSpPr/>
            <p:nvPr/>
          </p:nvSpPr>
          <p:spPr>
            <a:xfrm>
              <a:off x="6949416" y="3020288"/>
              <a:ext cx="406421" cy="108000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53C16A1-D3DF-B41A-91B6-C6F4D717194D}"/>
                </a:ext>
              </a:extLst>
            </p:cNvPr>
            <p:cNvSpPr/>
            <p:nvPr/>
          </p:nvSpPr>
          <p:spPr>
            <a:xfrm>
              <a:off x="7066303" y="4822247"/>
              <a:ext cx="540946" cy="98182"/>
            </a:xfrm>
            <a:prstGeom prst="rect">
              <a:avLst/>
            </a:prstGeom>
            <a:blipFill dpi="0"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4324" y="1609855"/>
            <a:ext cx="602119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sem Agendamento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91639" y="2327767"/>
            <a:ext cx="444484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Registo de consulta no próprio dia e hora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já efetivada</a:t>
            </a:r>
          </a:p>
          <a:p>
            <a:pPr algn="just"/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Necessário preencher: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(Primeira/Subsequente)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Profissional/Especialidade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Tipo de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Subsistema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Proveniência e Causa</a:t>
            </a:r>
          </a:p>
          <a:p>
            <a:pPr algn="just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17117B0-4BC7-0334-6A51-B1BE1C417167}"/>
              </a:ext>
            </a:extLst>
          </p:cNvPr>
          <p:cNvSpPr/>
          <p:nvPr/>
        </p:nvSpPr>
        <p:spPr>
          <a:xfrm>
            <a:off x="6334123" y="5045153"/>
            <a:ext cx="4162427" cy="7955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E74FD2D7-C5B9-71F1-AB53-F97DFDA617E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8903996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4087295-03FB-AA32-07B4-02037130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80000" cy="402454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EAAC64-8B1F-A4CE-AA50-6CFF067C56C4}"/>
              </a:ext>
            </a:extLst>
          </p:cNvPr>
          <p:cNvSpPr/>
          <p:nvPr/>
        </p:nvSpPr>
        <p:spPr>
          <a:xfrm>
            <a:off x="6139049" y="3331397"/>
            <a:ext cx="5510025" cy="136442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2BA4B1B-D7BD-8613-08A3-DA779D00CAB3}"/>
              </a:ext>
            </a:extLst>
          </p:cNvPr>
          <p:cNvSpPr/>
          <p:nvPr/>
        </p:nvSpPr>
        <p:spPr>
          <a:xfrm>
            <a:off x="7228963" y="5093563"/>
            <a:ext cx="1403076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A1D4BEF-75F6-628D-577F-B1BE6F01A553}"/>
              </a:ext>
            </a:extLst>
          </p:cNvPr>
          <p:cNvSpPr/>
          <p:nvPr/>
        </p:nvSpPr>
        <p:spPr>
          <a:xfrm>
            <a:off x="7303093" y="5247557"/>
            <a:ext cx="1159567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727833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92807" y="4671746"/>
            <a:ext cx="5133205" cy="983504"/>
            <a:chOff x="-698026" y="2645417"/>
            <a:chExt cx="5133205" cy="98350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644421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698026" y="2645417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4087295-03FB-AA32-07B4-02037130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80000" cy="402454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15220A5-2D78-3C6D-7B67-FC4327A7DFFE}"/>
              </a:ext>
            </a:extLst>
          </p:cNvPr>
          <p:cNvSpPr/>
          <p:nvPr/>
        </p:nvSpPr>
        <p:spPr>
          <a:xfrm>
            <a:off x="6139049" y="4750164"/>
            <a:ext cx="5510025" cy="15984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B6CCA12-A4F6-5EFA-B27D-FE50C1885481}"/>
              </a:ext>
            </a:extLst>
          </p:cNvPr>
          <p:cNvSpPr/>
          <p:nvPr/>
        </p:nvSpPr>
        <p:spPr>
          <a:xfrm>
            <a:off x="7228963" y="5093563"/>
            <a:ext cx="1403076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A64F452-2DC6-0DE7-B5B1-1ED0DDEB9164}"/>
              </a:ext>
            </a:extLst>
          </p:cNvPr>
          <p:cNvSpPr/>
          <p:nvPr/>
        </p:nvSpPr>
        <p:spPr>
          <a:xfrm>
            <a:off x="7303093" y="5247557"/>
            <a:ext cx="1159567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42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92807" y="4671746"/>
            <a:ext cx="5133205" cy="983504"/>
            <a:chOff x="-698026" y="2645417"/>
            <a:chExt cx="5133205" cy="98350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644421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698026" y="2645417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92807" y="5715584"/>
            <a:ext cx="5133205" cy="719970"/>
            <a:chOff x="-698026" y="2695092"/>
            <a:chExt cx="5133205" cy="719970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644421" y="2830287"/>
              <a:ext cx="379075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necessário indicar o motivo da desmarcação da consulta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698026" y="269509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Desmarcar Consulta</a:t>
              </a:r>
            </a:p>
          </p:txBody>
        </p:sp>
      </p:grp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4087295-03FB-AA32-07B4-02037130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80000" cy="402454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BC7CC3B-3F70-B08C-D89D-54C46FA14243}"/>
              </a:ext>
            </a:extLst>
          </p:cNvPr>
          <p:cNvSpPr/>
          <p:nvPr/>
        </p:nvSpPr>
        <p:spPr>
          <a:xfrm>
            <a:off x="9387075" y="6000750"/>
            <a:ext cx="807771" cy="246560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9248C5D-41D1-B33A-0EE5-A7FAFF2B1716}"/>
              </a:ext>
            </a:extLst>
          </p:cNvPr>
          <p:cNvSpPr/>
          <p:nvPr/>
        </p:nvSpPr>
        <p:spPr>
          <a:xfrm>
            <a:off x="7228963" y="5093563"/>
            <a:ext cx="1403076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BBB32C6-E567-D6E7-842E-7BF28904D90F}"/>
              </a:ext>
            </a:extLst>
          </p:cNvPr>
          <p:cNvSpPr/>
          <p:nvPr/>
        </p:nvSpPr>
        <p:spPr>
          <a:xfrm>
            <a:off x="7303093" y="5247557"/>
            <a:ext cx="1159567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16758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92807" y="4671746"/>
            <a:ext cx="5133205" cy="983504"/>
            <a:chOff x="-698026" y="2645417"/>
            <a:chExt cx="5133205" cy="98350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644421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698026" y="2645417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92807" y="5715584"/>
            <a:ext cx="5133205" cy="719970"/>
            <a:chOff x="-698026" y="2695092"/>
            <a:chExt cx="5133205" cy="719970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644421" y="2830287"/>
              <a:ext cx="379075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necessário indicar o motivo da desmarcação da consulta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698026" y="269509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Desmarcar Consulta</a:t>
              </a:r>
            </a:p>
          </p:txBody>
        </p:sp>
      </p:grp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4087295-03FB-AA32-07B4-02037130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80000" cy="4024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81937-5986-1F73-43F4-A0D9355A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161" y="2640435"/>
            <a:ext cx="2880000" cy="108322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F5E2D01-A66F-C4A7-00BA-B580D5968C7C}"/>
              </a:ext>
            </a:extLst>
          </p:cNvPr>
          <p:cNvSpPr/>
          <p:nvPr/>
        </p:nvSpPr>
        <p:spPr>
          <a:xfrm>
            <a:off x="8859004" y="2986042"/>
            <a:ext cx="493014" cy="24416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F30BC49-5FF9-F3F0-6F25-A14AE61594E3}"/>
              </a:ext>
            </a:extLst>
          </p:cNvPr>
          <p:cNvSpPr/>
          <p:nvPr/>
        </p:nvSpPr>
        <p:spPr>
          <a:xfrm>
            <a:off x="7228963" y="5093563"/>
            <a:ext cx="1403076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97FD42D-F51B-7B79-7882-80F8B3C7F54D}"/>
              </a:ext>
            </a:extLst>
          </p:cNvPr>
          <p:cNvSpPr/>
          <p:nvPr/>
        </p:nvSpPr>
        <p:spPr>
          <a:xfrm>
            <a:off x="7303093" y="5247557"/>
            <a:ext cx="115956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6918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BA32382F-7ADC-FA56-0A10-3C2CF189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80000" cy="4024545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92807" y="4671746"/>
            <a:ext cx="5133205" cy="983504"/>
            <a:chOff x="-698026" y="2645417"/>
            <a:chExt cx="5133205" cy="98350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644421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698026" y="2645417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92807" y="5715584"/>
            <a:ext cx="5133205" cy="719970"/>
            <a:chOff x="-698026" y="2695092"/>
            <a:chExt cx="5133205" cy="719970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644421" y="2830287"/>
              <a:ext cx="379075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necessário indicar o motivo da desmarcação da consulta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698026" y="269509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Desmarcar Consulta</a:t>
              </a:r>
            </a:p>
          </p:txBody>
        </p:sp>
      </p:grpSp>
      <p:pic>
        <p:nvPicPr>
          <p:cNvPr id="12" name="Picture 9">
            <a:extLst>
              <a:ext uri="{FF2B5EF4-FFF2-40B4-BE49-F238E27FC236}">
                <a16:creationId xmlns:a16="http://schemas.microsoft.com/office/drawing/2014/main" id="{17CFA59E-5198-BB6B-A3A1-56876FFED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343" y="2534815"/>
            <a:ext cx="3240000" cy="256683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C80414D-1A5F-B23A-FB84-D65E8C800414}"/>
              </a:ext>
            </a:extLst>
          </p:cNvPr>
          <p:cNvSpPr/>
          <p:nvPr/>
        </p:nvSpPr>
        <p:spPr>
          <a:xfrm>
            <a:off x="9948339" y="4845174"/>
            <a:ext cx="493014" cy="24416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BB1191D-AF39-578B-B022-527E31A5C27B}"/>
              </a:ext>
            </a:extLst>
          </p:cNvPr>
          <p:cNvSpPr/>
          <p:nvPr/>
        </p:nvSpPr>
        <p:spPr>
          <a:xfrm>
            <a:off x="7228963" y="5093563"/>
            <a:ext cx="1403076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D08C2DC-BB69-9577-179A-B29E33CBEC9A}"/>
              </a:ext>
            </a:extLst>
          </p:cNvPr>
          <p:cNvSpPr/>
          <p:nvPr/>
        </p:nvSpPr>
        <p:spPr>
          <a:xfrm>
            <a:off x="7303093" y="5247557"/>
            <a:ext cx="115956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3039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92807" y="4671746"/>
            <a:ext cx="5133205" cy="983504"/>
            <a:chOff x="-698026" y="2645417"/>
            <a:chExt cx="5133205" cy="98350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644421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698026" y="2645417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92807" y="5715584"/>
            <a:ext cx="5133205" cy="719970"/>
            <a:chOff x="-698026" y="2695092"/>
            <a:chExt cx="5133205" cy="719970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644421" y="2830287"/>
              <a:ext cx="379075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necessário indicar o motivo da desmarcação da consulta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698026" y="269509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Desmarcar Consulta</a:t>
              </a:r>
            </a:p>
          </p:txBody>
        </p:sp>
      </p:grp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4087295-03FB-AA32-07B4-02037130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80000" cy="4024545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97AB1D22-1F45-1A9F-C7B8-D9D93A35D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776" y="3001810"/>
            <a:ext cx="2905125" cy="1095375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C1B7CEE6-74F3-E237-33DF-DE784AC5949C}"/>
              </a:ext>
            </a:extLst>
          </p:cNvPr>
          <p:cNvSpPr/>
          <p:nvPr/>
        </p:nvSpPr>
        <p:spPr>
          <a:xfrm>
            <a:off x="9485775" y="3662311"/>
            <a:ext cx="838843" cy="267037"/>
          </a:xfrm>
          <a:prstGeom prst="rect">
            <a:avLst/>
          </a:prstGeom>
          <a:noFill/>
          <a:ln w="38100">
            <a:solidFill>
              <a:srgbClr val="66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FEF96C0-5DFA-1AE5-8967-664B94D49D08}"/>
              </a:ext>
            </a:extLst>
          </p:cNvPr>
          <p:cNvSpPr/>
          <p:nvPr/>
        </p:nvSpPr>
        <p:spPr>
          <a:xfrm>
            <a:off x="7228963" y="5093563"/>
            <a:ext cx="1403076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2148A84-64DE-7F26-D82B-0E708BE58E2F}"/>
              </a:ext>
            </a:extLst>
          </p:cNvPr>
          <p:cNvSpPr/>
          <p:nvPr/>
        </p:nvSpPr>
        <p:spPr>
          <a:xfrm>
            <a:off x="7303093" y="5247557"/>
            <a:ext cx="115956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85302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92807" y="4671746"/>
            <a:ext cx="5133205" cy="983504"/>
            <a:chOff x="-698026" y="2645417"/>
            <a:chExt cx="5133205" cy="98350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644421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698026" y="2645417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92807" y="5715584"/>
            <a:ext cx="5133205" cy="719970"/>
            <a:chOff x="-698026" y="2695092"/>
            <a:chExt cx="5133205" cy="719970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644421" y="2830287"/>
              <a:ext cx="379075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necessário indicar o motivo da desmarcação da consulta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698026" y="269509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Desmarcar Consulta</a:t>
              </a:r>
            </a:p>
          </p:txBody>
        </p:sp>
      </p:grp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24087295-03FB-AA32-07B4-02037130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2340000"/>
            <a:ext cx="5580000" cy="4024545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FE8F157-97E5-EEED-F956-C6ABAA39E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746" y="3556283"/>
            <a:ext cx="2880000" cy="1388264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4C714F25-EEF7-463B-32CA-3223B576A4B6}"/>
              </a:ext>
            </a:extLst>
          </p:cNvPr>
          <p:cNvSpPr/>
          <p:nvPr/>
        </p:nvSpPr>
        <p:spPr>
          <a:xfrm>
            <a:off x="10441353" y="4559413"/>
            <a:ext cx="587764" cy="304235"/>
          </a:xfrm>
          <a:prstGeom prst="rect">
            <a:avLst/>
          </a:prstGeom>
          <a:noFill/>
          <a:ln w="38100">
            <a:solidFill>
              <a:srgbClr val="66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1B3CB2B-132C-6E96-2AC4-495F5149E94E}"/>
              </a:ext>
            </a:extLst>
          </p:cNvPr>
          <p:cNvSpPr/>
          <p:nvPr/>
        </p:nvSpPr>
        <p:spPr>
          <a:xfrm>
            <a:off x="7228963" y="5093563"/>
            <a:ext cx="1403076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DF4C39E-4FB4-BBD9-F748-852EB0E33801}"/>
              </a:ext>
            </a:extLst>
          </p:cNvPr>
          <p:cNvSpPr/>
          <p:nvPr/>
        </p:nvSpPr>
        <p:spPr>
          <a:xfrm>
            <a:off x="7303093" y="5247557"/>
            <a:ext cx="115956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86061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44153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Desmarcação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92807" y="2274743"/>
            <a:ext cx="5133205" cy="2284670"/>
            <a:chOff x="-698026" y="2419883"/>
            <a:chExt cx="5133205" cy="228467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644421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698026" y="241988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92807" y="4671746"/>
            <a:ext cx="5133205" cy="983504"/>
            <a:chOff x="-698026" y="2645417"/>
            <a:chExt cx="5133205" cy="98350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644421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698026" y="2645417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92807" y="5715584"/>
            <a:ext cx="5133205" cy="719970"/>
            <a:chOff x="-698026" y="2695092"/>
            <a:chExt cx="5133205" cy="719970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644421" y="2830287"/>
              <a:ext cx="379075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necessário indicar o motivo da desmarcação da consulta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698026" y="2695092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Desmarcar Consulta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D46820E-64FE-168C-3D7D-5056E06C401E}"/>
              </a:ext>
            </a:extLst>
          </p:cNvPr>
          <p:cNvGrpSpPr/>
          <p:nvPr/>
        </p:nvGrpSpPr>
        <p:grpSpPr>
          <a:xfrm>
            <a:off x="6365990" y="2159043"/>
            <a:ext cx="5580000" cy="4024545"/>
            <a:chOff x="6126055" y="2336403"/>
            <a:chExt cx="5580000" cy="4024545"/>
          </a:xfrm>
          <a:blipFill>
            <a:blip r:embed="rId2"/>
            <a:tile tx="0" ty="0" sx="100000" sy="100000" flip="none" algn="tl"/>
          </a:blipFill>
        </p:grpSpPr>
        <p:pic>
          <p:nvPicPr>
            <p:cNvPr id="42" name="Content Placeholder 6">
              <a:extLst>
                <a:ext uri="{FF2B5EF4-FFF2-40B4-BE49-F238E27FC236}">
                  <a16:creationId xmlns:a16="http://schemas.microsoft.com/office/drawing/2014/main" id="{9DC2B914-0B14-FB31-8946-03BC43342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6055" y="2336403"/>
              <a:ext cx="5580000" cy="4024545"/>
            </a:xfrm>
            <a:prstGeom prst="rect">
              <a:avLst/>
            </a:prstGeom>
            <a:grpFill/>
          </p:spPr>
        </p:pic>
        <p:pic>
          <p:nvPicPr>
            <p:cNvPr id="43" name="Picture 11">
              <a:extLst>
                <a:ext uri="{FF2B5EF4-FFF2-40B4-BE49-F238E27FC236}">
                  <a16:creationId xmlns:a16="http://schemas.microsoft.com/office/drawing/2014/main" id="{B11B2E22-4BAB-8DF3-6E39-3DB7FD958F3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722" y="3635811"/>
              <a:ext cx="2372400" cy="1389600"/>
            </a:xfrm>
            <a:prstGeom prst="rect">
              <a:avLst/>
            </a:prstGeom>
            <a:grpFill/>
          </p:spPr>
        </p:pic>
      </p:grpSp>
      <p:sp>
        <p:nvSpPr>
          <p:cNvPr id="49" name="TextBox 13">
            <a:extLst>
              <a:ext uri="{FF2B5EF4-FFF2-40B4-BE49-F238E27FC236}">
                <a16:creationId xmlns:a16="http://schemas.microsoft.com/office/drawing/2014/main" id="{549D0EE0-53FC-B9AA-990D-2717461F66BD}"/>
              </a:ext>
            </a:extLst>
          </p:cNvPr>
          <p:cNvSpPr txBox="1"/>
          <p:nvPr/>
        </p:nvSpPr>
        <p:spPr>
          <a:xfrm>
            <a:off x="8207978" y="5850779"/>
            <a:ext cx="2577863" cy="584775"/>
          </a:xfrm>
          <a:prstGeom prst="rect">
            <a:avLst/>
          </a:prstGeom>
          <a:gradFill rotWithShape="1">
            <a:gsLst>
              <a:gs pos="0">
                <a:srgbClr val="FF3300">
                  <a:shade val="51000"/>
                  <a:satMod val="130000"/>
                </a:srgbClr>
              </a:gs>
              <a:gs pos="80000">
                <a:srgbClr val="FF3300">
                  <a:shade val="93000"/>
                  <a:satMod val="130000"/>
                </a:srgbClr>
              </a:gs>
              <a:gs pos="100000">
                <a:srgbClr val="FF33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PT" sz="1600" kern="0" dirty="0">
                <a:latin typeface="Calibri"/>
              </a:rPr>
              <a:t>Se sim, abre o ecrã de Marcação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de Consultas</a:t>
            </a:r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3C1B610F-F082-EAB5-5D50-AE2BD85283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DCEDE92-95A6-280B-0563-B21E5424264B}"/>
              </a:ext>
            </a:extLst>
          </p:cNvPr>
          <p:cNvSpPr/>
          <p:nvPr/>
        </p:nvSpPr>
        <p:spPr>
          <a:xfrm>
            <a:off x="7496915" y="4926392"/>
            <a:ext cx="1403076" cy="108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C19AC02-A0A1-C9BB-360B-7C0C79C41746}"/>
              </a:ext>
            </a:extLst>
          </p:cNvPr>
          <p:cNvSpPr/>
          <p:nvPr/>
        </p:nvSpPr>
        <p:spPr>
          <a:xfrm>
            <a:off x="7571045" y="5080386"/>
            <a:ext cx="1159567" cy="108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1476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7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356F717C-D93F-46D5-D708-E6D458A2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99" y="2340000"/>
            <a:ext cx="5580000" cy="4131992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526670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04317" y="2230863"/>
            <a:ext cx="5103711" cy="2269558"/>
            <a:chOff x="-786516" y="2434995"/>
            <a:chExt cx="5103711" cy="226955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526437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786516" y="2434995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B7EAAC64-8B1F-A4CE-AA50-6CFF067C56C4}"/>
              </a:ext>
            </a:extLst>
          </p:cNvPr>
          <p:cNvSpPr/>
          <p:nvPr/>
        </p:nvSpPr>
        <p:spPr>
          <a:xfrm>
            <a:off x="6189974" y="2823719"/>
            <a:ext cx="5510025" cy="173569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48C4A46-158E-8F2E-FBBF-5A6AABB6171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04158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7" y="1609855"/>
            <a:ext cx="429331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agenda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71970" y="2406426"/>
            <a:ext cx="5158557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Pesquisar agendas por  vários critérios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Visualização dos dias  de semana disponíveis  contemplados na  agenda selecionada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Código de cores para  agendas de período de  manha ou tarde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46B256A-D144-6F3E-ED88-36CFB4848BB4}"/>
              </a:ext>
            </a:extLst>
          </p:cNvPr>
          <p:cNvSpPr/>
          <p:nvPr/>
        </p:nvSpPr>
        <p:spPr>
          <a:xfrm>
            <a:off x="5972516" y="2340000"/>
            <a:ext cx="5307584" cy="387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AB9B3CCA-1DD7-46B9-7B73-0A42DCBEBBE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241631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526670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04317" y="2230863"/>
            <a:ext cx="5103711" cy="2269558"/>
            <a:chOff x="-786516" y="2434995"/>
            <a:chExt cx="5103711" cy="226955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526437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786516" y="2434995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04317" y="4599228"/>
            <a:ext cx="5103711" cy="997030"/>
            <a:chOff x="-786516" y="2631891"/>
            <a:chExt cx="5103711" cy="997030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526437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786516" y="2631891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pic>
        <p:nvPicPr>
          <p:cNvPr id="16" name="Imagem 9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5FA13A62-52A7-E358-ABA7-761EA2AE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011" y="2274743"/>
            <a:ext cx="5616000" cy="411818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15220A5-2D78-3C6D-7B67-FC4327A7DFFE}"/>
              </a:ext>
            </a:extLst>
          </p:cNvPr>
          <p:cNvSpPr/>
          <p:nvPr/>
        </p:nvSpPr>
        <p:spPr>
          <a:xfrm>
            <a:off x="6119999" y="4535581"/>
            <a:ext cx="5510025" cy="17468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48C4A46-158E-8F2E-FBBF-5A6AABB6171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0AF530A-0CD4-7A29-D4EA-E0079F604841}"/>
              </a:ext>
            </a:extLst>
          </p:cNvPr>
          <p:cNvSpPr/>
          <p:nvPr/>
        </p:nvSpPr>
        <p:spPr>
          <a:xfrm>
            <a:off x="7676035" y="4949707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0ABEC9-8AAE-A49E-35BD-51CA1A32D7CE}"/>
              </a:ext>
            </a:extLst>
          </p:cNvPr>
          <p:cNvSpPr/>
          <p:nvPr/>
        </p:nvSpPr>
        <p:spPr>
          <a:xfrm>
            <a:off x="7709058" y="5103701"/>
            <a:ext cx="1403076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AEA8E7D-6A7A-053E-1B96-98E7195C1C54}"/>
              </a:ext>
            </a:extLst>
          </p:cNvPr>
          <p:cNvSpPr/>
          <p:nvPr/>
        </p:nvSpPr>
        <p:spPr>
          <a:xfrm>
            <a:off x="7709058" y="5257695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9C127B-AF51-17AD-B855-0EDD00378A24}"/>
              </a:ext>
            </a:extLst>
          </p:cNvPr>
          <p:cNvSpPr/>
          <p:nvPr/>
        </p:nvSpPr>
        <p:spPr>
          <a:xfrm>
            <a:off x="7709058" y="5411689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52A863-120B-65ED-CF1B-46873BC91AB5}"/>
              </a:ext>
            </a:extLst>
          </p:cNvPr>
          <p:cNvSpPr/>
          <p:nvPr/>
        </p:nvSpPr>
        <p:spPr>
          <a:xfrm>
            <a:off x="7681112" y="5559278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E227C77-9C2D-90F1-1A1A-426BA957CB93}"/>
              </a:ext>
            </a:extLst>
          </p:cNvPr>
          <p:cNvSpPr/>
          <p:nvPr/>
        </p:nvSpPr>
        <p:spPr>
          <a:xfrm>
            <a:off x="7690637" y="5713272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6E1135A-B06B-E4A3-CBB5-44C8127A79C0}"/>
              </a:ext>
            </a:extLst>
          </p:cNvPr>
          <p:cNvSpPr/>
          <p:nvPr/>
        </p:nvSpPr>
        <p:spPr>
          <a:xfrm>
            <a:off x="6219297" y="4940182"/>
            <a:ext cx="39272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A58810B3-E800-A973-68A8-CC6E6F4FBE6B}"/>
              </a:ext>
            </a:extLst>
          </p:cNvPr>
          <p:cNvSpPr/>
          <p:nvPr/>
        </p:nvSpPr>
        <p:spPr>
          <a:xfrm>
            <a:off x="6252320" y="5094176"/>
            <a:ext cx="39272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91C789B-4B1B-A621-28BC-EDFB42E6D227}"/>
              </a:ext>
            </a:extLst>
          </p:cNvPr>
          <p:cNvSpPr/>
          <p:nvPr/>
        </p:nvSpPr>
        <p:spPr>
          <a:xfrm>
            <a:off x="6252320" y="5248170"/>
            <a:ext cx="39272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6E98493-E264-CB92-41FD-69591323B48C}"/>
              </a:ext>
            </a:extLst>
          </p:cNvPr>
          <p:cNvSpPr/>
          <p:nvPr/>
        </p:nvSpPr>
        <p:spPr>
          <a:xfrm>
            <a:off x="6252320" y="5402164"/>
            <a:ext cx="39272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25E0743-3834-AC34-A839-76686893A452}"/>
              </a:ext>
            </a:extLst>
          </p:cNvPr>
          <p:cNvSpPr/>
          <p:nvPr/>
        </p:nvSpPr>
        <p:spPr>
          <a:xfrm>
            <a:off x="6224374" y="5549753"/>
            <a:ext cx="39272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BD3881B-A93E-8FFE-6372-67F1DBEE6702}"/>
              </a:ext>
            </a:extLst>
          </p:cNvPr>
          <p:cNvSpPr/>
          <p:nvPr/>
        </p:nvSpPr>
        <p:spPr>
          <a:xfrm>
            <a:off x="6233899" y="5703747"/>
            <a:ext cx="392727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69605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526670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04317" y="2230863"/>
            <a:ext cx="5103711" cy="2269558"/>
            <a:chOff x="-786516" y="2434995"/>
            <a:chExt cx="5103711" cy="226955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526437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786516" y="2434995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04317" y="4599228"/>
            <a:ext cx="5103711" cy="997030"/>
            <a:chOff x="-786516" y="2631891"/>
            <a:chExt cx="5103711" cy="997030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526437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786516" y="2631891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04317" y="5676256"/>
            <a:ext cx="5113543" cy="946528"/>
            <a:chOff x="-786516" y="2714756"/>
            <a:chExt cx="5113543" cy="946528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536269" y="2830287"/>
              <a:ext cx="3790758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anular a efetivação da consulta – volta a ficar no estado marcado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786516" y="2714756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Anular Consulta</a:t>
              </a:r>
            </a:p>
          </p:txBody>
        </p:sp>
      </p:grpSp>
      <p:pic>
        <p:nvPicPr>
          <p:cNvPr id="16" name="Imagem 9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5FA13A62-52A7-E358-ABA7-761EA2AE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7616"/>
            <a:ext cx="5616000" cy="411818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BC7CC3B-3F70-B08C-D89D-54C46FA14243}"/>
              </a:ext>
            </a:extLst>
          </p:cNvPr>
          <p:cNvSpPr/>
          <p:nvPr/>
        </p:nvSpPr>
        <p:spPr>
          <a:xfrm>
            <a:off x="9907935" y="6012257"/>
            <a:ext cx="914394" cy="238005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48C4A46-158E-8F2E-FBBF-5A6AABB6171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A6D78D-2CDA-16BA-8890-4D6125281941}"/>
              </a:ext>
            </a:extLst>
          </p:cNvPr>
          <p:cNvSpPr/>
          <p:nvPr/>
        </p:nvSpPr>
        <p:spPr>
          <a:xfrm>
            <a:off x="7723660" y="4997332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37FC4FF-9E9A-6AEC-033A-8F3D73804A32}"/>
              </a:ext>
            </a:extLst>
          </p:cNvPr>
          <p:cNvSpPr/>
          <p:nvPr/>
        </p:nvSpPr>
        <p:spPr>
          <a:xfrm>
            <a:off x="7756683" y="5151326"/>
            <a:ext cx="1403076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EF084-8074-6C07-E724-E82E0C536079}"/>
              </a:ext>
            </a:extLst>
          </p:cNvPr>
          <p:cNvSpPr/>
          <p:nvPr/>
        </p:nvSpPr>
        <p:spPr>
          <a:xfrm>
            <a:off x="7756683" y="5305320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F7C748E-22D6-95E4-1214-ED6E0D6B1471}"/>
              </a:ext>
            </a:extLst>
          </p:cNvPr>
          <p:cNvSpPr/>
          <p:nvPr/>
        </p:nvSpPr>
        <p:spPr>
          <a:xfrm>
            <a:off x="7756683" y="5459314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CB9EC64-4A4A-DDA2-B27D-176B0FA4921B}"/>
              </a:ext>
            </a:extLst>
          </p:cNvPr>
          <p:cNvSpPr/>
          <p:nvPr/>
        </p:nvSpPr>
        <p:spPr>
          <a:xfrm>
            <a:off x="7728737" y="5606903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385890-F7E6-6836-93E5-1C13E045F2C6}"/>
              </a:ext>
            </a:extLst>
          </p:cNvPr>
          <p:cNvSpPr/>
          <p:nvPr/>
        </p:nvSpPr>
        <p:spPr>
          <a:xfrm>
            <a:off x="7738262" y="5760897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B008E92-F41C-AB34-F30F-B8A7E4A7A201}"/>
              </a:ext>
            </a:extLst>
          </p:cNvPr>
          <p:cNvSpPr/>
          <p:nvPr/>
        </p:nvSpPr>
        <p:spPr>
          <a:xfrm>
            <a:off x="6237760" y="4997332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7F2068B-B6E4-EB00-8115-926C21DBEAEF}"/>
              </a:ext>
            </a:extLst>
          </p:cNvPr>
          <p:cNvSpPr/>
          <p:nvPr/>
        </p:nvSpPr>
        <p:spPr>
          <a:xfrm>
            <a:off x="6270783" y="5151326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DEFF372-19E6-5331-FD27-BF0E7974264C}"/>
              </a:ext>
            </a:extLst>
          </p:cNvPr>
          <p:cNvSpPr/>
          <p:nvPr/>
        </p:nvSpPr>
        <p:spPr>
          <a:xfrm>
            <a:off x="6270783" y="5305320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042ED5B-5D00-FCDF-0EF7-18CF4F304E21}"/>
              </a:ext>
            </a:extLst>
          </p:cNvPr>
          <p:cNvSpPr/>
          <p:nvPr/>
        </p:nvSpPr>
        <p:spPr>
          <a:xfrm>
            <a:off x="6270783" y="5459314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59D0D75-7910-DF2F-6328-184B3C742EDB}"/>
              </a:ext>
            </a:extLst>
          </p:cNvPr>
          <p:cNvSpPr/>
          <p:nvPr/>
        </p:nvSpPr>
        <p:spPr>
          <a:xfrm>
            <a:off x="6242837" y="5606903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69DAD4D-2B90-0741-6749-EC59E5B45563}"/>
              </a:ext>
            </a:extLst>
          </p:cNvPr>
          <p:cNvSpPr/>
          <p:nvPr/>
        </p:nvSpPr>
        <p:spPr>
          <a:xfrm>
            <a:off x="6252362" y="5760897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30389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11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97298E9E-61A8-FA42-EA85-F05BB17B3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1455"/>
            <a:ext cx="5616000" cy="4082440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526670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04317" y="2230863"/>
            <a:ext cx="5103711" cy="2269558"/>
            <a:chOff x="-786516" y="2434995"/>
            <a:chExt cx="5103711" cy="226955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526437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786516" y="2434995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04317" y="4599228"/>
            <a:ext cx="5103711" cy="997030"/>
            <a:chOff x="-786516" y="2631891"/>
            <a:chExt cx="5103711" cy="997030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526437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786516" y="2631891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04317" y="5676256"/>
            <a:ext cx="5113543" cy="946528"/>
            <a:chOff x="-786516" y="2714756"/>
            <a:chExt cx="5113543" cy="946528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536269" y="2830287"/>
              <a:ext cx="3790758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anular a efetivação da consulta – volta a ficar no estado marcado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786516" y="2714756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Anular Consulta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3BC7CC3B-3F70-B08C-D89D-54C46FA14243}"/>
              </a:ext>
            </a:extLst>
          </p:cNvPr>
          <p:cNvSpPr/>
          <p:nvPr/>
        </p:nvSpPr>
        <p:spPr>
          <a:xfrm>
            <a:off x="9039225" y="4646258"/>
            <a:ext cx="360486" cy="238005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48C4A46-158E-8F2E-FBBF-5A6AABB6171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4829052-A61E-02FE-439C-78809251FEFE}"/>
              </a:ext>
            </a:extLst>
          </p:cNvPr>
          <p:cNvSpPr/>
          <p:nvPr/>
        </p:nvSpPr>
        <p:spPr>
          <a:xfrm>
            <a:off x="7733185" y="5073532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D359F6-7F8D-B227-E4EB-CEEEB371FC7C}"/>
              </a:ext>
            </a:extLst>
          </p:cNvPr>
          <p:cNvSpPr/>
          <p:nvPr/>
        </p:nvSpPr>
        <p:spPr>
          <a:xfrm>
            <a:off x="7766208" y="5227526"/>
            <a:ext cx="1403076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34DB0F-58EA-57BB-761B-09190074D009}"/>
              </a:ext>
            </a:extLst>
          </p:cNvPr>
          <p:cNvSpPr/>
          <p:nvPr/>
        </p:nvSpPr>
        <p:spPr>
          <a:xfrm>
            <a:off x="7766208" y="5381520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BA45B82-BFE0-607D-97CC-AC5A7A68FAF6}"/>
              </a:ext>
            </a:extLst>
          </p:cNvPr>
          <p:cNvSpPr/>
          <p:nvPr/>
        </p:nvSpPr>
        <p:spPr>
          <a:xfrm>
            <a:off x="7766208" y="5535514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5A57DAE-211A-AAD2-BFBB-73E68A5F6BEF}"/>
              </a:ext>
            </a:extLst>
          </p:cNvPr>
          <p:cNvSpPr/>
          <p:nvPr/>
        </p:nvSpPr>
        <p:spPr>
          <a:xfrm>
            <a:off x="7738262" y="5683103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0C13C0E-6C48-7099-7EAF-30A6D77D24F1}"/>
              </a:ext>
            </a:extLst>
          </p:cNvPr>
          <p:cNvSpPr/>
          <p:nvPr/>
        </p:nvSpPr>
        <p:spPr>
          <a:xfrm>
            <a:off x="7747787" y="5837097"/>
            <a:ext cx="1697722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A58E779-F6CF-FF07-61D7-E0DEDC2A8010}"/>
              </a:ext>
            </a:extLst>
          </p:cNvPr>
          <p:cNvSpPr/>
          <p:nvPr/>
        </p:nvSpPr>
        <p:spPr>
          <a:xfrm>
            <a:off x="6247285" y="5073532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5D1329A-CD56-371A-29C7-19BBD95D8EA8}"/>
              </a:ext>
            </a:extLst>
          </p:cNvPr>
          <p:cNvSpPr/>
          <p:nvPr/>
        </p:nvSpPr>
        <p:spPr>
          <a:xfrm>
            <a:off x="6280308" y="5227526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13DD994-B109-F092-B4A8-C88E0B6184AA}"/>
              </a:ext>
            </a:extLst>
          </p:cNvPr>
          <p:cNvSpPr/>
          <p:nvPr/>
        </p:nvSpPr>
        <p:spPr>
          <a:xfrm>
            <a:off x="6280308" y="5381520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5C75880-E691-CFA8-0EC0-75F31300C788}"/>
              </a:ext>
            </a:extLst>
          </p:cNvPr>
          <p:cNvSpPr/>
          <p:nvPr/>
        </p:nvSpPr>
        <p:spPr>
          <a:xfrm>
            <a:off x="6280308" y="5535514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F48A973-A482-2083-C4D4-05C6E1181D69}"/>
              </a:ext>
            </a:extLst>
          </p:cNvPr>
          <p:cNvSpPr/>
          <p:nvPr/>
        </p:nvSpPr>
        <p:spPr>
          <a:xfrm>
            <a:off x="6252362" y="5683103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25683CD-2A5A-CB3A-8E50-EE48AF6E4B79}"/>
              </a:ext>
            </a:extLst>
          </p:cNvPr>
          <p:cNvSpPr/>
          <p:nvPr/>
        </p:nvSpPr>
        <p:spPr>
          <a:xfrm>
            <a:off x="6261887" y="5837097"/>
            <a:ext cx="432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282837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526670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Anulação de Consultas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04317" y="2230863"/>
            <a:ext cx="5103711" cy="2269558"/>
            <a:chOff x="-786516" y="2434995"/>
            <a:chExt cx="5103711" cy="226955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526437" y="2642450"/>
              <a:ext cx="3790758" cy="206210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possível pesquisar por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Nº Processo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da Consulta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Marcação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Nome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Data de Nascimento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Idade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Tipo de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400" dirty="0"/>
                <a:t>Médico/Especialidade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786516" y="2434995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Pesquisar Utente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04317" y="4599228"/>
            <a:ext cx="5103711" cy="997030"/>
            <a:chOff x="-786516" y="2631891"/>
            <a:chExt cx="5103711" cy="997030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526437" y="2797924"/>
              <a:ext cx="3790758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É devolvida a lista de todas as consultas que o utente tem marcadas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786516" y="2631891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Escolher Consulta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E0CA9AC-9C1A-4901-4613-C9DAA95B86D9}"/>
              </a:ext>
            </a:extLst>
          </p:cNvPr>
          <p:cNvGrpSpPr/>
          <p:nvPr/>
        </p:nvGrpSpPr>
        <p:grpSpPr>
          <a:xfrm>
            <a:off x="604317" y="5676256"/>
            <a:ext cx="5113543" cy="946528"/>
            <a:chOff x="-786516" y="2714756"/>
            <a:chExt cx="5113543" cy="946528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2686FE4-CE09-7582-5964-F97B5D217EE9}"/>
                </a:ext>
              </a:extLst>
            </p:cNvPr>
            <p:cNvSpPr txBox="1"/>
            <p:nvPr/>
          </p:nvSpPr>
          <p:spPr>
            <a:xfrm>
              <a:off x="536269" y="2830287"/>
              <a:ext cx="3790758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anular a efetivação da consulta – volta a ficar no estado marcado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3DD1E6F-7CC2-BB2F-F24D-CDD8152F5CC7}"/>
                </a:ext>
              </a:extLst>
            </p:cNvPr>
            <p:cNvSpPr/>
            <p:nvPr/>
          </p:nvSpPr>
          <p:spPr>
            <a:xfrm>
              <a:off x="-786516" y="2714756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Anular Consulta</a:t>
              </a:r>
            </a:p>
          </p:txBody>
        </p:sp>
      </p:grpSp>
      <p:pic>
        <p:nvPicPr>
          <p:cNvPr id="27" name="Imagem 13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4883C77E-3C76-85F4-0362-AF2886111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723" y="2312843"/>
            <a:ext cx="4248000" cy="4117483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5B5096D6-3BB4-C936-ADA6-B7B461D1991F}"/>
              </a:ext>
            </a:extLst>
          </p:cNvPr>
          <p:cNvSpPr/>
          <p:nvPr/>
        </p:nvSpPr>
        <p:spPr>
          <a:xfrm>
            <a:off x="7069707" y="2856703"/>
            <a:ext cx="493014" cy="288924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37AB4A2-605B-11BE-887B-F4B05C08DAE1}"/>
              </a:ext>
            </a:extLst>
          </p:cNvPr>
          <p:cNvSpPr/>
          <p:nvPr/>
        </p:nvSpPr>
        <p:spPr>
          <a:xfrm>
            <a:off x="7877251" y="3111429"/>
            <a:ext cx="745888" cy="288924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48C4A46-158E-8F2E-FBBF-5A6AABB6171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0CA37F-23B0-D9B7-4E52-08EE82BBA782}"/>
              </a:ext>
            </a:extLst>
          </p:cNvPr>
          <p:cNvSpPr/>
          <p:nvPr/>
        </p:nvSpPr>
        <p:spPr>
          <a:xfrm>
            <a:off x="9372600" y="6062823"/>
            <a:ext cx="523522" cy="288924"/>
          </a:xfrm>
          <a:prstGeom prst="rect">
            <a:avLst/>
          </a:prstGeom>
          <a:noFill/>
          <a:ln w="38100">
            <a:solidFill>
              <a:srgbClr val="EC721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CC4FF62-AF77-06E4-A869-A79BED8756BC}"/>
              </a:ext>
            </a:extLst>
          </p:cNvPr>
          <p:cNvSpPr/>
          <p:nvPr/>
        </p:nvSpPr>
        <p:spPr>
          <a:xfrm>
            <a:off x="7452512" y="4484521"/>
            <a:ext cx="360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1FAF440-82BA-FDF0-413E-FE9668834146}"/>
              </a:ext>
            </a:extLst>
          </p:cNvPr>
          <p:cNvSpPr/>
          <p:nvPr/>
        </p:nvSpPr>
        <p:spPr>
          <a:xfrm>
            <a:off x="7485535" y="4638515"/>
            <a:ext cx="360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DC8CBC-965E-A179-AF28-62F2728F5121}"/>
              </a:ext>
            </a:extLst>
          </p:cNvPr>
          <p:cNvSpPr/>
          <p:nvPr/>
        </p:nvSpPr>
        <p:spPr>
          <a:xfrm>
            <a:off x="7485535" y="4792509"/>
            <a:ext cx="360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A8A3470-ABB5-3285-CBFE-6EDD29C827F9}"/>
              </a:ext>
            </a:extLst>
          </p:cNvPr>
          <p:cNvSpPr/>
          <p:nvPr/>
        </p:nvSpPr>
        <p:spPr>
          <a:xfrm>
            <a:off x="7485535" y="4946503"/>
            <a:ext cx="360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3F5774C-F1D8-2DC3-E06B-2644D445D412}"/>
              </a:ext>
            </a:extLst>
          </p:cNvPr>
          <p:cNvSpPr/>
          <p:nvPr/>
        </p:nvSpPr>
        <p:spPr>
          <a:xfrm>
            <a:off x="7457589" y="5094092"/>
            <a:ext cx="360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EB46BEB-A947-94F8-B6C0-79CD5CDD7FEB}"/>
              </a:ext>
            </a:extLst>
          </p:cNvPr>
          <p:cNvSpPr/>
          <p:nvPr/>
        </p:nvSpPr>
        <p:spPr>
          <a:xfrm>
            <a:off x="7467114" y="5248086"/>
            <a:ext cx="360000" cy="108000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03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4659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 Utente da Consulta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81805" y="2317934"/>
            <a:ext cx="502090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associada a um determinado utente, que se pretende alterar para outro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Pesquisar a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Confirmar episódio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Pesquisar novo utente a associar</a:t>
            </a:r>
          </a:p>
          <a:p>
            <a:pPr algn="just"/>
            <a:endParaRPr lang="pt-PT" dirty="0"/>
          </a:p>
        </p:txBody>
      </p:sp>
      <p:pic>
        <p:nvPicPr>
          <p:cNvPr id="7" name="Imagem 2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1EDB379D-2565-C26F-6755-53A469B5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9" y="2339985"/>
            <a:ext cx="5580000" cy="3992356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596A92-DBD5-D7B3-B04F-1504882E725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94CC42-B127-FC86-F76C-55173BB87C49}"/>
              </a:ext>
            </a:extLst>
          </p:cNvPr>
          <p:cNvSpPr/>
          <p:nvPr/>
        </p:nvSpPr>
        <p:spPr>
          <a:xfrm>
            <a:off x="7771285" y="5073532"/>
            <a:ext cx="1697722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A2A59C2-B80C-ADD8-68E8-02105967821B}"/>
              </a:ext>
            </a:extLst>
          </p:cNvPr>
          <p:cNvSpPr/>
          <p:nvPr/>
        </p:nvSpPr>
        <p:spPr>
          <a:xfrm>
            <a:off x="7804308" y="5227526"/>
            <a:ext cx="1403076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1334F1C-3B36-3208-55B8-EC59EECFF6A5}"/>
              </a:ext>
            </a:extLst>
          </p:cNvPr>
          <p:cNvSpPr/>
          <p:nvPr/>
        </p:nvSpPr>
        <p:spPr>
          <a:xfrm>
            <a:off x="7804308" y="5381520"/>
            <a:ext cx="1697722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4009934-0C66-A618-0EB6-8E1AB22683AC}"/>
              </a:ext>
            </a:extLst>
          </p:cNvPr>
          <p:cNvSpPr/>
          <p:nvPr/>
        </p:nvSpPr>
        <p:spPr>
          <a:xfrm>
            <a:off x="7804308" y="5535514"/>
            <a:ext cx="1697722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5A2723A-1AA4-C255-12AE-A8ABCF04A4FF}"/>
              </a:ext>
            </a:extLst>
          </p:cNvPr>
          <p:cNvSpPr/>
          <p:nvPr/>
        </p:nvSpPr>
        <p:spPr>
          <a:xfrm>
            <a:off x="7776362" y="5683103"/>
            <a:ext cx="1697722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A228412-16C2-FB78-CBEF-BD94BD7593BA}"/>
              </a:ext>
            </a:extLst>
          </p:cNvPr>
          <p:cNvSpPr/>
          <p:nvPr/>
        </p:nvSpPr>
        <p:spPr>
          <a:xfrm>
            <a:off x="7785887" y="5837097"/>
            <a:ext cx="1697722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7B85AD1-F7E8-C0EC-C8DB-581D0B5E6D41}"/>
              </a:ext>
            </a:extLst>
          </p:cNvPr>
          <p:cNvSpPr/>
          <p:nvPr/>
        </p:nvSpPr>
        <p:spPr>
          <a:xfrm>
            <a:off x="6247285" y="5073532"/>
            <a:ext cx="43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51B85AC-CE46-9900-1042-EFC15C18E4AE}"/>
              </a:ext>
            </a:extLst>
          </p:cNvPr>
          <p:cNvSpPr/>
          <p:nvPr/>
        </p:nvSpPr>
        <p:spPr>
          <a:xfrm>
            <a:off x="6280308" y="5227526"/>
            <a:ext cx="43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AC4BC3E-EA06-10D8-E6E9-22FB3A15BF33}"/>
              </a:ext>
            </a:extLst>
          </p:cNvPr>
          <p:cNvSpPr/>
          <p:nvPr/>
        </p:nvSpPr>
        <p:spPr>
          <a:xfrm>
            <a:off x="6280308" y="5381520"/>
            <a:ext cx="43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2FFCF0B-581A-33AB-C932-ED08866B7F5B}"/>
              </a:ext>
            </a:extLst>
          </p:cNvPr>
          <p:cNvSpPr/>
          <p:nvPr/>
        </p:nvSpPr>
        <p:spPr>
          <a:xfrm>
            <a:off x="6280308" y="5535514"/>
            <a:ext cx="43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8A73615-09FB-16E0-43F3-FD3DC13166E0}"/>
              </a:ext>
            </a:extLst>
          </p:cNvPr>
          <p:cNvSpPr/>
          <p:nvPr/>
        </p:nvSpPr>
        <p:spPr>
          <a:xfrm>
            <a:off x="6252362" y="5683103"/>
            <a:ext cx="43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1B40615-CCD0-0090-9A11-3410E4137DCE}"/>
              </a:ext>
            </a:extLst>
          </p:cNvPr>
          <p:cNvSpPr/>
          <p:nvPr/>
        </p:nvSpPr>
        <p:spPr>
          <a:xfrm>
            <a:off x="6261887" y="5837097"/>
            <a:ext cx="432000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073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4659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 Utente da Consulta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81805" y="2317934"/>
            <a:ext cx="502090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Consulta associada a um determinado utente, que se pretende alterar para outro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Pesquisar a consulta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Confirmar episódio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Pesquisar novo utente a associar</a:t>
            </a:r>
          </a:p>
          <a:p>
            <a:pPr algn="just"/>
            <a:endParaRPr lang="pt-PT" dirty="0"/>
          </a:p>
        </p:txBody>
      </p:sp>
      <p:pic>
        <p:nvPicPr>
          <p:cNvPr id="8" name="Imagem 7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id="{42162D84-3569-AE9A-F0E9-2FD9FCFE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99" y="2421463"/>
            <a:ext cx="5148000" cy="4019584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596A92-DBD5-D7B3-B04F-1504882E725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5024487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4659" y="1609855"/>
            <a:ext cx="371321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da Consulta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3E42448-92F7-12C7-66F4-A8C3DE498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655280"/>
              </p:ext>
            </p:extLst>
          </p:nvPr>
        </p:nvGraphicFramePr>
        <p:xfrm>
          <a:off x="554219" y="2247394"/>
          <a:ext cx="5852083" cy="374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BD05B181-683C-E759-623D-E9F949677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999" y="2339991"/>
            <a:ext cx="5400000" cy="42166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E3A4227-26C9-FA3A-E506-A020AFF92812}"/>
              </a:ext>
            </a:extLst>
          </p:cNvPr>
          <p:cNvSpPr txBox="1"/>
          <p:nvPr/>
        </p:nvSpPr>
        <p:spPr>
          <a:xfrm>
            <a:off x="104171" y="5729467"/>
            <a:ext cx="598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/>
              <a:t>A alta da consulta termina o ciclo de consultas de determinado profissional/especialidade. Após a alta, caso seja necessária nova consulta do mesmo profissional/especialidade esta deve ser marcada como primeira consulta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B4BDB613-5E22-7F63-7182-6C215FB7371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D5F515E-34CE-BC04-0413-1122679094F7}"/>
              </a:ext>
            </a:extLst>
          </p:cNvPr>
          <p:cNvSpPr/>
          <p:nvPr/>
        </p:nvSpPr>
        <p:spPr>
          <a:xfrm>
            <a:off x="6806743" y="3458954"/>
            <a:ext cx="1985028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DB5A4C-9426-2AA9-7BC2-AFD2546999D2}"/>
              </a:ext>
            </a:extLst>
          </p:cNvPr>
          <p:cNvSpPr/>
          <p:nvPr/>
        </p:nvSpPr>
        <p:spPr>
          <a:xfrm>
            <a:off x="7053757" y="3677110"/>
            <a:ext cx="4752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65916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272998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583484" y="2642400"/>
            <a:ext cx="533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A funcionalidade de Referências permite ao utilizador pesquisar referências ou criar novas referências</a:t>
            </a:r>
          </a:p>
          <a:p>
            <a:pPr algn="just"/>
            <a:endParaRPr lang="pt-PT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1F09CD6-A9F0-54C4-97C0-B0FC76445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474592"/>
              </p:ext>
            </p:extLst>
          </p:nvPr>
        </p:nvGraphicFramePr>
        <p:xfrm>
          <a:off x="958235" y="3219944"/>
          <a:ext cx="4620447" cy="329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15">
            <a:extLst>
              <a:ext uri="{FF2B5EF4-FFF2-40B4-BE49-F238E27FC236}">
                <a16:creationId xmlns:a16="http://schemas.microsoft.com/office/drawing/2014/main" id="{95F6EDF4-9424-9E2A-7DE4-8D467D0AF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00" y="2340000"/>
            <a:ext cx="5292000" cy="3899355"/>
          </a:xfrm>
          <a:prstGeom prst="rect">
            <a:avLst/>
          </a:prstGeom>
        </p:spPr>
      </p:pic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CCD412E8-D334-5DEB-8C78-FC11D0B1D42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AC9F65-D9D6-7D4B-49D9-94054F214F67}"/>
              </a:ext>
            </a:extLst>
          </p:cNvPr>
          <p:cNvSpPr/>
          <p:nvPr/>
        </p:nvSpPr>
        <p:spPr>
          <a:xfrm>
            <a:off x="6247285" y="4921132"/>
            <a:ext cx="432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02B5389-7BF9-2294-E021-6A8E0F76855E}"/>
              </a:ext>
            </a:extLst>
          </p:cNvPr>
          <p:cNvSpPr/>
          <p:nvPr/>
        </p:nvSpPr>
        <p:spPr>
          <a:xfrm>
            <a:off x="6280308" y="5075126"/>
            <a:ext cx="432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02123B-99CA-E849-2CC4-31BBD56A387B}"/>
              </a:ext>
            </a:extLst>
          </p:cNvPr>
          <p:cNvSpPr/>
          <p:nvPr/>
        </p:nvSpPr>
        <p:spPr>
          <a:xfrm>
            <a:off x="6280308" y="5229120"/>
            <a:ext cx="432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09555F1-A777-B3C0-605D-2BCACB3E7ACD}"/>
              </a:ext>
            </a:extLst>
          </p:cNvPr>
          <p:cNvSpPr/>
          <p:nvPr/>
        </p:nvSpPr>
        <p:spPr>
          <a:xfrm>
            <a:off x="6280308" y="5383114"/>
            <a:ext cx="432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615C417-28C7-1A7B-032C-8DE86A1EEA9D}"/>
              </a:ext>
            </a:extLst>
          </p:cNvPr>
          <p:cNvSpPr/>
          <p:nvPr/>
        </p:nvSpPr>
        <p:spPr>
          <a:xfrm>
            <a:off x="6252362" y="5521178"/>
            <a:ext cx="432000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9A10DCB-3A94-0816-D413-11A438DC5B91}"/>
              </a:ext>
            </a:extLst>
          </p:cNvPr>
          <p:cNvSpPr/>
          <p:nvPr/>
        </p:nvSpPr>
        <p:spPr>
          <a:xfrm>
            <a:off x="6261887" y="5656122"/>
            <a:ext cx="432000" cy="108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04BEC0-7892-B8B8-F849-16A6F8D0E0FE}"/>
              </a:ext>
            </a:extLst>
          </p:cNvPr>
          <p:cNvSpPr/>
          <p:nvPr/>
        </p:nvSpPr>
        <p:spPr>
          <a:xfrm>
            <a:off x="7271253" y="4940182"/>
            <a:ext cx="765314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E494768-400D-97A8-684C-3C3C81929B9B}"/>
              </a:ext>
            </a:extLst>
          </p:cNvPr>
          <p:cNvSpPr/>
          <p:nvPr/>
        </p:nvSpPr>
        <p:spPr>
          <a:xfrm>
            <a:off x="7280209" y="5084651"/>
            <a:ext cx="1549465" cy="105763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02574E6-FB32-D1BA-03B3-487FC3A92EA1}"/>
              </a:ext>
            </a:extLst>
          </p:cNvPr>
          <p:cNvSpPr/>
          <p:nvPr/>
        </p:nvSpPr>
        <p:spPr>
          <a:xfrm>
            <a:off x="7270684" y="5219594"/>
            <a:ext cx="1301815" cy="114405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914E053-EEB6-8CF9-8672-58C6A8AE1C19}"/>
              </a:ext>
            </a:extLst>
          </p:cNvPr>
          <p:cNvSpPr/>
          <p:nvPr/>
        </p:nvSpPr>
        <p:spPr>
          <a:xfrm>
            <a:off x="7289735" y="5364064"/>
            <a:ext cx="1232546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EBDB944-3440-9CD1-0EC6-F4511287AB6D}"/>
              </a:ext>
            </a:extLst>
          </p:cNvPr>
          <p:cNvSpPr/>
          <p:nvPr/>
        </p:nvSpPr>
        <p:spPr>
          <a:xfrm>
            <a:off x="7271313" y="5502128"/>
            <a:ext cx="1859869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81D2FD2-5A37-172E-83BC-FBD8290D90C4}"/>
              </a:ext>
            </a:extLst>
          </p:cNvPr>
          <p:cNvSpPr/>
          <p:nvPr/>
        </p:nvSpPr>
        <p:spPr>
          <a:xfrm>
            <a:off x="7299888" y="5656122"/>
            <a:ext cx="1850345" cy="108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43094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6" y="1609855"/>
            <a:ext cx="276931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7D0F0E9-467C-CB69-A34F-F26E221C258B}"/>
              </a:ext>
            </a:extLst>
          </p:cNvPr>
          <p:cNvGrpSpPr/>
          <p:nvPr/>
        </p:nvGrpSpPr>
        <p:grpSpPr>
          <a:xfrm>
            <a:off x="633814" y="2417129"/>
            <a:ext cx="4535707" cy="1164893"/>
            <a:chOff x="-757019" y="2109740"/>
            <a:chExt cx="4535707" cy="950650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B2DD69-A811-5A80-B2F3-16F40D933900}"/>
                </a:ext>
              </a:extLst>
            </p:cNvPr>
            <p:cNvSpPr txBox="1"/>
            <p:nvPr/>
          </p:nvSpPr>
          <p:spPr>
            <a:xfrm>
              <a:off x="-12070" y="2382227"/>
              <a:ext cx="3790758" cy="67816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2"/>
              <a:endParaRPr lang="pt-PT" sz="1600" dirty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Detalhes da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Falta injustificada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1CEBE13-1CEA-CA37-E487-8DA96623AC76}"/>
                </a:ext>
              </a:extLst>
            </p:cNvPr>
            <p:cNvSpPr/>
            <p:nvPr/>
          </p:nvSpPr>
          <p:spPr>
            <a:xfrm>
              <a:off x="-757019" y="2109740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Referências Marcadas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914C4A6-5601-255E-975B-05DF1F83E09B}"/>
              </a:ext>
            </a:extLst>
          </p:cNvPr>
          <p:cNvGrpSpPr/>
          <p:nvPr/>
        </p:nvGrpSpPr>
        <p:grpSpPr>
          <a:xfrm>
            <a:off x="633814" y="3742897"/>
            <a:ext cx="4535707" cy="1170255"/>
            <a:chOff x="-757019" y="2037533"/>
            <a:chExt cx="4535707" cy="942840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7C3E24-1FB7-73C4-BCE9-21B325D0FEE6}"/>
                </a:ext>
              </a:extLst>
            </p:cNvPr>
            <p:cNvSpPr txBox="1"/>
            <p:nvPr/>
          </p:nvSpPr>
          <p:spPr>
            <a:xfrm>
              <a:off x="-12070" y="2310863"/>
              <a:ext cx="3790758" cy="6695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pt-PT" sz="1600" dirty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Marcar consulta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Associar consulta</a:t>
              </a: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BC825D-4ABE-3743-D53A-5F3A34EEA969}"/>
                </a:ext>
              </a:extLst>
            </p:cNvPr>
            <p:cNvSpPr/>
            <p:nvPr/>
          </p:nvSpPr>
          <p:spPr>
            <a:xfrm>
              <a:off x="-757019" y="203753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Referências por Marcar</a:t>
              </a:r>
            </a:p>
          </p:txBody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4439FC13-4A6A-B196-CA45-9951E926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74743"/>
            <a:ext cx="5256000" cy="4079192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254828B-8797-9753-F520-F94B9EADF6B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4F68F2-497A-E931-A5A8-B9733B55EF93}"/>
              </a:ext>
            </a:extLst>
          </p:cNvPr>
          <p:cNvSpPr/>
          <p:nvPr/>
        </p:nvSpPr>
        <p:spPr>
          <a:xfrm>
            <a:off x="6675425" y="3214148"/>
            <a:ext cx="1804571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99099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7" y="1609855"/>
            <a:ext cx="479476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por Marcar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36204DC-6081-F657-3C8E-7257D942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9" y="2340000"/>
            <a:ext cx="5256000" cy="4079192"/>
          </a:xfrm>
          <a:prstGeom prst="rect">
            <a:avLst/>
          </a:prstGeom>
        </p:spPr>
      </p:pic>
      <p:grpSp>
        <p:nvGrpSpPr>
          <p:cNvPr id="2" name="Agrupar 16">
            <a:extLst>
              <a:ext uri="{FF2B5EF4-FFF2-40B4-BE49-F238E27FC236}">
                <a16:creationId xmlns:a16="http://schemas.microsoft.com/office/drawing/2014/main" id="{545ED5AF-77F7-F036-A9FB-7E4A343F02AB}"/>
              </a:ext>
            </a:extLst>
          </p:cNvPr>
          <p:cNvGrpSpPr/>
          <p:nvPr/>
        </p:nvGrpSpPr>
        <p:grpSpPr>
          <a:xfrm>
            <a:off x="633814" y="2422223"/>
            <a:ext cx="4535707" cy="1164893"/>
            <a:chOff x="-757019" y="2109740"/>
            <a:chExt cx="4535707" cy="950650"/>
          </a:xfrm>
        </p:grpSpPr>
        <p:sp>
          <p:nvSpPr>
            <p:cNvPr id="8" name="CaixaDeTexto 18">
              <a:extLst>
                <a:ext uri="{FF2B5EF4-FFF2-40B4-BE49-F238E27FC236}">
                  <a16:creationId xmlns:a16="http://schemas.microsoft.com/office/drawing/2014/main" id="{49BDE52F-F0B2-F828-5D90-43E578AFAB55}"/>
                </a:ext>
              </a:extLst>
            </p:cNvPr>
            <p:cNvSpPr txBox="1"/>
            <p:nvPr/>
          </p:nvSpPr>
          <p:spPr>
            <a:xfrm>
              <a:off x="-12070" y="2382227"/>
              <a:ext cx="3790758" cy="67816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2"/>
              <a:endParaRPr lang="pt-PT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associar uma consulta já marcada à referência</a:t>
              </a:r>
            </a:p>
          </p:txBody>
        </p:sp>
        <p:sp>
          <p:nvSpPr>
            <p:cNvPr id="9" name="Forma livre: Forma 17">
              <a:extLst>
                <a:ext uri="{FF2B5EF4-FFF2-40B4-BE49-F238E27FC236}">
                  <a16:creationId xmlns:a16="http://schemas.microsoft.com/office/drawing/2014/main" id="{C3897A39-6CF6-D484-9F0E-FC36328C13C0}"/>
                </a:ext>
              </a:extLst>
            </p:cNvPr>
            <p:cNvSpPr/>
            <p:nvPr/>
          </p:nvSpPr>
          <p:spPr>
            <a:xfrm>
              <a:off x="-757019" y="2109740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Associar consulta já marcada</a:t>
              </a:r>
            </a:p>
          </p:txBody>
        </p:sp>
      </p:grpSp>
      <p:grpSp>
        <p:nvGrpSpPr>
          <p:cNvPr id="10" name="Agrupar 19">
            <a:extLst>
              <a:ext uri="{FF2B5EF4-FFF2-40B4-BE49-F238E27FC236}">
                <a16:creationId xmlns:a16="http://schemas.microsoft.com/office/drawing/2014/main" id="{031EA532-8C09-F077-9B93-306C433F07C7}"/>
              </a:ext>
            </a:extLst>
          </p:cNvPr>
          <p:cNvGrpSpPr/>
          <p:nvPr/>
        </p:nvGrpSpPr>
        <p:grpSpPr>
          <a:xfrm>
            <a:off x="633814" y="3747989"/>
            <a:ext cx="4535707" cy="1662697"/>
            <a:chOff x="-757019" y="2037533"/>
            <a:chExt cx="4535707" cy="1339587"/>
          </a:xfrm>
        </p:grpSpPr>
        <p:sp>
          <p:nvSpPr>
            <p:cNvPr id="11" name="CaixaDeTexto 21">
              <a:extLst>
                <a:ext uri="{FF2B5EF4-FFF2-40B4-BE49-F238E27FC236}">
                  <a16:creationId xmlns:a16="http://schemas.microsoft.com/office/drawing/2014/main" id="{6DE32A0E-33C5-0A01-0C1C-48477742789E}"/>
                </a:ext>
              </a:extLst>
            </p:cNvPr>
            <p:cNvSpPr txBox="1"/>
            <p:nvPr/>
          </p:nvSpPr>
          <p:spPr>
            <a:xfrm>
              <a:off x="-12070" y="2310863"/>
              <a:ext cx="3790758" cy="106625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pt-PT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marcar uma nova consulta associada à presente referência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pt-PT" sz="1600" dirty="0"/>
            </a:p>
          </p:txBody>
        </p:sp>
        <p:sp>
          <p:nvSpPr>
            <p:cNvPr id="12" name="Forma livre: Forma 20">
              <a:extLst>
                <a:ext uri="{FF2B5EF4-FFF2-40B4-BE49-F238E27FC236}">
                  <a16:creationId xmlns:a16="http://schemas.microsoft.com/office/drawing/2014/main" id="{DCFE2E62-0A89-52A4-2CA3-B34A6196ABF2}"/>
                </a:ext>
              </a:extLst>
            </p:cNvPr>
            <p:cNvSpPr/>
            <p:nvPr/>
          </p:nvSpPr>
          <p:spPr>
            <a:xfrm>
              <a:off x="-757019" y="203753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Marcar consulta</a:t>
              </a:r>
            </a:p>
          </p:txBody>
        </p:sp>
      </p:grp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D3EC754B-1CEF-4B94-99C8-4F1A006D70D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5C34BCB-06AC-7905-873C-23B66014BF41}"/>
              </a:ext>
            </a:extLst>
          </p:cNvPr>
          <p:cNvSpPr/>
          <p:nvPr/>
        </p:nvSpPr>
        <p:spPr>
          <a:xfrm>
            <a:off x="6704000" y="3280823"/>
            <a:ext cx="1804571" cy="10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357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7" y="1609855"/>
            <a:ext cx="429331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agenda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71970" y="2406426"/>
            <a:ext cx="5158557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Pesquisar agendas por  vários critérios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Visualização dos dias  de semana disponíveis  contemplados na  agenda selecionada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Código de cores para  agendas de período de  manha ou tarde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46B256A-D144-6F3E-ED88-36CFB4848BB4}"/>
              </a:ext>
            </a:extLst>
          </p:cNvPr>
          <p:cNvSpPr/>
          <p:nvPr/>
        </p:nvSpPr>
        <p:spPr>
          <a:xfrm>
            <a:off x="5972516" y="2340000"/>
            <a:ext cx="5307584" cy="387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4AB91068-0C70-DC64-F6F7-06B134D2F9EF}"/>
              </a:ext>
            </a:extLst>
          </p:cNvPr>
          <p:cNvSpPr/>
          <p:nvPr/>
        </p:nvSpPr>
        <p:spPr>
          <a:xfrm>
            <a:off x="6129902" y="5838750"/>
            <a:ext cx="1872614" cy="288290"/>
          </a:xfrm>
          <a:custGeom>
            <a:avLst/>
            <a:gdLst/>
            <a:ahLst/>
            <a:cxnLst/>
            <a:rect l="l" t="t" r="r" b="b"/>
            <a:pathLst>
              <a:path w="1872614" h="288289">
                <a:moveTo>
                  <a:pt x="0" y="288035"/>
                </a:moveTo>
                <a:lnTo>
                  <a:pt x="1872234" y="288035"/>
                </a:lnTo>
                <a:lnTo>
                  <a:pt x="1872234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25400">
            <a:solidFill>
              <a:srgbClr val="226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AB9B3CCA-1DD7-46B9-7B73-0A42DCBEBBE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38733465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7" y="1609855"/>
            <a:ext cx="479476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por Marcar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36204DC-6081-F657-3C8E-7257D942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9" y="2340000"/>
            <a:ext cx="5256000" cy="4079192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7825CC01-27F5-8218-985D-736E07963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99" y="2340000"/>
            <a:ext cx="3660609" cy="3982432"/>
          </a:xfrm>
          <a:prstGeom prst="rect">
            <a:avLst/>
          </a:prstGeom>
        </p:spPr>
      </p:pic>
      <p:grpSp>
        <p:nvGrpSpPr>
          <p:cNvPr id="2" name="Agrupar 16">
            <a:extLst>
              <a:ext uri="{FF2B5EF4-FFF2-40B4-BE49-F238E27FC236}">
                <a16:creationId xmlns:a16="http://schemas.microsoft.com/office/drawing/2014/main" id="{545ED5AF-77F7-F036-A9FB-7E4A343F02AB}"/>
              </a:ext>
            </a:extLst>
          </p:cNvPr>
          <p:cNvGrpSpPr/>
          <p:nvPr/>
        </p:nvGrpSpPr>
        <p:grpSpPr>
          <a:xfrm>
            <a:off x="633814" y="2422223"/>
            <a:ext cx="4535707" cy="1164893"/>
            <a:chOff x="-757019" y="2109740"/>
            <a:chExt cx="4535707" cy="950650"/>
          </a:xfrm>
        </p:grpSpPr>
        <p:sp>
          <p:nvSpPr>
            <p:cNvPr id="8" name="CaixaDeTexto 18">
              <a:extLst>
                <a:ext uri="{FF2B5EF4-FFF2-40B4-BE49-F238E27FC236}">
                  <a16:creationId xmlns:a16="http://schemas.microsoft.com/office/drawing/2014/main" id="{49BDE52F-F0B2-F828-5D90-43E578AFAB55}"/>
                </a:ext>
              </a:extLst>
            </p:cNvPr>
            <p:cNvSpPr txBox="1"/>
            <p:nvPr/>
          </p:nvSpPr>
          <p:spPr>
            <a:xfrm>
              <a:off x="-12070" y="2382227"/>
              <a:ext cx="3790758" cy="67816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2"/>
              <a:endParaRPr lang="pt-PT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associar uma consulta já marcada à referência</a:t>
              </a:r>
            </a:p>
          </p:txBody>
        </p:sp>
        <p:sp>
          <p:nvSpPr>
            <p:cNvPr id="9" name="Forma livre: Forma 17">
              <a:extLst>
                <a:ext uri="{FF2B5EF4-FFF2-40B4-BE49-F238E27FC236}">
                  <a16:creationId xmlns:a16="http://schemas.microsoft.com/office/drawing/2014/main" id="{C3897A39-6CF6-D484-9F0E-FC36328C13C0}"/>
                </a:ext>
              </a:extLst>
            </p:cNvPr>
            <p:cNvSpPr/>
            <p:nvPr/>
          </p:nvSpPr>
          <p:spPr>
            <a:xfrm>
              <a:off x="-757019" y="2109740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Associar consulta já marcada</a:t>
              </a:r>
            </a:p>
          </p:txBody>
        </p:sp>
      </p:grpSp>
      <p:grpSp>
        <p:nvGrpSpPr>
          <p:cNvPr id="10" name="Agrupar 19">
            <a:extLst>
              <a:ext uri="{FF2B5EF4-FFF2-40B4-BE49-F238E27FC236}">
                <a16:creationId xmlns:a16="http://schemas.microsoft.com/office/drawing/2014/main" id="{031EA532-8C09-F077-9B93-306C433F07C7}"/>
              </a:ext>
            </a:extLst>
          </p:cNvPr>
          <p:cNvGrpSpPr/>
          <p:nvPr/>
        </p:nvGrpSpPr>
        <p:grpSpPr>
          <a:xfrm>
            <a:off x="633814" y="3747989"/>
            <a:ext cx="4535707" cy="1662697"/>
            <a:chOff x="-757019" y="2037533"/>
            <a:chExt cx="4535707" cy="1339587"/>
          </a:xfrm>
        </p:grpSpPr>
        <p:sp>
          <p:nvSpPr>
            <p:cNvPr id="11" name="CaixaDeTexto 21">
              <a:extLst>
                <a:ext uri="{FF2B5EF4-FFF2-40B4-BE49-F238E27FC236}">
                  <a16:creationId xmlns:a16="http://schemas.microsoft.com/office/drawing/2014/main" id="{6DE32A0E-33C5-0A01-0C1C-48477742789E}"/>
                </a:ext>
              </a:extLst>
            </p:cNvPr>
            <p:cNvSpPr txBox="1"/>
            <p:nvPr/>
          </p:nvSpPr>
          <p:spPr>
            <a:xfrm>
              <a:off x="-12070" y="2310863"/>
              <a:ext cx="3790758" cy="106625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pt-PT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marcar uma nova consulta associada à presente referência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pt-PT" sz="1600" dirty="0"/>
            </a:p>
          </p:txBody>
        </p:sp>
        <p:sp>
          <p:nvSpPr>
            <p:cNvPr id="12" name="Forma livre: Forma 20">
              <a:extLst>
                <a:ext uri="{FF2B5EF4-FFF2-40B4-BE49-F238E27FC236}">
                  <a16:creationId xmlns:a16="http://schemas.microsoft.com/office/drawing/2014/main" id="{DCFE2E62-0A89-52A4-2CA3-B34A6196ABF2}"/>
                </a:ext>
              </a:extLst>
            </p:cNvPr>
            <p:cNvSpPr/>
            <p:nvPr/>
          </p:nvSpPr>
          <p:spPr>
            <a:xfrm>
              <a:off x="-757019" y="203753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Marcar consulta</a:t>
              </a:r>
            </a:p>
          </p:txBody>
        </p:sp>
      </p:grp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D3EC754B-1CEF-4B94-99C8-4F1A006D70D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7576472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7" y="1609855"/>
            <a:ext cx="479476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por Marcar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Content Placeholder 22">
            <a:extLst>
              <a:ext uri="{FF2B5EF4-FFF2-40B4-BE49-F238E27FC236}">
                <a16:creationId xmlns:a16="http://schemas.microsoft.com/office/drawing/2014/main" id="{6AC0B6B2-E94F-9D0B-93E1-DB01B9AB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70" y="2337660"/>
            <a:ext cx="5764045" cy="3982431"/>
          </a:xfrm>
          <a:prstGeom prst="rect">
            <a:avLst/>
          </a:prstGeom>
        </p:spPr>
      </p:pic>
      <p:grpSp>
        <p:nvGrpSpPr>
          <p:cNvPr id="2" name="Agrupar 16">
            <a:extLst>
              <a:ext uri="{FF2B5EF4-FFF2-40B4-BE49-F238E27FC236}">
                <a16:creationId xmlns:a16="http://schemas.microsoft.com/office/drawing/2014/main" id="{545ED5AF-77F7-F036-A9FB-7E4A343F02AB}"/>
              </a:ext>
            </a:extLst>
          </p:cNvPr>
          <p:cNvGrpSpPr/>
          <p:nvPr/>
        </p:nvGrpSpPr>
        <p:grpSpPr>
          <a:xfrm>
            <a:off x="633814" y="2422223"/>
            <a:ext cx="4535707" cy="1164893"/>
            <a:chOff x="-757019" y="2109740"/>
            <a:chExt cx="4535707" cy="950650"/>
          </a:xfrm>
        </p:grpSpPr>
        <p:sp>
          <p:nvSpPr>
            <p:cNvPr id="8" name="CaixaDeTexto 18">
              <a:extLst>
                <a:ext uri="{FF2B5EF4-FFF2-40B4-BE49-F238E27FC236}">
                  <a16:creationId xmlns:a16="http://schemas.microsoft.com/office/drawing/2014/main" id="{49BDE52F-F0B2-F828-5D90-43E578AFAB55}"/>
                </a:ext>
              </a:extLst>
            </p:cNvPr>
            <p:cNvSpPr txBox="1"/>
            <p:nvPr/>
          </p:nvSpPr>
          <p:spPr>
            <a:xfrm>
              <a:off x="-12070" y="2382227"/>
              <a:ext cx="3790758" cy="67816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2"/>
              <a:endParaRPr lang="pt-PT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associar uma consulta já marcada à referência</a:t>
              </a:r>
            </a:p>
          </p:txBody>
        </p:sp>
        <p:sp>
          <p:nvSpPr>
            <p:cNvPr id="9" name="Forma livre: Forma 17">
              <a:extLst>
                <a:ext uri="{FF2B5EF4-FFF2-40B4-BE49-F238E27FC236}">
                  <a16:creationId xmlns:a16="http://schemas.microsoft.com/office/drawing/2014/main" id="{C3897A39-6CF6-D484-9F0E-FC36328C13C0}"/>
                </a:ext>
              </a:extLst>
            </p:cNvPr>
            <p:cNvSpPr/>
            <p:nvPr/>
          </p:nvSpPr>
          <p:spPr>
            <a:xfrm>
              <a:off x="-757019" y="2109740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Associar consulta já marcada</a:t>
              </a:r>
            </a:p>
          </p:txBody>
        </p:sp>
      </p:grpSp>
      <p:grpSp>
        <p:nvGrpSpPr>
          <p:cNvPr id="10" name="Agrupar 19">
            <a:extLst>
              <a:ext uri="{FF2B5EF4-FFF2-40B4-BE49-F238E27FC236}">
                <a16:creationId xmlns:a16="http://schemas.microsoft.com/office/drawing/2014/main" id="{031EA532-8C09-F077-9B93-306C433F07C7}"/>
              </a:ext>
            </a:extLst>
          </p:cNvPr>
          <p:cNvGrpSpPr/>
          <p:nvPr/>
        </p:nvGrpSpPr>
        <p:grpSpPr>
          <a:xfrm>
            <a:off x="633814" y="3747989"/>
            <a:ext cx="4535707" cy="1662697"/>
            <a:chOff x="-757019" y="2037533"/>
            <a:chExt cx="4535707" cy="1339587"/>
          </a:xfrm>
        </p:grpSpPr>
        <p:sp>
          <p:nvSpPr>
            <p:cNvPr id="11" name="CaixaDeTexto 21">
              <a:extLst>
                <a:ext uri="{FF2B5EF4-FFF2-40B4-BE49-F238E27FC236}">
                  <a16:creationId xmlns:a16="http://schemas.microsoft.com/office/drawing/2014/main" id="{6DE32A0E-33C5-0A01-0C1C-48477742789E}"/>
                </a:ext>
              </a:extLst>
            </p:cNvPr>
            <p:cNvSpPr txBox="1"/>
            <p:nvPr/>
          </p:nvSpPr>
          <p:spPr>
            <a:xfrm>
              <a:off x="-12070" y="2310863"/>
              <a:ext cx="3790758" cy="106625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pt-PT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PT" sz="1600" dirty="0"/>
                <a:t>Permite marcar uma nova consulta associada à presente referência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pt-PT" sz="1600" dirty="0"/>
            </a:p>
          </p:txBody>
        </p:sp>
        <p:sp>
          <p:nvSpPr>
            <p:cNvPr id="12" name="Forma livre: Forma 20">
              <a:extLst>
                <a:ext uri="{FF2B5EF4-FFF2-40B4-BE49-F238E27FC236}">
                  <a16:creationId xmlns:a16="http://schemas.microsoft.com/office/drawing/2014/main" id="{DCFE2E62-0A89-52A4-2CA3-B34A6196ABF2}"/>
                </a:ext>
              </a:extLst>
            </p:cNvPr>
            <p:cNvSpPr/>
            <p:nvPr/>
          </p:nvSpPr>
          <p:spPr>
            <a:xfrm>
              <a:off x="-757019" y="2037533"/>
              <a:ext cx="1800000" cy="468004"/>
            </a:xfrm>
            <a:custGeom>
              <a:avLst/>
              <a:gdLst>
                <a:gd name="connsiteX0" fmla="*/ 0 w 1903533"/>
                <a:gd name="connsiteY0" fmla="*/ 78002 h 468004"/>
                <a:gd name="connsiteX1" fmla="*/ 78002 w 1903533"/>
                <a:gd name="connsiteY1" fmla="*/ 0 h 468004"/>
                <a:gd name="connsiteX2" fmla="*/ 1825531 w 1903533"/>
                <a:gd name="connsiteY2" fmla="*/ 0 h 468004"/>
                <a:gd name="connsiteX3" fmla="*/ 1903533 w 1903533"/>
                <a:gd name="connsiteY3" fmla="*/ 78002 h 468004"/>
                <a:gd name="connsiteX4" fmla="*/ 1903533 w 1903533"/>
                <a:gd name="connsiteY4" fmla="*/ 390002 h 468004"/>
                <a:gd name="connsiteX5" fmla="*/ 1825531 w 1903533"/>
                <a:gd name="connsiteY5" fmla="*/ 468004 h 468004"/>
                <a:gd name="connsiteX6" fmla="*/ 78002 w 1903533"/>
                <a:gd name="connsiteY6" fmla="*/ 468004 h 468004"/>
                <a:gd name="connsiteX7" fmla="*/ 0 w 1903533"/>
                <a:gd name="connsiteY7" fmla="*/ 390002 h 468004"/>
                <a:gd name="connsiteX8" fmla="*/ 0 w 1903533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533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825531" y="0"/>
                  </a:lnTo>
                  <a:cubicBezTo>
                    <a:pt x="1868610" y="0"/>
                    <a:pt x="1903533" y="34923"/>
                    <a:pt x="1903533" y="78002"/>
                  </a:cubicBezTo>
                  <a:lnTo>
                    <a:pt x="1903533" y="390002"/>
                  </a:lnTo>
                  <a:cubicBezTo>
                    <a:pt x="1903533" y="433081"/>
                    <a:pt x="1868610" y="468004"/>
                    <a:pt x="1825531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Marcar consulta</a:t>
              </a:r>
            </a:p>
          </p:txBody>
        </p:sp>
      </p:grp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D3EC754B-1CEF-4B94-99C8-4F1A006D70D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19420416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3" y="1609855"/>
            <a:ext cx="525687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– Criar Nova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C42F9711-B1EB-DD8B-FCE3-7B647F4F5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611245"/>
              </p:ext>
            </p:extLst>
          </p:nvPr>
        </p:nvGraphicFramePr>
        <p:xfrm>
          <a:off x="654182" y="2242774"/>
          <a:ext cx="4045637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783A7DAD-CD4D-88F7-8300-4433514E7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999" y="2339999"/>
            <a:ext cx="5400000" cy="4191876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51440BE-2E8E-8F61-1C40-B421B0DC2D5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C2E9648-DBAD-F7F0-C371-EA29C562FE04}"/>
              </a:ext>
            </a:extLst>
          </p:cNvPr>
          <p:cNvSpPr/>
          <p:nvPr/>
        </p:nvSpPr>
        <p:spPr>
          <a:xfrm>
            <a:off x="6718835" y="3309398"/>
            <a:ext cx="1355801" cy="108000"/>
          </a:xfrm>
          <a:prstGeom prst="rect">
            <a:avLst/>
          </a:pr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7482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19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4827" y="1609855"/>
            <a:ext cx="429331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agenda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772FFE-2CEA-A93E-1F30-12D57BD4B9A5}"/>
              </a:ext>
            </a:extLst>
          </p:cNvPr>
          <p:cNvSpPr txBox="1"/>
          <p:nvPr/>
        </p:nvSpPr>
        <p:spPr>
          <a:xfrm>
            <a:off x="671970" y="2406426"/>
            <a:ext cx="5158557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Pesquisar agendas por  vários critérios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Visualização dos dias  de semana disponíveis  contemplados na  agenda selecionada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Código de cores para  agendas de período de  manha ou tarde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46B256A-D144-6F3E-ED88-36CFB4848BB4}"/>
              </a:ext>
            </a:extLst>
          </p:cNvPr>
          <p:cNvSpPr/>
          <p:nvPr/>
        </p:nvSpPr>
        <p:spPr>
          <a:xfrm>
            <a:off x="5972516" y="2340000"/>
            <a:ext cx="5307584" cy="387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BC7B01D-DA23-9860-2DA3-301140926373}"/>
              </a:ext>
            </a:extLst>
          </p:cNvPr>
          <p:cNvSpPr>
            <a:spLocks noChangeAspect="1"/>
          </p:cNvSpPr>
          <p:nvPr/>
        </p:nvSpPr>
        <p:spPr>
          <a:xfrm>
            <a:off x="7284536" y="3113176"/>
            <a:ext cx="2503940" cy="1603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AB9B3CCA-1DD7-46B9-7B73-0A42DCBEBBE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Consulta Externa</a:t>
            </a:r>
          </a:p>
        </p:txBody>
      </p:sp>
    </p:spTree>
    <p:extLst>
      <p:ext uri="{BB962C8B-B14F-4D97-AF65-F5344CB8AC3E}">
        <p14:creationId xmlns:p14="http://schemas.microsoft.com/office/powerpoint/2010/main" val="2882582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482E7459670459D11D7A4CCFBF41E" ma:contentTypeVersion="15" ma:contentTypeDescription="Create a new document." ma:contentTypeScope="" ma:versionID="2f3ad0960d5b283fcc3d0af4020b4c86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5ee885a0fb7676ab64b59f1e709299a5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4C0F1E-B97C-4EE9-9854-A099F6F1085A}"/>
</file>

<file path=customXml/itemProps2.xml><?xml version="1.0" encoding="utf-8"?>
<ds:datastoreItem xmlns:ds="http://schemas.openxmlformats.org/officeDocument/2006/customXml" ds:itemID="{2641F3B8-C350-4ACA-8F0F-5142A59E9B47}">
  <ds:schemaRefs>
    <ds:schemaRef ds:uri="3d263bfa-e54b-4474-99a1-1497adc5c703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d6a12305-00c7-47eb-8956-ac84cee4acca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4764</Words>
  <Application>Microsoft Office PowerPoint</Application>
  <PresentationFormat>Ecrã Panorâmico</PresentationFormat>
  <Paragraphs>878</Paragraphs>
  <Slides>84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84</vt:i4>
      </vt:variant>
    </vt:vector>
  </HeadingPairs>
  <TitlesOfParts>
    <vt:vector size="8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Hugo Castanheta</cp:lastModifiedBy>
  <cp:revision>17</cp:revision>
  <dcterms:created xsi:type="dcterms:W3CDTF">2020-11-10T14:48:16Z</dcterms:created>
  <dcterms:modified xsi:type="dcterms:W3CDTF">2024-02-12T15:37:06Z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