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518" r:id="rId6"/>
    <p:sldId id="258" r:id="rId7"/>
    <p:sldId id="545" r:id="rId8"/>
    <p:sldId id="525" r:id="rId9"/>
    <p:sldId id="546" r:id="rId10"/>
    <p:sldId id="519" r:id="rId11"/>
    <p:sldId id="547" r:id="rId12"/>
    <p:sldId id="548" r:id="rId13"/>
    <p:sldId id="538" r:id="rId14"/>
    <p:sldId id="549" r:id="rId15"/>
    <p:sldId id="539" r:id="rId16"/>
    <p:sldId id="551" r:id="rId17"/>
    <p:sldId id="550" r:id="rId18"/>
    <p:sldId id="540" r:id="rId19"/>
    <p:sldId id="541" r:id="rId20"/>
    <p:sldId id="554" r:id="rId21"/>
    <p:sldId id="553" r:id="rId22"/>
    <p:sldId id="552" r:id="rId23"/>
    <p:sldId id="543" r:id="rId24"/>
    <p:sldId id="544" r:id="rId25"/>
    <p:sldId id="542" r:id="rId26"/>
    <p:sldId id="531" r:id="rId27"/>
    <p:sldId id="537" r:id="rId28"/>
    <p:sldId id="259" r:id="rId2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B5BA7D-2393-AF1B-B3AB-679A7F065267}" name="Octávio Mendes" initials="OM" userId="S::octavio.mendes.ext@spms.min-saude.pt::5572afd3-2ef6-4933-9f2e-202698667111" providerId="AD"/>
  <p188:author id="{F6EA5DE3-7E04-FA69-C4A8-DCE1F3C5C52D}" name="Hugo Castanheta" initials="HC" userId="S::hugo.castanheta.ext@spms.min-saude.pt::47c1c2ed-0231-4d31-a6dd-05975b1edc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913C"/>
    <a:srgbClr val="0B864D"/>
    <a:srgbClr val="FDBE1A"/>
    <a:srgbClr val="E48087"/>
    <a:srgbClr val="E1000D"/>
    <a:srgbClr val="F2C2C5"/>
    <a:srgbClr val="F2F2F0"/>
    <a:srgbClr val="6EBB8A"/>
    <a:srgbClr val="F1E9BB"/>
    <a:srgbClr val="85C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78911F-4207-8FC3-9C30-8C1E9E6F8A9C}" v="12" dt="2024-02-14T15:23:37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a Nunes" userId="S::sonia.nunes.ext@spms.min-saude.pt::18fc9053-4b1f-442a-b16a-7b7373a11f0d" providerId="AD" clId="Web-{CC78911F-4207-8FC3-9C30-8C1E9E6F8A9C}"/>
    <pc:docChg chg="modSld">
      <pc:chgData name="Sonia Nunes" userId="S::sonia.nunes.ext@spms.min-saude.pt::18fc9053-4b1f-442a-b16a-7b7373a11f0d" providerId="AD" clId="Web-{CC78911F-4207-8FC3-9C30-8C1E9E6F8A9C}" dt="2024-02-14T15:23:37.173" v="5" actId="20577"/>
      <pc:docMkLst>
        <pc:docMk/>
      </pc:docMkLst>
      <pc:sldChg chg="modSp">
        <pc:chgData name="Sonia Nunes" userId="S::sonia.nunes.ext@spms.min-saude.pt::18fc9053-4b1f-442a-b16a-7b7373a11f0d" providerId="AD" clId="Web-{CC78911F-4207-8FC3-9C30-8C1E9E6F8A9C}" dt="2024-02-14T15:23:37.173" v="5" actId="20577"/>
        <pc:sldMkLst>
          <pc:docMk/>
          <pc:sldMk cId="4029622206" sldId="256"/>
        </pc:sldMkLst>
        <pc:spChg chg="mod">
          <ac:chgData name="Sonia Nunes" userId="S::sonia.nunes.ext@spms.min-saude.pt::18fc9053-4b1f-442a-b16a-7b7373a11f0d" providerId="AD" clId="Web-{CC78911F-4207-8FC3-9C30-8C1E9E6F8A9C}" dt="2024-02-14T15:23:37.173" v="5" actId="20577"/>
          <ac:spMkLst>
            <pc:docMk/>
            <pc:sldMk cId="4029622206" sldId="256"/>
            <ac:spMk id="4" creationId="{DA45C6F8-7756-DEC9-25A5-7C85B0F6BA1C}"/>
          </ac:spMkLst>
        </pc:spChg>
      </pc:sldChg>
    </pc:docChg>
  </pc:docChgLst>
  <pc:docChgLst>
    <pc:chgData name="Tiago Miguel Correia Jorge" userId="S::tiago.correia.ext@spms.min-saude.pt::465b0b12-b941-4816-a15a-7fefba3c9457" providerId="AD" clId="Web-{D668AF1F-176C-07C5-BFF2-3D716CBB362A}"/>
    <pc:docChg chg="modSld">
      <pc:chgData name="Tiago Miguel Correia Jorge" userId="S::tiago.correia.ext@spms.min-saude.pt::465b0b12-b941-4816-a15a-7fefba3c9457" providerId="AD" clId="Web-{D668AF1F-176C-07C5-BFF2-3D716CBB362A}" dt="2023-09-29T14:07:44.934" v="2"/>
      <pc:docMkLst>
        <pc:docMk/>
      </pc:docMkLst>
      <pc:sldChg chg="addSp delSp modSp">
        <pc:chgData name="Tiago Miguel Correia Jorge" userId="S::tiago.correia.ext@spms.min-saude.pt::465b0b12-b941-4816-a15a-7fefba3c9457" providerId="AD" clId="Web-{D668AF1F-176C-07C5-BFF2-3D716CBB362A}" dt="2023-09-29T14:07:44.934" v="2"/>
        <pc:sldMkLst>
          <pc:docMk/>
          <pc:sldMk cId="3005598728" sldId="540"/>
        </pc:sldMkLst>
        <pc:spChg chg="add del mod">
          <ac:chgData name="Tiago Miguel Correia Jorge" userId="S::tiago.correia.ext@spms.min-saude.pt::465b0b12-b941-4816-a15a-7fefba3c9457" providerId="AD" clId="Web-{D668AF1F-176C-07C5-BFF2-3D716CBB362A}" dt="2023-09-29T14:07:44.934" v="2"/>
          <ac:spMkLst>
            <pc:docMk/>
            <pc:sldMk cId="3005598728" sldId="540"/>
            <ac:spMk id="11" creationId="{5261ED7E-4A52-8065-5ED5-7BFEC82FE24E}"/>
          </ac:spMkLst>
        </pc:spChg>
      </pc:sldChg>
    </pc:docChg>
  </pc:docChgLst>
  <pc:docChgLst>
    <pc:chgData clId="Web-{4DFF40AB-A696-C7E3-757D-6E2AE66E8D4C}"/>
    <pc:docChg chg="modSld">
      <pc:chgData name="" userId="" providerId="" clId="Web-{4DFF40AB-A696-C7E3-757D-6E2AE66E8D4C}" dt="2023-05-07T21:54:27.284" v="13" actId="20577"/>
      <pc:docMkLst>
        <pc:docMk/>
      </pc:docMkLst>
      <pc:sldChg chg="modSp">
        <pc:chgData name="" userId="" providerId="" clId="Web-{4DFF40AB-A696-C7E3-757D-6E2AE66E8D4C}" dt="2023-05-07T21:54:27.284" v="13" actId="20577"/>
        <pc:sldMkLst>
          <pc:docMk/>
          <pc:sldMk cId="4029622206" sldId="256"/>
        </pc:sldMkLst>
        <pc:spChg chg="mod">
          <ac:chgData name="" userId="" providerId="" clId="Web-{4DFF40AB-A696-C7E3-757D-6E2AE66E8D4C}" dt="2023-05-07T21:54:27.284" v="13" actId="20577"/>
          <ac:spMkLst>
            <pc:docMk/>
            <pc:sldMk cId="4029622206" sldId="256"/>
            <ac:spMk id="2" creationId="{F120C551-95D7-CA4D-B63E-28D06E6917C1}"/>
          </ac:spMkLst>
        </pc:spChg>
      </pc:sldChg>
    </pc:docChg>
  </pc:docChgLst>
  <pc:docChgLst>
    <pc:chgData name="Catarina Andrade" userId="S::catarina.andrade.ext@spms.min-saude.pt::efe96430-a217-4abf-bd10-b6d0ebe5319a" providerId="AD" clId="Web-{91B00BD3-B018-8C61-CA5D-2BC888104438}"/>
    <pc:docChg chg="modSld">
      <pc:chgData name="Catarina Andrade" userId="S::catarina.andrade.ext@spms.min-saude.pt::efe96430-a217-4abf-bd10-b6d0ebe5319a" providerId="AD" clId="Web-{91B00BD3-B018-8C61-CA5D-2BC888104438}" dt="2024-01-19T12:41:24.689" v="1" actId="1076"/>
      <pc:docMkLst>
        <pc:docMk/>
      </pc:docMkLst>
      <pc:sldChg chg="modSp">
        <pc:chgData name="Catarina Andrade" userId="S::catarina.andrade.ext@spms.min-saude.pt::efe96430-a217-4abf-bd10-b6d0ebe5319a" providerId="AD" clId="Web-{91B00BD3-B018-8C61-CA5D-2BC888104438}" dt="2024-01-19T12:41:24.689" v="1" actId="1076"/>
        <pc:sldMkLst>
          <pc:docMk/>
          <pc:sldMk cId="3513055212" sldId="519"/>
        </pc:sldMkLst>
        <pc:graphicFrameChg chg="mod">
          <ac:chgData name="Catarina Andrade" userId="S::catarina.andrade.ext@spms.min-saude.pt::efe96430-a217-4abf-bd10-b6d0ebe5319a" providerId="AD" clId="Web-{91B00BD3-B018-8C61-CA5D-2BC888104438}" dt="2024-01-19T12:41:24.689" v="1" actId="1076"/>
          <ac:graphicFrameMkLst>
            <pc:docMk/>
            <pc:sldMk cId="3513055212" sldId="519"/>
            <ac:graphicFrameMk id="5" creationId="{B09CB8BB-229B-31E1-198A-EA632C9F4161}"/>
          </ac:graphicFrameMkLst>
        </pc:graphicFrameChg>
      </pc:sldChg>
    </pc:docChg>
  </pc:docChgLst>
  <pc:docChgLst>
    <pc:chgData name="Sonia Nunes" userId="S::sonia.nunes.ext@spms.min-saude.pt::18fc9053-4b1f-442a-b16a-7b7373a11f0d" providerId="AD" clId="Web-{4DFF40AB-A696-C7E3-757D-6E2AE66E8D4C}"/>
    <pc:docChg chg="modSld">
      <pc:chgData name="Sonia Nunes" userId="S::sonia.nunes.ext@spms.min-saude.pt::18fc9053-4b1f-442a-b16a-7b7373a11f0d" providerId="AD" clId="Web-{4DFF40AB-A696-C7E3-757D-6E2AE66E8D4C}" dt="2023-05-07T21:54:38.034" v="8" actId="20577"/>
      <pc:docMkLst>
        <pc:docMk/>
      </pc:docMkLst>
      <pc:sldChg chg="modSp">
        <pc:chgData name="Sonia Nunes" userId="S::sonia.nunes.ext@spms.min-saude.pt::18fc9053-4b1f-442a-b16a-7b7373a11f0d" providerId="AD" clId="Web-{4DFF40AB-A696-C7E3-757D-6E2AE66E8D4C}" dt="2023-05-07T21:54:38.034" v="8" actId="20577"/>
        <pc:sldMkLst>
          <pc:docMk/>
          <pc:sldMk cId="2596225793" sldId="518"/>
        </pc:sldMkLst>
        <pc:spChg chg="mod">
          <ac:chgData name="Sonia Nunes" userId="S::sonia.nunes.ext@spms.min-saude.pt::18fc9053-4b1f-442a-b16a-7b7373a11f0d" providerId="AD" clId="Web-{4DFF40AB-A696-C7E3-757D-6E2AE66E8D4C}" dt="2023-05-07T21:54:38.034" v="8" actId="20577"/>
          <ac:spMkLst>
            <pc:docMk/>
            <pc:sldMk cId="2596225793" sldId="518"/>
            <ac:spMk id="3" creationId="{615FF907-135E-CF48-9203-A94E01C017C1}"/>
          </ac:spMkLst>
        </pc:spChg>
      </pc:sldChg>
    </pc:docChg>
  </pc:docChgLst>
  <pc:docChgLst>
    <pc:chgData name="Hugo Castanheta" userId="S::hugo.castanheta.ext@spms.min-saude.pt::47c1c2ed-0231-4d31-a6dd-05975b1edcb8" providerId="AD" clId="Web-{BC899C09-558E-D5D4-7A62-8D83EAA246A4}"/>
    <pc:docChg chg="modSld">
      <pc:chgData name="Hugo Castanheta" userId="S::hugo.castanheta.ext@spms.min-saude.pt::47c1c2ed-0231-4d31-a6dd-05975b1edcb8" providerId="AD" clId="Web-{BC899C09-558E-D5D4-7A62-8D83EAA246A4}" dt="2024-01-13T14:52:25.086" v="22" actId="1076"/>
      <pc:docMkLst>
        <pc:docMk/>
      </pc:docMkLst>
      <pc:sldChg chg="modSp">
        <pc:chgData name="Hugo Castanheta" userId="S::hugo.castanheta.ext@spms.min-saude.pt::47c1c2ed-0231-4d31-a6dd-05975b1edcb8" providerId="AD" clId="Web-{BC899C09-558E-D5D4-7A62-8D83EAA246A4}" dt="2024-01-13T14:46:13.702" v="1" actId="20577"/>
        <pc:sldMkLst>
          <pc:docMk/>
          <pc:sldMk cId="2596225793" sldId="518"/>
        </pc:sldMkLst>
        <pc:spChg chg="mod">
          <ac:chgData name="Hugo Castanheta" userId="S::hugo.castanheta.ext@spms.min-saude.pt::47c1c2ed-0231-4d31-a6dd-05975b1edcb8" providerId="AD" clId="Web-{BC899C09-558E-D5D4-7A62-8D83EAA246A4}" dt="2024-01-13T14:46:13.702" v="1" actId="20577"/>
          <ac:spMkLst>
            <pc:docMk/>
            <pc:sldMk cId="2596225793" sldId="518"/>
            <ac:spMk id="3" creationId="{615FF907-135E-CF48-9203-A94E01C017C1}"/>
          </ac:spMkLst>
        </pc:spChg>
      </pc:sldChg>
      <pc:sldChg chg="addSp delSp modSp">
        <pc:chgData name="Hugo Castanheta" userId="S::hugo.castanheta.ext@spms.min-saude.pt::47c1c2ed-0231-4d31-a6dd-05975b1edcb8" providerId="AD" clId="Web-{BC899C09-558E-D5D4-7A62-8D83EAA246A4}" dt="2024-01-13T14:52:08.117" v="21" actId="14100"/>
        <pc:sldMkLst>
          <pc:docMk/>
          <pc:sldMk cId="3513055212" sldId="519"/>
        </pc:sldMkLst>
        <pc:spChg chg="add del mod">
          <ac:chgData name="Hugo Castanheta" userId="S::hugo.castanheta.ext@spms.min-saude.pt::47c1c2ed-0231-4d31-a6dd-05975b1edcb8" providerId="AD" clId="Web-{BC899C09-558E-D5D4-7A62-8D83EAA246A4}" dt="2024-01-13T14:51:04.819" v="10"/>
          <ac:spMkLst>
            <pc:docMk/>
            <pc:sldMk cId="3513055212" sldId="519"/>
            <ac:spMk id="13" creationId="{176D8F7D-3CE2-24D9-2EDA-814BCC146A55}"/>
          </ac:spMkLst>
        </pc:spChg>
        <pc:spChg chg="add mod">
          <ac:chgData name="Hugo Castanheta" userId="S::hugo.castanheta.ext@spms.min-saude.pt::47c1c2ed-0231-4d31-a6dd-05975b1edcb8" providerId="AD" clId="Web-{BC899C09-558E-D5D4-7A62-8D83EAA246A4}" dt="2024-01-13T14:52:08.117" v="21" actId="14100"/>
          <ac:spMkLst>
            <pc:docMk/>
            <pc:sldMk cId="3513055212" sldId="519"/>
            <ac:spMk id="16" creationId="{EFD2E9A3-4914-1FFC-F971-F807B53D4DE5}"/>
          </ac:spMkLst>
        </pc:spChg>
        <pc:cxnChg chg="add del mod">
          <ac:chgData name="Hugo Castanheta" userId="S::hugo.castanheta.ext@spms.min-saude.pt::47c1c2ed-0231-4d31-a6dd-05975b1edcb8" providerId="AD" clId="Web-{BC899C09-558E-D5D4-7A62-8D83EAA246A4}" dt="2024-01-13T14:51:22.319" v="13"/>
          <ac:cxnSpMkLst>
            <pc:docMk/>
            <pc:sldMk cId="3513055212" sldId="519"/>
            <ac:cxnSpMk id="15" creationId="{213FCB21-A7D2-FD3F-7B24-1D463E230C4B}"/>
          </ac:cxnSpMkLst>
        </pc:cxnChg>
      </pc:sldChg>
      <pc:sldChg chg="modSp">
        <pc:chgData name="Hugo Castanheta" userId="S::hugo.castanheta.ext@spms.min-saude.pt::47c1c2ed-0231-4d31-a6dd-05975b1edcb8" providerId="AD" clId="Web-{BC899C09-558E-D5D4-7A62-8D83EAA246A4}" dt="2024-01-13T14:52:25.086" v="22" actId="1076"/>
        <pc:sldMkLst>
          <pc:docMk/>
          <pc:sldMk cId="563811852" sldId="547"/>
        </pc:sldMkLst>
        <pc:picChg chg="mod">
          <ac:chgData name="Hugo Castanheta" userId="S::hugo.castanheta.ext@spms.min-saude.pt::47c1c2ed-0231-4d31-a6dd-05975b1edcb8" providerId="AD" clId="Web-{BC899C09-558E-D5D4-7A62-8D83EAA246A4}" dt="2024-01-13T14:52:25.086" v="22" actId="1076"/>
          <ac:picMkLst>
            <pc:docMk/>
            <pc:sldMk cId="563811852" sldId="547"/>
            <ac:picMk id="30" creationId="{04CA7510-3157-AE16-01CB-FDD1CF016C22}"/>
          </ac:picMkLst>
        </pc:picChg>
      </pc:sldChg>
    </pc:docChg>
  </pc:docChgLst>
  <pc:docChgLst>
    <pc:chgData name="Hugo Castanheta" userId="47c1c2ed-0231-4d31-a6dd-05975b1edcb8" providerId="ADAL" clId="{558E79F3-58E3-4D43-857A-81208B42325E}"/>
    <pc:docChg chg="undo custSel addSld modSld">
      <pc:chgData name="Hugo Castanheta" userId="47c1c2ed-0231-4d31-a6dd-05975b1edcb8" providerId="ADAL" clId="{558E79F3-58E3-4D43-857A-81208B42325E}" dt="2023-10-03T17:07:26.335" v="89" actId="1076"/>
      <pc:docMkLst>
        <pc:docMk/>
      </pc:docMkLst>
      <pc:sldChg chg="delSp modSp modAnim">
        <pc:chgData name="Hugo Castanheta" userId="47c1c2ed-0231-4d31-a6dd-05975b1edcb8" providerId="ADAL" clId="{558E79F3-58E3-4D43-857A-81208B42325E}" dt="2023-10-03T17:01:23.446" v="3" actId="478"/>
        <pc:sldMkLst>
          <pc:docMk/>
          <pc:sldMk cId="2254855711" sldId="258"/>
        </pc:sldMkLst>
        <pc:picChg chg="del mod">
          <ac:chgData name="Hugo Castanheta" userId="47c1c2ed-0231-4d31-a6dd-05975b1edcb8" providerId="ADAL" clId="{558E79F3-58E3-4D43-857A-81208B42325E}" dt="2023-10-03T17:01:23.446" v="3" actId="478"/>
          <ac:picMkLst>
            <pc:docMk/>
            <pc:sldMk cId="2254855711" sldId="258"/>
            <ac:picMk id="1028" creationId="{051AA93A-7900-5702-789F-E17E01499DDE}"/>
          </ac:picMkLst>
        </pc:picChg>
      </pc:sldChg>
      <pc:sldChg chg="delSp mod delAnim">
        <pc:chgData name="Hugo Castanheta" userId="47c1c2ed-0231-4d31-a6dd-05975b1edcb8" providerId="ADAL" clId="{558E79F3-58E3-4D43-857A-81208B42325E}" dt="2023-10-03T17:02:13.870" v="12" actId="478"/>
        <pc:sldMkLst>
          <pc:docMk/>
          <pc:sldMk cId="3513055212" sldId="519"/>
        </pc:sldMkLst>
        <pc:picChg chg="del">
          <ac:chgData name="Hugo Castanheta" userId="47c1c2ed-0231-4d31-a6dd-05975b1edcb8" providerId="ADAL" clId="{558E79F3-58E3-4D43-857A-81208B42325E}" dt="2023-10-03T17:02:12.215" v="11" actId="478"/>
          <ac:picMkLst>
            <pc:docMk/>
            <pc:sldMk cId="3513055212" sldId="519"/>
            <ac:picMk id="13" creationId="{9C0ECD87-B9A0-C8FC-A1A9-386238BC8E56}"/>
          </ac:picMkLst>
        </pc:picChg>
        <pc:picChg chg="del">
          <ac:chgData name="Hugo Castanheta" userId="47c1c2ed-0231-4d31-a6dd-05975b1edcb8" providerId="ADAL" clId="{558E79F3-58E3-4D43-857A-81208B42325E}" dt="2023-10-03T17:02:13.870" v="12" actId="478"/>
          <ac:picMkLst>
            <pc:docMk/>
            <pc:sldMk cId="3513055212" sldId="519"/>
            <ac:picMk id="30" creationId="{04CA7510-3157-AE16-01CB-FDD1CF016C22}"/>
          </ac:picMkLst>
        </pc:picChg>
      </pc:sldChg>
      <pc:sldChg chg="delSp mod delAnim">
        <pc:chgData name="Hugo Castanheta" userId="47c1c2ed-0231-4d31-a6dd-05975b1edcb8" providerId="ADAL" clId="{558E79F3-58E3-4D43-857A-81208B42325E}" dt="2023-10-03T17:01:44.814" v="6" actId="478"/>
        <pc:sldMkLst>
          <pc:docMk/>
          <pc:sldMk cId="158802893" sldId="525"/>
        </pc:sldMkLst>
        <pc:picChg chg="del">
          <ac:chgData name="Hugo Castanheta" userId="47c1c2ed-0231-4d31-a6dd-05975b1edcb8" providerId="ADAL" clId="{558E79F3-58E3-4D43-857A-81208B42325E}" dt="2023-10-03T17:01:44.814" v="6" actId="478"/>
          <ac:picMkLst>
            <pc:docMk/>
            <pc:sldMk cId="158802893" sldId="525"/>
            <ac:picMk id="11" creationId="{86C66DA4-5395-B7B5-B04C-5F1E8059759D}"/>
          </ac:picMkLst>
        </pc:picChg>
      </pc:sldChg>
      <pc:sldChg chg="modSp mod">
        <pc:chgData name="Hugo Castanheta" userId="47c1c2ed-0231-4d31-a6dd-05975b1edcb8" providerId="ADAL" clId="{558E79F3-58E3-4D43-857A-81208B42325E}" dt="2023-10-03T17:07:26.335" v="89" actId="1076"/>
        <pc:sldMkLst>
          <pc:docMk/>
          <pc:sldMk cId="604957988" sldId="531"/>
        </pc:sldMkLst>
        <pc:picChg chg="mod">
          <ac:chgData name="Hugo Castanheta" userId="47c1c2ed-0231-4d31-a6dd-05975b1edcb8" providerId="ADAL" clId="{558E79F3-58E3-4D43-857A-81208B42325E}" dt="2023-10-03T17:07:26.335" v="89" actId="1076"/>
          <ac:picMkLst>
            <pc:docMk/>
            <pc:sldMk cId="604957988" sldId="531"/>
            <ac:picMk id="137" creationId="{EF66B3CA-378B-F2FA-EBF1-2161FABCEABB}"/>
          </ac:picMkLst>
        </pc:picChg>
      </pc:sldChg>
      <pc:sldChg chg="delSp mod delAnim">
        <pc:chgData name="Hugo Castanheta" userId="47c1c2ed-0231-4d31-a6dd-05975b1edcb8" providerId="ADAL" clId="{558E79F3-58E3-4D43-857A-81208B42325E}" dt="2023-10-03T17:02:41.416" v="18" actId="478"/>
        <pc:sldMkLst>
          <pc:docMk/>
          <pc:sldMk cId="3837215840" sldId="538"/>
        </pc:sldMkLst>
        <pc:picChg chg="del">
          <ac:chgData name="Hugo Castanheta" userId="47c1c2ed-0231-4d31-a6dd-05975b1edcb8" providerId="ADAL" clId="{558E79F3-58E3-4D43-857A-81208B42325E}" dt="2023-10-03T17:02:41.416" v="18" actId="478"/>
          <ac:picMkLst>
            <pc:docMk/>
            <pc:sldMk cId="3837215840" sldId="538"/>
            <ac:picMk id="7" creationId="{1A173521-714E-F4B4-8E95-778067EC3F79}"/>
          </ac:picMkLst>
        </pc:picChg>
      </pc:sldChg>
      <pc:sldChg chg="delSp mod delAnim">
        <pc:chgData name="Hugo Castanheta" userId="47c1c2ed-0231-4d31-a6dd-05975b1edcb8" providerId="ADAL" clId="{558E79F3-58E3-4D43-857A-81208B42325E}" dt="2023-10-03T17:03:15.137" v="25" actId="478"/>
        <pc:sldMkLst>
          <pc:docMk/>
          <pc:sldMk cId="1208668088" sldId="539"/>
        </pc:sldMkLst>
        <pc:picChg chg="del">
          <ac:chgData name="Hugo Castanheta" userId="47c1c2ed-0231-4d31-a6dd-05975b1edcb8" providerId="ADAL" clId="{558E79F3-58E3-4D43-857A-81208B42325E}" dt="2023-10-03T17:03:15.137" v="25" actId="478"/>
          <ac:picMkLst>
            <pc:docMk/>
            <pc:sldMk cId="1208668088" sldId="539"/>
            <ac:picMk id="19" creationId="{DE0847DB-8B0D-7F32-4A1D-607DA8556010}"/>
          </ac:picMkLst>
        </pc:picChg>
        <pc:picChg chg="del">
          <ac:chgData name="Hugo Castanheta" userId="47c1c2ed-0231-4d31-a6dd-05975b1edcb8" providerId="ADAL" clId="{558E79F3-58E3-4D43-857A-81208B42325E}" dt="2023-10-03T17:03:11.954" v="24" actId="478"/>
          <ac:picMkLst>
            <pc:docMk/>
            <pc:sldMk cId="1208668088" sldId="539"/>
            <ac:picMk id="23" creationId="{042D3315-97D3-16D2-F42A-05EFF746D5F3}"/>
          </ac:picMkLst>
        </pc:picChg>
      </pc:sldChg>
      <pc:sldChg chg="delSp modSp mod delAnim">
        <pc:chgData name="Hugo Castanheta" userId="47c1c2ed-0231-4d31-a6dd-05975b1edcb8" providerId="ADAL" clId="{558E79F3-58E3-4D43-857A-81208B42325E}" dt="2023-10-03T17:04:54.506" v="43" actId="478"/>
        <pc:sldMkLst>
          <pc:docMk/>
          <pc:sldMk cId="1637323048" sldId="541"/>
        </pc:sldMkLst>
        <pc:spChg chg="del">
          <ac:chgData name="Hugo Castanheta" userId="47c1c2ed-0231-4d31-a6dd-05975b1edcb8" providerId="ADAL" clId="{558E79F3-58E3-4D43-857A-81208B42325E}" dt="2023-10-03T17:04:54.506" v="43" actId="478"/>
          <ac:spMkLst>
            <pc:docMk/>
            <pc:sldMk cId="1637323048" sldId="541"/>
            <ac:spMk id="4" creationId="{0332E8E5-6485-17F4-41CC-EC3903F8A6C7}"/>
          </ac:spMkLst>
        </pc:spChg>
        <pc:spChg chg="del">
          <ac:chgData name="Hugo Castanheta" userId="47c1c2ed-0231-4d31-a6dd-05975b1edcb8" providerId="ADAL" clId="{558E79F3-58E3-4D43-857A-81208B42325E}" dt="2023-10-03T17:04:54.506" v="43" actId="478"/>
          <ac:spMkLst>
            <pc:docMk/>
            <pc:sldMk cId="1637323048" sldId="541"/>
            <ac:spMk id="22" creationId="{A1F40E05-125F-2F60-3C09-2D1026C9521D}"/>
          </ac:spMkLst>
        </pc:spChg>
        <pc:spChg chg="del">
          <ac:chgData name="Hugo Castanheta" userId="47c1c2ed-0231-4d31-a6dd-05975b1edcb8" providerId="ADAL" clId="{558E79F3-58E3-4D43-857A-81208B42325E}" dt="2023-10-03T17:04:54.506" v="43" actId="478"/>
          <ac:spMkLst>
            <pc:docMk/>
            <pc:sldMk cId="1637323048" sldId="541"/>
            <ac:spMk id="33" creationId="{CC1EBE0F-2068-C851-1FD9-931F3EA53A6F}"/>
          </ac:spMkLst>
        </pc:spChg>
        <pc:picChg chg="mod">
          <ac:chgData name="Hugo Castanheta" userId="47c1c2ed-0231-4d31-a6dd-05975b1edcb8" providerId="ADAL" clId="{558E79F3-58E3-4D43-857A-81208B42325E}" dt="2023-10-03T17:04:21.046" v="42" actId="1076"/>
          <ac:picMkLst>
            <pc:docMk/>
            <pc:sldMk cId="1637323048" sldId="541"/>
            <ac:picMk id="9" creationId="{AD0F9D7C-5E23-1F12-C077-AE53BC96901F}"/>
          </ac:picMkLst>
        </pc:picChg>
        <pc:picChg chg="del">
          <ac:chgData name="Hugo Castanheta" userId="47c1c2ed-0231-4d31-a6dd-05975b1edcb8" providerId="ADAL" clId="{558E79F3-58E3-4D43-857A-81208B42325E}" dt="2023-10-03T17:04:16.782" v="40" actId="478"/>
          <ac:picMkLst>
            <pc:docMk/>
            <pc:sldMk cId="1637323048" sldId="541"/>
            <ac:picMk id="16" creationId="{7AE4FAE5-4D12-C700-5A1B-A41B1344B5E6}"/>
          </ac:picMkLst>
        </pc:picChg>
        <pc:picChg chg="del">
          <ac:chgData name="Hugo Castanheta" userId="47c1c2ed-0231-4d31-a6dd-05975b1edcb8" providerId="ADAL" clId="{558E79F3-58E3-4D43-857A-81208B42325E}" dt="2023-10-03T17:04:54.506" v="43" actId="478"/>
          <ac:picMkLst>
            <pc:docMk/>
            <pc:sldMk cId="1637323048" sldId="541"/>
            <ac:picMk id="18" creationId="{BEDD1670-5EC2-68DE-AEDD-606D1C7896E6}"/>
          </ac:picMkLst>
        </pc:picChg>
        <pc:picChg chg="del">
          <ac:chgData name="Hugo Castanheta" userId="47c1c2ed-0231-4d31-a6dd-05975b1edcb8" providerId="ADAL" clId="{558E79F3-58E3-4D43-857A-81208B42325E}" dt="2023-10-03T17:04:54.506" v="43" actId="478"/>
          <ac:picMkLst>
            <pc:docMk/>
            <pc:sldMk cId="1637323048" sldId="541"/>
            <ac:picMk id="25" creationId="{73FF6324-5D3D-62C3-DB13-8623B63A6244}"/>
          </ac:picMkLst>
        </pc:picChg>
        <pc:picChg chg="del">
          <ac:chgData name="Hugo Castanheta" userId="47c1c2ed-0231-4d31-a6dd-05975b1edcb8" providerId="ADAL" clId="{558E79F3-58E3-4D43-857A-81208B42325E}" dt="2023-10-03T17:04:17.519" v="41" actId="478"/>
          <ac:picMkLst>
            <pc:docMk/>
            <pc:sldMk cId="1637323048" sldId="541"/>
            <ac:picMk id="27" creationId="{EAE84400-8414-F2A0-F1CB-E27107016FAD}"/>
          </ac:picMkLst>
        </pc:picChg>
        <pc:picChg chg="del">
          <ac:chgData name="Hugo Castanheta" userId="47c1c2ed-0231-4d31-a6dd-05975b1edcb8" providerId="ADAL" clId="{558E79F3-58E3-4D43-857A-81208B42325E}" dt="2023-10-03T17:04:54.506" v="43" actId="478"/>
          <ac:picMkLst>
            <pc:docMk/>
            <pc:sldMk cId="1637323048" sldId="541"/>
            <ac:picMk id="35" creationId="{2E00ED61-C98D-4A19-69C0-E96C980C775E}"/>
          </ac:picMkLst>
        </pc:picChg>
        <pc:picChg chg="del">
          <ac:chgData name="Hugo Castanheta" userId="47c1c2ed-0231-4d31-a6dd-05975b1edcb8" providerId="ADAL" clId="{558E79F3-58E3-4D43-857A-81208B42325E}" dt="2023-10-03T17:04:13.989" v="39" actId="478"/>
          <ac:picMkLst>
            <pc:docMk/>
            <pc:sldMk cId="1637323048" sldId="541"/>
            <ac:picMk id="37" creationId="{41B042AD-98AC-69CB-64A4-536E6117B1D9}"/>
          </ac:picMkLst>
        </pc:picChg>
        <pc:picChg chg="del">
          <ac:chgData name="Hugo Castanheta" userId="47c1c2ed-0231-4d31-a6dd-05975b1edcb8" providerId="ADAL" clId="{558E79F3-58E3-4D43-857A-81208B42325E}" dt="2023-10-03T17:04:11.101" v="38" actId="478"/>
          <ac:picMkLst>
            <pc:docMk/>
            <pc:sldMk cId="1637323048" sldId="541"/>
            <ac:picMk id="39" creationId="{F630CC8B-FB30-0B74-96F3-C72156430235}"/>
          </ac:picMkLst>
        </pc:picChg>
        <pc:picChg chg="del">
          <ac:chgData name="Hugo Castanheta" userId="47c1c2ed-0231-4d31-a6dd-05975b1edcb8" providerId="ADAL" clId="{558E79F3-58E3-4D43-857A-81208B42325E}" dt="2023-10-03T17:04:08.890" v="37" actId="478"/>
          <ac:picMkLst>
            <pc:docMk/>
            <pc:sldMk cId="1637323048" sldId="541"/>
            <ac:picMk id="41" creationId="{AD1B83C1-C254-6430-9CE0-345761BEB44D}"/>
          </ac:picMkLst>
        </pc:picChg>
      </pc:sldChg>
      <pc:sldChg chg="add modAnim">
        <pc:chgData name="Hugo Castanheta" userId="47c1c2ed-0231-4d31-a6dd-05975b1edcb8" providerId="ADAL" clId="{558E79F3-58E3-4D43-857A-81208B42325E}" dt="2023-10-03T17:01:26.837" v="4"/>
        <pc:sldMkLst>
          <pc:docMk/>
          <pc:sldMk cId="3847413605" sldId="545"/>
        </pc:sldMkLst>
      </pc:sldChg>
      <pc:sldChg chg="modSp add mod modAnim">
        <pc:chgData name="Hugo Castanheta" userId="47c1c2ed-0231-4d31-a6dd-05975b1edcb8" providerId="ADAL" clId="{558E79F3-58E3-4D43-857A-81208B42325E}" dt="2023-10-03T17:02:00.626" v="8"/>
        <pc:sldMkLst>
          <pc:docMk/>
          <pc:sldMk cId="401873166" sldId="546"/>
        </pc:sldMkLst>
        <pc:picChg chg="mod">
          <ac:chgData name="Hugo Castanheta" userId="47c1c2ed-0231-4d31-a6dd-05975b1edcb8" providerId="ADAL" clId="{558E79F3-58E3-4D43-857A-81208B42325E}" dt="2023-10-03T17:01:56.627" v="7" actId="1076"/>
          <ac:picMkLst>
            <pc:docMk/>
            <pc:sldMk cId="401873166" sldId="546"/>
            <ac:picMk id="11" creationId="{86C66DA4-5395-B7B5-B04C-5F1E8059759D}"/>
          </ac:picMkLst>
        </pc:picChg>
      </pc:sldChg>
      <pc:sldChg chg="delSp add mod delAnim modAnim">
        <pc:chgData name="Hugo Castanheta" userId="47c1c2ed-0231-4d31-a6dd-05975b1edcb8" providerId="ADAL" clId="{558E79F3-58E3-4D43-857A-81208B42325E}" dt="2023-10-03T17:02:24.036" v="14"/>
        <pc:sldMkLst>
          <pc:docMk/>
          <pc:sldMk cId="563811852" sldId="547"/>
        </pc:sldMkLst>
        <pc:picChg chg="del">
          <ac:chgData name="Hugo Castanheta" userId="47c1c2ed-0231-4d31-a6dd-05975b1edcb8" providerId="ADAL" clId="{558E79F3-58E3-4D43-857A-81208B42325E}" dt="2023-10-03T17:02:21.346" v="13" actId="478"/>
          <ac:picMkLst>
            <pc:docMk/>
            <pc:sldMk cId="563811852" sldId="547"/>
            <ac:picMk id="13" creationId="{9C0ECD87-B9A0-C8FC-A1A9-386238BC8E56}"/>
          </ac:picMkLst>
        </pc:picChg>
      </pc:sldChg>
      <pc:sldChg chg="add modAnim">
        <pc:chgData name="Hugo Castanheta" userId="47c1c2ed-0231-4d31-a6dd-05975b1edcb8" providerId="ADAL" clId="{558E79F3-58E3-4D43-857A-81208B42325E}" dt="2023-10-03T17:02:30.811" v="16"/>
        <pc:sldMkLst>
          <pc:docMk/>
          <pc:sldMk cId="1932946456" sldId="548"/>
        </pc:sldMkLst>
      </pc:sldChg>
      <pc:sldChg chg="delSp modSp add mod modAnim">
        <pc:chgData name="Hugo Castanheta" userId="47c1c2ed-0231-4d31-a6dd-05975b1edcb8" providerId="ADAL" clId="{558E79F3-58E3-4D43-857A-81208B42325E}" dt="2023-10-03T17:02:59.156" v="21" actId="1076"/>
        <pc:sldMkLst>
          <pc:docMk/>
          <pc:sldMk cId="652139880" sldId="549"/>
        </pc:sldMkLst>
        <pc:picChg chg="mod">
          <ac:chgData name="Hugo Castanheta" userId="47c1c2ed-0231-4d31-a6dd-05975b1edcb8" providerId="ADAL" clId="{558E79F3-58E3-4D43-857A-81208B42325E}" dt="2023-10-03T17:02:59.156" v="21" actId="1076"/>
          <ac:picMkLst>
            <pc:docMk/>
            <pc:sldMk cId="652139880" sldId="549"/>
            <ac:picMk id="7" creationId="{1A173521-714E-F4B4-8E95-778067EC3F79}"/>
          </ac:picMkLst>
        </pc:picChg>
        <pc:picChg chg="del">
          <ac:chgData name="Hugo Castanheta" userId="47c1c2ed-0231-4d31-a6dd-05975b1edcb8" providerId="ADAL" clId="{558E79F3-58E3-4D43-857A-81208B42325E}" dt="2023-10-03T17:02:53.518" v="19" actId="478"/>
          <ac:picMkLst>
            <pc:docMk/>
            <pc:sldMk cId="652139880" sldId="549"/>
            <ac:picMk id="530" creationId="{33024FDE-A845-B416-3C0D-623A1404F28A}"/>
          </ac:picMkLst>
        </pc:picChg>
      </pc:sldChg>
      <pc:sldChg chg="addSp delSp modSp add mod addAnim delAnim modAnim">
        <pc:chgData name="Hugo Castanheta" userId="47c1c2ed-0231-4d31-a6dd-05975b1edcb8" providerId="ADAL" clId="{558E79F3-58E3-4D43-857A-81208B42325E}" dt="2023-10-03T17:03:39.774" v="33"/>
        <pc:sldMkLst>
          <pc:docMk/>
          <pc:sldMk cId="532386603" sldId="550"/>
        </pc:sldMkLst>
        <pc:picChg chg="add del mod">
          <ac:chgData name="Hugo Castanheta" userId="47c1c2ed-0231-4d31-a6dd-05975b1edcb8" providerId="ADAL" clId="{558E79F3-58E3-4D43-857A-81208B42325E}" dt="2023-10-03T17:03:36.927" v="31" actId="478"/>
          <ac:picMkLst>
            <pc:docMk/>
            <pc:sldMk cId="532386603" sldId="550"/>
            <ac:picMk id="23" creationId="{042D3315-97D3-16D2-F42A-05EFF746D5F3}"/>
          </ac:picMkLst>
        </pc:picChg>
      </pc:sldChg>
      <pc:sldChg chg="delSp add mod delAnim modAnim">
        <pc:chgData name="Hugo Castanheta" userId="47c1c2ed-0231-4d31-a6dd-05975b1edcb8" providerId="ADAL" clId="{558E79F3-58E3-4D43-857A-81208B42325E}" dt="2023-10-03T17:03:24.584" v="27"/>
        <pc:sldMkLst>
          <pc:docMk/>
          <pc:sldMk cId="1006210817" sldId="551"/>
        </pc:sldMkLst>
        <pc:picChg chg="del">
          <ac:chgData name="Hugo Castanheta" userId="47c1c2ed-0231-4d31-a6dd-05975b1edcb8" providerId="ADAL" clId="{558E79F3-58E3-4D43-857A-81208B42325E}" dt="2023-10-03T17:03:21.634" v="26" actId="478"/>
          <ac:picMkLst>
            <pc:docMk/>
            <pc:sldMk cId="1006210817" sldId="551"/>
            <ac:picMk id="23" creationId="{042D3315-97D3-16D2-F42A-05EFF746D5F3}"/>
          </ac:picMkLst>
        </pc:picChg>
      </pc:sldChg>
      <pc:sldChg chg="delSp modSp add mod delAnim modAnim">
        <pc:chgData name="Hugo Castanheta" userId="47c1c2ed-0231-4d31-a6dd-05975b1edcb8" providerId="ADAL" clId="{558E79F3-58E3-4D43-857A-81208B42325E}" dt="2023-10-03T17:06:51.549" v="88" actId="1076"/>
        <pc:sldMkLst>
          <pc:docMk/>
          <pc:sldMk cId="2951487838" sldId="552"/>
        </pc:sldMkLst>
        <pc:picChg chg="del">
          <ac:chgData name="Hugo Castanheta" userId="47c1c2ed-0231-4d31-a6dd-05975b1edcb8" providerId="ADAL" clId="{558E79F3-58E3-4D43-857A-81208B42325E}" dt="2023-10-03T17:06:39.961" v="80" actId="478"/>
          <ac:picMkLst>
            <pc:docMk/>
            <pc:sldMk cId="2951487838" sldId="552"/>
            <ac:picMk id="9" creationId="{AD0F9D7C-5E23-1F12-C077-AE53BC96901F}"/>
          </ac:picMkLst>
        </pc:picChg>
        <pc:picChg chg="del">
          <ac:chgData name="Hugo Castanheta" userId="47c1c2ed-0231-4d31-a6dd-05975b1edcb8" providerId="ADAL" clId="{558E79F3-58E3-4D43-857A-81208B42325E}" dt="2023-10-03T17:06:33.679" v="76" actId="478"/>
          <ac:picMkLst>
            <pc:docMk/>
            <pc:sldMk cId="2951487838" sldId="552"/>
            <ac:picMk id="16" creationId="{7AE4FAE5-4D12-C700-5A1B-A41B1344B5E6}"/>
          </ac:picMkLst>
        </pc:picChg>
        <pc:picChg chg="del">
          <ac:chgData name="Hugo Castanheta" userId="47c1c2ed-0231-4d31-a6dd-05975b1edcb8" providerId="ADAL" clId="{558E79F3-58E3-4D43-857A-81208B42325E}" dt="2023-10-03T17:06:32.915" v="75" actId="478"/>
          <ac:picMkLst>
            <pc:docMk/>
            <pc:sldMk cId="2951487838" sldId="552"/>
            <ac:picMk id="27" creationId="{EAE84400-8414-F2A0-F1CB-E27107016FAD}"/>
          </ac:picMkLst>
        </pc:picChg>
        <pc:picChg chg="del">
          <ac:chgData name="Hugo Castanheta" userId="47c1c2ed-0231-4d31-a6dd-05975b1edcb8" providerId="ADAL" clId="{558E79F3-58E3-4D43-857A-81208B42325E}" dt="2023-10-03T17:06:39.221" v="79" actId="478"/>
          <ac:picMkLst>
            <pc:docMk/>
            <pc:sldMk cId="2951487838" sldId="552"/>
            <ac:picMk id="37" creationId="{41B042AD-98AC-69CB-64A4-536E6117B1D9}"/>
          </ac:picMkLst>
        </pc:picChg>
        <pc:picChg chg="del">
          <ac:chgData name="Hugo Castanheta" userId="47c1c2ed-0231-4d31-a6dd-05975b1edcb8" providerId="ADAL" clId="{558E79F3-58E3-4D43-857A-81208B42325E}" dt="2023-10-03T17:06:38.584" v="78" actId="478"/>
          <ac:picMkLst>
            <pc:docMk/>
            <pc:sldMk cId="2951487838" sldId="552"/>
            <ac:picMk id="39" creationId="{F630CC8B-FB30-0B74-96F3-C72156430235}"/>
          </ac:picMkLst>
        </pc:picChg>
        <pc:picChg chg="mod">
          <ac:chgData name="Hugo Castanheta" userId="47c1c2ed-0231-4d31-a6dd-05975b1edcb8" providerId="ADAL" clId="{558E79F3-58E3-4D43-857A-81208B42325E}" dt="2023-10-03T17:06:51.549" v="88" actId="1076"/>
          <ac:picMkLst>
            <pc:docMk/>
            <pc:sldMk cId="2951487838" sldId="552"/>
            <ac:picMk id="41" creationId="{AD1B83C1-C254-6430-9CE0-345761BEB44D}"/>
          </ac:picMkLst>
        </pc:picChg>
      </pc:sldChg>
      <pc:sldChg chg="delSp modSp add mod delAnim modAnim">
        <pc:chgData name="Hugo Castanheta" userId="47c1c2ed-0231-4d31-a6dd-05975b1edcb8" providerId="ADAL" clId="{558E79F3-58E3-4D43-857A-81208B42325E}" dt="2023-10-03T17:06:28.275" v="73"/>
        <pc:sldMkLst>
          <pc:docMk/>
          <pc:sldMk cId="1220062914" sldId="553"/>
        </pc:sldMkLst>
        <pc:spChg chg="del">
          <ac:chgData name="Hugo Castanheta" userId="47c1c2ed-0231-4d31-a6dd-05975b1edcb8" providerId="ADAL" clId="{558E79F3-58E3-4D43-857A-81208B42325E}" dt="2023-10-03T17:05:56.535" v="58" actId="478"/>
          <ac:spMkLst>
            <pc:docMk/>
            <pc:sldMk cId="1220062914" sldId="553"/>
            <ac:spMk id="33" creationId="{CC1EBE0F-2068-C851-1FD9-931F3EA53A6F}"/>
          </ac:spMkLst>
        </pc:spChg>
        <pc:picChg chg="del">
          <ac:chgData name="Hugo Castanheta" userId="47c1c2ed-0231-4d31-a6dd-05975b1edcb8" providerId="ADAL" clId="{558E79F3-58E3-4D43-857A-81208B42325E}" dt="2023-10-03T17:06:10.841" v="67" actId="478"/>
          <ac:picMkLst>
            <pc:docMk/>
            <pc:sldMk cId="1220062914" sldId="553"/>
            <ac:picMk id="9" creationId="{AD0F9D7C-5E23-1F12-C077-AE53BC96901F}"/>
          </ac:picMkLst>
        </pc:picChg>
        <pc:picChg chg="del">
          <ac:chgData name="Hugo Castanheta" userId="47c1c2ed-0231-4d31-a6dd-05975b1edcb8" providerId="ADAL" clId="{558E79F3-58E3-4D43-857A-81208B42325E}" dt="2023-10-03T17:06:03.849" v="62" actId="478"/>
          <ac:picMkLst>
            <pc:docMk/>
            <pc:sldMk cId="1220062914" sldId="553"/>
            <ac:picMk id="16" creationId="{7AE4FAE5-4D12-C700-5A1B-A41B1344B5E6}"/>
          </ac:picMkLst>
        </pc:picChg>
        <pc:picChg chg="mod">
          <ac:chgData name="Hugo Castanheta" userId="47c1c2ed-0231-4d31-a6dd-05975b1edcb8" providerId="ADAL" clId="{558E79F3-58E3-4D43-857A-81208B42325E}" dt="2023-10-03T17:06:25.336" v="72" actId="1076"/>
          <ac:picMkLst>
            <pc:docMk/>
            <pc:sldMk cId="1220062914" sldId="553"/>
            <ac:picMk id="27" creationId="{EAE84400-8414-F2A0-F1CB-E27107016FAD}"/>
          </ac:picMkLst>
        </pc:picChg>
        <pc:picChg chg="del">
          <ac:chgData name="Hugo Castanheta" userId="47c1c2ed-0231-4d31-a6dd-05975b1edcb8" providerId="ADAL" clId="{558E79F3-58E3-4D43-857A-81208B42325E}" dt="2023-10-03T17:05:59.123" v="61" actId="478"/>
          <ac:picMkLst>
            <pc:docMk/>
            <pc:sldMk cId="1220062914" sldId="553"/>
            <ac:picMk id="35" creationId="{2E00ED61-C98D-4A19-69C0-E96C980C775E}"/>
          </ac:picMkLst>
        </pc:picChg>
        <pc:picChg chg="del">
          <ac:chgData name="Hugo Castanheta" userId="47c1c2ed-0231-4d31-a6dd-05975b1edcb8" providerId="ADAL" clId="{558E79F3-58E3-4D43-857A-81208B42325E}" dt="2023-10-03T17:06:09.634" v="66" actId="478"/>
          <ac:picMkLst>
            <pc:docMk/>
            <pc:sldMk cId="1220062914" sldId="553"/>
            <ac:picMk id="37" creationId="{41B042AD-98AC-69CB-64A4-536E6117B1D9}"/>
          </ac:picMkLst>
        </pc:picChg>
        <pc:picChg chg="mod">
          <ac:chgData name="Hugo Castanheta" userId="47c1c2ed-0231-4d31-a6dd-05975b1edcb8" providerId="ADAL" clId="{558E79F3-58E3-4D43-857A-81208B42325E}" dt="2023-10-03T17:06:13.637" v="68" actId="1076"/>
          <ac:picMkLst>
            <pc:docMk/>
            <pc:sldMk cId="1220062914" sldId="553"/>
            <ac:picMk id="39" creationId="{F630CC8B-FB30-0B74-96F3-C72156430235}"/>
          </ac:picMkLst>
        </pc:picChg>
        <pc:picChg chg="del">
          <ac:chgData name="Hugo Castanheta" userId="47c1c2ed-0231-4d31-a6dd-05975b1edcb8" providerId="ADAL" clId="{558E79F3-58E3-4D43-857A-81208B42325E}" dt="2023-10-03T17:05:57.504" v="59" actId="478"/>
          <ac:picMkLst>
            <pc:docMk/>
            <pc:sldMk cId="1220062914" sldId="553"/>
            <ac:picMk id="41" creationId="{AD1B83C1-C254-6430-9CE0-345761BEB44D}"/>
          </ac:picMkLst>
        </pc:picChg>
      </pc:sldChg>
      <pc:sldChg chg="delSp modSp add mod delAnim modAnim">
        <pc:chgData name="Hugo Castanheta" userId="47c1c2ed-0231-4d31-a6dd-05975b1edcb8" providerId="ADAL" clId="{558E79F3-58E3-4D43-857A-81208B42325E}" dt="2023-10-03T17:05:42.498" v="57" actId="1076"/>
        <pc:sldMkLst>
          <pc:docMk/>
          <pc:sldMk cId="2318632706" sldId="554"/>
        </pc:sldMkLst>
        <pc:spChg chg="del">
          <ac:chgData name="Hugo Castanheta" userId="47c1c2ed-0231-4d31-a6dd-05975b1edcb8" providerId="ADAL" clId="{558E79F3-58E3-4D43-857A-81208B42325E}" dt="2023-10-03T17:05:05.341" v="44" actId="478"/>
          <ac:spMkLst>
            <pc:docMk/>
            <pc:sldMk cId="2318632706" sldId="554"/>
            <ac:spMk id="22" creationId="{A1F40E05-125F-2F60-3C09-2D1026C9521D}"/>
          </ac:spMkLst>
        </pc:spChg>
        <pc:spChg chg="del">
          <ac:chgData name="Hugo Castanheta" userId="47c1c2ed-0231-4d31-a6dd-05975b1edcb8" providerId="ADAL" clId="{558E79F3-58E3-4D43-857A-81208B42325E}" dt="2023-10-03T17:05:05.341" v="44" actId="478"/>
          <ac:spMkLst>
            <pc:docMk/>
            <pc:sldMk cId="2318632706" sldId="554"/>
            <ac:spMk id="33" creationId="{CC1EBE0F-2068-C851-1FD9-931F3EA53A6F}"/>
          </ac:spMkLst>
        </pc:spChg>
        <pc:picChg chg="del">
          <ac:chgData name="Hugo Castanheta" userId="47c1c2ed-0231-4d31-a6dd-05975b1edcb8" providerId="ADAL" clId="{558E79F3-58E3-4D43-857A-81208B42325E}" dt="2023-10-03T17:05:31.401" v="51" actId="478"/>
          <ac:picMkLst>
            <pc:docMk/>
            <pc:sldMk cId="2318632706" sldId="554"/>
            <ac:picMk id="9" creationId="{AD0F9D7C-5E23-1F12-C077-AE53BC96901F}"/>
          </ac:picMkLst>
        </pc:picChg>
        <pc:picChg chg="del">
          <ac:chgData name="Hugo Castanheta" userId="47c1c2ed-0231-4d31-a6dd-05975b1edcb8" providerId="ADAL" clId="{558E79F3-58E3-4D43-857A-81208B42325E}" dt="2023-10-03T17:05:05.341" v="44" actId="478"/>
          <ac:picMkLst>
            <pc:docMk/>
            <pc:sldMk cId="2318632706" sldId="554"/>
            <ac:picMk id="25" creationId="{73FF6324-5D3D-62C3-DB13-8623B63A6244}"/>
          </ac:picMkLst>
        </pc:picChg>
        <pc:picChg chg="del">
          <ac:chgData name="Hugo Castanheta" userId="47c1c2ed-0231-4d31-a6dd-05975b1edcb8" providerId="ADAL" clId="{558E79F3-58E3-4D43-857A-81208B42325E}" dt="2023-10-03T17:05:29.001" v="49" actId="478"/>
          <ac:picMkLst>
            <pc:docMk/>
            <pc:sldMk cId="2318632706" sldId="554"/>
            <ac:picMk id="27" creationId="{EAE84400-8414-F2A0-F1CB-E27107016FAD}"/>
          </ac:picMkLst>
        </pc:picChg>
        <pc:picChg chg="del">
          <ac:chgData name="Hugo Castanheta" userId="47c1c2ed-0231-4d31-a6dd-05975b1edcb8" providerId="ADAL" clId="{558E79F3-58E3-4D43-857A-81208B42325E}" dt="2023-10-03T17:05:05.341" v="44" actId="478"/>
          <ac:picMkLst>
            <pc:docMk/>
            <pc:sldMk cId="2318632706" sldId="554"/>
            <ac:picMk id="35" creationId="{2E00ED61-C98D-4A19-69C0-E96C980C775E}"/>
          </ac:picMkLst>
        </pc:picChg>
        <pc:picChg chg="mod">
          <ac:chgData name="Hugo Castanheta" userId="47c1c2ed-0231-4d31-a6dd-05975b1edcb8" providerId="ADAL" clId="{558E79F3-58E3-4D43-857A-81208B42325E}" dt="2023-10-03T17:05:42.498" v="57" actId="1076"/>
          <ac:picMkLst>
            <pc:docMk/>
            <pc:sldMk cId="2318632706" sldId="554"/>
            <ac:picMk id="37" creationId="{41B042AD-98AC-69CB-64A4-536E6117B1D9}"/>
          </ac:picMkLst>
        </pc:picChg>
        <pc:picChg chg="del mod">
          <ac:chgData name="Hugo Castanheta" userId="47c1c2ed-0231-4d31-a6dd-05975b1edcb8" providerId="ADAL" clId="{558E79F3-58E3-4D43-857A-81208B42325E}" dt="2023-10-03T17:05:23.475" v="47" actId="478"/>
          <ac:picMkLst>
            <pc:docMk/>
            <pc:sldMk cId="2318632706" sldId="554"/>
            <ac:picMk id="39" creationId="{F630CC8B-FB30-0B74-96F3-C72156430235}"/>
          </ac:picMkLst>
        </pc:picChg>
        <pc:picChg chg="del mod">
          <ac:chgData name="Hugo Castanheta" userId="47c1c2ed-0231-4d31-a6dd-05975b1edcb8" providerId="ADAL" clId="{558E79F3-58E3-4D43-857A-81208B42325E}" dt="2023-10-03T17:05:26.699" v="48" actId="478"/>
          <ac:picMkLst>
            <pc:docMk/>
            <pc:sldMk cId="2318632706" sldId="554"/>
            <ac:picMk id="41" creationId="{AD1B83C1-C254-6430-9CE0-345761BEB44D}"/>
          </ac:picMkLst>
        </pc:picChg>
      </pc:sldChg>
    </pc:docChg>
  </pc:docChgLst>
  <pc:docChgLst>
    <pc:chgData name="Hugo Castanheta" userId="47c1c2ed-0231-4d31-a6dd-05975b1edcb8" providerId="ADAL" clId="{4385ACD5-A3F5-4ED3-8E8D-63F737E932FC}"/>
    <pc:docChg chg="modSld">
      <pc:chgData name="Hugo Castanheta" userId="47c1c2ed-0231-4d31-a6dd-05975b1edcb8" providerId="ADAL" clId="{4385ACD5-A3F5-4ED3-8E8D-63F737E932FC}" dt="2023-05-08T16:11:26.141" v="44"/>
      <pc:docMkLst>
        <pc:docMk/>
      </pc:docMkLst>
      <pc:sldChg chg="addSp modSp mod">
        <pc:chgData name="Hugo Castanheta" userId="47c1c2ed-0231-4d31-a6dd-05975b1edcb8" providerId="ADAL" clId="{4385ACD5-A3F5-4ED3-8E8D-63F737E932FC}" dt="2023-05-08T16:10:55.442" v="32" actId="20577"/>
        <pc:sldMkLst>
          <pc:docMk/>
          <pc:sldMk cId="2254855711" sldId="258"/>
        </pc:sldMkLst>
        <pc:spChg chg="add mod">
          <ac:chgData name="Hugo Castanheta" userId="47c1c2ed-0231-4d31-a6dd-05975b1edcb8" providerId="ADAL" clId="{4385ACD5-A3F5-4ED3-8E8D-63F737E932FC}" dt="2023-05-08T16:10:55.442" v="32" actId="20577"/>
          <ac:spMkLst>
            <pc:docMk/>
            <pc:sldMk cId="2254855711" sldId="258"/>
            <ac:spMk id="5" creationId="{A1F8BC78-7D6D-BC09-C4B4-5D6DE12D7B26}"/>
          </ac:spMkLst>
        </pc:spChg>
      </pc:sldChg>
      <pc:sldChg chg="addSp modSp">
        <pc:chgData name="Hugo Castanheta" userId="47c1c2ed-0231-4d31-a6dd-05975b1edcb8" providerId="ADAL" clId="{4385ACD5-A3F5-4ED3-8E8D-63F737E932FC}" dt="2023-05-08T16:11:09.262" v="34"/>
        <pc:sldMkLst>
          <pc:docMk/>
          <pc:sldMk cId="3513055212" sldId="519"/>
        </pc:sldMkLst>
        <pc:spChg chg="add mod">
          <ac:chgData name="Hugo Castanheta" userId="47c1c2ed-0231-4d31-a6dd-05975b1edcb8" providerId="ADAL" clId="{4385ACD5-A3F5-4ED3-8E8D-63F737E932FC}" dt="2023-05-08T16:11:09.262" v="34"/>
          <ac:spMkLst>
            <pc:docMk/>
            <pc:sldMk cId="3513055212" sldId="519"/>
            <ac:spMk id="2" creationId="{5545B8BE-760F-CC4F-EA22-B123D0C502E2}"/>
          </ac:spMkLst>
        </pc:spChg>
      </pc:sldChg>
      <pc:sldChg chg="addSp modSp">
        <pc:chgData name="Hugo Castanheta" userId="47c1c2ed-0231-4d31-a6dd-05975b1edcb8" providerId="ADAL" clId="{4385ACD5-A3F5-4ED3-8E8D-63F737E932FC}" dt="2023-05-08T16:11:08.353" v="33"/>
        <pc:sldMkLst>
          <pc:docMk/>
          <pc:sldMk cId="158802893" sldId="525"/>
        </pc:sldMkLst>
        <pc:spChg chg="add mod">
          <ac:chgData name="Hugo Castanheta" userId="47c1c2ed-0231-4d31-a6dd-05975b1edcb8" providerId="ADAL" clId="{4385ACD5-A3F5-4ED3-8E8D-63F737E932FC}" dt="2023-05-08T16:11:08.353" v="33"/>
          <ac:spMkLst>
            <pc:docMk/>
            <pc:sldMk cId="158802893" sldId="525"/>
            <ac:spMk id="3" creationId="{D2D9A7D6-2F74-F9FD-B9AD-B1E320BDB2B0}"/>
          </ac:spMkLst>
        </pc:spChg>
      </pc:sldChg>
      <pc:sldChg chg="addSp modSp">
        <pc:chgData name="Hugo Castanheta" userId="47c1c2ed-0231-4d31-a6dd-05975b1edcb8" providerId="ADAL" clId="{4385ACD5-A3F5-4ED3-8E8D-63F737E932FC}" dt="2023-05-08T16:11:23.121" v="42"/>
        <pc:sldMkLst>
          <pc:docMk/>
          <pc:sldMk cId="604957988" sldId="531"/>
        </pc:sldMkLst>
        <pc:spChg chg="add mod">
          <ac:chgData name="Hugo Castanheta" userId="47c1c2ed-0231-4d31-a6dd-05975b1edcb8" providerId="ADAL" clId="{4385ACD5-A3F5-4ED3-8E8D-63F737E932FC}" dt="2023-05-08T16:11:23.121" v="42"/>
          <ac:spMkLst>
            <pc:docMk/>
            <pc:sldMk cId="604957988" sldId="531"/>
            <ac:spMk id="3" creationId="{76D205A0-D732-D796-DE75-80EDF0C96A1B}"/>
          </ac:spMkLst>
        </pc:spChg>
      </pc:sldChg>
      <pc:sldChg chg="addSp delSp modSp">
        <pc:chgData name="Hugo Castanheta" userId="47c1c2ed-0231-4d31-a6dd-05975b1edcb8" providerId="ADAL" clId="{4385ACD5-A3F5-4ED3-8E8D-63F737E932FC}" dt="2023-05-08T16:11:26.141" v="44"/>
        <pc:sldMkLst>
          <pc:docMk/>
          <pc:sldMk cId="3694595338" sldId="537"/>
        </pc:sldMkLst>
        <pc:spChg chg="add del mod">
          <ac:chgData name="Hugo Castanheta" userId="47c1c2ed-0231-4d31-a6dd-05975b1edcb8" providerId="ADAL" clId="{4385ACD5-A3F5-4ED3-8E8D-63F737E932FC}" dt="2023-05-08T16:11:26.141" v="44"/>
          <ac:spMkLst>
            <pc:docMk/>
            <pc:sldMk cId="3694595338" sldId="537"/>
            <ac:spMk id="2" creationId="{86A76759-DF8C-EE3F-0B97-D4FB1A1BEE4F}"/>
          </ac:spMkLst>
        </pc:spChg>
      </pc:sldChg>
      <pc:sldChg chg="addSp modSp">
        <pc:chgData name="Hugo Castanheta" userId="47c1c2ed-0231-4d31-a6dd-05975b1edcb8" providerId="ADAL" clId="{4385ACD5-A3F5-4ED3-8E8D-63F737E932FC}" dt="2023-05-08T16:11:10.312" v="35"/>
        <pc:sldMkLst>
          <pc:docMk/>
          <pc:sldMk cId="3837215840" sldId="538"/>
        </pc:sldMkLst>
        <pc:spChg chg="add mod">
          <ac:chgData name="Hugo Castanheta" userId="47c1c2ed-0231-4d31-a6dd-05975b1edcb8" providerId="ADAL" clId="{4385ACD5-A3F5-4ED3-8E8D-63F737E932FC}" dt="2023-05-08T16:11:10.312" v="35"/>
          <ac:spMkLst>
            <pc:docMk/>
            <pc:sldMk cId="3837215840" sldId="538"/>
            <ac:spMk id="2" creationId="{11113C8B-C4E7-8EF6-64B5-D2E38028C07B}"/>
          </ac:spMkLst>
        </pc:spChg>
      </pc:sldChg>
      <pc:sldChg chg="addSp modSp">
        <pc:chgData name="Hugo Castanheta" userId="47c1c2ed-0231-4d31-a6dd-05975b1edcb8" providerId="ADAL" clId="{4385ACD5-A3F5-4ED3-8E8D-63F737E932FC}" dt="2023-05-08T16:11:16.560" v="36"/>
        <pc:sldMkLst>
          <pc:docMk/>
          <pc:sldMk cId="1208668088" sldId="539"/>
        </pc:sldMkLst>
        <pc:spChg chg="add mod">
          <ac:chgData name="Hugo Castanheta" userId="47c1c2ed-0231-4d31-a6dd-05975b1edcb8" providerId="ADAL" clId="{4385ACD5-A3F5-4ED3-8E8D-63F737E932FC}" dt="2023-05-08T16:11:16.560" v="36"/>
          <ac:spMkLst>
            <pc:docMk/>
            <pc:sldMk cId="1208668088" sldId="539"/>
            <ac:spMk id="2" creationId="{A32A2367-AAE2-9D9A-E0F4-B362D3EFEA7B}"/>
          </ac:spMkLst>
        </pc:spChg>
      </pc:sldChg>
      <pc:sldChg chg="addSp modSp">
        <pc:chgData name="Hugo Castanheta" userId="47c1c2ed-0231-4d31-a6dd-05975b1edcb8" providerId="ADAL" clId="{4385ACD5-A3F5-4ED3-8E8D-63F737E932FC}" dt="2023-05-08T16:11:17.590" v="37"/>
        <pc:sldMkLst>
          <pc:docMk/>
          <pc:sldMk cId="3005598728" sldId="540"/>
        </pc:sldMkLst>
        <pc:spChg chg="add mod">
          <ac:chgData name="Hugo Castanheta" userId="47c1c2ed-0231-4d31-a6dd-05975b1edcb8" providerId="ADAL" clId="{4385ACD5-A3F5-4ED3-8E8D-63F737E932FC}" dt="2023-05-08T16:11:17.590" v="37"/>
          <ac:spMkLst>
            <pc:docMk/>
            <pc:sldMk cId="3005598728" sldId="540"/>
            <ac:spMk id="2" creationId="{AE89D019-59FE-2A69-BCC4-BC8C4D8472CB}"/>
          </ac:spMkLst>
        </pc:spChg>
      </pc:sldChg>
      <pc:sldChg chg="addSp modSp">
        <pc:chgData name="Hugo Castanheta" userId="47c1c2ed-0231-4d31-a6dd-05975b1edcb8" providerId="ADAL" clId="{4385ACD5-A3F5-4ED3-8E8D-63F737E932FC}" dt="2023-05-08T16:11:18.882" v="38"/>
        <pc:sldMkLst>
          <pc:docMk/>
          <pc:sldMk cId="1637323048" sldId="541"/>
        </pc:sldMkLst>
        <pc:spChg chg="add mod">
          <ac:chgData name="Hugo Castanheta" userId="47c1c2ed-0231-4d31-a6dd-05975b1edcb8" providerId="ADAL" clId="{4385ACD5-A3F5-4ED3-8E8D-63F737E932FC}" dt="2023-05-08T16:11:18.882" v="38"/>
          <ac:spMkLst>
            <pc:docMk/>
            <pc:sldMk cId="1637323048" sldId="541"/>
            <ac:spMk id="2" creationId="{310F7119-2E0F-11CA-BCDD-4D60B44F2123}"/>
          </ac:spMkLst>
        </pc:spChg>
      </pc:sldChg>
      <pc:sldChg chg="addSp modSp">
        <pc:chgData name="Hugo Castanheta" userId="47c1c2ed-0231-4d31-a6dd-05975b1edcb8" providerId="ADAL" clId="{4385ACD5-A3F5-4ED3-8E8D-63F737E932FC}" dt="2023-05-08T16:11:22.032" v="41"/>
        <pc:sldMkLst>
          <pc:docMk/>
          <pc:sldMk cId="3682104714" sldId="542"/>
        </pc:sldMkLst>
        <pc:spChg chg="add mod">
          <ac:chgData name="Hugo Castanheta" userId="47c1c2ed-0231-4d31-a6dd-05975b1edcb8" providerId="ADAL" clId="{4385ACD5-A3F5-4ED3-8E8D-63F737E932FC}" dt="2023-05-08T16:11:22.032" v="41"/>
          <ac:spMkLst>
            <pc:docMk/>
            <pc:sldMk cId="3682104714" sldId="542"/>
            <ac:spMk id="2" creationId="{DE1DD288-9779-4427-D746-2DE2CD8DA1FD}"/>
          </ac:spMkLst>
        </pc:spChg>
      </pc:sldChg>
      <pc:sldChg chg="addSp modSp">
        <pc:chgData name="Hugo Castanheta" userId="47c1c2ed-0231-4d31-a6dd-05975b1edcb8" providerId="ADAL" clId="{4385ACD5-A3F5-4ED3-8E8D-63F737E932FC}" dt="2023-05-08T16:11:20.001" v="39"/>
        <pc:sldMkLst>
          <pc:docMk/>
          <pc:sldMk cId="3534691291" sldId="543"/>
        </pc:sldMkLst>
        <pc:spChg chg="add mod">
          <ac:chgData name="Hugo Castanheta" userId="47c1c2ed-0231-4d31-a6dd-05975b1edcb8" providerId="ADAL" clId="{4385ACD5-A3F5-4ED3-8E8D-63F737E932FC}" dt="2023-05-08T16:11:20.001" v="39"/>
          <ac:spMkLst>
            <pc:docMk/>
            <pc:sldMk cId="3534691291" sldId="543"/>
            <ac:spMk id="2" creationId="{C33DCF22-2640-8B7D-8013-D1BC709A904D}"/>
          </ac:spMkLst>
        </pc:spChg>
      </pc:sldChg>
      <pc:sldChg chg="addSp modSp">
        <pc:chgData name="Hugo Castanheta" userId="47c1c2ed-0231-4d31-a6dd-05975b1edcb8" providerId="ADAL" clId="{4385ACD5-A3F5-4ED3-8E8D-63F737E932FC}" dt="2023-05-08T16:11:21.021" v="40"/>
        <pc:sldMkLst>
          <pc:docMk/>
          <pc:sldMk cId="633496686" sldId="544"/>
        </pc:sldMkLst>
        <pc:spChg chg="add mod">
          <ac:chgData name="Hugo Castanheta" userId="47c1c2ed-0231-4d31-a6dd-05975b1edcb8" providerId="ADAL" clId="{4385ACD5-A3F5-4ED3-8E8D-63F737E932FC}" dt="2023-05-08T16:11:21.021" v="40"/>
          <ac:spMkLst>
            <pc:docMk/>
            <pc:sldMk cId="633496686" sldId="544"/>
            <ac:spMk id="2" creationId="{3AF58E25-0C3A-916E-8D0C-34824BE2B97A}"/>
          </ac:spMkLst>
        </pc:spChg>
      </pc:sldChg>
    </pc:docChg>
  </pc:docChgLst>
  <pc:docChgLst>
    <pc:chgData name="Hugo Castanheta" userId="47c1c2ed-0231-4d31-a6dd-05975b1edcb8" providerId="ADAL" clId="{B25597AD-B8B5-4CE3-8645-05D414D9AAD7}"/>
    <pc:docChg chg="undo custSel modSld">
      <pc:chgData name="Hugo Castanheta" userId="47c1c2ed-0231-4d31-a6dd-05975b1edcb8" providerId="ADAL" clId="{B25597AD-B8B5-4CE3-8645-05D414D9AAD7}" dt="2023-10-09T12:17:46.066" v="309" actId="164"/>
      <pc:docMkLst>
        <pc:docMk/>
      </pc:docMkLst>
      <pc:sldChg chg="addSp delSp modSp mod">
        <pc:chgData name="Hugo Castanheta" userId="47c1c2ed-0231-4d31-a6dd-05975b1edcb8" providerId="ADAL" clId="{B25597AD-B8B5-4CE3-8645-05D414D9AAD7}" dt="2023-10-09T12:17:08.012" v="251" actId="164"/>
        <pc:sldMkLst>
          <pc:docMk/>
          <pc:sldMk cId="3005598728" sldId="540"/>
        </pc:sldMkLst>
        <pc:spChg chg="add mod">
          <ac:chgData name="Hugo Castanheta" userId="47c1c2ed-0231-4d31-a6dd-05975b1edcb8" providerId="ADAL" clId="{B25597AD-B8B5-4CE3-8645-05D414D9AAD7}" dt="2023-10-09T12:17:08.012" v="251" actId="164"/>
          <ac:spMkLst>
            <pc:docMk/>
            <pc:sldMk cId="3005598728" sldId="540"/>
            <ac:spMk id="3" creationId="{FDD6DF17-3342-96B7-281B-BB76FB7C1689}"/>
          </ac:spMkLst>
        </pc:spChg>
        <pc:spChg chg="add mod">
          <ac:chgData name="Hugo Castanheta" userId="47c1c2ed-0231-4d31-a6dd-05975b1edcb8" providerId="ADAL" clId="{B25597AD-B8B5-4CE3-8645-05D414D9AAD7}" dt="2023-10-09T12:17:08.012" v="251" actId="164"/>
          <ac:spMkLst>
            <pc:docMk/>
            <pc:sldMk cId="3005598728" sldId="540"/>
            <ac:spMk id="4" creationId="{415DCF69-C19B-ED23-E5EF-BF979E507B36}"/>
          </ac:spMkLst>
        </pc:spChg>
        <pc:spChg chg="add mod">
          <ac:chgData name="Hugo Castanheta" userId="47c1c2ed-0231-4d31-a6dd-05975b1edcb8" providerId="ADAL" clId="{B25597AD-B8B5-4CE3-8645-05D414D9AAD7}" dt="2023-10-09T12:17:08.012" v="251" actId="164"/>
          <ac:spMkLst>
            <pc:docMk/>
            <pc:sldMk cId="3005598728" sldId="540"/>
            <ac:spMk id="5" creationId="{F7B32FBC-1DE0-43ED-1AB1-5D8B27E67E89}"/>
          </ac:spMkLst>
        </pc:spChg>
        <pc:spChg chg="add mod">
          <ac:chgData name="Hugo Castanheta" userId="47c1c2ed-0231-4d31-a6dd-05975b1edcb8" providerId="ADAL" clId="{B25597AD-B8B5-4CE3-8645-05D414D9AAD7}" dt="2023-10-09T12:17:08.012" v="251" actId="164"/>
          <ac:spMkLst>
            <pc:docMk/>
            <pc:sldMk cId="3005598728" sldId="540"/>
            <ac:spMk id="8" creationId="{DC9CA030-E04C-D8B5-DE4D-EA532E2A9BCF}"/>
          </ac:spMkLst>
        </pc:spChg>
        <pc:spChg chg="add mod">
          <ac:chgData name="Hugo Castanheta" userId="47c1c2ed-0231-4d31-a6dd-05975b1edcb8" providerId="ADAL" clId="{B25597AD-B8B5-4CE3-8645-05D414D9AAD7}" dt="2023-10-09T12:17:08.012" v="251" actId="164"/>
          <ac:spMkLst>
            <pc:docMk/>
            <pc:sldMk cId="3005598728" sldId="540"/>
            <ac:spMk id="11" creationId="{BA61C5D2-0857-1061-8B5B-660601AD9A82}"/>
          </ac:spMkLst>
        </pc:spChg>
        <pc:spChg chg="add mod">
          <ac:chgData name="Hugo Castanheta" userId="47c1c2ed-0231-4d31-a6dd-05975b1edcb8" providerId="ADAL" clId="{B25597AD-B8B5-4CE3-8645-05D414D9AAD7}" dt="2023-10-09T12:17:08.012" v="251" actId="164"/>
          <ac:spMkLst>
            <pc:docMk/>
            <pc:sldMk cId="3005598728" sldId="540"/>
            <ac:spMk id="12" creationId="{A04CB3B3-26C9-9BA8-E078-428F6756B8A8}"/>
          </ac:spMkLst>
        </pc:spChg>
        <pc:spChg chg="add mod">
          <ac:chgData name="Hugo Castanheta" userId="47c1c2ed-0231-4d31-a6dd-05975b1edcb8" providerId="ADAL" clId="{B25597AD-B8B5-4CE3-8645-05D414D9AAD7}" dt="2023-10-09T12:17:08.012" v="251" actId="164"/>
          <ac:spMkLst>
            <pc:docMk/>
            <pc:sldMk cId="3005598728" sldId="540"/>
            <ac:spMk id="14" creationId="{DFB2F766-5D94-CE46-D910-D0723291DC5C}"/>
          </ac:spMkLst>
        </pc:spChg>
        <pc:spChg chg="add mod">
          <ac:chgData name="Hugo Castanheta" userId="47c1c2ed-0231-4d31-a6dd-05975b1edcb8" providerId="ADAL" clId="{B25597AD-B8B5-4CE3-8645-05D414D9AAD7}" dt="2023-10-09T12:17:08.012" v="251" actId="164"/>
          <ac:spMkLst>
            <pc:docMk/>
            <pc:sldMk cId="3005598728" sldId="540"/>
            <ac:spMk id="15" creationId="{4C5B033D-0E7A-50B6-4930-42F997DD02E2}"/>
          </ac:spMkLst>
        </pc:spChg>
        <pc:spChg chg="add mod">
          <ac:chgData name="Hugo Castanheta" userId="47c1c2ed-0231-4d31-a6dd-05975b1edcb8" providerId="ADAL" clId="{B25597AD-B8B5-4CE3-8645-05D414D9AAD7}" dt="2023-10-09T12:17:08.012" v="251" actId="164"/>
          <ac:spMkLst>
            <pc:docMk/>
            <pc:sldMk cId="3005598728" sldId="540"/>
            <ac:spMk id="16" creationId="{5A4D0B85-094F-B881-52F4-55F14282F3C4}"/>
          </ac:spMkLst>
        </pc:spChg>
        <pc:spChg chg="add mod">
          <ac:chgData name="Hugo Castanheta" userId="47c1c2ed-0231-4d31-a6dd-05975b1edcb8" providerId="ADAL" clId="{B25597AD-B8B5-4CE3-8645-05D414D9AAD7}" dt="2023-10-09T12:17:08.012" v="251" actId="164"/>
          <ac:spMkLst>
            <pc:docMk/>
            <pc:sldMk cId="3005598728" sldId="540"/>
            <ac:spMk id="17" creationId="{5050EBCB-621B-75A1-4934-69D21FEE6844}"/>
          </ac:spMkLst>
        </pc:spChg>
        <pc:spChg chg="add mod">
          <ac:chgData name="Hugo Castanheta" userId="47c1c2ed-0231-4d31-a6dd-05975b1edcb8" providerId="ADAL" clId="{B25597AD-B8B5-4CE3-8645-05D414D9AAD7}" dt="2023-10-09T12:17:08.012" v="251" actId="164"/>
          <ac:spMkLst>
            <pc:docMk/>
            <pc:sldMk cId="3005598728" sldId="540"/>
            <ac:spMk id="18" creationId="{3CA10DA3-4F63-CCA6-AF70-5CBE1D988F12}"/>
          </ac:spMkLst>
        </pc:spChg>
        <pc:spChg chg="add mod">
          <ac:chgData name="Hugo Castanheta" userId="47c1c2ed-0231-4d31-a6dd-05975b1edcb8" providerId="ADAL" clId="{B25597AD-B8B5-4CE3-8645-05D414D9AAD7}" dt="2023-10-09T12:17:08.012" v="251" actId="164"/>
          <ac:spMkLst>
            <pc:docMk/>
            <pc:sldMk cId="3005598728" sldId="540"/>
            <ac:spMk id="19" creationId="{D2C34CEE-A17F-F396-213C-9BE692EEB591}"/>
          </ac:spMkLst>
        </pc:spChg>
        <pc:spChg chg="add mod">
          <ac:chgData name="Hugo Castanheta" userId="47c1c2ed-0231-4d31-a6dd-05975b1edcb8" providerId="ADAL" clId="{B25597AD-B8B5-4CE3-8645-05D414D9AAD7}" dt="2023-10-09T12:17:08.012" v="251" actId="164"/>
          <ac:spMkLst>
            <pc:docMk/>
            <pc:sldMk cId="3005598728" sldId="540"/>
            <ac:spMk id="20" creationId="{318CCBF7-0EB3-7FA3-816A-8C5F751A565F}"/>
          </ac:spMkLst>
        </pc:spChg>
        <pc:spChg chg="add mod">
          <ac:chgData name="Hugo Castanheta" userId="47c1c2ed-0231-4d31-a6dd-05975b1edcb8" providerId="ADAL" clId="{B25597AD-B8B5-4CE3-8645-05D414D9AAD7}" dt="2023-10-09T12:17:08.012" v="251" actId="164"/>
          <ac:spMkLst>
            <pc:docMk/>
            <pc:sldMk cId="3005598728" sldId="540"/>
            <ac:spMk id="21" creationId="{BDE72CDF-97C7-4E95-FB8C-B735C6DE8A42}"/>
          </ac:spMkLst>
        </pc:spChg>
        <pc:spChg chg="add mod">
          <ac:chgData name="Hugo Castanheta" userId="47c1c2ed-0231-4d31-a6dd-05975b1edcb8" providerId="ADAL" clId="{B25597AD-B8B5-4CE3-8645-05D414D9AAD7}" dt="2023-10-09T12:17:08.012" v="251" actId="164"/>
          <ac:spMkLst>
            <pc:docMk/>
            <pc:sldMk cId="3005598728" sldId="540"/>
            <ac:spMk id="22" creationId="{4F9DE187-49BB-34EE-61AF-F262F316E62C}"/>
          </ac:spMkLst>
        </pc:spChg>
        <pc:spChg chg="add del mod">
          <ac:chgData name="Hugo Castanheta" userId="47c1c2ed-0231-4d31-a6dd-05975b1edcb8" providerId="ADAL" clId="{B25597AD-B8B5-4CE3-8645-05D414D9AAD7}" dt="2023-10-09T12:16:33.175" v="231"/>
          <ac:spMkLst>
            <pc:docMk/>
            <pc:sldMk cId="3005598728" sldId="540"/>
            <ac:spMk id="23" creationId="{99DCBB4C-78C5-865B-D1FB-D6494565EE91}"/>
          </ac:spMkLst>
        </pc:spChg>
        <pc:spChg chg="add mod">
          <ac:chgData name="Hugo Castanheta" userId="47c1c2ed-0231-4d31-a6dd-05975b1edcb8" providerId="ADAL" clId="{B25597AD-B8B5-4CE3-8645-05D414D9AAD7}" dt="2023-10-09T12:17:08.012" v="251" actId="164"/>
          <ac:spMkLst>
            <pc:docMk/>
            <pc:sldMk cId="3005598728" sldId="540"/>
            <ac:spMk id="24" creationId="{4D73203D-043B-EC46-99CB-AE916436FB7D}"/>
          </ac:spMkLst>
        </pc:spChg>
        <pc:grpChg chg="add mod">
          <ac:chgData name="Hugo Castanheta" userId="47c1c2ed-0231-4d31-a6dd-05975b1edcb8" providerId="ADAL" clId="{B25597AD-B8B5-4CE3-8645-05D414D9AAD7}" dt="2023-10-09T12:17:08.012" v="251" actId="164"/>
          <ac:grpSpMkLst>
            <pc:docMk/>
            <pc:sldMk cId="3005598728" sldId="540"/>
            <ac:grpSpMk id="25" creationId="{8A9C26BA-2463-C47A-56F0-1B4339472EA3}"/>
          </ac:grpSpMkLst>
        </pc:grpChg>
        <pc:picChg chg="mod">
          <ac:chgData name="Hugo Castanheta" userId="47c1c2ed-0231-4d31-a6dd-05975b1edcb8" providerId="ADAL" clId="{B25597AD-B8B5-4CE3-8645-05D414D9AAD7}" dt="2023-10-09T12:17:08.012" v="251" actId="164"/>
          <ac:picMkLst>
            <pc:docMk/>
            <pc:sldMk cId="3005598728" sldId="540"/>
            <ac:picMk id="13" creationId="{A37DE1F6-C3FA-A636-231F-11F0C857F457}"/>
          </ac:picMkLst>
        </pc:picChg>
      </pc:sldChg>
      <pc:sldChg chg="addSp modSp mod">
        <pc:chgData name="Hugo Castanheta" userId="47c1c2ed-0231-4d31-a6dd-05975b1edcb8" providerId="ADAL" clId="{B25597AD-B8B5-4CE3-8645-05D414D9AAD7}" dt="2023-10-09T12:17:46.066" v="309" actId="164"/>
        <pc:sldMkLst>
          <pc:docMk/>
          <pc:sldMk cId="633496686" sldId="544"/>
        </pc:sldMkLst>
        <pc:spChg chg="add mod">
          <ac:chgData name="Hugo Castanheta" userId="47c1c2ed-0231-4d31-a6dd-05975b1edcb8" providerId="ADAL" clId="{B25597AD-B8B5-4CE3-8645-05D414D9AAD7}" dt="2023-10-09T12:17:46.066" v="309" actId="164"/>
          <ac:spMkLst>
            <pc:docMk/>
            <pc:sldMk cId="633496686" sldId="544"/>
            <ac:spMk id="3" creationId="{FD5F6E81-76DA-3BCB-5A2C-91DAF911144C}"/>
          </ac:spMkLst>
        </pc:spChg>
        <pc:spChg chg="add mod">
          <ac:chgData name="Hugo Castanheta" userId="47c1c2ed-0231-4d31-a6dd-05975b1edcb8" providerId="ADAL" clId="{B25597AD-B8B5-4CE3-8645-05D414D9AAD7}" dt="2023-10-09T12:17:46.066" v="309" actId="164"/>
          <ac:spMkLst>
            <pc:docMk/>
            <pc:sldMk cId="633496686" sldId="544"/>
            <ac:spMk id="4" creationId="{2F9B656C-063E-BA05-FBA9-C35E39AB6066}"/>
          </ac:spMkLst>
        </pc:spChg>
        <pc:spChg chg="add mod">
          <ac:chgData name="Hugo Castanheta" userId="47c1c2ed-0231-4d31-a6dd-05975b1edcb8" providerId="ADAL" clId="{B25597AD-B8B5-4CE3-8645-05D414D9AAD7}" dt="2023-10-09T12:17:46.066" v="309" actId="164"/>
          <ac:spMkLst>
            <pc:docMk/>
            <pc:sldMk cId="633496686" sldId="544"/>
            <ac:spMk id="9" creationId="{FF6D7A6A-0036-31E2-A261-5B4A1C350EE9}"/>
          </ac:spMkLst>
        </pc:spChg>
        <pc:spChg chg="add mod">
          <ac:chgData name="Hugo Castanheta" userId="47c1c2ed-0231-4d31-a6dd-05975b1edcb8" providerId="ADAL" clId="{B25597AD-B8B5-4CE3-8645-05D414D9AAD7}" dt="2023-10-09T12:17:46.066" v="309" actId="164"/>
          <ac:spMkLst>
            <pc:docMk/>
            <pc:sldMk cId="633496686" sldId="544"/>
            <ac:spMk id="14" creationId="{0E3371A3-9A20-7FAB-1310-BDD47124C53A}"/>
          </ac:spMkLst>
        </pc:spChg>
        <pc:spChg chg="add mod">
          <ac:chgData name="Hugo Castanheta" userId="47c1c2ed-0231-4d31-a6dd-05975b1edcb8" providerId="ADAL" clId="{B25597AD-B8B5-4CE3-8645-05D414D9AAD7}" dt="2023-10-09T12:17:46.066" v="309" actId="164"/>
          <ac:spMkLst>
            <pc:docMk/>
            <pc:sldMk cId="633496686" sldId="544"/>
            <ac:spMk id="16" creationId="{9B9EB932-56BB-40FD-104A-782215D182CC}"/>
          </ac:spMkLst>
        </pc:spChg>
        <pc:spChg chg="add mod">
          <ac:chgData name="Hugo Castanheta" userId="47c1c2ed-0231-4d31-a6dd-05975b1edcb8" providerId="ADAL" clId="{B25597AD-B8B5-4CE3-8645-05D414D9AAD7}" dt="2023-10-09T12:17:46.066" v="309" actId="164"/>
          <ac:spMkLst>
            <pc:docMk/>
            <pc:sldMk cId="633496686" sldId="544"/>
            <ac:spMk id="22" creationId="{084B980A-A984-2FBD-C5DC-94F512BA129A}"/>
          </ac:spMkLst>
        </pc:spChg>
        <pc:spChg chg="add mod">
          <ac:chgData name="Hugo Castanheta" userId="47c1c2ed-0231-4d31-a6dd-05975b1edcb8" providerId="ADAL" clId="{B25597AD-B8B5-4CE3-8645-05D414D9AAD7}" dt="2023-10-09T12:17:46.066" v="309" actId="164"/>
          <ac:spMkLst>
            <pc:docMk/>
            <pc:sldMk cId="633496686" sldId="544"/>
            <ac:spMk id="26" creationId="{B750253A-417E-4A3A-2175-FACBFA5F50D6}"/>
          </ac:spMkLst>
        </pc:spChg>
        <pc:spChg chg="add mod">
          <ac:chgData name="Hugo Castanheta" userId="47c1c2ed-0231-4d31-a6dd-05975b1edcb8" providerId="ADAL" clId="{B25597AD-B8B5-4CE3-8645-05D414D9AAD7}" dt="2023-10-09T12:17:46.066" v="309" actId="164"/>
          <ac:spMkLst>
            <pc:docMk/>
            <pc:sldMk cId="633496686" sldId="544"/>
            <ac:spMk id="28" creationId="{93C67065-46DC-11EB-C941-B845D3445517}"/>
          </ac:spMkLst>
        </pc:spChg>
        <pc:spChg chg="add mod">
          <ac:chgData name="Hugo Castanheta" userId="47c1c2ed-0231-4d31-a6dd-05975b1edcb8" providerId="ADAL" clId="{B25597AD-B8B5-4CE3-8645-05D414D9AAD7}" dt="2023-10-09T12:17:46.066" v="309" actId="164"/>
          <ac:spMkLst>
            <pc:docMk/>
            <pc:sldMk cId="633496686" sldId="544"/>
            <ac:spMk id="29" creationId="{543180DB-200E-11B8-A2D9-F5D83B74B897}"/>
          </ac:spMkLst>
        </pc:spChg>
        <pc:spChg chg="add mod">
          <ac:chgData name="Hugo Castanheta" userId="47c1c2ed-0231-4d31-a6dd-05975b1edcb8" providerId="ADAL" clId="{B25597AD-B8B5-4CE3-8645-05D414D9AAD7}" dt="2023-10-09T12:17:46.066" v="309" actId="164"/>
          <ac:spMkLst>
            <pc:docMk/>
            <pc:sldMk cId="633496686" sldId="544"/>
            <ac:spMk id="30" creationId="{94E7479D-0322-D42A-0F45-95C2D1CD28C3}"/>
          </ac:spMkLst>
        </pc:spChg>
        <pc:spChg chg="add mod">
          <ac:chgData name="Hugo Castanheta" userId="47c1c2ed-0231-4d31-a6dd-05975b1edcb8" providerId="ADAL" clId="{B25597AD-B8B5-4CE3-8645-05D414D9AAD7}" dt="2023-10-09T12:17:46.066" v="309" actId="164"/>
          <ac:spMkLst>
            <pc:docMk/>
            <pc:sldMk cId="633496686" sldId="544"/>
            <ac:spMk id="31" creationId="{E7F10407-4CFE-25EA-AE84-5B394E753A7D}"/>
          </ac:spMkLst>
        </pc:spChg>
        <pc:spChg chg="add mod">
          <ac:chgData name="Hugo Castanheta" userId="47c1c2ed-0231-4d31-a6dd-05975b1edcb8" providerId="ADAL" clId="{B25597AD-B8B5-4CE3-8645-05D414D9AAD7}" dt="2023-10-09T12:17:46.066" v="309" actId="164"/>
          <ac:spMkLst>
            <pc:docMk/>
            <pc:sldMk cId="633496686" sldId="544"/>
            <ac:spMk id="32" creationId="{BAE58412-8C54-DD7F-A4C1-FFBD1FF8E2E6}"/>
          </ac:spMkLst>
        </pc:spChg>
        <pc:spChg chg="add mod">
          <ac:chgData name="Hugo Castanheta" userId="47c1c2ed-0231-4d31-a6dd-05975b1edcb8" providerId="ADAL" clId="{B25597AD-B8B5-4CE3-8645-05D414D9AAD7}" dt="2023-10-09T12:17:46.066" v="309" actId="164"/>
          <ac:spMkLst>
            <pc:docMk/>
            <pc:sldMk cId="633496686" sldId="544"/>
            <ac:spMk id="33" creationId="{5FF86053-8205-2121-0F43-6201253AE9F8}"/>
          </ac:spMkLst>
        </pc:spChg>
        <pc:spChg chg="add mod">
          <ac:chgData name="Hugo Castanheta" userId="47c1c2ed-0231-4d31-a6dd-05975b1edcb8" providerId="ADAL" clId="{B25597AD-B8B5-4CE3-8645-05D414D9AAD7}" dt="2023-10-09T12:17:46.066" v="309" actId="164"/>
          <ac:spMkLst>
            <pc:docMk/>
            <pc:sldMk cId="633496686" sldId="544"/>
            <ac:spMk id="34" creationId="{596A045A-1EA3-7F34-7E95-8A0B7600489A}"/>
          </ac:spMkLst>
        </pc:spChg>
        <pc:spChg chg="add mod">
          <ac:chgData name="Hugo Castanheta" userId="47c1c2ed-0231-4d31-a6dd-05975b1edcb8" providerId="ADAL" clId="{B25597AD-B8B5-4CE3-8645-05D414D9AAD7}" dt="2023-10-09T12:17:46.066" v="309" actId="164"/>
          <ac:spMkLst>
            <pc:docMk/>
            <pc:sldMk cId="633496686" sldId="544"/>
            <ac:spMk id="35" creationId="{E28B1E8E-0EF2-2C78-913A-596327A23C7B}"/>
          </ac:spMkLst>
        </pc:spChg>
        <pc:spChg chg="add mod">
          <ac:chgData name="Hugo Castanheta" userId="47c1c2ed-0231-4d31-a6dd-05975b1edcb8" providerId="ADAL" clId="{B25597AD-B8B5-4CE3-8645-05D414D9AAD7}" dt="2023-10-09T12:17:46.066" v="309" actId="164"/>
          <ac:spMkLst>
            <pc:docMk/>
            <pc:sldMk cId="633496686" sldId="544"/>
            <ac:spMk id="36" creationId="{0D94B55B-4933-F603-A4ED-CDC05D7445DB}"/>
          </ac:spMkLst>
        </pc:spChg>
        <pc:grpChg chg="add mod">
          <ac:chgData name="Hugo Castanheta" userId="47c1c2ed-0231-4d31-a6dd-05975b1edcb8" providerId="ADAL" clId="{B25597AD-B8B5-4CE3-8645-05D414D9AAD7}" dt="2023-10-09T12:17:46.066" v="309" actId="164"/>
          <ac:grpSpMkLst>
            <pc:docMk/>
            <pc:sldMk cId="633496686" sldId="544"/>
            <ac:grpSpMk id="37" creationId="{734D20FA-DB15-12B5-7C06-DA60DF2F496E}"/>
          </ac:grpSpMkLst>
        </pc:grpChg>
        <pc:picChg chg="mod">
          <ac:chgData name="Hugo Castanheta" userId="47c1c2ed-0231-4d31-a6dd-05975b1edcb8" providerId="ADAL" clId="{B25597AD-B8B5-4CE3-8645-05D414D9AAD7}" dt="2023-10-09T12:17:46.066" v="309" actId="164"/>
          <ac:picMkLst>
            <pc:docMk/>
            <pc:sldMk cId="633496686" sldId="544"/>
            <ac:picMk id="7" creationId="{BA7BA3B8-56E0-EC73-591A-B38083D4605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9D326-311E-4496-9618-914D8FA8728E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2C02694-0B8A-44D1-B4F6-04810A566E04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800" b="1"/>
            <a:t>SONHO v2</a:t>
          </a:r>
        </a:p>
      </dgm:t>
    </dgm:pt>
    <dgm:pt modelId="{5A674EF7-6227-4C4A-9DD8-0E789A6F91E4}" type="parTrans" cxnId="{0E7C27F4-87EB-423B-816C-B7C6EC8614E3}">
      <dgm:prSet/>
      <dgm:spPr/>
      <dgm:t>
        <a:bodyPr/>
        <a:lstStyle/>
        <a:p>
          <a:endParaRPr lang="pt-PT" sz="1800"/>
        </a:p>
      </dgm:t>
    </dgm:pt>
    <dgm:pt modelId="{0605D568-4CBE-408F-A512-6683DBACC981}" type="sibTrans" cxnId="{0E7C27F4-87EB-423B-816C-B7C6EC8614E3}">
      <dgm:prSet/>
      <dgm:spPr/>
      <dgm:t>
        <a:bodyPr/>
        <a:lstStyle/>
        <a:p>
          <a:endParaRPr lang="pt-PT" sz="1800"/>
        </a:p>
      </dgm:t>
    </dgm:pt>
    <dgm:pt modelId="{D7536000-146F-4FC2-94BD-706A75615A8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Urgência</a:t>
          </a:r>
        </a:p>
      </dgm:t>
    </dgm:pt>
    <dgm:pt modelId="{5A0E58E0-A037-4DAA-A07F-03ACA538ACD5}" type="parTrans" cxnId="{CF86627D-7869-467D-88D0-6294808255FF}">
      <dgm:prSet/>
      <dgm:spPr/>
      <dgm:t>
        <a:bodyPr/>
        <a:lstStyle/>
        <a:p>
          <a:endParaRPr lang="pt-PT" sz="1800"/>
        </a:p>
      </dgm:t>
    </dgm:pt>
    <dgm:pt modelId="{63C2ECA0-7D50-47B6-B143-41416E3A002E}" type="sibTrans" cxnId="{CF86627D-7869-467D-88D0-6294808255FF}">
      <dgm:prSet/>
      <dgm:spPr/>
      <dgm:t>
        <a:bodyPr/>
        <a:lstStyle/>
        <a:p>
          <a:endParaRPr lang="pt-PT" sz="1800"/>
        </a:p>
      </dgm:t>
    </dgm:pt>
    <dgm:pt modelId="{BB083CFF-1EDE-4C53-A976-9BB8005952CD}">
      <dgm:prSet phldrT="[Texto]" custT="1"/>
      <dgm:spPr/>
      <dgm:t>
        <a:bodyPr/>
        <a:lstStyle/>
        <a:p>
          <a:r>
            <a:rPr lang="pt-PT" sz="1400"/>
            <a:t>Internamento</a:t>
          </a:r>
        </a:p>
      </dgm:t>
    </dgm:pt>
    <dgm:pt modelId="{D94B4C83-7C70-49EE-8D40-B1AF70CEB698}" type="parTrans" cxnId="{31FC9E6B-B87E-43BE-938E-FFE355433417}">
      <dgm:prSet/>
      <dgm:spPr/>
      <dgm:t>
        <a:bodyPr/>
        <a:lstStyle/>
        <a:p>
          <a:endParaRPr lang="pt-PT" sz="1800"/>
        </a:p>
      </dgm:t>
    </dgm:pt>
    <dgm:pt modelId="{D2BD0EA9-ACD5-4F76-87A1-4040451CFC57}" type="sibTrans" cxnId="{31FC9E6B-B87E-43BE-938E-FFE355433417}">
      <dgm:prSet/>
      <dgm:spPr/>
      <dgm:t>
        <a:bodyPr/>
        <a:lstStyle/>
        <a:p>
          <a:endParaRPr lang="pt-PT" sz="1800"/>
        </a:p>
      </dgm:t>
    </dgm:pt>
    <dgm:pt modelId="{F6985F1F-1E75-46CD-A537-683E6F1B6AFB}">
      <dgm:prSet phldrT="[Texto]" custT="1"/>
      <dgm:spPr/>
      <dgm:t>
        <a:bodyPr/>
        <a:lstStyle/>
        <a:p>
          <a:r>
            <a:rPr lang="pt-PT" sz="1400"/>
            <a:t>MCDT</a:t>
          </a:r>
        </a:p>
      </dgm:t>
    </dgm:pt>
    <dgm:pt modelId="{BCE24D9D-FA64-4E0F-80EE-B3ED773C82F6}" type="parTrans" cxnId="{CBA9ECE9-14A3-4AEE-A53F-93D9E1458625}">
      <dgm:prSet/>
      <dgm:spPr/>
      <dgm:t>
        <a:bodyPr/>
        <a:lstStyle/>
        <a:p>
          <a:endParaRPr lang="pt-PT" sz="1800"/>
        </a:p>
      </dgm:t>
    </dgm:pt>
    <dgm:pt modelId="{00212148-B526-4DCA-B02E-B7EC6E4CD19C}" type="sibTrans" cxnId="{CBA9ECE9-14A3-4AEE-A53F-93D9E1458625}">
      <dgm:prSet/>
      <dgm:spPr/>
      <dgm:t>
        <a:bodyPr/>
        <a:lstStyle/>
        <a:p>
          <a:endParaRPr lang="pt-PT" sz="1800"/>
        </a:p>
      </dgm:t>
    </dgm:pt>
    <dgm:pt modelId="{A77962E1-0305-4801-AEF9-5DFFDCF8D673}">
      <dgm:prSet phldrT="[Texto]" custT="1"/>
      <dgm:spPr/>
      <dgm:t>
        <a:bodyPr/>
        <a:lstStyle/>
        <a:p>
          <a:r>
            <a:rPr lang="pt-PT" sz="1400"/>
            <a:t>Consulta Externa</a:t>
          </a:r>
        </a:p>
      </dgm:t>
    </dgm:pt>
    <dgm:pt modelId="{08455112-8A41-4E41-B409-8AF2A08CAE4E}" type="parTrans" cxnId="{A2A1E1E7-17A1-400F-9345-187EDBCB2085}">
      <dgm:prSet/>
      <dgm:spPr/>
      <dgm:t>
        <a:bodyPr/>
        <a:lstStyle/>
        <a:p>
          <a:endParaRPr lang="pt-PT" sz="1800"/>
        </a:p>
      </dgm:t>
    </dgm:pt>
    <dgm:pt modelId="{DBDD069F-6D1B-4A80-A7EA-CC68D09C0124}" type="sibTrans" cxnId="{A2A1E1E7-17A1-400F-9345-187EDBCB2085}">
      <dgm:prSet/>
      <dgm:spPr/>
      <dgm:t>
        <a:bodyPr/>
        <a:lstStyle/>
        <a:p>
          <a:endParaRPr lang="pt-PT" sz="1800"/>
        </a:p>
      </dgm:t>
    </dgm:pt>
    <dgm:pt modelId="{2754D9C5-5AEE-45B6-87D1-D943FF7E45F2}">
      <dgm:prSet phldrT="[Texto]" custT="1"/>
      <dgm:spPr/>
      <dgm:t>
        <a:bodyPr/>
        <a:lstStyle/>
        <a:p>
          <a:r>
            <a:rPr lang="pt-PT" sz="1400"/>
            <a:t>Bloco Operatório</a:t>
          </a:r>
        </a:p>
      </dgm:t>
    </dgm:pt>
    <dgm:pt modelId="{BA3F9814-F5BF-4ED1-A917-5E1938821625}" type="parTrans" cxnId="{2E4FFDF3-70E4-48C8-9BD9-6AA96663E770}">
      <dgm:prSet/>
      <dgm:spPr/>
      <dgm:t>
        <a:bodyPr/>
        <a:lstStyle/>
        <a:p>
          <a:endParaRPr lang="pt-PT" sz="1800"/>
        </a:p>
      </dgm:t>
    </dgm:pt>
    <dgm:pt modelId="{AEA010C3-7C68-4DB1-8D18-361A10BDF813}" type="sibTrans" cxnId="{2E4FFDF3-70E4-48C8-9BD9-6AA96663E770}">
      <dgm:prSet/>
      <dgm:spPr/>
      <dgm:t>
        <a:bodyPr/>
        <a:lstStyle/>
        <a:p>
          <a:endParaRPr lang="pt-PT" sz="1800"/>
        </a:p>
      </dgm:t>
    </dgm:pt>
    <dgm:pt modelId="{32AF3EE0-6BD2-4FDA-8A0B-C7CB4159D575}">
      <dgm:prSet phldrT="[Texto]" custT="1"/>
      <dgm:spPr/>
      <dgm:t>
        <a:bodyPr/>
        <a:lstStyle/>
        <a:p>
          <a:r>
            <a:rPr lang="pt-PT" sz="1400"/>
            <a:t>Arquivo</a:t>
          </a:r>
        </a:p>
      </dgm:t>
    </dgm:pt>
    <dgm:pt modelId="{2E139007-E3C5-420D-8F6A-06EDD598E42F}" type="parTrans" cxnId="{C97589D1-91B9-49D3-B2BA-EDED0551D765}">
      <dgm:prSet/>
      <dgm:spPr/>
      <dgm:t>
        <a:bodyPr/>
        <a:lstStyle/>
        <a:p>
          <a:endParaRPr lang="pt-PT" sz="1800"/>
        </a:p>
      </dgm:t>
    </dgm:pt>
    <dgm:pt modelId="{421CD556-2A49-4009-91A6-89BB5C57AD5E}" type="sibTrans" cxnId="{C97589D1-91B9-49D3-B2BA-EDED0551D765}">
      <dgm:prSet/>
      <dgm:spPr/>
      <dgm:t>
        <a:bodyPr/>
        <a:lstStyle/>
        <a:p>
          <a:endParaRPr lang="pt-PT" sz="1800"/>
        </a:p>
      </dgm:t>
    </dgm:pt>
    <dgm:pt modelId="{F891E198-A99E-4ACA-BE66-89B3642CBBFA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r>
            <a:rPr lang="pt-PT" sz="1400" b="0"/>
            <a:t>Cirurgia de  Ambulatório</a:t>
          </a:r>
        </a:p>
      </dgm:t>
    </dgm:pt>
    <dgm:pt modelId="{98506D17-E0B0-4CFB-BB3A-6A0B1000EB21}" type="parTrans" cxnId="{013E5A6D-40F0-465F-B953-8920B3A71626}">
      <dgm:prSet/>
      <dgm:spPr/>
      <dgm:t>
        <a:bodyPr/>
        <a:lstStyle/>
        <a:p>
          <a:endParaRPr lang="pt-PT"/>
        </a:p>
      </dgm:t>
    </dgm:pt>
    <dgm:pt modelId="{3C784B50-DE7A-4AD0-88D3-583B622E0173}" type="sibTrans" cxnId="{013E5A6D-40F0-465F-B953-8920B3A71626}">
      <dgm:prSet/>
      <dgm:spPr/>
      <dgm:t>
        <a:bodyPr/>
        <a:lstStyle/>
        <a:p>
          <a:endParaRPr lang="pt-PT"/>
        </a:p>
      </dgm:t>
    </dgm:pt>
    <dgm:pt modelId="{FC1E0C74-24FC-4F25-B558-F6B55735CF27}">
      <dgm:prSet phldrT="[Texto]" custT="1"/>
      <dgm:spPr/>
      <dgm:t>
        <a:bodyPr/>
        <a:lstStyle/>
        <a:p>
          <a:r>
            <a:rPr lang="pt-PT" sz="1400"/>
            <a:t>Hospital de Dia</a:t>
          </a:r>
        </a:p>
      </dgm:t>
    </dgm:pt>
    <dgm:pt modelId="{8F281A45-5B6C-4535-9DDC-D1D2E4771BBF}" type="parTrans" cxnId="{7CB1E44D-4CB1-411A-A2D6-7016270418DE}">
      <dgm:prSet/>
      <dgm:spPr/>
      <dgm:t>
        <a:bodyPr/>
        <a:lstStyle/>
        <a:p>
          <a:endParaRPr lang="pt-PT"/>
        </a:p>
      </dgm:t>
    </dgm:pt>
    <dgm:pt modelId="{179F655E-9510-4E5C-884A-50ECF07A7F2D}" type="sibTrans" cxnId="{7CB1E44D-4CB1-411A-A2D6-7016270418DE}">
      <dgm:prSet/>
      <dgm:spPr/>
      <dgm:t>
        <a:bodyPr/>
        <a:lstStyle/>
        <a:p>
          <a:endParaRPr lang="pt-PT"/>
        </a:p>
      </dgm:t>
    </dgm:pt>
    <dgm:pt modelId="{CDA71F24-E14E-49C4-87CE-228D4E30B0DB}">
      <dgm:prSet phldrT="[Texto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pt-PT" sz="1400" b="0"/>
            <a:t>Outras Funcionalidades</a:t>
          </a:r>
        </a:p>
      </dgm:t>
    </dgm:pt>
    <dgm:pt modelId="{5FA30EBF-DB1F-400E-B3CA-2C205F2DEC8B}" type="parTrans" cxnId="{14F095DA-830D-4484-89CA-81CB2D28F117}">
      <dgm:prSet/>
      <dgm:spPr/>
      <dgm:t>
        <a:bodyPr/>
        <a:lstStyle/>
        <a:p>
          <a:endParaRPr lang="pt-PT"/>
        </a:p>
      </dgm:t>
    </dgm:pt>
    <dgm:pt modelId="{1E7FC4F6-1FF1-43ED-BA91-AD2BE787977F}" type="sibTrans" cxnId="{14F095DA-830D-4484-89CA-81CB2D28F117}">
      <dgm:prSet/>
      <dgm:spPr/>
      <dgm:t>
        <a:bodyPr/>
        <a:lstStyle/>
        <a:p>
          <a:endParaRPr lang="pt-PT"/>
        </a:p>
      </dgm:t>
    </dgm:pt>
    <dgm:pt modelId="{4E49FBAA-EA02-4097-954A-61E14598F074}">
      <dgm:prSet phldrT="[Texto]" custT="1"/>
      <dgm:spPr/>
      <dgm:t>
        <a:bodyPr/>
        <a:lstStyle/>
        <a:p>
          <a:r>
            <a:rPr lang="pt-PT" sz="1400"/>
            <a:t>Óbitos</a:t>
          </a:r>
        </a:p>
      </dgm:t>
    </dgm:pt>
    <dgm:pt modelId="{EC7D327E-7E6D-48A0-9503-85D1310EF09F}" type="parTrans" cxnId="{D6E6B2B9-9BA9-4FA4-95F3-D9BF7A18D17E}">
      <dgm:prSet/>
      <dgm:spPr/>
      <dgm:t>
        <a:bodyPr/>
        <a:lstStyle/>
        <a:p>
          <a:endParaRPr lang="pt-PT"/>
        </a:p>
      </dgm:t>
    </dgm:pt>
    <dgm:pt modelId="{3757DC01-0543-40B6-8A09-4BA6E5CD0326}" type="sibTrans" cxnId="{D6E6B2B9-9BA9-4FA4-95F3-D9BF7A18D17E}">
      <dgm:prSet/>
      <dgm:spPr/>
      <dgm:t>
        <a:bodyPr/>
        <a:lstStyle/>
        <a:p>
          <a:endParaRPr lang="en-US"/>
        </a:p>
      </dgm:t>
    </dgm:pt>
    <dgm:pt modelId="{61A895BE-9993-4DE7-B7F6-F1C2D70AB9BD}" type="pres">
      <dgm:prSet presAssocID="{8939D326-311E-4496-9618-914D8FA872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8FBD7E-3631-42A5-B73D-A014A2EEB26C}" type="pres">
      <dgm:prSet presAssocID="{F2C02694-0B8A-44D1-B4F6-04810A566E04}" presName="root1" presStyleCnt="0"/>
      <dgm:spPr/>
    </dgm:pt>
    <dgm:pt modelId="{EA238957-40EE-4D16-B812-9B47310F7E0D}" type="pres">
      <dgm:prSet presAssocID="{F2C02694-0B8A-44D1-B4F6-04810A566E04}" presName="LevelOneTextNode" presStyleLbl="node0" presStyleIdx="0" presStyleCnt="1" custAng="0" custScaleX="90822" custScaleY="218632" custLinFactNeighborY="226">
        <dgm:presLayoutVars>
          <dgm:chPref val="3"/>
        </dgm:presLayoutVars>
      </dgm:prSet>
      <dgm:spPr/>
    </dgm:pt>
    <dgm:pt modelId="{3114285D-E281-4281-ABFA-3089C1571F32}" type="pres">
      <dgm:prSet presAssocID="{F2C02694-0B8A-44D1-B4F6-04810A566E04}" presName="level2hierChild" presStyleCnt="0"/>
      <dgm:spPr/>
    </dgm:pt>
    <dgm:pt modelId="{1E8EFF8A-FBB1-4A08-A9B0-32021A504852}" type="pres">
      <dgm:prSet presAssocID="{5A0E58E0-A037-4DAA-A07F-03ACA538ACD5}" presName="conn2-1" presStyleLbl="parChTrans1D2" presStyleIdx="0" presStyleCnt="10"/>
      <dgm:spPr/>
    </dgm:pt>
    <dgm:pt modelId="{55B14093-519F-467B-A4DA-FA6D3B41A405}" type="pres">
      <dgm:prSet presAssocID="{5A0E58E0-A037-4DAA-A07F-03ACA538ACD5}" presName="connTx" presStyleLbl="parChTrans1D2" presStyleIdx="0" presStyleCnt="10"/>
      <dgm:spPr/>
    </dgm:pt>
    <dgm:pt modelId="{7491F87E-210F-4A78-A33F-BCB230665011}" type="pres">
      <dgm:prSet presAssocID="{D7536000-146F-4FC2-94BD-706A75615A8C}" presName="root2" presStyleCnt="0"/>
      <dgm:spPr/>
    </dgm:pt>
    <dgm:pt modelId="{C3C6DE91-AFB5-49D7-A1D1-A8742B69ED34}" type="pres">
      <dgm:prSet presAssocID="{D7536000-146F-4FC2-94BD-706A75615A8C}" presName="LevelTwoTextNode" presStyleLbl="node2" presStyleIdx="0" presStyleCnt="10" custScaleX="161623" custScaleY="91896">
        <dgm:presLayoutVars>
          <dgm:chPref val="3"/>
        </dgm:presLayoutVars>
      </dgm:prSet>
      <dgm:spPr/>
    </dgm:pt>
    <dgm:pt modelId="{5AD40B7E-766A-43E8-8E04-C38072C98BB7}" type="pres">
      <dgm:prSet presAssocID="{D7536000-146F-4FC2-94BD-706A75615A8C}" presName="level3hierChild" presStyleCnt="0"/>
      <dgm:spPr/>
    </dgm:pt>
    <dgm:pt modelId="{55083B75-8357-4DC3-A7C3-34C5B0F90C4C}" type="pres">
      <dgm:prSet presAssocID="{D94B4C83-7C70-49EE-8D40-B1AF70CEB698}" presName="conn2-1" presStyleLbl="parChTrans1D2" presStyleIdx="1" presStyleCnt="10"/>
      <dgm:spPr/>
    </dgm:pt>
    <dgm:pt modelId="{C6E57F08-9A8D-42C6-BC56-2C502151391B}" type="pres">
      <dgm:prSet presAssocID="{D94B4C83-7C70-49EE-8D40-B1AF70CEB698}" presName="connTx" presStyleLbl="parChTrans1D2" presStyleIdx="1" presStyleCnt="10"/>
      <dgm:spPr/>
    </dgm:pt>
    <dgm:pt modelId="{B577B66B-BB1D-4EC8-BCCA-4A1562CE0E5E}" type="pres">
      <dgm:prSet presAssocID="{BB083CFF-1EDE-4C53-A976-9BB8005952CD}" presName="root2" presStyleCnt="0"/>
      <dgm:spPr/>
    </dgm:pt>
    <dgm:pt modelId="{065ECDA5-F9BE-4E5F-B8D6-C8DBF9D75A91}" type="pres">
      <dgm:prSet presAssocID="{BB083CFF-1EDE-4C53-A976-9BB8005952CD}" presName="LevelTwoTextNode" presStyleLbl="node2" presStyleIdx="1" presStyleCnt="10" custScaleX="161623" custScaleY="91896">
        <dgm:presLayoutVars>
          <dgm:chPref val="3"/>
        </dgm:presLayoutVars>
      </dgm:prSet>
      <dgm:spPr/>
    </dgm:pt>
    <dgm:pt modelId="{74B0C60D-6DA0-43DC-A3A4-70C5C4A363F2}" type="pres">
      <dgm:prSet presAssocID="{BB083CFF-1EDE-4C53-A976-9BB8005952CD}" presName="level3hierChild" presStyleCnt="0"/>
      <dgm:spPr/>
    </dgm:pt>
    <dgm:pt modelId="{10267BEB-869F-4942-A5B9-873BD59097E7}" type="pres">
      <dgm:prSet presAssocID="{BCE24D9D-FA64-4E0F-80EE-B3ED773C82F6}" presName="conn2-1" presStyleLbl="parChTrans1D2" presStyleIdx="2" presStyleCnt="10"/>
      <dgm:spPr/>
    </dgm:pt>
    <dgm:pt modelId="{7B3F7B1F-7467-458C-AD9F-6AE6CB1A326A}" type="pres">
      <dgm:prSet presAssocID="{BCE24D9D-FA64-4E0F-80EE-B3ED773C82F6}" presName="connTx" presStyleLbl="parChTrans1D2" presStyleIdx="2" presStyleCnt="10"/>
      <dgm:spPr/>
    </dgm:pt>
    <dgm:pt modelId="{04526DEE-E933-4197-B782-28BDCF24E42D}" type="pres">
      <dgm:prSet presAssocID="{F6985F1F-1E75-46CD-A537-683E6F1B6AFB}" presName="root2" presStyleCnt="0"/>
      <dgm:spPr/>
    </dgm:pt>
    <dgm:pt modelId="{89D606FB-C136-4F40-8BC0-9EB6BDFE4662}" type="pres">
      <dgm:prSet presAssocID="{F6985F1F-1E75-46CD-A537-683E6F1B6AFB}" presName="LevelTwoTextNode" presStyleLbl="node2" presStyleIdx="2" presStyleCnt="10" custScaleX="161623" custScaleY="91896">
        <dgm:presLayoutVars>
          <dgm:chPref val="3"/>
        </dgm:presLayoutVars>
      </dgm:prSet>
      <dgm:spPr/>
    </dgm:pt>
    <dgm:pt modelId="{C813F5FD-541D-4B88-9FA5-5D22437F6A3D}" type="pres">
      <dgm:prSet presAssocID="{F6985F1F-1E75-46CD-A537-683E6F1B6AFB}" presName="level3hierChild" presStyleCnt="0"/>
      <dgm:spPr/>
    </dgm:pt>
    <dgm:pt modelId="{1E94553A-F9F2-4F99-815E-5A4DEB3F94D4}" type="pres">
      <dgm:prSet presAssocID="{08455112-8A41-4E41-B409-8AF2A08CAE4E}" presName="conn2-1" presStyleLbl="parChTrans1D2" presStyleIdx="3" presStyleCnt="10"/>
      <dgm:spPr/>
    </dgm:pt>
    <dgm:pt modelId="{4B954949-06BB-4605-B842-381CB4A4B9CA}" type="pres">
      <dgm:prSet presAssocID="{08455112-8A41-4E41-B409-8AF2A08CAE4E}" presName="connTx" presStyleLbl="parChTrans1D2" presStyleIdx="3" presStyleCnt="10"/>
      <dgm:spPr/>
    </dgm:pt>
    <dgm:pt modelId="{A961235C-2154-4168-8720-2593AE0D6995}" type="pres">
      <dgm:prSet presAssocID="{A77962E1-0305-4801-AEF9-5DFFDCF8D673}" presName="root2" presStyleCnt="0"/>
      <dgm:spPr/>
    </dgm:pt>
    <dgm:pt modelId="{CA85CF14-C08B-429E-A491-0FA5502D6B97}" type="pres">
      <dgm:prSet presAssocID="{A77962E1-0305-4801-AEF9-5DFFDCF8D673}" presName="LevelTwoTextNode" presStyleLbl="node2" presStyleIdx="3" presStyleCnt="10" custScaleX="161623" custScaleY="91896">
        <dgm:presLayoutVars>
          <dgm:chPref val="3"/>
        </dgm:presLayoutVars>
      </dgm:prSet>
      <dgm:spPr/>
    </dgm:pt>
    <dgm:pt modelId="{2152294B-5B4C-48DC-AD05-667478320BE3}" type="pres">
      <dgm:prSet presAssocID="{A77962E1-0305-4801-AEF9-5DFFDCF8D673}" presName="level3hierChild" presStyleCnt="0"/>
      <dgm:spPr/>
    </dgm:pt>
    <dgm:pt modelId="{3556F937-4EAA-4387-819C-EF9D38940447}" type="pres">
      <dgm:prSet presAssocID="{BA3F9814-F5BF-4ED1-A917-5E1938821625}" presName="conn2-1" presStyleLbl="parChTrans1D2" presStyleIdx="4" presStyleCnt="10"/>
      <dgm:spPr/>
    </dgm:pt>
    <dgm:pt modelId="{2DC444A9-6998-4D65-91F5-7428B079B823}" type="pres">
      <dgm:prSet presAssocID="{BA3F9814-F5BF-4ED1-A917-5E1938821625}" presName="connTx" presStyleLbl="parChTrans1D2" presStyleIdx="4" presStyleCnt="10"/>
      <dgm:spPr/>
    </dgm:pt>
    <dgm:pt modelId="{E965CBD3-D85D-4151-B5CD-952E4A5509B5}" type="pres">
      <dgm:prSet presAssocID="{2754D9C5-5AEE-45B6-87D1-D943FF7E45F2}" presName="root2" presStyleCnt="0"/>
      <dgm:spPr/>
    </dgm:pt>
    <dgm:pt modelId="{20058DB6-0C46-431E-A806-563E6423EACB}" type="pres">
      <dgm:prSet presAssocID="{2754D9C5-5AEE-45B6-87D1-D943FF7E45F2}" presName="LevelTwoTextNode" presStyleLbl="node2" presStyleIdx="4" presStyleCnt="10" custScaleX="161623" custScaleY="91896">
        <dgm:presLayoutVars>
          <dgm:chPref val="3"/>
        </dgm:presLayoutVars>
      </dgm:prSet>
      <dgm:spPr/>
    </dgm:pt>
    <dgm:pt modelId="{EC046E18-8E2D-4073-9897-5BBFC6CE5816}" type="pres">
      <dgm:prSet presAssocID="{2754D9C5-5AEE-45B6-87D1-D943FF7E45F2}" presName="level3hierChild" presStyleCnt="0"/>
      <dgm:spPr/>
    </dgm:pt>
    <dgm:pt modelId="{ADFB6A1B-E23C-4801-A532-031D53304D32}" type="pres">
      <dgm:prSet presAssocID="{98506D17-E0B0-4CFB-BB3A-6A0B1000EB21}" presName="conn2-1" presStyleLbl="parChTrans1D2" presStyleIdx="5" presStyleCnt="10"/>
      <dgm:spPr/>
    </dgm:pt>
    <dgm:pt modelId="{FF761079-4250-4945-9D0B-094FCDA12147}" type="pres">
      <dgm:prSet presAssocID="{98506D17-E0B0-4CFB-BB3A-6A0B1000EB21}" presName="connTx" presStyleLbl="parChTrans1D2" presStyleIdx="5" presStyleCnt="10"/>
      <dgm:spPr/>
    </dgm:pt>
    <dgm:pt modelId="{44793EAA-BA40-4057-96D6-BFE5D8A141B7}" type="pres">
      <dgm:prSet presAssocID="{F891E198-A99E-4ACA-BE66-89B3642CBBFA}" presName="root2" presStyleCnt="0"/>
      <dgm:spPr/>
    </dgm:pt>
    <dgm:pt modelId="{C21319F7-31FF-4481-BEAE-A0714166B2C5}" type="pres">
      <dgm:prSet presAssocID="{F891E198-A99E-4ACA-BE66-89B3642CBBFA}" presName="LevelTwoTextNode" presStyleLbl="node2" presStyleIdx="5" presStyleCnt="10" custScaleX="161623" custScaleY="91896">
        <dgm:presLayoutVars>
          <dgm:chPref val="3"/>
        </dgm:presLayoutVars>
      </dgm:prSet>
      <dgm:spPr/>
    </dgm:pt>
    <dgm:pt modelId="{EBD146B4-182D-48FB-8B2D-B0B205BF47C1}" type="pres">
      <dgm:prSet presAssocID="{F891E198-A99E-4ACA-BE66-89B3642CBBFA}" presName="level3hierChild" presStyleCnt="0"/>
      <dgm:spPr/>
    </dgm:pt>
    <dgm:pt modelId="{4A44A940-A8E4-447A-A80D-043E34C2620C}" type="pres">
      <dgm:prSet presAssocID="{8F281A45-5B6C-4535-9DDC-D1D2E4771BBF}" presName="conn2-1" presStyleLbl="parChTrans1D2" presStyleIdx="6" presStyleCnt="10"/>
      <dgm:spPr/>
    </dgm:pt>
    <dgm:pt modelId="{82361DCE-CBA6-4140-8CF7-50FE9D190C14}" type="pres">
      <dgm:prSet presAssocID="{8F281A45-5B6C-4535-9DDC-D1D2E4771BBF}" presName="connTx" presStyleLbl="parChTrans1D2" presStyleIdx="6" presStyleCnt="10"/>
      <dgm:spPr/>
    </dgm:pt>
    <dgm:pt modelId="{24E2EF90-CE58-426B-8C62-63CC7F1EA64D}" type="pres">
      <dgm:prSet presAssocID="{FC1E0C74-24FC-4F25-B558-F6B55735CF27}" presName="root2" presStyleCnt="0"/>
      <dgm:spPr/>
    </dgm:pt>
    <dgm:pt modelId="{C878CF0F-9D2A-4B78-BC87-398EF56F3CDB}" type="pres">
      <dgm:prSet presAssocID="{FC1E0C74-24FC-4F25-B558-F6B55735CF27}" presName="LevelTwoTextNode" presStyleLbl="node2" presStyleIdx="6" presStyleCnt="10" custScaleX="161623" custScaleY="91896">
        <dgm:presLayoutVars>
          <dgm:chPref val="3"/>
        </dgm:presLayoutVars>
      </dgm:prSet>
      <dgm:spPr/>
    </dgm:pt>
    <dgm:pt modelId="{FEC70CC7-AD93-4766-A7D4-ABC77D9C5B03}" type="pres">
      <dgm:prSet presAssocID="{FC1E0C74-24FC-4F25-B558-F6B55735CF27}" presName="level3hierChild" presStyleCnt="0"/>
      <dgm:spPr/>
    </dgm:pt>
    <dgm:pt modelId="{D4B6CD35-272B-4099-AC38-00F0AA874C53}" type="pres">
      <dgm:prSet presAssocID="{2E139007-E3C5-420D-8F6A-06EDD598E42F}" presName="conn2-1" presStyleLbl="parChTrans1D2" presStyleIdx="7" presStyleCnt="10"/>
      <dgm:spPr/>
    </dgm:pt>
    <dgm:pt modelId="{97D53A1B-B586-45F2-886B-00799B965BA1}" type="pres">
      <dgm:prSet presAssocID="{2E139007-E3C5-420D-8F6A-06EDD598E42F}" presName="connTx" presStyleLbl="parChTrans1D2" presStyleIdx="7" presStyleCnt="10"/>
      <dgm:spPr/>
    </dgm:pt>
    <dgm:pt modelId="{1E74637E-C0BB-48B6-A551-8CD40E7472A5}" type="pres">
      <dgm:prSet presAssocID="{32AF3EE0-6BD2-4FDA-8A0B-C7CB4159D575}" presName="root2" presStyleCnt="0"/>
      <dgm:spPr/>
    </dgm:pt>
    <dgm:pt modelId="{D87433C3-6F7F-443C-B981-20D1A091245B}" type="pres">
      <dgm:prSet presAssocID="{32AF3EE0-6BD2-4FDA-8A0B-C7CB4159D575}" presName="LevelTwoTextNode" presStyleLbl="node2" presStyleIdx="7" presStyleCnt="10" custScaleX="161623" custScaleY="91896">
        <dgm:presLayoutVars>
          <dgm:chPref val="3"/>
        </dgm:presLayoutVars>
      </dgm:prSet>
      <dgm:spPr/>
    </dgm:pt>
    <dgm:pt modelId="{36BA0D52-9FF8-4B85-8121-9E97A25F3773}" type="pres">
      <dgm:prSet presAssocID="{32AF3EE0-6BD2-4FDA-8A0B-C7CB4159D575}" presName="level3hierChild" presStyleCnt="0"/>
      <dgm:spPr/>
    </dgm:pt>
    <dgm:pt modelId="{3B4D9C52-DCAD-485F-80B4-50AB808B96F1}" type="pres">
      <dgm:prSet presAssocID="{EC7D327E-7E6D-48A0-9503-85D1310EF09F}" presName="conn2-1" presStyleLbl="parChTrans1D2" presStyleIdx="8" presStyleCnt="10"/>
      <dgm:spPr/>
    </dgm:pt>
    <dgm:pt modelId="{EFFB82A5-C467-4AD5-929B-6E6AD6416E96}" type="pres">
      <dgm:prSet presAssocID="{EC7D327E-7E6D-48A0-9503-85D1310EF09F}" presName="connTx" presStyleLbl="parChTrans1D2" presStyleIdx="8" presStyleCnt="10"/>
      <dgm:spPr/>
    </dgm:pt>
    <dgm:pt modelId="{EDEF0278-E8FF-4D45-90DB-B793F6AB1BDB}" type="pres">
      <dgm:prSet presAssocID="{4E49FBAA-EA02-4097-954A-61E14598F074}" presName="root2" presStyleCnt="0"/>
      <dgm:spPr/>
    </dgm:pt>
    <dgm:pt modelId="{F29E3B5F-8711-46B6-AD8B-2369CB34C66F}" type="pres">
      <dgm:prSet presAssocID="{4E49FBAA-EA02-4097-954A-61E14598F074}" presName="LevelTwoTextNode" presStyleLbl="node2" presStyleIdx="8" presStyleCnt="10" custScaleX="160121">
        <dgm:presLayoutVars>
          <dgm:chPref val="3"/>
        </dgm:presLayoutVars>
      </dgm:prSet>
      <dgm:spPr/>
    </dgm:pt>
    <dgm:pt modelId="{7D46DE1C-527C-46B3-9CE7-4FB04043E505}" type="pres">
      <dgm:prSet presAssocID="{4E49FBAA-EA02-4097-954A-61E14598F074}" presName="level3hierChild" presStyleCnt="0"/>
      <dgm:spPr/>
    </dgm:pt>
    <dgm:pt modelId="{CA995708-372B-449D-A99B-53E740C156B6}" type="pres">
      <dgm:prSet presAssocID="{5FA30EBF-DB1F-400E-B3CA-2C205F2DEC8B}" presName="conn2-1" presStyleLbl="parChTrans1D2" presStyleIdx="9" presStyleCnt="10"/>
      <dgm:spPr/>
    </dgm:pt>
    <dgm:pt modelId="{2ADB51FB-F626-4BC9-83D2-BE6E94059CAA}" type="pres">
      <dgm:prSet presAssocID="{5FA30EBF-DB1F-400E-B3CA-2C205F2DEC8B}" presName="connTx" presStyleLbl="parChTrans1D2" presStyleIdx="9" presStyleCnt="10"/>
      <dgm:spPr/>
    </dgm:pt>
    <dgm:pt modelId="{DCBB462B-B642-4899-BC7F-423F198CEB08}" type="pres">
      <dgm:prSet presAssocID="{CDA71F24-E14E-49C4-87CE-228D4E30B0DB}" presName="root2" presStyleCnt="0"/>
      <dgm:spPr/>
    </dgm:pt>
    <dgm:pt modelId="{BAC4E829-DC24-474A-9054-39BBB714869C}" type="pres">
      <dgm:prSet presAssocID="{CDA71F24-E14E-49C4-87CE-228D4E30B0DB}" presName="LevelTwoTextNode" presStyleLbl="node2" presStyleIdx="9" presStyleCnt="10" custScaleX="161623" custScaleY="91896">
        <dgm:presLayoutVars>
          <dgm:chPref val="3"/>
        </dgm:presLayoutVars>
      </dgm:prSet>
      <dgm:spPr/>
    </dgm:pt>
    <dgm:pt modelId="{92F5728F-83C6-49AC-91C2-27B8714BBC16}" type="pres">
      <dgm:prSet presAssocID="{CDA71F24-E14E-49C4-87CE-228D4E30B0DB}" presName="level3hierChild" presStyleCnt="0"/>
      <dgm:spPr/>
    </dgm:pt>
  </dgm:ptLst>
  <dgm:cxnLst>
    <dgm:cxn modelId="{311A6103-C25D-4A09-9DC8-EBCABF09F93C}" type="presOf" srcId="{08455112-8A41-4E41-B409-8AF2A08CAE4E}" destId="{4B954949-06BB-4605-B842-381CB4A4B9CA}" srcOrd="1" destOrd="0" presId="urn:microsoft.com/office/officeart/2008/layout/HorizontalMultiLevelHierarchy"/>
    <dgm:cxn modelId="{92829B07-CA80-4B15-A6A4-5C106A339F15}" type="presOf" srcId="{2754D9C5-5AEE-45B6-87D1-D943FF7E45F2}" destId="{20058DB6-0C46-431E-A806-563E6423EACB}" srcOrd="0" destOrd="0" presId="urn:microsoft.com/office/officeart/2008/layout/HorizontalMultiLevelHierarchy"/>
    <dgm:cxn modelId="{B9E56D14-AE4A-424B-AD0B-F5959212D8DE}" type="presOf" srcId="{F6985F1F-1E75-46CD-A537-683E6F1B6AFB}" destId="{89D606FB-C136-4F40-8BC0-9EB6BDFE4662}" srcOrd="0" destOrd="0" presId="urn:microsoft.com/office/officeart/2008/layout/HorizontalMultiLevelHierarchy"/>
    <dgm:cxn modelId="{BBA96117-8131-4A9F-8240-3183D966C5D2}" type="presOf" srcId="{32AF3EE0-6BD2-4FDA-8A0B-C7CB4159D575}" destId="{D87433C3-6F7F-443C-B981-20D1A091245B}" srcOrd="0" destOrd="0" presId="urn:microsoft.com/office/officeart/2008/layout/HorizontalMultiLevelHierarchy"/>
    <dgm:cxn modelId="{71A42725-0618-4BA3-8B5F-3FBA3A343BE5}" type="presOf" srcId="{EC7D327E-7E6D-48A0-9503-85D1310EF09F}" destId="{EFFB82A5-C467-4AD5-929B-6E6AD6416E96}" srcOrd="1" destOrd="0" presId="urn:microsoft.com/office/officeart/2008/layout/HorizontalMultiLevelHierarchy"/>
    <dgm:cxn modelId="{7BA35334-B48C-4374-B26C-E5F793619F61}" type="presOf" srcId="{F891E198-A99E-4ACA-BE66-89B3642CBBFA}" destId="{C21319F7-31FF-4481-BEAE-A0714166B2C5}" srcOrd="0" destOrd="0" presId="urn:microsoft.com/office/officeart/2008/layout/HorizontalMultiLevelHierarchy"/>
    <dgm:cxn modelId="{0654223A-DAFB-4D10-A0C1-9ECDF3E04C68}" type="presOf" srcId="{FC1E0C74-24FC-4F25-B558-F6B55735CF27}" destId="{C878CF0F-9D2A-4B78-BC87-398EF56F3CDB}" srcOrd="0" destOrd="0" presId="urn:microsoft.com/office/officeart/2008/layout/HorizontalMultiLevelHierarchy"/>
    <dgm:cxn modelId="{94A97D3E-A8FA-4DA4-A67F-5CE6A23735CC}" type="presOf" srcId="{D94B4C83-7C70-49EE-8D40-B1AF70CEB698}" destId="{55083B75-8357-4DC3-A7C3-34C5B0F90C4C}" srcOrd="0" destOrd="0" presId="urn:microsoft.com/office/officeart/2008/layout/HorizontalMultiLevelHierarchy"/>
    <dgm:cxn modelId="{15B38B41-3F32-4CCB-8A5F-71560B180EC6}" type="presOf" srcId="{CDA71F24-E14E-49C4-87CE-228D4E30B0DB}" destId="{BAC4E829-DC24-474A-9054-39BBB714869C}" srcOrd="0" destOrd="0" presId="urn:microsoft.com/office/officeart/2008/layout/HorizontalMultiLevelHierarchy"/>
    <dgm:cxn modelId="{31FC9E6B-B87E-43BE-938E-FFE355433417}" srcId="{F2C02694-0B8A-44D1-B4F6-04810A566E04}" destId="{BB083CFF-1EDE-4C53-A976-9BB8005952CD}" srcOrd="1" destOrd="0" parTransId="{D94B4C83-7C70-49EE-8D40-B1AF70CEB698}" sibTransId="{D2BD0EA9-ACD5-4F76-87A1-4040451CFC57}"/>
    <dgm:cxn modelId="{013E5A6D-40F0-465F-B953-8920B3A71626}" srcId="{F2C02694-0B8A-44D1-B4F6-04810A566E04}" destId="{F891E198-A99E-4ACA-BE66-89B3642CBBFA}" srcOrd="5" destOrd="0" parTransId="{98506D17-E0B0-4CFB-BB3A-6A0B1000EB21}" sibTransId="{3C784B50-DE7A-4AD0-88D3-583B622E0173}"/>
    <dgm:cxn modelId="{7CB1E44D-4CB1-411A-A2D6-7016270418DE}" srcId="{F2C02694-0B8A-44D1-B4F6-04810A566E04}" destId="{FC1E0C74-24FC-4F25-B558-F6B55735CF27}" srcOrd="6" destOrd="0" parTransId="{8F281A45-5B6C-4535-9DDC-D1D2E4771BBF}" sibTransId="{179F655E-9510-4E5C-884A-50ECF07A7F2D}"/>
    <dgm:cxn modelId="{B2F3F16E-8942-4011-B605-AA8A66123E55}" type="presOf" srcId="{EC7D327E-7E6D-48A0-9503-85D1310EF09F}" destId="{3B4D9C52-DCAD-485F-80B4-50AB808B96F1}" srcOrd="0" destOrd="0" presId="urn:microsoft.com/office/officeart/2008/layout/HorizontalMultiLevelHierarchy"/>
    <dgm:cxn modelId="{420EF850-83DA-492B-AE33-71A673C43E32}" type="presOf" srcId="{BCE24D9D-FA64-4E0F-80EE-B3ED773C82F6}" destId="{10267BEB-869F-4942-A5B9-873BD59097E7}" srcOrd="0" destOrd="0" presId="urn:microsoft.com/office/officeart/2008/layout/HorizontalMultiLevelHierarchy"/>
    <dgm:cxn modelId="{95A76756-51B1-4869-A264-4611A1CCDC56}" type="presOf" srcId="{F2C02694-0B8A-44D1-B4F6-04810A566E04}" destId="{EA238957-40EE-4D16-B812-9B47310F7E0D}" srcOrd="0" destOrd="0" presId="urn:microsoft.com/office/officeart/2008/layout/HorizontalMultiLevelHierarchy"/>
    <dgm:cxn modelId="{40565977-CF1D-4124-ACF4-DE2AB6DF4050}" type="presOf" srcId="{5FA30EBF-DB1F-400E-B3CA-2C205F2DEC8B}" destId="{2ADB51FB-F626-4BC9-83D2-BE6E94059CAA}" srcOrd="1" destOrd="0" presId="urn:microsoft.com/office/officeart/2008/layout/HorizontalMultiLevelHierarchy"/>
    <dgm:cxn modelId="{CF86627D-7869-467D-88D0-6294808255FF}" srcId="{F2C02694-0B8A-44D1-B4F6-04810A566E04}" destId="{D7536000-146F-4FC2-94BD-706A75615A8C}" srcOrd="0" destOrd="0" parTransId="{5A0E58E0-A037-4DAA-A07F-03ACA538ACD5}" sibTransId="{63C2ECA0-7D50-47B6-B143-41416E3A002E}"/>
    <dgm:cxn modelId="{68DC107E-9295-43D0-8F4D-C95D6C114A64}" type="presOf" srcId="{BCE24D9D-FA64-4E0F-80EE-B3ED773C82F6}" destId="{7B3F7B1F-7467-458C-AD9F-6AE6CB1A326A}" srcOrd="1" destOrd="0" presId="urn:microsoft.com/office/officeart/2008/layout/HorizontalMultiLevelHierarchy"/>
    <dgm:cxn modelId="{E9E99D86-7D74-4129-B032-8AE75D9BD726}" type="presOf" srcId="{8F281A45-5B6C-4535-9DDC-D1D2E4771BBF}" destId="{4A44A940-A8E4-447A-A80D-043E34C2620C}" srcOrd="0" destOrd="0" presId="urn:microsoft.com/office/officeart/2008/layout/HorizontalMultiLevelHierarchy"/>
    <dgm:cxn modelId="{22E2A78A-515F-42D7-B889-285C112C1020}" type="presOf" srcId="{D7536000-146F-4FC2-94BD-706A75615A8C}" destId="{C3C6DE91-AFB5-49D7-A1D1-A8742B69ED34}" srcOrd="0" destOrd="0" presId="urn:microsoft.com/office/officeart/2008/layout/HorizontalMultiLevelHierarchy"/>
    <dgm:cxn modelId="{E806BF8D-04FD-439C-B9B1-4567AFA0E150}" type="presOf" srcId="{A77962E1-0305-4801-AEF9-5DFFDCF8D673}" destId="{CA85CF14-C08B-429E-A491-0FA5502D6B97}" srcOrd="0" destOrd="0" presId="urn:microsoft.com/office/officeart/2008/layout/HorizontalMultiLevelHierarchy"/>
    <dgm:cxn modelId="{E1E82CA1-0BD9-46DD-B067-2D1DEA2DBD24}" type="presOf" srcId="{8F281A45-5B6C-4535-9DDC-D1D2E4771BBF}" destId="{82361DCE-CBA6-4140-8CF7-50FE9D190C14}" srcOrd="1" destOrd="0" presId="urn:microsoft.com/office/officeart/2008/layout/HorizontalMultiLevelHierarchy"/>
    <dgm:cxn modelId="{67B528A9-C460-4C40-9FB6-7B2B9FD299F1}" type="presOf" srcId="{08455112-8A41-4E41-B409-8AF2A08CAE4E}" destId="{1E94553A-F9F2-4F99-815E-5A4DEB3F94D4}" srcOrd="0" destOrd="0" presId="urn:microsoft.com/office/officeart/2008/layout/HorizontalMultiLevelHierarchy"/>
    <dgm:cxn modelId="{5334B0B2-3261-47F8-8248-80E3F5925901}" type="presOf" srcId="{5A0E58E0-A037-4DAA-A07F-03ACA538ACD5}" destId="{55B14093-519F-467B-A4DA-FA6D3B41A405}" srcOrd="1" destOrd="0" presId="urn:microsoft.com/office/officeart/2008/layout/HorizontalMultiLevelHierarchy"/>
    <dgm:cxn modelId="{D6E6B2B9-9BA9-4FA4-95F3-D9BF7A18D17E}" srcId="{F2C02694-0B8A-44D1-B4F6-04810A566E04}" destId="{4E49FBAA-EA02-4097-954A-61E14598F074}" srcOrd="8" destOrd="0" parTransId="{EC7D327E-7E6D-48A0-9503-85D1310EF09F}" sibTransId="{3757DC01-0543-40B6-8A09-4BA6E5CD0326}"/>
    <dgm:cxn modelId="{ADACF7BB-AF77-4DAA-AB81-3D8499AEDCA5}" type="presOf" srcId="{8939D326-311E-4496-9618-914D8FA8728E}" destId="{61A895BE-9993-4DE7-B7F6-F1C2D70AB9BD}" srcOrd="0" destOrd="0" presId="urn:microsoft.com/office/officeart/2008/layout/HorizontalMultiLevelHierarchy"/>
    <dgm:cxn modelId="{0D88E3C1-4A47-4298-8070-EC0CB7160885}" type="presOf" srcId="{98506D17-E0B0-4CFB-BB3A-6A0B1000EB21}" destId="{ADFB6A1B-E23C-4801-A532-031D53304D32}" srcOrd="0" destOrd="0" presId="urn:microsoft.com/office/officeart/2008/layout/HorizontalMultiLevelHierarchy"/>
    <dgm:cxn modelId="{EC56C2C5-D4DA-4A19-B1CE-14E87F8E44A4}" type="presOf" srcId="{2E139007-E3C5-420D-8F6A-06EDD598E42F}" destId="{97D53A1B-B586-45F2-886B-00799B965BA1}" srcOrd="1" destOrd="0" presId="urn:microsoft.com/office/officeart/2008/layout/HorizontalMultiLevelHierarchy"/>
    <dgm:cxn modelId="{22B332C6-CBDB-432A-9AEA-1583B2CEC00A}" type="presOf" srcId="{D94B4C83-7C70-49EE-8D40-B1AF70CEB698}" destId="{C6E57F08-9A8D-42C6-BC56-2C502151391B}" srcOrd="1" destOrd="0" presId="urn:microsoft.com/office/officeart/2008/layout/HorizontalMultiLevelHierarchy"/>
    <dgm:cxn modelId="{23DDBFCF-BAF9-4B96-B4E7-A65E2B83E4BC}" type="presOf" srcId="{4E49FBAA-EA02-4097-954A-61E14598F074}" destId="{F29E3B5F-8711-46B6-AD8B-2369CB34C66F}" srcOrd="0" destOrd="0" presId="urn:microsoft.com/office/officeart/2008/layout/HorizontalMultiLevelHierarchy"/>
    <dgm:cxn modelId="{6E85A7D0-D59A-4D19-83A1-EF963EA86690}" type="presOf" srcId="{98506D17-E0B0-4CFB-BB3A-6A0B1000EB21}" destId="{FF761079-4250-4945-9D0B-094FCDA12147}" srcOrd="1" destOrd="0" presId="urn:microsoft.com/office/officeart/2008/layout/HorizontalMultiLevelHierarchy"/>
    <dgm:cxn modelId="{C97589D1-91B9-49D3-B2BA-EDED0551D765}" srcId="{F2C02694-0B8A-44D1-B4F6-04810A566E04}" destId="{32AF3EE0-6BD2-4FDA-8A0B-C7CB4159D575}" srcOrd="7" destOrd="0" parTransId="{2E139007-E3C5-420D-8F6A-06EDD598E42F}" sibTransId="{421CD556-2A49-4009-91A6-89BB5C57AD5E}"/>
    <dgm:cxn modelId="{C20A6DD4-1190-4B71-8725-6752000EBEC9}" type="presOf" srcId="{BA3F9814-F5BF-4ED1-A917-5E1938821625}" destId="{3556F937-4EAA-4387-819C-EF9D38940447}" srcOrd="0" destOrd="0" presId="urn:microsoft.com/office/officeart/2008/layout/HorizontalMultiLevelHierarchy"/>
    <dgm:cxn modelId="{108DFCD7-734C-43D3-85A9-C01EC9AF22C0}" type="presOf" srcId="{BA3F9814-F5BF-4ED1-A917-5E1938821625}" destId="{2DC444A9-6998-4D65-91F5-7428B079B823}" srcOrd="1" destOrd="0" presId="urn:microsoft.com/office/officeart/2008/layout/HorizontalMultiLevelHierarchy"/>
    <dgm:cxn modelId="{14F095DA-830D-4484-89CA-81CB2D28F117}" srcId="{F2C02694-0B8A-44D1-B4F6-04810A566E04}" destId="{CDA71F24-E14E-49C4-87CE-228D4E30B0DB}" srcOrd="9" destOrd="0" parTransId="{5FA30EBF-DB1F-400E-B3CA-2C205F2DEC8B}" sibTransId="{1E7FC4F6-1FF1-43ED-BA91-AD2BE787977F}"/>
    <dgm:cxn modelId="{A2A1E1E7-17A1-400F-9345-187EDBCB2085}" srcId="{F2C02694-0B8A-44D1-B4F6-04810A566E04}" destId="{A77962E1-0305-4801-AEF9-5DFFDCF8D673}" srcOrd="3" destOrd="0" parTransId="{08455112-8A41-4E41-B409-8AF2A08CAE4E}" sibTransId="{DBDD069F-6D1B-4A80-A7EA-CC68D09C0124}"/>
    <dgm:cxn modelId="{CBA9ECE9-14A3-4AEE-A53F-93D9E1458625}" srcId="{F2C02694-0B8A-44D1-B4F6-04810A566E04}" destId="{F6985F1F-1E75-46CD-A537-683E6F1B6AFB}" srcOrd="2" destOrd="0" parTransId="{BCE24D9D-FA64-4E0F-80EE-B3ED773C82F6}" sibTransId="{00212148-B526-4DCA-B02E-B7EC6E4CD19C}"/>
    <dgm:cxn modelId="{23FFC3F3-9F96-4112-87E4-42CE2913F13F}" type="presOf" srcId="{5FA30EBF-DB1F-400E-B3CA-2C205F2DEC8B}" destId="{CA995708-372B-449D-A99B-53E740C156B6}" srcOrd="0" destOrd="0" presId="urn:microsoft.com/office/officeart/2008/layout/HorizontalMultiLevelHierarchy"/>
    <dgm:cxn modelId="{2E4FFDF3-70E4-48C8-9BD9-6AA96663E770}" srcId="{F2C02694-0B8A-44D1-B4F6-04810A566E04}" destId="{2754D9C5-5AEE-45B6-87D1-D943FF7E45F2}" srcOrd="4" destOrd="0" parTransId="{BA3F9814-F5BF-4ED1-A917-5E1938821625}" sibTransId="{AEA010C3-7C68-4DB1-8D18-361A10BDF813}"/>
    <dgm:cxn modelId="{0E7C27F4-87EB-423B-816C-B7C6EC8614E3}" srcId="{8939D326-311E-4496-9618-914D8FA8728E}" destId="{F2C02694-0B8A-44D1-B4F6-04810A566E04}" srcOrd="0" destOrd="0" parTransId="{5A674EF7-6227-4C4A-9DD8-0E789A6F91E4}" sibTransId="{0605D568-4CBE-408F-A512-6683DBACC981}"/>
    <dgm:cxn modelId="{47CE8AF4-B900-4004-B82D-20E2C985E1B9}" type="presOf" srcId="{5A0E58E0-A037-4DAA-A07F-03ACA538ACD5}" destId="{1E8EFF8A-FBB1-4A08-A9B0-32021A504852}" srcOrd="0" destOrd="0" presId="urn:microsoft.com/office/officeart/2008/layout/HorizontalMultiLevelHierarchy"/>
    <dgm:cxn modelId="{6E7CD0F7-E4A9-4CFD-AB2D-74FD398B7950}" type="presOf" srcId="{2E139007-E3C5-420D-8F6A-06EDD598E42F}" destId="{D4B6CD35-272B-4099-AC38-00F0AA874C53}" srcOrd="0" destOrd="0" presId="urn:microsoft.com/office/officeart/2008/layout/HorizontalMultiLevelHierarchy"/>
    <dgm:cxn modelId="{FA134CFB-65FA-486A-98DF-4CB5C9E44A6A}" type="presOf" srcId="{BB083CFF-1EDE-4C53-A976-9BB8005952CD}" destId="{065ECDA5-F9BE-4E5F-B8D6-C8DBF9D75A91}" srcOrd="0" destOrd="0" presId="urn:microsoft.com/office/officeart/2008/layout/HorizontalMultiLevelHierarchy"/>
    <dgm:cxn modelId="{A8DE9D10-6B9A-47EA-9B36-C3D5F563DCD7}" type="presParOf" srcId="{61A895BE-9993-4DE7-B7F6-F1C2D70AB9BD}" destId="{E58FBD7E-3631-42A5-B73D-A014A2EEB26C}" srcOrd="0" destOrd="0" presId="urn:microsoft.com/office/officeart/2008/layout/HorizontalMultiLevelHierarchy"/>
    <dgm:cxn modelId="{5A1DC1B8-B047-4193-8F71-F48880698F5C}" type="presParOf" srcId="{E58FBD7E-3631-42A5-B73D-A014A2EEB26C}" destId="{EA238957-40EE-4D16-B812-9B47310F7E0D}" srcOrd="0" destOrd="0" presId="urn:microsoft.com/office/officeart/2008/layout/HorizontalMultiLevelHierarchy"/>
    <dgm:cxn modelId="{4DF8A2C0-CE78-4F33-8EFE-0D2E163AB6E6}" type="presParOf" srcId="{E58FBD7E-3631-42A5-B73D-A014A2EEB26C}" destId="{3114285D-E281-4281-ABFA-3089C1571F32}" srcOrd="1" destOrd="0" presId="urn:microsoft.com/office/officeart/2008/layout/HorizontalMultiLevelHierarchy"/>
    <dgm:cxn modelId="{DD69BB72-C48D-44C8-9669-2DC826275557}" type="presParOf" srcId="{3114285D-E281-4281-ABFA-3089C1571F32}" destId="{1E8EFF8A-FBB1-4A08-A9B0-32021A504852}" srcOrd="0" destOrd="0" presId="urn:microsoft.com/office/officeart/2008/layout/HorizontalMultiLevelHierarchy"/>
    <dgm:cxn modelId="{F8D23A13-51D3-4A15-B961-8E6AEC89919D}" type="presParOf" srcId="{1E8EFF8A-FBB1-4A08-A9B0-32021A504852}" destId="{55B14093-519F-467B-A4DA-FA6D3B41A405}" srcOrd="0" destOrd="0" presId="urn:microsoft.com/office/officeart/2008/layout/HorizontalMultiLevelHierarchy"/>
    <dgm:cxn modelId="{EC3EAD1F-D6F4-4C6F-9A5A-D3D8ECB0C75A}" type="presParOf" srcId="{3114285D-E281-4281-ABFA-3089C1571F32}" destId="{7491F87E-210F-4A78-A33F-BCB230665011}" srcOrd="1" destOrd="0" presId="urn:microsoft.com/office/officeart/2008/layout/HorizontalMultiLevelHierarchy"/>
    <dgm:cxn modelId="{BBD116E9-EC5D-4392-8BD0-F3CCA582BBA8}" type="presParOf" srcId="{7491F87E-210F-4A78-A33F-BCB230665011}" destId="{C3C6DE91-AFB5-49D7-A1D1-A8742B69ED34}" srcOrd="0" destOrd="0" presId="urn:microsoft.com/office/officeart/2008/layout/HorizontalMultiLevelHierarchy"/>
    <dgm:cxn modelId="{BAB7E30A-C875-47F9-89FD-0D820029FE31}" type="presParOf" srcId="{7491F87E-210F-4A78-A33F-BCB230665011}" destId="{5AD40B7E-766A-43E8-8E04-C38072C98BB7}" srcOrd="1" destOrd="0" presId="urn:microsoft.com/office/officeart/2008/layout/HorizontalMultiLevelHierarchy"/>
    <dgm:cxn modelId="{F53C069E-D3D6-48FE-A923-D46165F7FB4F}" type="presParOf" srcId="{3114285D-E281-4281-ABFA-3089C1571F32}" destId="{55083B75-8357-4DC3-A7C3-34C5B0F90C4C}" srcOrd="2" destOrd="0" presId="urn:microsoft.com/office/officeart/2008/layout/HorizontalMultiLevelHierarchy"/>
    <dgm:cxn modelId="{F5B6ED47-E428-483F-87F6-212509875EAA}" type="presParOf" srcId="{55083B75-8357-4DC3-A7C3-34C5B0F90C4C}" destId="{C6E57F08-9A8D-42C6-BC56-2C502151391B}" srcOrd="0" destOrd="0" presId="urn:microsoft.com/office/officeart/2008/layout/HorizontalMultiLevelHierarchy"/>
    <dgm:cxn modelId="{7C9E6EA8-4EF7-4710-AB73-8AC00FA93C17}" type="presParOf" srcId="{3114285D-E281-4281-ABFA-3089C1571F32}" destId="{B577B66B-BB1D-4EC8-BCCA-4A1562CE0E5E}" srcOrd="3" destOrd="0" presId="urn:microsoft.com/office/officeart/2008/layout/HorizontalMultiLevelHierarchy"/>
    <dgm:cxn modelId="{2D5C4CE2-5448-4D2B-8F84-0AD152F1DFCC}" type="presParOf" srcId="{B577B66B-BB1D-4EC8-BCCA-4A1562CE0E5E}" destId="{065ECDA5-F9BE-4E5F-B8D6-C8DBF9D75A91}" srcOrd="0" destOrd="0" presId="urn:microsoft.com/office/officeart/2008/layout/HorizontalMultiLevelHierarchy"/>
    <dgm:cxn modelId="{4EFC2ECF-04D9-4CBD-8F76-AAA2CC2453E1}" type="presParOf" srcId="{B577B66B-BB1D-4EC8-BCCA-4A1562CE0E5E}" destId="{74B0C60D-6DA0-43DC-A3A4-70C5C4A363F2}" srcOrd="1" destOrd="0" presId="urn:microsoft.com/office/officeart/2008/layout/HorizontalMultiLevelHierarchy"/>
    <dgm:cxn modelId="{FD1B2DA9-9026-4A13-982A-9168D008A448}" type="presParOf" srcId="{3114285D-E281-4281-ABFA-3089C1571F32}" destId="{10267BEB-869F-4942-A5B9-873BD59097E7}" srcOrd="4" destOrd="0" presId="urn:microsoft.com/office/officeart/2008/layout/HorizontalMultiLevelHierarchy"/>
    <dgm:cxn modelId="{F7400643-0D3F-4E0D-BA7F-7EDA09A0962A}" type="presParOf" srcId="{10267BEB-869F-4942-A5B9-873BD59097E7}" destId="{7B3F7B1F-7467-458C-AD9F-6AE6CB1A326A}" srcOrd="0" destOrd="0" presId="urn:microsoft.com/office/officeart/2008/layout/HorizontalMultiLevelHierarchy"/>
    <dgm:cxn modelId="{D0189398-F290-49D8-B7DC-96BA9CC5EC53}" type="presParOf" srcId="{3114285D-E281-4281-ABFA-3089C1571F32}" destId="{04526DEE-E933-4197-B782-28BDCF24E42D}" srcOrd="5" destOrd="0" presId="urn:microsoft.com/office/officeart/2008/layout/HorizontalMultiLevelHierarchy"/>
    <dgm:cxn modelId="{C72849A9-4168-45C1-AEEC-5E1165954EEB}" type="presParOf" srcId="{04526DEE-E933-4197-B782-28BDCF24E42D}" destId="{89D606FB-C136-4F40-8BC0-9EB6BDFE4662}" srcOrd="0" destOrd="0" presId="urn:microsoft.com/office/officeart/2008/layout/HorizontalMultiLevelHierarchy"/>
    <dgm:cxn modelId="{AB65330E-01B5-435D-820B-398BA55B6D7F}" type="presParOf" srcId="{04526DEE-E933-4197-B782-28BDCF24E42D}" destId="{C813F5FD-541D-4B88-9FA5-5D22437F6A3D}" srcOrd="1" destOrd="0" presId="urn:microsoft.com/office/officeart/2008/layout/HorizontalMultiLevelHierarchy"/>
    <dgm:cxn modelId="{261779A1-F805-41AC-896E-1B691B390086}" type="presParOf" srcId="{3114285D-E281-4281-ABFA-3089C1571F32}" destId="{1E94553A-F9F2-4F99-815E-5A4DEB3F94D4}" srcOrd="6" destOrd="0" presId="urn:microsoft.com/office/officeart/2008/layout/HorizontalMultiLevelHierarchy"/>
    <dgm:cxn modelId="{CBF9E6DD-1EBF-49BD-B1E4-0BECC9426C14}" type="presParOf" srcId="{1E94553A-F9F2-4F99-815E-5A4DEB3F94D4}" destId="{4B954949-06BB-4605-B842-381CB4A4B9CA}" srcOrd="0" destOrd="0" presId="urn:microsoft.com/office/officeart/2008/layout/HorizontalMultiLevelHierarchy"/>
    <dgm:cxn modelId="{70C5A70C-0847-41CF-9B5C-C326B2E18090}" type="presParOf" srcId="{3114285D-E281-4281-ABFA-3089C1571F32}" destId="{A961235C-2154-4168-8720-2593AE0D6995}" srcOrd="7" destOrd="0" presId="urn:microsoft.com/office/officeart/2008/layout/HorizontalMultiLevelHierarchy"/>
    <dgm:cxn modelId="{8D834B9D-9086-4CA3-9946-7CB25851293C}" type="presParOf" srcId="{A961235C-2154-4168-8720-2593AE0D6995}" destId="{CA85CF14-C08B-429E-A491-0FA5502D6B97}" srcOrd="0" destOrd="0" presId="urn:microsoft.com/office/officeart/2008/layout/HorizontalMultiLevelHierarchy"/>
    <dgm:cxn modelId="{E5D05026-80C1-4293-85AE-EAF2DEC87AB4}" type="presParOf" srcId="{A961235C-2154-4168-8720-2593AE0D6995}" destId="{2152294B-5B4C-48DC-AD05-667478320BE3}" srcOrd="1" destOrd="0" presId="urn:microsoft.com/office/officeart/2008/layout/HorizontalMultiLevelHierarchy"/>
    <dgm:cxn modelId="{FC68E8D7-0ED4-4104-A4A7-46EA9B9B5456}" type="presParOf" srcId="{3114285D-E281-4281-ABFA-3089C1571F32}" destId="{3556F937-4EAA-4387-819C-EF9D38940447}" srcOrd="8" destOrd="0" presId="urn:microsoft.com/office/officeart/2008/layout/HorizontalMultiLevelHierarchy"/>
    <dgm:cxn modelId="{FF0B25D7-5084-4282-A76F-636D07E8657E}" type="presParOf" srcId="{3556F937-4EAA-4387-819C-EF9D38940447}" destId="{2DC444A9-6998-4D65-91F5-7428B079B823}" srcOrd="0" destOrd="0" presId="urn:microsoft.com/office/officeart/2008/layout/HorizontalMultiLevelHierarchy"/>
    <dgm:cxn modelId="{BF3290BA-8216-4870-AEC6-478CB3275994}" type="presParOf" srcId="{3114285D-E281-4281-ABFA-3089C1571F32}" destId="{E965CBD3-D85D-4151-B5CD-952E4A5509B5}" srcOrd="9" destOrd="0" presId="urn:microsoft.com/office/officeart/2008/layout/HorizontalMultiLevelHierarchy"/>
    <dgm:cxn modelId="{2BB22EAA-32B0-41E2-B822-98360B5D9FDB}" type="presParOf" srcId="{E965CBD3-D85D-4151-B5CD-952E4A5509B5}" destId="{20058DB6-0C46-431E-A806-563E6423EACB}" srcOrd="0" destOrd="0" presId="urn:microsoft.com/office/officeart/2008/layout/HorizontalMultiLevelHierarchy"/>
    <dgm:cxn modelId="{BD099A45-39AA-4D24-823E-E22B602FA43B}" type="presParOf" srcId="{E965CBD3-D85D-4151-B5CD-952E4A5509B5}" destId="{EC046E18-8E2D-4073-9897-5BBFC6CE5816}" srcOrd="1" destOrd="0" presId="urn:microsoft.com/office/officeart/2008/layout/HorizontalMultiLevelHierarchy"/>
    <dgm:cxn modelId="{D9A860E9-58D6-4CD2-ACAB-0584813348DB}" type="presParOf" srcId="{3114285D-E281-4281-ABFA-3089C1571F32}" destId="{ADFB6A1B-E23C-4801-A532-031D53304D32}" srcOrd="10" destOrd="0" presId="urn:microsoft.com/office/officeart/2008/layout/HorizontalMultiLevelHierarchy"/>
    <dgm:cxn modelId="{704627A3-4219-4D43-AF4F-4ED26EEC43DA}" type="presParOf" srcId="{ADFB6A1B-E23C-4801-A532-031D53304D32}" destId="{FF761079-4250-4945-9D0B-094FCDA12147}" srcOrd="0" destOrd="0" presId="urn:microsoft.com/office/officeart/2008/layout/HorizontalMultiLevelHierarchy"/>
    <dgm:cxn modelId="{62824768-4967-4677-BB6F-554C0126CA93}" type="presParOf" srcId="{3114285D-E281-4281-ABFA-3089C1571F32}" destId="{44793EAA-BA40-4057-96D6-BFE5D8A141B7}" srcOrd="11" destOrd="0" presId="urn:microsoft.com/office/officeart/2008/layout/HorizontalMultiLevelHierarchy"/>
    <dgm:cxn modelId="{3EEBCA1E-D7EA-4345-B032-6F89FCC9A57B}" type="presParOf" srcId="{44793EAA-BA40-4057-96D6-BFE5D8A141B7}" destId="{C21319F7-31FF-4481-BEAE-A0714166B2C5}" srcOrd="0" destOrd="0" presId="urn:microsoft.com/office/officeart/2008/layout/HorizontalMultiLevelHierarchy"/>
    <dgm:cxn modelId="{C691A2D5-5957-4B7C-8F7C-635684681A1E}" type="presParOf" srcId="{44793EAA-BA40-4057-96D6-BFE5D8A141B7}" destId="{EBD146B4-182D-48FB-8B2D-B0B205BF47C1}" srcOrd="1" destOrd="0" presId="urn:microsoft.com/office/officeart/2008/layout/HorizontalMultiLevelHierarchy"/>
    <dgm:cxn modelId="{1A694940-6098-4B6B-BA31-DD9BF98DF3A9}" type="presParOf" srcId="{3114285D-E281-4281-ABFA-3089C1571F32}" destId="{4A44A940-A8E4-447A-A80D-043E34C2620C}" srcOrd="12" destOrd="0" presId="urn:microsoft.com/office/officeart/2008/layout/HorizontalMultiLevelHierarchy"/>
    <dgm:cxn modelId="{2A8FEE4C-1B81-4848-8892-EEEB497E0DF3}" type="presParOf" srcId="{4A44A940-A8E4-447A-A80D-043E34C2620C}" destId="{82361DCE-CBA6-4140-8CF7-50FE9D190C14}" srcOrd="0" destOrd="0" presId="urn:microsoft.com/office/officeart/2008/layout/HorizontalMultiLevelHierarchy"/>
    <dgm:cxn modelId="{AE123E25-B838-4824-9049-9FD8C7A9CDEB}" type="presParOf" srcId="{3114285D-E281-4281-ABFA-3089C1571F32}" destId="{24E2EF90-CE58-426B-8C62-63CC7F1EA64D}" srcOrd="13" destOrd="0" presId="urn:microsoft.com/office/officeart/2008/layout/HorizontalMultiLevelHierarchy"/>
    <dgm:cxn modelId="{358AFD71-D0BA-46F5-8CB1-5A97D02F1ECA}" type="presParOf" srcId="{24E2EF90-CE58-426B-8C62-63CC7F1EA64D}" destId="{C878CF0F-9D2A-4B78-BC87-398EF56F3CDB}" srcOrd="0" destOrd="0" presId="urn:microsoft.com/office/officeart/2008/layout/HorizontalMultiLevelHierarchy"/>
    <dgm:cxn modelId="{325D26F5-C53D-4C54-AF7A-F4F67FC4B074}" type="presParOf" srcId="{24E2EF90-CE58-426B-8C62-63CC7F1EA64D}" destId="{FEC70CC7-AD93-4766-A7D4-ABC77D9C5B03}" srcOrd="1" destOrd="0" presId="urn:microsoft.com/office/officeart/2008/layout/HorizontalMultiLevelHierarchy"/>
    <dgm:cxn modelId="{0F8DD2CF-4992-4C46-9669-FA645FCB407E}" type="presParOf" srcId="{3114285D-E281-4281-ABFA-3089C1571F32}" destId="{D4B6CD35-272B-4099-AC38-00F0AA874C53}" srcOrd="14" destOrd="0" presId="urn:microsoft.com/office/officeart/2008/layout/HorizontalMultiLevelHierarchy"/>
    <dgm:cxn modelId="{8F18CCDD-20E2-464C-B3A3-ED60CE79613A}" type="presParOf" srcId="{D4B6CD35-272B-4099-AC38-00F0AA874C53}" destId="{97D53A1B-B586-45F2-886B-00799B965BA1}" srcOrd="0" destOrd="0" presId="urn:microsoft.com/office/officeart/2008/layout/HorizontalMultiLevelHierarchy"/>
    <dgm:cxn modelId="{BA82678E-9BC7-452D-80B0-3062005DC87E}" type="presParOf" srcId="{3114285D-E281-4281-ABFA-3089C1571F32}" destId="{1E74637E-C0BB-48B6-A551-8CD40E7472A5}" srcOrd="15" destOrd="0" presId="urn:microsoft.com/office/officeart/2008/layout/HorizontalMultiLevelHierarchy"/>
    <dgm:cxn modelId="{19998AF9-E2C3-4C5A-A908-31236A57977E}" type="presParOf" srcId="{1E74637E-C0BB-48B6-A551-8CD40E7472A5}" destId="{D87433C3-6F7F-443C-B981-20D1A091245B}" srcOrd="0" destOrd="0" presId="urn:microsoft.com/office/officeart/2008/layout/HorizontalMultiLevelHierarchy"/>
    <dgm:cxn modelId="{29C2FF22-DD08-4662-B687-A3B08F27A7F9}" type="presParOf" srcId="{1E74637E-C0BB-48B6-A551-8CD40E7472A5}" destId="{36BA0D52-9FF8-4B85-8121-9E97A25F3773}" srcOrd="1" destOrd="0" presId="urn:microsoft.com/office/officeart/2008/layout/HorizontalMultiLevelHierarchy"/>
    <dgm:cxn modelId="{498BBC96-66C3-4E6F-A56A-1C9FC5902973}" type="presParOf" srcId="{3114285D-E281-4281-ABFA-3089C1571F32}" destId="{3B4D9C52-DCAD-485F-80B4-50AB808B96F1}" srcOrd="16" destOrd="0" presId="urn:microsoft.com/office/officeart/2008/layout/HorizontalMultiLevelHierarchy"/>
    <dgm:cxn modelId="{F2C06D9A-9CEE-4AE1-981B-5E6E35D3B086}" type="presParOf" srcId="{3B4D9C52-DCAD-485F-80B4-50AB808B96F1}" destId="{EFFB82A5-C467-4AD5-929B-6E6AD6416E96}" srcOrd="0" destOrd="0" presId="urn:microsoft.com/office/officeart/2008/layout/HorizontalMultiLevelHierarchy"/>
    <dgm:cxn modelId="{0DA8EC04-9427-42D9-A53F-EF053AFA524B}" type="presParOf" srcId="{3114285D-E281-4281-ABFA-3089C1571F32}" destId="{EDEF0278-E8FF-4D45-90DB-B793F6AB1BDB}" srcOrd="17" destOrd="0" presId="urn:microsoft.com/office/officeart/2008/layout/HorizontalMultiLevelHierarchy"/>
    <dgm:cxn modelId="{5B1171F5-0DC7-4D8C-B90E-F4E526DFA388}" type="presParOf" srcId="{EDEF0278-E8FF-4D45-90DB-B793F6AB1BDB}" destId="{F29E3B5F-8711-46B6-AD8B-2369CB34C66F}" srcOrd="0" destOrd="0" presId="urn:microsoft.com/office/officeart/2008/layout/HorizontalMultiLevelHierarchy"/>
    <dgm:cxn modelId="{C5BA35CB-B1F6-4E74-AAC6-02E455627732}" type="presParOf" srcId="{EDEF0278-E8FF-4D45-90DB-B793F6AB1BDB}" destId="{7D46DE1C-527C-46B3-9CE7-4FB04043E505}" srcOrd="1" destOrd="0" presId="urn:microsoft.com/office/officeart/2008/layout/HorizontalMultiLevelHierarchy"/>
    <dgm:cxn modelId="{FC116C42-6C10-47CC-B289-5A689C52597B}" type="presParOf" srcId="{3114285D-E281-4281-ABFA-3089C1571F32}" destId="{CA995708-372B-449D-A99B-53E740C156B6}" srcOrd="18" destOrd="0" presId="urn:microsoft.com/office/officeart/2008/layout/HorizontalMultiLevelHierarchy"/>
    <dgm:cxn modelId="{53541FB7-0BBA-4EF9-AAC7-B9361FBA3260}" type="presParOf" srcId="{CA995708-372B-449D-A99B-53E740C156B6}" destId="{2ADB51FB-F626-4BC9-83D2-BE6E94059CAA}" srcOrd="0" destOrd="0" presId="urn:microsoft.com/office/officeart/2008/layout/HorizontalMultiLevelHierarchy"/>
    <dgm:cxn modelId="{390DB403-7EFE-4637-AFF9-BDF20CF0E500}" type="presParOf" srcId="{3114285D-E281-4281-ABFA-3089C1571F32}" destId="{DCBB462B-B642-4899-BC7F-423F198CEB08}" srcOrd="19" destOrd="0" presId="urn:microsoft.com/office/officeart/2008/layout/HorizontalMultiLevelHierarchy"/>
    <dgm:cxn modelId="{5C34802D-577F-4B24-B66C-2820D443273C}" type="presParOf" srcId="{DCBB462B-B642-4899-BC7F-423F198CEB08}" destId="{BAC4E829-DC24-474A-9054-39BBB714869C}" srcOrd="0" destOrd="0" presId="urn:microsoft.com/office/officeart/2008/layout/HorizontalMultiLevelHierarchy"/>
    <dgm:cxn modelId="{0C36CB9C-0550-40B6-8AAC-FC9C8370357B}" type="presParOf" srcId="{DCBB462B-B642-4899-BC7F-423F198CEB08}" destId="{92F5728F-83C6-49AC-91C2-27B8714BBC1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43239E-3370-474E-8BD5-4DCFCB1FC5FD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BEB59E5B-6924-496B-8549-79FB96A82821}">
      <dgm:prSet phldrT="[Text]" phldr="0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>
              <a:latin typeface="Calibri Light" panose="020F0302020204030204"/>
            </a:rPr>
            <a:t>O utilizador pode criar o seu próprio perfil, "Meu Menu", com base no perfis adicionados</a:t>
          </a:r>
          <a:endParaRPr lang="pt-PT"/>
        </a:p>
      </dgm:t>
    </dgm:pt>
    <dgm:pt modelId="{F802FFBE-4897-447A-8ABA-6584A823E566}" type="parTrans" cxnId="{3BF27555-0CF7-4341-89D5-2ACF339228B1}">
      <dgm:prSet/>
      <dgm:spPr/>
      <dgm:t>
        <a:bodyPr/>
        <a:lstStyle/>
        <a:p>
          <a:endParaRPr lang="pt-PT"/>
        </a:p>
      </dgm:t>
    </dgm:pt>
    <dgm:pt modelId="{928EA378-A45C-451D-8ECA-6DD71E1AFC91}" type="sibTrans" cxnId="{3BF27555-0CF7-4341-89D5-2ACF339228B1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/>
        </a:p>
      </dgm:t>
    </dgm:pt>
    <dgm:pt modelId="{094D580A-78C9-4BDD-A549-5C35DB903D8C}">
      <dgm:prSet phldrT="[Text]" phldr="0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2100" b="0">
              <a:latin typeface="+mn-lt"/>
              <a:ea typeface="+mj-ea"/>
              <a:cs typeface="+mj-cs"/>
            </a:rPr>
            <a:t>Selecionar a opção de perfil pretendida, seguido de "+"</a:t>
          </a:r>
        </a:p>
      </dgm:t>
    </dgm:pt>
    <dgm:pt modelId="{21B1A5C9-DB10-44D4-A3E4-B6AA2D0DCB66}" type="parTrans" cxnId="{12755DD6-3F22-4AB6-AC71-BADDA03B8565}">
      <dgm:prSet/>
      <dgm:spPr/>
      <dgm:t>
        <a:bodyPr/>
        <a:lstStyle/>
        <a:p>
          <a:endParaRPr lang="pt-PT"/>
        </a:p>
      </dgm:t>
    </dgm:pt>
    <dgm:pt modelId="{3568FB60-6FBF-416B-870B-2FE747247364}" type="sibTrans" cxnId="{12755DD6-3F22-4AB6-AC71-BADDA03B8565}">
      <dgm:prSet/>
      <dgm:spPr/>
      <dgm:t>
        <a:bodyPr/>
        <a:lstStyle/>
        <a:p>
          <a:endParaRPr lang="pt-PT"/>
        </a:p>
      </dgm:t>
    </dgm:pt>
    <dgm:pt modelId="{2051443B-CAC9-49CF-8357-C450EA552086}" type="pres">
      <dgm:prSet presAssocID="{8F43239E-3370-474E-8BD5-4DCFCB1FC5FD}" presName="linearFlow" presStyleCnt="0">
        <dgm:presLayoutVars>
          <dgm:resizeHandles val="exact"/>
        </dgm:presLayoutVars>
      </dgm:prSet>
      <dgm:spPr/>
    </dgm:pt>
    <dgm:pt modelId="{70123099-53A8-4655-9284-DCEB41EB27C4}" type="pres">
      <dgm:prSet presAssocID="{BEB59E5B-6924-496B-8549-79FB96A82821}" presName="node" presStyleLbl="node1" presStyleIdx="0" presStyleCnt="2">
        <dgm:presLayoutVars>
          <dgm:bulletEnabled val="1"/>
        </dgm:presLayoutVars>
      </dgm:prSet>
      <dgm:spPr/>
    </dgm:pt>
    <dgm:pt modelId="{13FB844E-703C-4BEB-B83A-DB8253FC8A05}" type="pres">
      <dgm:prSet presAssocID="{928EA378-A45C-451D-8ECA-6DD71E1AFC91}" presName="sibTrans" presStyleLbl="sibTrans2D1" presStyleIdx="0" presStyleCnt="1"/>
      <dgm:spPr/>
    </dgm:pt>
    <dgm:pt modelId="{0554254A-C266-4CCC-9DF3-0B6C308A0FBF}" type="pres">
      <dgm:prSet presAssocID="{928EA378-A45C-451D-8ECA-6DD71E1AFC91}" presName="connectorText" presStyleLbl="sibTrans2D1" presStyleIdx="0" presStyleCnt="1"/>
      <dgm:spPr/>
    </dgm:pt>
    <dgm:pt modelId="{09D4422C-1520-4D82-B8C0-0416367F7361}" type="pres">
      <dgm:prSet presAssocID="{094D580A-78C9-4BDD-A549-5C35DB903D8C}" presName="node" presStyleLbl="node1" presStyleIdx="1" presStyleCnt="2">
        <dgm:presLayoutVars>
          <dgm:bulletEnabled val="1"/>
        </dgm:presLayoutVars>
      </dgm:prSet>
      <dgm:spPr/>
    </dgm:pt>
  </dgm:ptLst>
  <dgm:cxnLst>
    <dgm:cxn modelId="{9C96EC11-0D31-4D38-A214-C9F8C72D44B2}" type="presOf" srcId="{BEB59E5B-6924-496B-8549-79FB96A82821}" destId="{70123099-53A8-4655-9284-DCEB41EB27C4}" srcOrd="0" destOrd="0" presId="urn:microsoft.com/office/officeart/2005/8/layout/process2"/>
    <dgm:cxn modelId="{1A01F560-E2D0-40C7-B02B-2A8CEF389525}" type="presOf" srcId="{8F43239E-3370-474E-8BD5-4DCFCB1FC5FD}" destId="{2051443B-CAC9-49CF-8357-C450EA552086}" srcOrd="0" destOrd="0" presId="urn:microsoft.com/office/officeart/2005/8/layout/process2"/>
    <dgm:cxn modelId="{3BF27555-0CF7-4341-89D5-2ACF339228B1}" srcId="{8F43239E-3370-474E-8BD5-4DCFCB1FC5FD}" destId="{BEB59E5B-6924-496B-8549-79FB96A82821}" srcOrd="0" destOrd="0" parTransId="{F802FFBE-4897-447A-8ABA-6584A823E566}" sibTransId="{928EA378-A45C-451D-8ECA-6DD71E1AFC91}"/>
    <dgm:cxn modelId="{80CAF678-D571-4B11-B794-6B28632E66DF}" type="presOf" srcId="{928EA378-A45C-451D-8ECA-6DD71E1AFC91}" destId="{13FB844E-703C-4BEB-B83A-DB8253FC8A05}" srcOrd="0" destOrd="0" presId="urn:microsoft.com/office/officeart/2005/8/layout/process2"/>
    <dgm:cxn modelId="{0304708D-D6FA-42DD-AC3F-2202C5E3D950}" type="presOf" srcId="{094D580A-78C9-4BDD-A549-5C35DB903D8C}" destId="{09D4422C-1520-4D82-B8C0-0416367F7361}" srcOrd="0" destOrd="0" presId="urn:microsoft.com/office/officeart/2005/8/layout/process2"/>
    <dgm:cxn modelId="{12755DD6-3F22-4AB6-AC71-BADDA03B8565}" srcId="{8F43239E-3370-474E-8BD5-4DCFCB1FC5FD}" destId="{094D580A-78C9-4BDD-A549-5C35DB903D8C}" srcOrd="1" destOrd="0" parTransId="{21B1A5C9-DB10-44D4-A3E4-B6AA2D0DCB66}" sibTransId="{3568FB60-6FBF-416B-870B-2FE747247364}"/>
    <dgm:cxn modelId="{D19FEAF9-7BE1-4FF7-8AAF-3748A4CB73A2}" type="presOf" srcId="{928EA378-A45C-451D-8ECA-6DD71E1AFC91}" destId="{0554254A-C266-4CCC-9DF3-0B6C308A0FBF}" srcOrd="1" destOrd="0" presId="urn:microsoft.com/office/officeart/2005/8/layout/process2"/>
    <dgm:cxn modelId="{FF1C9476-5AEC-4BAF-AFA4-9E312143CC6F}" type="presParOf" srcId="{2051443B-CAC9-49CF-8357-C450EA552086}" destId="{70123099-53A8-4655-9284-DCEB41EB27C4}" srcOrd="0" destOrd="0" presId="urn:microsoft.com/office/officeart/2005/8/layout/process2"/>
    <dgm:cxn modelId="{9FCB90B9-319E-4827-8748-DA53E29757B1}" type="presParOf" srcId="{2051443B-CAC9-49CF-8357-C450EA552086}" destId="{13FB844E-703C-4BEB-B83A-DB8253FC8A05}" srcOrd="1" destOrd="0" presId="urn:microsoft.com/office/officeart/2005/8/layout/process2"/>
    <dgm:cxn modelId="{5366007A-656E-4765-A1EC-A2FD5EF5ED16}" type="presParOf" srcId="{13FB844E-703C-4BEB-B83A-DB8253FC8A05}" destId="{0554254A-C266-4CCC-9DF3-0B6C308A0FBF}" srcOrd="0" destOrd="0" presId="urn:microsoft.com/office/officeart/2005/8/layout/process2"/>
    <dgm:cxn modelId="{06ABAF2D-78D4-488B-8F6F-367B4F9F8D37}" type="presParOf" srcId="{2051443B-CAC9-49CF-8357-C450EA552086}" destId="{09D4422C-1520-4D82-B8C0-0416367F736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43239E-3370-474E-8BD5-4DCFCB1FC5FD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BEB59E5B-6924-496B-8549-79FB96A82821}">
      <dgm:prSet phldrT="[Text]" phldr="0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1700">
              <a:latin typeface="Calibri Light" panose="020F0302020204030204"/>
            </a:rPr>
            <a:t>O utilizador pode, estabelecer um ecrã inicial, para cada  perfil adicionado</a:t>
          </a:r>
          <a:endParaRPr lang="pt-PT" sz="1700"/>
        </a:p>
      </dgm:t>
    </dgm:pt>
    <dgm:pt modelId="{F802FFBE-4897-447A-8ABA-6584A823E566}" type="parTrans" cxnId="{3BF27555-0CF7-4341-89D5-2ACF339228B1}">
      <dgm:prSet/>
      <dgm:spPr/>
      <dgm:t>
        <a:bodyPr/>
        <a:lstStyle/>
        <a:p>
          <a:endParaRPr lang="pt-PT"/>
        </a:p>
      </dgm:t>
    </dgm:pt>
    <dgm:pt modelId="{928EA378-A45C-451D-8ECA-6DD71E1AFC91}" type="sibTrans" cxnId="{3BF27555-0CF7-4341-89D5-2ACF339228B1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endParaRPr lang="pt-PT"/>
        </a:p>
      </dgm:t>
    </dgm:pt>
    <dgm:pt modelId="{094D580A-78C9-4BDD-A549-5C35DB903D8C}">
      <dgm:prSet phldrT="[Text]" phldr="0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4"/>
        </a:solidFill>
      </dgm:spPr>
      <dgm:t>
        <a:bodyPr/>
        <a:lstStyle/>
        <a:p>
          <a:pPr rtl="0"/>
          <a:r>
            <a:rPr lang="pt-PT" sz="1700" b="0">
              <a:latin typeface="+mn-lt"/>
              <a:ea typeface="+mj-ea"/>
              <a:cs typeface="+mj-cs"/>
            </a:rPr>
            <a:t>Selecionar o  perfil pretendido, seguido de “..."</a:t>
          </a:r>
        </a:p>
      </dgm:t>
    </dgm:pt>
    <dgm:pt modelId="{21B1A5C9-DB10-44D4-A3E4-B6AA2D0DCB66}" type="parTrans" cxnId="{12755DD6-3F22-4AB6-AC71-BADDA03B8565}">
      <dgm:prSet/>
      <dgm:spPr/>
      <dgm:t>
        <a:bodyPr/>
        <a:lstStyle/>
        <a:p>
          <a:endParaRPr lang="pt-PT"/>
        </a:p>
      </dgm:t>
    </dgm:pt>
    <dgm:pt modelId="{3568FB60-6FBF-416B-870B-2FE747247364}" type="sibTrans" cxnId="{12755DD6-3F22-4AB6-AC71-BADDA03B8565}">
      <dgm:prSet/>
      <dgm:spPr/>
      <dgm:t>
        <a:bodyPr/>
        <a:lstStyle/>
        <a:p>
          <a:endParaRPr lang="pt-PT"/>
        </a:p>
      </dgm:t>
    </dgm:pt>
    <dgm:pt modelId="{EC92B5C6-8991-44D9-B378-89ED45A3CBD8}">
      <dgm:prSet custT="1"/>
      <dgm:spPr>
        <a:solidFill>
          <a:schemeClr val="accent2"/>
        </a:solidFill>
      </dgm:spPr>
      <dgm:t>
        <a:bodyPr/>
        <a:lstStyle/>
        <a:p>
          <a:r>
            <a:rPr lang="en-US" sz="1700" err="1"/>
            <a:t>Selecionar</a:t>
          </a:r>
          <a:r>
            <a:rPr lang="en-US" sz="1700"/>
            <a:t> a </a:t>
          </a:r>
          <a:r>
            <a:rPr lang="en-US" sz="1700" err="1"/>
            <a:t>opção</a:t>
          </a:r>
          <a:r>
            <a:rPr lang="en-US" sz="1700"/>
            <a:t> </a:t>
          </a:r>
          <a:r>
            <a:rPr lang="en-US" sz="1700" err="1"/>
            <a:t>pretendida</a:t>
          </a:r>
          <a:r>
            <a:rPr lang="en-US" sz="1700"/>
            <a:t>, para </a:t>
          </a:r>
          <a:r>
            <a:rPr lang="en-US" sz="1700" err="1"/>
            <a:t>Ecrã</a:t>
          </a:r>
          <a:r>
            <a:rPr lang="en-US" sz="1700"/>
            <a:t> Principal</a:t>
          </a:r>
        </a:p>
      </dgm:t>
    </dgm:pt>
    <dgm:pt modelId="{9FF4BBE0-7B64-4F14-9CDD-8A80830847D8}" type="parTrans" cxnId="{3C060F57-BCD1-47D8-AF1F-BBC9660B9F3B}">
      <dgm:prSet/>
      <dgm:spPr/>
      <dgm:t>
        <a:bodyPr/>
        <a:lstStyle/>
        <a:p>
          <a:endParaRPr lang="en-US"/>
        </a:p>
      </dgm:t>
    </dgm:pt>
    <dgm:pt modelId="{70A9FAE8-73E3-49F4-A764-185D61263786}" type="sibTrans" cxnId="{3C060F57-BCD1-47D8-AF1F-BBC9660B9F3B}">
      <dgm:prSet/>
      <dgm:spPr/>
      <dgm:t>
        <a:bodyPr/>
        <a:lstStyle/>
        <a:p>
          <a:endParaRPr lang="en-US"/>
        </a:p>
      </dgm:t>
    </dgm:pt>
    <dgm:pt modelId="{2051443B-CAC9-49CF-8357-C450EA552086}" type="pres">
      <dgm:prSet presAssocID="{8F43239E-3370-474E-8BD5-4DCFCB1FC5FD}" presName="linearFlow" presStyleCnt="0">
        <dgm:presLayoutVars>
          <dgm:resizeHandles val="exact"/>
        </dgm:presLayoutVars>
      </dgm:prSet>
      <dgm:spPr/>
    </dgm:pt>
    <dgm:pt modelId="{70123099-53A8-4655-9284-DCEB41EB27C4}" type="pres">
      <dgm:prSet presAssocID="{BEB59E5B-6924-496B-8549-79FB96A82821}" presName="node" presStyleLbl="node1" presStyleIdx="0" presStyleCnt="3" custScaleY="111292" custLinFactNeighborX="11148" custLinFactNeighborY="-22507">
        <dgm:presLayoutVars>
          <dgm:bulletEnabled val="1"/>
        </dgm:presLayoutVars>
      </dgm:prSet>
      <dgm:spPr/>
    </dgm:pt>
    <dgm:pt modelId="{13FB844E-703C-4BEB-B83A-DB8253FC8A05}" type="pres">
      <dgm:prSet presAssocID="{928EA378-A45C-451D-8ECA-6DD71E1AFC91}" presName="sibTrans" presStyleLbl="sibTrans2D1" presStyleIdx="0" presStyleCnt="2"/>
      <dgm:spPr/>
    </dgm:pt>
    <dgm:pt modelId="{0554254A-C266-4CCC-9DF3-0B6C308A0FBF}" type="pres">
      <dgm:prSet presAssocID="{928EA378-A45C-451D-8ECA-6DD71E1AFC91}" presName="connectorText" presStyleLbl="sibTrans2D1" presStyleIdx="0" presStyleCnt="2"/>
      <dgm:spPr/>
    </dgm:pt>
    <dgm:pt modelId="{09D4422C-1520-4D82-B8C0-0416367F7361}" type="pres">
      <dgm:prSet presAssocID="{094D580A-78C9-4BDD-A549-5C35DB903D8C}" presName="node" presStyleLbl="node1" presStyleIdx="1" presStyleCnt="3">
        <dgm:presLayoutVars>
          <dgm:bulletEnabled val="1"/>
        </dgm:presLayoutVars>
      </dgm:prSet>
      <dgm:spPr/>
    </dgm:pt>
    <dgm:pt modelId="{935737CE-9C8F-4E25-9FF6-103E6DCE3DEC}" type="pres">
      <dgm:prSet presAssocID="{3568FB60-6FBF-416B-870B-2FE747247364}" presName="sibTrans" presStyleLbl="sibTrans2D1" presStyleIdx="1" presStyleCnt="2"/>
      <dgm:spPr/>
    </dgm:pt>
    <dgm:pt modelId="{B16A9359-6856-4157-908F-89103B40D061}" type="pres">
      <dgm:prSet presAssocID="{3568FB60-6FBF-416B-870B-2FE747247364}" presName="connectorText" presStyleLbl="sibTrans2D1" presStyleIdx="1" presStyleCnt="2"/>
      <dgm:spPr/>
    </dgm:pt>
    <dgm:pt modelId="{3E6A5EB5-9E37-4185-9BF2-636E6F9DED8F}" type="pres">
      <dgm:prSet presAssocID="{EC92B5C6-8991-44D9-B378-89ED45A3CBD8}" presName="node" presStyleLbl="node1" presStyleIdx="2" presStyleCnt="3">
        <dgm:presLayoutVars>
          <dgm:bulletEnabled val="1"/>
        </dgm:presLayoutVars>
      </dgm:prSet>
      <dgm:spPr/>
    </dgm:pt>
  </dgm:ptLst>
  <dgm:cxnLst>
    <dgm:cxn modelId="{9C96EC11-0D31-4D38-A214-C9F8C72D44B2}" type="presOf" srcId="{BEB59E5B-6924-496B-8549-79FB96A82821}" destId="{70123099-53A8-4655-9284-DCEB41EB27C4}" srcOrd="0" destOrd="0" presId="urn:microsoft.com/office/officeart/2005/8/layout/process2"/>
    <dgm:cxn modelId="{1E6CB22A-3742-43E0-89CC-E5568CDBC981}" type="presOf" srcId="{EC92B5C6-8991-44D9-B378-89ED45A3CBD8}" destId="{3E6A5EB5-9E37-4185-9BF2-636E6F9DED8F}" srcOrd="0" destOrd="0" presId="urn:microsoft.com/office/officeart/2005/8/layout/process2"/>
    <dgm:cxn modelId="{1A01F560-E2D0-40C7-B02B-2A8CEF389525}" type="presOf" srcId="{8F43239E-3370-474E-8BD5-4DCFCB1FC5FD}" destId="{2051443B-CAC9-49CF-8357-C450EA552086}" srcOrd="0" destOrd="0" presId="urn:microsoft.com/office/officeart/2005/8/layout/process2"/>
    <dgm:cxn modelId="{3BF27555-0CF7-4341-89D5-2ACF339228B1}" srcId="{8F43239E-3370-474E-8BD5-4DCFCB1FC5FD}" destId="{BEB59E5B-6924-496B-8549-79FB96A82821}" srcOrd="0" destOrd="0" parTransId="{F802FFBE-4897-447A-8ABA-6584A823E566}" sibTransId="{928EA378-A45C-451D-8ECA-6DD71E1AFC91}"/>
    <dgm:cxn modelId="{3C060F57-BCD1-47D8-AF1F-BBC9660B9F3B}" srcId="{8F43239E-3370-474E-8BD5-4DCFCB1FC5FD}" destId="{EC92B5C6-8991-44D9-B378-89ED45A3CBD8}" srcOrd="2" destOrd="0" parTransId="{9FF4BBE0-7B64-4F14-9CDD-8A80830847D8}" sibTransId="{70A9FAE8-73E3-49F4-A764-185D61263786}"/>
    <dgm:cxn modelId="{80CAF678-D571-4B11-B794-6B28632E66DF}" type="presOf" srcId="{928EA378-A45C-451D-8ECA-6DD71E1AFC91}" destId="{13FB844E-703C-4BEB-B83A-DB8253FC8A05}" srcOrd="0" destOrd="0" presId="urn:microsoft.com/office/officeart/2005/8/layout/process2"/>
    <dgm:cxn modelId="{E99A617A-8860-42C4-978E-BDB11C08F4FE}" type="presOf" srcId="{3568FB60-6FBF-416B-870B-2FE747247364}" destId="{935737CE-9C8F-4E25-9FF6-103E6DCE3DEC}" srcOrd="0" destOrd="0" presId="urn:microsoft.com/office/officeart/2005/8/layout/process2"/>
    <dgm:cxn modelId="{0304708D-D6FA-42DD-AC3F-2202C5E3D950}" type="presOf" srcId="{094D580A-78C9-4BDD-A549-5C35DB903D8C}" destId="{09D4422C-1520-4D82-B8C0-0416367F7361}" srcOrd="0" destOrd="0" presId="urn:microsoft.com/office/officeart/2005/8/layout/process2"/>
    <dgm:cxn modelId="{7462A6C4-7036-43B6-B850-2B83E0ABD59F}" type="presOf" srcId="{3568FB60-6FBF-416B-870B-2FE747247364}" destId="{B16A9359-6856-4157-908F-89103B40D061}" srcOrd="1" destOrd="0" presId="urn:microsoft.com/office/officeart/2005/8/layout/process2"/>
    <dgm:cxn modelId="{12755DD6-3F22-4AB6-AC71-BADDA03B8565}" srcId="{8F43239E-3370-474E-8BD5-4DCFCB1FC5FD}" destId="{094D580A-78C9-4BDD-A549-5C35DB903D8C}" srcOrd="1" destOrd="0" parTransId="{21B1A5C9-DB10-44D4-A3E4-B6AA2D0DCB66}" sibTransId="{3568FB60-6FBF-416B-870B-2FE747247364}"/>
    <dgm:cxn modelId="{D19FEAF9-7BE1-4FF7-8AAF-3748A4CB73A2}" type="presOf" srcId="{928EA378-A45C-451D-8ECA-6DD71E1AFC91}" destId="{0554254A-C266-4CCC-9DF3-0B6C308A0FBF}" srcOrd="1" destOrd="0" presId="urn:microsoft.com/office/officeart/2005/8/layout/process2"/>
    <dgm:cxn modelId="{FF1C9476-5AEC-4BAF-AFA4-9E312143CC6F}" type="presParOf" srcId="{2051443B-CAC9-49CF-8357-C450EA552086}" destId="{70123099-53A8-4655-9284-DCEB41EB27C4}" srcOrd="0" destOrd="0" presId="urn:microsoft.com/office/officeart/2005/8/layout/process2"/>
    <dgm:cxn modelId="{9FCB90B9-319E-4827-8748-DA53E29757B1}" type="presParOf" srcId="{2051443B-CAC9-49CF-8357-C450EA552086}" destId="{13FB844E-703C-4BEB-B83A-DB8253FC8A05}" srcOrd="1" destOrd="0" presId="urn:microsoft.com/office/officeart/2005/8/layout/process2"/>
    <dgm:cxn modelId="{5366007A-656E-4765-A1EC-A2FD5EF5ED16}" type="presParOf" srcId="{13FB844E-703C-4BEB-B83A-DB8253FC8A05}" destId="{0554254A-C266-4CCC-9DF3-0B6C308A0FBF}" srcOrd="0" destOrd="0" presId="urn:microsoft.com/office/officeart/2005/8/layout/process2"/>
    <dgm:cxn modelId="{06ABAF2D-78D4-488B-8F6F-367B4F9F8D37}" type="presParOf" srcId="{2051443B-CAC9-49CF-8357-C450EA552086}" destId="{09D4422C-1520-4D82-B8C0-0416367F7361}" srcOrd="2" destOrd="0" presId="urn:microsoft.com/office/officeart/2005/8/layout/process2"/>
    <dgm:cxn modelId="{5C6C475D-C414-4AF0-92CF-B19D22DC542E}" type="presParOf" srcId="{2051443B-CAC9-49CF-8357-C450EA552086}" destId="{935737CE-9C8F-4E25-9FF6-103E6DCE3DEC}" srcOrd="3" destOrd="0" presId="urn:microsoft.com/office/officeart/2005/8/layout/process2"/>
    <dgm:cxn modelId="{2A23FA65-43F5-463F-9B70-834F5E339C80}" type="presParOf" srcId="{935737CE-9C8F-4E25-9FF6-103E6DCE3DEC}" destId="{B16A9359-6856-4157-908F-89103B40D061}" srcOrd="0" destOrd="0" presId="urn:microsoft.com/office/officeart/2005/8/layout/process2"/>
    <dgm:cxn modelId="{EF935CC9-21D3-4B3F-B5F1-AC1F3E5AFD3F}" type="presParOf" srcId="{2051443B-CAC9-49CF-8357-C450EA552086}" destId="{3E6A5EB5-9E37-4185-9BF2-636E6F9DED8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F43239E-3370-474E-8BD5-4DCFCB1FC5FD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BEB59E5B-6924-496B-8549-79FB96A82821}">
      <dgm:prSet phldrT="[Text]" phldr="0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1700" dirty="0">
              <a:latin typeface="Calibri Light" panose="020F0302020204030204"/>
            </a:rPr>
            <a:t>O utilizador pode, estabelecer um ecrã inicial, para cada  perfil adicionado</a:t>
          </a:r>
          <a:endParaRPr lang="pt-PT" sz="1700" dirty="0"/>
        </a:p>
      </dgm:t>
    </dgm:pt>
    <dgm:pt modelId="{F802FFBE-4897-447A-8ABA-6584A823E566}" type="parTrans" cxnId="{3BF27555-0CF7-4341-89D5-2ACF339228B1}">
      <dgm:prSet/>
      <dgm:spPr/>
      <dgm:t>
        <a:bodyPr/>
        <a:lstStyle/>
        <a:p>
          <a:endParaRPr lang="pt-PT"/>
        </a:p>
      </dgm:t>
    </dgm:pt>
    <dgm:pt modelId="{928EA378-A45C-451D-8ECA-6DD71E1AFC91}" type="sibTrans" cxnId="{3BF27555-0CF7-4341-89D5-2ACF339228B1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endParaRPr lang="pt-PT"/>
        </a:p>
      </dgm:t>
    </dgm:pt>
    <dgm:pt modelId="{094D580A-78C9-4BDD-A549-5C35DB903D8C}">
      <dgm:prSet phldrT="[Text]" phldr="0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4"/>
        </a:solidFill>
      </dgm:spPr>
      <dgm:t>
        <a:bodyPr/>
        <a:lstStyle/>
        <a:p>
          <a:pPr rtl="0"/>
          <a:r>
            <a:rPr lang="pt-PT" sz="1700" b="0" dirty="0">
              <a:latin typeface="+mn-lt"/>
              <a:ea typeface="+mj-ea"/>
              <a:cs typeface="+mj-cs"/>
            </a:rPr>
            <a:t>Selecionar o  perfil pretendido, seguido de “..."</a:t>
          </a:r>
        </a:p>
      </dgm:t>
    </dgm:pt>
    <dgm:pt modelId="{21B1A5C9-DB10-44D4-A3E4-B6AA2D0DCB66}" type="parTrans" cxnId="{12755DD6-3F22-4AB6-AC71-BADDA03B8565}">
      <dgm:prSet/>
      <dgm:spPr/>
      <dgm:t>
        <a:bodyPr/>
        <a:lstStyle/>
        <a:p>
          <a:endParaRPr lang="pt-PT"/>
        </a:p>
      </dgm:t>
    </dgm:pt>
    <dgm:pt modelId="{3568FB60-6FBF-416B-870B-2FE747247364}" type="sibTrans" cxnId="{12755DD6-3F22-4AB6-AC71-BADDA03B8565}">
      <dgm:prSet/>
      <dgm:spPr/>
      <dgm:t>
        <a:bodyPr/>
        <a:lstStyle/>
        <a:p>
          <a:endParaRPr lang="pt-PT"/>
        </a:p>
      </dgm:t>
    </dgm:pt>
    <dgm:pt modelId="{EC92B5C6-8991-44D9-B378-89ED45A3CBD8}">
      <dgm:prSet custT="1"/>
      <dgm:spPr>
        <a:solidFill>
          <a:schemeClr val="accent2"/>
        </a:solidFill>
      </dgm:spPr>
      <dgm:t>
        <a:bodyPr/>
        <a:lstStyle/>
        <a:p>
          <a:r>
            <a:rPr lang="en-US" sz="1700" dirty="0" err="1"/>
            <a:t>Selecionar</a:t>
          </a:r>
          <a:r>
            <a:rPr lang="en-US" sz="1700" dirty="0"/>
            <a:t> a </a:t>
          </a:r>
          <a:r>
            <a:rPr lang="en-US" sz="1700" dirty="0" err="1"/>
            <a:t>opção</a:t>
          </a:r>
          <a:r>
            <a:rPr lang="en-US" sz="1700" dirty="0"/>
            <a:t> </a:t>
          </a:r>
          <a:r>
            <a:rPr lang="en-US" sz="1700" dirty="0" err="1"/>
            <a:t>pretendida</a:t>
          </a:r>
          <a:r>
            <a:rPr lang="en-US" sz="1700" dirty="0"/>
            <a:t>, para </a:t>
          </a:r>
          <a:r>
            <a:rPr lang="en-US" sz="1700" dirty="0" err="1"/>
            <a:t>Ecrã</a:t>
          </a:r>
          <a:r>
            <a:rPr lang="en-US" sz="1700" dirty="0"/>
            <a:t> Principal</a:t>
          </a:r>
        </a:p>
      </dgm:t>
    </dgm:pt>
    <dgm:pt modelId="{9FF4BBE0-7B64-4F14-9CDD-8A80830847D8}" type="parTrans" cxnId="{3C060F57-BCD1-47D8-AF1F-BBC9660B9F3B}">
      <dgm:prSet/>
      <dgm:spPr/>
      <dgm:t>
        <a:bodyPr/>
        <a:lstStyle/>
        <a:p>
          <a:endParaRPr lang="en-US"/>
        </a:p>
      </dgm:t>
    </dgm:pt>
    <dgm:pt modelId="{70A9FAE8-73E3-49F4-A764-185D61263786}" type="sibTrans" cxnId="{3C060F57-BCD1-47D8-AF1F-BBC9660B9F3B}">
      <dgm:prSet/>
      <dgm:spPr/>
      <dgm:t>
        <a:bodyPr/>
        <a:lstStyle/>
        <a:p>
          <a:endParaRPr lang="en-US"/>
        </a:p>
      </dgm:t>
    </dgm:pt>
    <dgm:pt modelId="{2051443B-CAC9-49CF-8357-C450EA552086}" type="pres">
      <dgm:prSet presAssocID="{8F43239E-3370-474E-8BD5-4DCFCB1FC5FD}" presName="linearFlow" presStyleCnt="0">
        <dgm:presLayoutVars>
          <dgm:resizeHandles val="exact"/>
        </dgm:presLayoutVars>
      </dgm:prSet>
      <dgm:spPr/>
    </dgm:pt>
    <dgm:pt modelId="{70123099-53A8-4655-9284-DCEB41EB27C4}" type="pres">
      <dgm:prSet presAssocID="{BEB59E5B-6924-496B-8549-79FB96A82821}" presName="node" presStyleLbl="node1" presStyleIdx="0" presStyleCnt="3" custScaleY="111292" custLinFactNeighborX="11148" custLinFactNeighborY="-22507">
        <dgm:presLayoutVars>
          <dgm:bulletEnabled val="1"/>
        </dgm:presLayoutVars>
      </dgm:prSet>
      <dgm:spPr/>
    </dgm:pt>
    <dgm:pt modelId="{13FB844E-703C-4BEB-B83A-DB8253FC8A05}" type="pres">
      <dgm:prSet presAssocID="{928EA378-A45C-451D-8ECA-6DD71E1AFC91}" presName="sibTrans" presStyleLbl="sibTrans2D1" presStyleIdx="0" presStyleCnt="2"/>
      <dgm:spPr/>
    </dgm:pt>
    <dgm:pt modelId="{0554254A-C266-4CCC-9DF3-0B6C308A0FBF}" type="pres">
      <dgm:prSet presAssocID="{928EA378-A45C-451D-8ECA-6DD71E1AFC91}" presName="connectorText" presStyleLbl="sibTrans2D1" presStyleIdx="0" presStyleCnt="2"/>
      <dgm:spPr/>
    </dgm:pt>
    <dgm:pt modelId="{09D4422C-1520-4D82-B8C0-0416367F7361}" type="pres">
      <dgm:prSet presAssocID="{094D580A-78C9-4BDD-A549-5C35DB903D8C}" presName="node" presStyleLbl="node1" presStyleIdx="1" presStyleCnt="3">
        <dgm:presLayoutVars>
          <dgm:bulletEnabled val="1"/>
        </dgm:presLayoutVars>
      </dgm:prSet>
      <dgm:spPr/>
    </dgm:pt>
    <dgm:pt modelId="{935737CE-9C8F-4E25-9FF6-103E6DCE3DEC}" type="pres">
      <dgm:prSet presAssocID="{3568FB60-6FBF-416B-870B-2FE747247364}" presName="sibTrans" presStyleLbl="sibTrans2D1" presStyleIdx="1" presStyleCnt="2"/>
      <dgm:spPr/>
    </dgm:pt>
    <dgm:pt modelId="{B16A9359-6856-4157-908F-89103B40D061}" type="pres">
      <dgm:prSet presAssocID="{3568FB60-6FBF-416B-870B-2FE747247364}" presName="connectorText" presStyleLbl="sibTrans2D1" presStyleIdx="1" presStyleCnt="2"/>
      <dgm:spPr/>
    </dgm:pt>
    <dgm:pt modelId="{3E6A5EB5-9E37-4185-9BF2-636E6F9DED8F}" type="pres">
      <dgm:prSet presAssocID="{EC92B5C6-8991-44D9-B378-89ED45A3CBD8}" presName="node" presStyleLbl="node1" presStyleIdx="2" presStyleCnt="3">
        <dgm:presLayoutVars>
          <dgm:bulletEnabled val="1"/>
        </dgm:presLayoutVars>
      </dgm:prSet>
      <dgm:spPr/>
    </dgm:pt>
  </dgm:ptLst>
  <dgm:cxnLst>
    <dgm:cxn modelId="{9C96EC11-0D31-4D38-A214-C9F8C72D44B2}" type="presOf" srcId="{BEB59E5B-6924-496B-8549-79FB96A82821}" destId="{70123099-53A8-4655-9284-DCEB41EB27C4}" srcOrd="0" destOrd="0" presId="urn:microsoft.com/office/officeart/2005/8/layout/process2"/>
    <dgm:cxn modelId="{1E6CB22A-3742-43E0-89CC-E5568CDBC981}" type="presOf" srcId="{EC92B5C6-8991-44D9-B378-89ED45A3CBD8}" destId="{3E6A5EB5-9E37-4185-9BF2-636E6F9DED8F}" srcOrd="0" destOrd="0" presId="urn:microsoft.com/office/officeart/2005/8/layout/process2"/>
    <dgm:cxn modelId="{1A01F560-E2D0-40C7-B02B-2A8CEF389525}" type="presOf" srcId="{8F43239E-3370-474E-8BD5-4DCFCB1FC5FD}" destId="{2051443B-CAC9-49CF-8357-C450EA552086}" srcOrd="0" destOrd="0" presId="urn:microsoft.com/office/officeart/2005/8/layout/process2"/>
    <dgm:cxn modelId="{3BF27555-0CF7-4341-89D5-2ACF339228B1}" srcId="{8F43239E-3370-474E-8BD5-4DCFCB1FC5FD}" destId="{BEB59E5B-6924-496B-8549-79FB96A82821}" srcOrd="0" destOrd="0" parTransId="{F802FFBE-4897-447A-8ABA-6584A823E566}" sibTransId="{928EA378-A45C-451D-8ECA-6DD71E1AFC91}"/>
    <dgm:cxn modelId="{3C060F57-BCD1-47D8-AF1F-BBC9660B9F3B}" srcId="{8F43239E-3370-474E-8BD5-4DCFCB1FC5FD}" destId="{EC92B5C6-8991-44D9-B378-89ED45A3CBD8}" srcOrd="2" destOrd="0" parTransId="{9FF4BBE0-7B64-4F14-9CDD-8A80830847D8}" sibTransId="{70A9FAE8-73E3-49F4-A764-185D61263786}"/>
    <dgm:cxn modelId="{80CAF678-D571-4B11-B794-6B28632E66DF}" type="presOf" srcId="{928EA378-A45C-451D-8ECA-6DD71E1AFC91}" destId="{13FB844E-703C-4BEB-B83A-DB8253FC8A05}" srcOrd="0" destOrd="0" presId="urn:microsoft.com/office/officeart/2005/8/layout/process2"/>
    <dgm:cxn modelId="{E99A617A-8860-42C4-978E-BDB11C08F4FE}" type="presOf" srcId="{3568FB60-6FBF-416B-870B-2FE747247364}" destId="{935737CE-9C8F-4E25-9FF6-103E6DCE3DEC}" srcOrd="0" destOrd="0" presId="urn:microsoft.com/office/officeart/2005/8/layout/process2"/>
    <dgm:cxn modelId="{0304708D-D6FA-42DD-AC3F-2202C5E3D950}" type="presOf" srcId="{094D580A-78C9-4BDD-A549-5C35DB903D8C}" destId="{09D4422C-1520-4D82-B8C0-0416367F7361}" srcOrd="0" destOrd="0" presId="urn:microsoft.com/office/officeart/2005/8/layout/process2"/>
    <dgm:cxn modelId="{7462A6C4-7036-43B6-B850-2B83E0ABD59F}" type="presOf" srcId="{3568FB60-6FBF-416B-870B-2FE747247364}" destId="{B16A9359-6856-4157-908F-89103B40D061}" srcOrd="1" destOrd="0" presId="urn:microsoft.com/office/officeart/2005/8/layout/process2"/>
    <dgm:cxn modelId="{12755DD6-3F22-4AB6-AC71-BADDA03B8565}" srcId="{8F43239E-3370-474E-8BD5-4DCFCB1FC5FD}" destId="{094D580A-78C9-4BDD-A549-5C35DB903D8C}" srcOrd="1" destOrd="0" parTransId="{21B1A5C9-DB10-44D4-A3E4-B6AA2D0DCB66}" sibTransId="{3568FB60-6FBF-416B-870B-2FE747247364}"/>
    <dgm:cxn modelId="{D19FEAF9-7BE1-4FF7-8AAF-3748A4CB73A2}" type="presOf" srcId="{928EA378-A45C-451D-8ECA-6DD71E1AFC91}" destId="{0554254A-C266-4CCC-9DF3-0B6C308A0FBF}" srcOrd="1" destOrd="0" presId="urn:microsoft.com/office/officeart/2005/8/layout/process2"/>
    <dgm:cxn modelId="{FF1C9476-5AEC-4BAF-AFA4-9E312143CC6F}" type="presParOf" srcId="{2051443B-CAC9-49CF-8357-C450EA552086}" destId="{70123099-53A8-4655-9284-DCEB41EB27C4}" srcOrd="0" destOrd="0" presId="urn:microsoft.com/office/officeart/2005/8/layout/process2"/>
    <dgm:cxn modelId="{9FCB90B9-319E-4827-8748-DA53E29757B1}" type="presParOf" srcId="{2051443B-CAC9-49CF-8357-C450EA552086}" destId="{13FB844E-703C-4BEB-B83A-DB8253FC8A05}" srcOrd="1" destOrd="0" presId="urn:microsoft.com/office/officeart/2005/8/layout/process2"/>
    <dgm:cxn modelId="{5366007A-656E-4765-A1EC-A2FD5EF5ED16}" type="presParOf" srcId="{13FB844E-703C-4BEB-B83A-DB8253FC8A05}" destId="{0554254A-C266-4CCC-9DF3-0B6C308A0FBF}" srcOrd="0" destOrd="0" presId="urn:microsoft.com/office/officeart/2005/8/layout/process2"/>
    <dgm:cxn modelId="{06ABAF2D-78D4-488B-8F6F-367B4F9F8D37}" type="presParOf" srcId="{2051443B-CAC9-49CF-8357-C450EA552086}" destId="{09D4422C-1520-4D82-B8C0-0416367F7361}" srcOrd="2" destOrd="0" presId="urn:microsoft.com/office/officeart/2005/8/layout/process2"/>
    <dgm:cxn modelId="{5C6C475D-C414-4AF0-92CF-B19D22DC542E}" type="presParOf" srcId="{2051443B-CAC9-49CF-8357-C450EA552086}" destId="{935737CE-9C8F-4E25-9FF6-103E6DCE3DEC}" srcOrd="3" destOrd="0" presId="urn:microsoft.com/office/officeart/2005/8/layout/process2"/>
    <dgm:cxn modelId="{2A23FA65-43F5-463F-9B70-834F5E339C80}" type="presParOf" srcId="{935737CE-9C8F-4E25-9FF6-103E6DCE3DEC}" destId="{B16A9359-6856-4157-908F-89103B40D061}" srcOrd="0" destOrd="0" presId="urn:microsoft.com/office/officeart/2005/8/layout/process2"/>
    <dgm:cxn modelId="{EF935CC9-21D3-4B3F-B5F1-AC1F3E5AFD3F}" type="presParOf" srcId="{2051443B-CAC9-49CF-8357-C450EA552086}" destId="{3E6A5EB5-9E37-4185-9BF2-636E6F9DED8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F43239E-3370-474E-8BD5-4DCFCB1FC5FD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BEB59E5B-6924-496B-8549-79FB96A82821}">
      <dgm:prSet phldrT="[Text]" phldr="0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1700">
              <a:latin typeface="Calibri Light" panose="020F0302020204030204"/>
            </a:rPr>
            <a:t>O utilizador pode, estabelecer um ecrã inicial, para cada  perfil adicionado</a:t>
          </a:r>
          <a:endParaRPr lang="pt-PT" sz="1700"/>
        </a:p>
      </dgm:t>
    </dgm:pt>
    <dgm:pt modelId="{F802FFBE-4897-447A-8ABA-6584A823E566}" type="parTrans" cxnId="{3BF27555-0CF7-4341-89D5-2ACF339228B1}">
      <dgm:prSet/>
      <dgm:spPr/>
      <dgm:t>
        <a:bodyPr/>
        <a:lstStyle/>
        <a:p>
          <a:endParaRPr lang="pt-PT"/>
        </a:p>
      </dgm:t>
    </dgm:pt>
    <dgm:pt modelId="{928EA378-A45C-451D-8ECA-6DD71E1AFC91}" type="sibTrans" cxnId="{3BF27555-0CF7-4341-89D5-2ACF339228B1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endParaRPr lang="pt-PT"/>
        </a:p>
      </dgm:t>
    </dgm:pt>
    <dgm:pt modelId="{094D580A-78C9-4BDD-A549-5C35DB903D8C}">
      <dgm:prSet phldrT="[Text]" phldr="0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4"/>
        </a:solidFill>
      </dgm:spPr>
      <dgm:t>
        <a:bodyPr/>
        <a:lstStyle/>
        <a:p>
          <a:pPr rtl="0"/>
          <a:r>
            <a:rPr lang="pt-PT" sz="1700" b="0">
              <a:latin typeface="+mn-lt"/>
              <a:ea typeface="+mj-ea"/>
              <a:cs typeface="+mj-cs"/>
            </a:rPr>
            <a:t>Selecionar o  perfil pretendido, seguido de “..."</a:t>
          </a:r>
        </a:p>
      </dgm:t>
    </dgm:pt>
    <dgm:pt modelId="{21B1A5C9-DB10-44D4-A3E4-B6AA2D0DCB66}" type="parTrans" cxnId="{12755DD6-3F22-4AB6-AC71-BADDA03B8565}">
      <dgm:prSet/>
      <dgm:spPr/>
      <dgm:t>
        <a:bodyPr/>
        <a:lstStyle/>
        <a:p>
          <a:endParaRPr lang="pt-PT"/>
        </a:p>
      </dgm:t>
    </dgm:pt>
    <dgm:pt modelId="{3568FB60-6FBF-416B-870B-2FE747247364}" type="sibTrans" cxnId="{12755DD6-3F22-4AB6-AC71-BADDA03B8565}">
      <dgm:prSet/>
      <dgm:spPr/>
      <dgm:t>
        <a:bodyPr/>
        <a:lstStyle/>
        <a:p>
          <a:endParaRPr lang="pt-PT"/>
        </a:p>
      </dgm:t>
    </dgm:pt>
    <dgm:pt modelId="{EC92B5C6-8991-44D9-B378-89ED45A3CBD8}">
      <dgm:prSet custT="1"/>
      <dgm:spPr>
        <a:solidFill>
          <a:schemeClr val="accent2"/>
        </a:solidFill>
      </dgm:spPr>
      <dgm:t>
        <a:bodyPr/>
        <a:lstStyle/>
        <a:p>
          <a:r>
            <a:rPr lang="en-US" sz="1700" err="1"/>
            <a:t>Selecionar</a:t>
          </a:r>
          <a:r>
            <a:rPr lang="en-US" sz="1700"/>
            <a:t> a </a:t>
          </a:r>
          <a:r>
            <a:rPr lang="en-US" sz="1700" err="1"/>
            <a:t>opção</a:t>
          </a:r>
          <a:r>
            <a:rPr lang="en-US" sz="1700"/>
            <a:t> </a:t>
          </a:r>
          <a:r>
            <a:rPr lang="en-US" sz="1700" err="1"/>
            <a:t>pretendida</a:t>
          </a:r>
          <a:r>
            <a:rPr lang="en-US" sz="1700"/>
            <a:t>, para </a:t>
          </a:r>
          <a:r>
            <a:rPr lang="en-US" sz="1700" err="1"/>
            <a:t>Ecrã</a:t>
          </a:r>
          <a:r>
            <a:rPr lang="en-US" sz="1700"/>
            <a:t> Principal</a:t>
          </a:r>
        </a:p>
      </dgm:t>
    </dgm:pt>
    <dgm:pt modelId="{9FF4BBE0-7B64-4F14-9CDD-8A80830847D8}" type="parTrans" cxnId="{3C060F57-BCD1-47D8-AF1F-BBC9660B9F3B}">
      <dgm:prSet/>
      <dgm:spPr/>
      <dgm:t>
        <a:bodyPr/>
        <a:lstStyle/>
        <a:p>
          <a:endParaRPr lang="en-US"/>
        </a:p>
      </dgm:t>
    </dgm:pt>
    <dgm:pt modelId="{70A9FAE8-73E3-49F4-A764-185D61263786}" type="sibTrans" cxnId="{3C060F57-BCD1-47D8-AF1F-BBC9660B9F3B}">
      <dgm:prSet/>
      <dgm:spPr/>
      <dgm:t>
        <a:bodyPr/>
        <a:lstStyle/>
        <a:p>
          <a:endParaRPr lang="en-US"/>
        </a:p>
      </dgm:t>
    </dgm:pt>
    <dgm:pt modelId="{2051443B-CAC9-49CF-8357-C450EA552086}" type="pres">
      <dgm:prSet presAssocID="{8F43239E-3370-474E-8BD5-4DCFCB1FC5FD}" presName="linearFlow" presStyleCnt="0">
        <dgm:presLayoutVars>
          <dgm:resizeHandles val="exact"/>
        </dgm:presLayoutVars>
      </dgm:prSet>
      <dgm:spPr/>
    </dgm:pt>
    <dgm:pt modelId="{70123099-53A8-4655-9284-DCEB41EB27C4}" type="pres">
      <dgm:prSet presAssocID="{BEB59E5B-6924-496B-8549-79FB96A82821}" presName="node" presStyleLbl="node1" presStyleIdx="0" presStyleCnt="3" custScaleY="111292" custLinFactNeighborX="11148" custLinFactNeighborY="-22507">
        <dgm:presLayoutVars>
          <dgm:bulletEnabled val="1"/>
        </dgm:presLayoutVars>
      </dgm:prSet>
      <dgm:spPr/>
    </dgm:pt>
    <dgm:pt modelId="{13FB844E-703C-4BEB-B83A-DB8253FC8A05}" type="pres">
      <dgm:prSet presAssocID="{928EA378-A45C-451D-8ECA-6DD71E1AFC91}" presName="sibTrans" presStyleLbl="sibTrans2D1" presStyleIdx="0" presStyleCnt="2"/>
      <dgm:spPr/>
    </dgm:pt>
    <dgm:pt modelId="{0554254A-C266-4CCC-9DF3-0B6C308A0FBF}" type="pres">
      <dgm:prSet presAssocID="{928EA378-A45C-451D-8ECA-6DD71E1AFC91}" presName="connectorText" presStyleLbl="sibTrans2D1" presStyleIdx="0" presStyleCnt="2"/>
      <dgm:spPr/>
    </dgm:pt>
    <dgm:pt modelId="{09D4422C-1520-4D82-B8C0-0416367F7361}" type="pres">
      <dgm:prSet presAssocID="{094D580A-78C9-4BDD-A549-5C35DB903D8C}" presName="node" presStyleLbl="node1" presStyleIdx="1" presStyleCnt="3">
        <dgm:presLayoutVars>
          <dgm:bulletEnabled val="1"/>
        </dgm:presLayoutVars>
      </dgm:prSet>
      <dgm:spPr/>
    </dgm:pt>
    <dgm:pt modelId="{935737CE-9C8F-4E25-9FF6-103E6DCE3DEC}" type="pres">
      <dgm:prSet presAssocID="{3568FB60-6FBF-416B-870B-2FE747247364}" presName="sibTrans" presStyleLbl="sibTrans2D1" presStyleIdx="1" presStyleCnt="2"/>
      <dgm:spPr/>
    </dgm:pt>
    <dgm:pt modelId="{B16A9359-6856-4157-908F-89103B40D061}" type="pres">
      <dgm:prSet presAssocID="{3568FB60-6FBF-416B-870B-2FE747247364}" presName="connectorText" presStyleLbl="sibTrans2D1" presStyleIdx="1" presStyleCnt="2"/>
      <dgm:spPr/>
    </dgm:pt>
    <dgm:pt modelId="{3E6A5EB5-9E37-4185-9BF2-636E6F9DED8F}" type="pres">
      <dgm:prSet presAssocID="{EC92B5C6-8991-44D9-B378-89ED45A3CBD8}" presName="node" presStyleLbl="node1" presStyleIdx="2" presStyleCnt="3">
        <dgm:presLayoutVars>
          <dgm:bulletEnabled val="1"/>
        </dgm:presLayoutVars>
      </dgm:prSet>
      <dgm:spPr/>
    </dgm:pt>
  </dgm:ptLst>
  <dgm:cxnLst>
    <dgm:cxn modelId="{9C96EC11-0D31-4D38-A214-C9F8C72D44B2}" type="presOf" srcId="{BEB59E5B-6924-496B-8549-79FB96A82821}" destId="{70123099-53A8-4655-9284-DCEB41EB27C4}" srcOrd="0" destOrd="0" presId="urn:microsoft.com/office/officeart/2005/8/layout/process2"/>
    <dgm:cxn modelId="{1E6CB22A-3742-43E0-89CC-E5568CDBC981}" type="presOf" srcId="{EC92B5C6-8991-44D9-B378-89ED45A3CBD8}" destId="{3E6A5EB5-9E37-4185-9BF2-636E6F9DED8F}" srcOrd="0" destOrd="0" presId="urn:microsoft.com/office/officeart/2005/8/layout/process2"/>
    <dgm:cxn modelId="{1A01F560-E2D0-40C7-B02B-2A8CEF389525}" type="presOf" srcId="{8F43239E-3370-474E-8BD5-4DCFCB1FC5FD}" destId="{2051443B-CAC9-49CF-8357-C450EA552086}" srcOrd="0" destOrd="0" presId="urn:microsoft.com/office/officeart/2005/8/layout/process2"/>
    <dgm:cxn modelId="{3BF27555-0CF7-4341-89D5-2ACF339228B1}" srcId="{8F43239E-3370-474E-8BD5-4DCFCB1FC5FD}" destId="{BEB59E5B-6924-496B-8549-79FB96A82821}" srcOrd="0" destOrd="0" parTransId="{F802FFBE-4897-447A-8ABA-6584A823E566}" sibTransId="{928EA378-A45C-451D-8ECA-6DD71E1AFC91}"/>
    <dgm:cxn modelId="{3C060F57-BCD1-47D8-AF1F-BBC9660B9F3B}" srcId="{8F43239E-3370-474E-8BD5-4DCFCB1FC5FD}" destId="{EC92B5C6-8991-44D9-B378-89ED45A3CBD8}" srcOrd="2" destOrd="0" parTransId="{9FF4BBE0-7B64-4F14-9CDD-8A80830847D8}" sibTransId="{70A9FAE8-73E3-49F4-A764-185D61263786}"/>
    <dgm:cxn modelId="{80CAF678-D571-4B11-B794-6B28632E66DF}" type="presOf" srcId="{928EA378-A45C-451D-8ECA-6DD71E1AFC91}" destId="{13FB844E-703C-4BEB-B83A-DB8253FC8A05}" srcOrd="0" destOrd="0" presId="urn:microsoft.com/office/officeart/2005/8/layout/process2"/>
    <dgm:cxn modelId="{E99A617A-8860-42C4-978E-BDB11C08F4FE}" type="presOf" srcId="{3568FB60-6FBF-416B-870B-2FE747247364}" destId="{935737CE-9C8F-4E25-9FF6-103E6DCE3DEC}" srcOrd="0" destOrd="0" presId="urn:microsoft.com/office/officeart/2005/8/layout/process2"/>
    <dgm:cxn modelId="{0304708D-D6FA-42DD-AC3F-2202C5E3D950}" type="presOf" srcId="{094D580A-78C9-4BDD-A549-5C35DB903D8C}" destId="{09D4422C-1520-4D82-B8C0-0416367F7361}" srcOrd="0" destOrd="0" presId="urn:microsoft.com/office/officeart/2005/8/layout/process2"/>
    <dgm:cxn modelId="{7462A6C4-7036-43B6-B850-2B83E0ABD59F}" type="presOf" srcId="{3568FB60-6FBF-416B-870B-2FE747247364}" destId="{B16A9359-6856-4157-908F-89103B40D061}" srcOrd="1" destOrd="0" presId="urn:microsoft.com/office/officeart/2005/8/layout/process2"/>
    <dgm:cxn modelId="{12755DD6-3F22-4AB6-AC71-BADDA03B8565}" srcId="{8F43239E-3370-474E-8BD5-4DCFCB1FC5FD}" destId="{094D580A-78C9-4BDD-A549-5C35DB903D8C}" srcOrd="1" destOrd="0" parTransId="{21B1A5C9-DB10-44D4-A3E4-B6AA2D0DCB66}" sibTransId="{3568FB60-6FBF-416B-870B-2FE747247364}"/>
    <dgm:cxn modelId="{D19FEAF9-7BE1-4FF7-8AAF-3748A4CB73A2}" type="presOf" srcId="{928EA378-A45C-451D-8ECA-6DD71E1AFC91}" destId="{0554254A-C266-4CCC-9DF3-0B6C308A0FBF}" srcOrd="1" destOrd="0" presId="urn:microsoft.com/office/officeart/2005/8/layout/process2"/>
    <dgm:cxn modelId="{FF1C9476-5AEC-4BAF-AFA4-9E312143CC6F}" type="presParOf" srcId="{2051443B-CAC9-49CF-8357-C450EA552086}" destId="{70123099-53A8-4655-9284-DCEB41EB27C4}" srcOrd="0" destOrd="0" presId="urn:microsoft.com/office/officeart/2005/8/layout/process2"/>
    <dgm:cxn modelId="{9FCB90B9-319E-4827-8748-DA53E29757B1}" type="presParOf" srcId="{2051443B-CAC9-49CF-8357-C450EA552086}" destId="{13FB844E-703C-4BEB-B83A-DB8253FC8A05}" srcOrd="1" destOrd="0" presId="urn:microsoft.com/office/officeart/2005/8/layout/process2"/>
    <dgm:cxn modelId="{5366007A-656E-4765-A1EC-A2FD5EF5ED16}" type="presParOf" srcId="{13FB844E-703C-4BEB-B83A-DB8253FC8A05}" destId="{0554254A-C266-4CCC-9DF3-0B6C308A0FBF}" srcOrd="0" destOrd="0" presId="urn:microsoft.com/office/officeart/2005/8/layout/process2"/>
    <dgm:cxn modelId="{06ABAF2D-78D4-488B-8F6F-367B4F9F8D37}" type="presParOf" srcId="{2051443B-CAC9-49CF-8357-C450EA552086}" destId="{09D4422C-1520-4D82-B8C0-0416367F7361}" srcOrd="2" destOrd="0" presId="urn:microsoft.com/office/officeart/2005/8/layout/process2"/>
    <dgm:cxn modelId="{5C6C475D-C414-4AF0-92CF-B19D22DC542E}" type="presParOf" srcId="{2051443B-CAC9-49CF-8357-C450EA552086}" destId="{935737CE-9C8F-4E25-9FF6-103E6DCE3DEC}" srcOrd="3" destOrd="0" presId="urn:microsoft.com/office/officeart/2005/8/layout/process2"/>
    <dgm:cxn modelId="{2A23FA65-43F5-463F-9B70-834F5E339C80}" type="presParOf" srcId="{935737CE-9C8F-4E25-9FF6-103E6DCE3DEC}" destId="{B16A9359-6856-4157-908F-89103B40D061}" srcOrd="0" destOrd="0" presId="urn:microsoft.com/office/officeart/2005/8/layout/process2"/>
    <dgm:cxn modelId="{EF935CC9-21D3-4B3F-B5F1-AC1F3E5AFD3F}" type="presParOf" srcId="{2051443B-CAC9-49CF-8357-C450EA552086}" destId="{3E6A5EB5-9E37-4185-9BF2-636E6F9DED8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F43239E-3370-474E-8BD5-4DCFCB1FC5FD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BEB59E5B-6924-496B-8549-79FB96A82821}">
      <dgm:prSet phldrT="[Text]" phldr="0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1700"/>
            <a:t>Quando o utilizador entrar no perfil, poderá selecionar o botão Ecrã Inicial        , e será aberto o ecrã pré-definido.</a:t>
          </a:r>
        </a:p>
      </dgm:t>
    </dgm:pt>
    <dgm:pt modelId="{F802FFBE-4897-447A-8ABA-6584A823E566}" type="parTrans" cxnId="{3BF27555-0CF7-4341-89D5-2ACF339228B1}">
      <dgm:prSet/>
      <dgm:spPr/>
      <dgm:t>
        <a:bodyPr/>
        <a:lstStyle/>
        <a:p>
          <a:endParaRPr lang="pt-PT"/>
        </a:p>
      </dgm:t>
    </dgm:pt>
    <dgm:pt modelId="{928EA378-A45C-451D-8ECA-6DD71E1AFC91}" type="sibTrans" cxnId="{3BF27555-0CF7-4341-89D5-2ACF339228B1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endParaRPr lang="pt-PT"/>
        </a:p>
      </dgm:t>
    </dgm:pt>
    <dgm:pt modelId="{2051443B-CAC9-49CF-8357-C450EA552086}" type="pres">
      <dgm:prSet presAssocID="{8F43239E-3370-474E-8BD5-4DCFCB1FC5FD}" presName="linearFlow" presStyleCnt="0">
        <dgm:presLayoutVars>
          <dgm:resizeHandles val="exact"/>
        </dgm:presLayoutVars>
      </dgm:prSet>
      <dgm:spPr/>
    </dgm:pt>
    <dgm:pt modelId="{70123099-53A8-4655-9284-DCEB41EB27C4}" type="pres">
      <dgm:prSet presAssocID="{BEB59E5B-6924-496B-8549-79FB96A82821}" presName="node" presStyleLbl="node1" presStyleIdx="0" presStyleCnt="1" custScaleY="111292" custLinFactNeighborX="11148" custLinFactNeighborY="-22507">
        <dgm:presLayoutVars>
          <dgm:bulletEnabled val="1"/>
        </dgm:presLayoutVars>
      </dgm:prSet>
      <dgm:spPr/>
    </dgm:pt>
  </dgm:ptLst>
  <dgm:cxnLst>
    <dgm:cxn modelId="{9C96EC11-0D31-4D38-A214-C9F8C72D44B2}" type="presOf" srcId="{BEB59E5B-6924-496B-8549-79FB96A82821}" destId="{70123099-53A8-4655-9284-DCEB41EB27C4}" srcOrd="0" destOrd="0" presId="urn:microsoft.com/office/officeart/2005/8/layout/process2"/>
    <dgm:cxn modelId="{1A01F560-E2D0-40C7-B02B-2A8CEF389525}" type="presOf" srcId="{8F43239E-3370-474E-8BD5-4DCFCB1FC5FD}" destId="{2051443B-CAC9-49CF-8357-C450EA552086}" srcOrd="0" destOrd="0" presId="urn:microsoft.com/office/officeart/2005/8/layout/process2"/>
    <dgm:cxn modelId="{3BF27555-0CF7-4341-89D5-2ACF339228B1}" srcId="{8F43239E-3370-474E-8BD5-4DCFCB1FC5FD}" destId="{BEB59E5B-6924-496B-8549-79FB96A82821}" srcOrd="0" destOrd="0" parTransId="{F802FFBE-4897-447A-8ABA-6584A823E566}" sibTransId="{928EA378-A45C-451D-8ECA-6DD71E1AFC91}"/>
    <dgm:cxn modelId="{FF1C9476-5AEC-4BAF-AFA4-9E312143CC6F}" type="presParOf" srcId="{2051443B-CAC9-49CF-8357-C450EA552086}" destId="{70123099-53A8-4655-9284-DCEB41EB27C4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F43239E-3370-474E-8BD5-4DCFCB1FC5FD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BEB59E5B-6924-496B-8549-79FB96A82821}">
      <dgm:prSet phldrT="[Text]" phldr="0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1700">
              <a:latin typeface="Calibri Light" panose="020F0302020204030204"/>
            </a:rPr>
            <a:t>Disponível lista de teclas disponíveis em cada ecrã, através da opção CTRL + K</a:t>
          </a:r>
          <a:endParaRPr lang="pt-PT" sz="1700"/>
        </a:p>
      </dgm:t>
    </dgm:pt>
    <dgm:pt modelId="{F802FFBE-4897-447A-8ABA-6584A823E566}" type="parTrans" cxnId="{3BF27555-0CF7-4341-89D5-2ACF339228B1}">
      <dgm:prSet/>
      <dgm:spPr/>
      <dgm:t>
        <a:bodyPr/>
        <a:lstStyle/>
        <a:p>
          <a:endParaRPr lang="pt-PT"/>
        </a:p>
      </dgm:t>
    </dgm:pt>
    <dgm:pt modelId="{928EA378-A45C-451D-8ECA-6DD71E1AFC91}" type="sibTrans" cxnId="{3BF27555-0CF7-4341-89D5-2ACF339228B1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endParaRPr lang="pt-PT"/>
        </a:p>
      </dgm:t>
    </dgm:pt>
    <dgm:pt modelId="{2051443B-CAC9-49CF-8357-C450EA552086}" type="pres">
      <dgm:prSet presAssocID="{8F43239E-3370-474E-8BD5-4DCFCB1FC5FD}" presName="linearFlow" presStyleCnt="0">
        <dgm:presLayoutVars>
          <dgm:resizeHandles val="exact"/>
        </dgm:presLayoutVars>
      </dgm:prSet>
      <dgm:spPr/>
    </dgm:pt>
    <dgm:pt modelId="{70123099-53A8-4655-9284-DCEB41EB27C4}" type="pres">
      <dgm:prSet presAssocID="{BEB59E5B-6924-496B-8549-79FB96A82821}" presName="node" presStyleLbl="node1" presStyleIdx="0" presStyleCnt="1" custScaleY="111292" custLinFactNeighborX="-27277" custLinFactNeighborY="-62986">
        <dgm:presLayoutVars>
          <dgm:bulletEnabled val="1"/>
        </dgm:presLayoutVars>
      </dgm:prSet>
      <dgm:spPr/>
    </dgm:pt>
  </dgm:ptLst>
  <dgm:cxnLst>
    <dgm:cxn modelId="{9C96EC11-0D31-4D38-A214-C9F8C72D44B2}" type="presOf" srcId="{BEB59E5B-6924-496B-8549-79FB96A82821}" destId="{70123099-53A8-4655-9284-DCEB41EB27C4}" srcOrd="0" destOrd="0" presId="urn:microsoft.com/office/officeart/2005/8/layout/process2"/>
    <dgm:cxn modelId="{1A01F560-E2D0-40C7-B02B-2A8CEF389525}" type="presOf" srcId="{8F43239E-3370-474E-8BD5-4DCFCB1FC5FD}" destId="{2051443B-CAC9-49CF-8357-C450EA552086}" srcOrd="0" destOrd="0" presId="urn:microsoft.com/office/officeart/2005/8/layout/process2"/>
    <dgm:cxn modelId="{3BF27555-0CF7-4341-89D5-2ACF339228B1}" srcId="{8F43239E-3370-474E-8BD5-4DCFCB1FC5FD}" destId="{BEB59E5B-6924-496B-8549-79FB96A82821}" srcOrd="0" destOrd="0" parTransId="{F802FFBE-4897-447A-8ABA-6584A823E566}" sibTransId="{928EA378-A45C-451D-8ECA-6DD71E1AFC91}"/>
    <dgm:cxn modelId="{FF1C9476-5AEC-4BAF-AFA4-9E312143CC6F}" type="presParOf" srcId="{2051443B-CAC9-49CF-8357-C450EA552086}" destId="{70123099-53A8-4655-9284-DCEB41EB27C4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07B30E6-EA29-45D6-9CDC-367A6D7B7290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C0D0EA87-FE92-479E-882D-7D20E21DB14F}">
      <dgm:prSet phldrT="[Text]" custT="1"/>
      <dgm:spPr/>
      <dgm:t>
        <a:bodyPr/>
        <a:lstStyle/>
        <a:p>
          <a:r>
            <a:rPr lang="pt-PT" sz="1400">
              <a:latin typeface="+mj-lt"/>
              <a:cs typeface="Arial" charset="0"/>
            </a:rPr>
            <a:t>Botão de ajuda disponível em qualquer ecrã</a:t>
          </a:r>
          <a:endParaRPr lang="pt-PT" sz="1400"/>
        </a:p>
      </dgm:t>
    </dgm:pt>
    <dgm:pt modelId="{43840D57-B7FD-4446-889D-2E5BD8E0825C}" type="parTrans" cxnId="{DDDD717D-14C3-479D-9074-4DE892DE4D85}">
      <dgm:prSet/>
      <dgm:spPr/>
      <dgm:t>
        <a:bodyPr/>
        <a:lstStyle/>
        <a:p>
          <a:endParaRPr lang="pt-PT" sz="1400"/>
        </a:p>
      </dgm:t>
    </dgm:pt>
    <dgm:pt modelId="{DA4D9575-3F38-48F4-83A0-0647F320313E}" type="sibTrans" cxnId="{DDDD717D-14C3-479D-9074-4DE892DE4D85}">
      <dgm:prSet/>
      <dgm:spPr/>
      <dgm:t>
        <a:bodyPr/>
        <a:lstStyle/>
        <a:p>
          <a:endParaRPr lang="pt-PT" sz="1400"/>
        </a:p>
      </dgm:t>
    </dgm:pt>
    <dgm:pt modelId="{A023F6CD-98F3-4D6D-B42C-76B682AA65D0}">
      <dgm:prSet custT="1"/>
      <dgm:spPr/>
      <dgm:t>
        <a:bodyPr/>
        <a:lstStyle/>
        <a:p>
          <a:pPr rtl="0"/>
          <a:r>
            <a:rPr lang="pt-PT" sz="1400">
              <a:latin typeface="+mj-lt"/>
              <a:cs typeface="Arial"/>
            </a:rPr>
            <a:t>Disponíveis os Manuais de Utilizador, dos diferentes módulos</a:t>
          </a:r>
        </a:p>
      </dgm:t>
    </dgm:pt>
    <dgm:pt modelId="{6AAB6A52-70EA-488D-9FD2-308F25254925}" type="parTrans" cxnId="{D6D6D73D-6231-4FED-AE12-6736B003320E}">
      <dgm:prSet/>
      <dgm:spPr/>
      <dgm:t>
        <a:bodyPr/>
        <a:lstStyle/>
        <a:p>
          <a:endParaRPr lang="pt-PT" sz="1400"/>
        </a:p>
      </dgm:t>
    </dgm:pt>
    <dgm:pt modelId="{990355A4-5653-4C65-9E24-560F9748F106}" type="sibTrans" cxnId="{D6D6D73D-6231-4FED-AE12-6736B003320E}">
      <dgm:prSet/>
      <dgm:spPr/>
      <dgm:t>
        <a:bodyPr/>
        <a:lstStyle/>
        <a:p>
          <a:endParaRPr lang="pt-PT" sz="1400"/>
        </a:p>
      </dgm:t>
    </dgm:pt>
    <dgm:pt modelId="{1A16BC01-6786-4A79-9D7B-B7EA339B1511}">
      <dgm:prSet phldrT="[Text]" custT="1"/>
      <dgm:spPr/>
      <dgm:t>
        <a:bodyPr/>
        <a:lstStyle/>
        <a:p>
          <a:pPr rtl="0"/>
          <a:r>
            <a:rPr lang="pt-PT" sz="1400">
              <a:latin typeface="+mj-lt"/>
              <a:cs typeface="Arial"/>
            </a:rPr>
            <a:t>Utilizador direcionado para</a:t>
          </a:r>
          <a:r>
            <a:rPr lang="pt-PT" sz="1400">
              <a:latin typeface="+mj-lt"/>
              <a:ea typeface="+mj-lt"/>
              <a:cs typeface="Arial"/>
            </a:rPr>
            <a:t> a Academia dos SPMS</a:t>
          </a:r>
          <a:endParaRPr lang="pt-PT" sz="1400"/>
        </a:p>
      </dgm:t>
    </dgm:pt>
    <dgm:pt modelId="{B9951FDA-EE49-4C7E-A8DD-59B820AB6939}" type="parTrans" cxnId="{D67B650D-C9B4-44C2-A66A-83F63B74344D}">
      <dgm:prSet/>
      <dgm:spPr/>
      <dgm:t>
        <a:bodyPr/>
        <a:lstStyle/>
        <a:p>
          <a:endParaRPr lang="pt-PT" sz="1400"/>
        </a:p>
      </dgm:t>
    </dgm:pt>
    <dgm:pt modelId="{84507A6D-4429-4B41-BEB5-A30784FED3ED}" type="sibTrans" cxnId="{D67B650D-C9B4-44C2-A66A-83F63B74344D}">
      <dgm:prSet/>
      <dgm:spPr/>
      <dgm:t>
        <a:bodyPr/>
        <a:lstStyle/>
        <a:p>
          <a:endParaRPr lang="pt-PT" sz="1400"/>
        </a:p>
      </dgm:t>
    </dgm:pt>
    <dgm:pt modelId="{B0A0F5FA-77AB-4AA4-9692-F85F304C33DE}" type="pres">
      <dgm:prSet presAssocID="{407B30E6-EA29-45D6-9CDC-367A6D7B7290}" presName="diagram" presStyleCnt="0">
        <dgm:presLayoutVars>
          <dgm:dir/>
          <dgm:resizeHandles val="exact"/>
        </dgm:presLayoutVars>
      </dgm:prSet>
      <dgm:spPr/>
    </dgm:pt>
    <dgm:pt modelId="{A6F8BC38-F58A-45F8-8419-367AD71045C1}" type="pres">
      <dgm:prSet presAssocID="{C0D0EA87-FE92-479E-882D-7D20E21DB14F}" presName="node" presStyleLbl="node1" presStyleIdx="0" presStyleCnt="3" custScaleX="140284">
        <dgm:presLayoutVars>
          <dgm:bulletEnabled val="1"/>
        </dgm:presLayoutVars>
      </dgm:prSet>
      <dgm:spPr/>
    </dgm:pt>
    <dgm:pt modelId="{622F8153-FA4B-46FB-A04C-21EC5599E2BB}" type="pres">
      <dgm:prSet presAssocID="{DA4D9575-3F38-48F4-83A0-0647F320313E}" presName="sibTrans" presStyleCnt="0"/>
      <dgm:spPr/>
    </dgm:pt>
    <dgm:pt modelId="{D5AC027D-4BC9-4863-98FA-AB3266D32480}" type="pres">
      <dgm:prSet presAssocID="{1A16BC01-6786-4A79-9D7B-B7EA339B1511}" presName="node" presStyleLbl="node1" presStyleIdx="1" presStyleCnt="3" custScaleX="140284">
        <dgm:presLayoutVars>
          <dgm:bulletEnabled val="1"/>
        </dgm:presLayoutVars>
      </dgm:prSet>
      <dgm:spPr/>
    </dgm:pt>
    <dgm:pt modelId="{3EEB49D4-D5D0-4AAB-B9B4-35A4F41D25DA}" type="pres">
      <dgm:prSet presAssocID="{84507A6D-4429-4B41-BEB5-A30784FED3ED}" presName="sibTrans" presStyleCnt="0"/>
      <dgm:spPr/>
    </dgm:pt>
    <dgm:pt modelId="{28F13C29-4F08-440E-8C7D-57DE2B3CF648}" type="pres">
      <dgm:prSet presAssocID="{A023F6CD-98F3-4D6D-B42C-76B682AA65D0}" presName="node" presStyleLbl="node1" presStyleIdx="2" presStyleCnt="3" custScaleX="140284">
        <dgm:presLayoutVars>
          <dgm:bulletEnabled val="1"/>
        </dgm:presLayoutVars>
      </dgm:prSet>
      <dgm:spPr/>
    </dgm:pt>
  </dgm:ptLst>
  <dgm:cxnLst>
    <dgm:cxn modelId="{D67B650D-C9B4-44C2-A66A-83F63B74344D}" srcId="{407B30E6-EA29-45D6-9CDC-367A6D7B7290}" destId="{1A16BC01-6786-4A79-9D7B-B7EA339B1511}" srcOrd="1" destOrd="0" parTransId="{B9951FDA-EE49-4C7E-A8DD-59B820AB6939}" sibTransId="{84507A6D-4429-4B41-BEB5-A30784FED3ED}"/>
    <dgm:cxn modelId="{E2E39F3C-0219-4D37-A92F-C9EC0D7B5808}" type="presOf" srcId="{407B30E6-EA29-45D6-9CDC-367A6D7B7290}" destId="{B0A0F5FA-77AB-4AA4-9692-F85F304C33DE}" srcOrd="0" destOrd="0" presId="urn:microsoft.com/office/officeart/2005/8/layout/default"/>
    <dgm:cxn modelId="{D6D6D73D-6231-4FED-AE12-6736B003320E}" srcId="{407B30E6-EA29-45D6-9CDC-367A6D7B7290}" destId="{A023F6CD-98F3-4D6D-B42C-76B682AA65D0}" srcOrd="2" destOrd="0" parTransId="{6AAB6A52-70EA-488D-9FD2-308F25254925}" sibTransId="{990355A4-5653-4C65-9E24-560F9748F106}"/>
    <dgm:cxn modelId="{DDDD717D-14C3-479D-9074-4DE892DE4D85}" srcId="{407B30E6-EA29-45D6-9CDC-367A6D7B7290}" destId="{C0D0EA87-FE92-479E-882D-7D20E21DB14F}" srcOrd="0" destOrd="0" parTransId="{43840D57-B7FD-4446-889D-2E5BD8E0825C}" sibTransId="{DA4D9575-3F38-48F4-83A0-0647F320313E}"/>
    <dgm:cxn modelId="{09DC6D81-63C9-4B3E-9F5F-36B8AAC59952}" type="presOf" srcId="{A023F6CD-98F3-4D6D-B42C-76B682AA65D0}" destId="{28F13C29-4F08-440E-8C7D-57DE2B3CF648}" srcOrd="0" destOrd="0" presId="urn:microsoft.com/office/officeart/2005/8/layout/default"/>
    <dgm:cxn modelId="{EB7E7491-45E9-42F2-94C6-B5F236F2C9A2}" type="presOf" srcId="{C0D0EA87-FE92-479E-882D-7D20E21DB14F}" destId="{A6F8BC38-F58A-45F8-8419-367AD71045C1}" srcOrd="0" destOrd="0" presId="urn:microsoft.com/office/officeart/2005/8/layout/default"/>
    <dgm:cxn modelId="{985E49FF-AD71-4A66-A9EE-61F173430B92}" type="presOf" srcId="{1A16BC01-6786-4A79-9D7B-B7EA339B1511}" destId="{D5AC027D-4BC9-4863-98FA-AB3266D32480}" srcOrd="0" destOrd="0" presId="urn:microsoft.com/office/officeart/2005/8/layout/default"/>
    <dgm:cxn modelId="{BB23D48F-A3A2-408F-8870-AC1CDF62BA52}" type="presParOf" srcId="{B0A0F5FA-77AB-4AA4-9692-F85F304C33DE}" destId="{A6F8BC38-F58A-45F8-8419-367AD71045C1}" srcOrd="0" destOrd="0" presId="urn:microsoft.com/office/officeart/2005/8/layout/default"/>
    <dgm:cxn modelId="{411570EC-B647-4211-A3F0-7A987BA20CCC}" type="presParOf" srcId="{B0A0F5FA-77AB-4AA4-9692-F85F304C33DE}" destId="{622F8153-FA4B-46FB-A04C-21EC5599E2BB}" srcOrd="1" destOrd="0" presId="urn:microsoft.com/office/officeart/2005/8/layout/default"/>
    <dgm:cxn modelId="{FE44DA7D-52B5-45A1-8EAF-983FC06CF0BF}" type="presParOf" srcId="{B0A0F5FA-77AB-4AA4-9692-F85F304C33DE}" destId="{D5AC027D-4BC9-4863-98FA-AB3266D32480}" srcOrd="2" destOrd="0" presId="urn:microsoft.com/office/officeart/2005/8/layout/default"/>
    <dgm:cxn modelId="{CA477B81-8DAE-4B62-B06B-F881C61370C0}" type="presParOf" srcId="{B0A0F5FA-77AB-4AA4-9692-F85F304C33DE}" destId="{3EEB49D4-D5D0-4AAB-B9B4-35A4F41D25DA}" srcOrd="3" destOrd="0" presId="urn:microsoft.com/office/officeart/2005/8/layout/default"/>
    <dgm:cxn modelId="{2D58073B-4727-47F3-A490-A8613BD34A71}" type="presParOf" srcId="{B0A0F5FA-77AB-4AA4-9692-F85F304C33DE}" destId="{28F13C29-4F08-440E-8C7D-57DE2B3CF64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43239E-3370-474E-8BD5-4DCFCB1FC5FD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BEB59E5B-6924-496B-8549-79FB96A82821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/>
            <a:t>Login através da introdução do número mecanográfico* e senha por defeito SONHOV2</a:t>
          </a:r>
        </a:p>
      </dgm:t>
    </dgm:pt>
    <dgm:pt modelId="{F802FFBE-4897-447A-8ABA-6584A823E566}" type="parTrans" cxnId="{3BF27555-0CF7-4341-89D5-2ACF339228B1}">
      <dgm:prSet/>
      <dgm:spPr/>
      <dgm:t>
        <a:bodyPr/>
        <a:lstStyle/>
        <a:p>
          <a:endParaRPr lang="pt-PT"/>
        </a:p>
      </dgm:t>
    </dgm:pt>
    <dgm:pt modelId="{928EA378-A45C-451D-8ECA-6DD71E1AFC91}" type="sibTrans" cxnId="{3BF27555-0CF7-4341-89D5-2ACF339228B1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/>
        </a:p>
      </dgm:t>
    </dgm:pt>
    <dgm:pt modelId="{094D580A-78C9-4BDD-A549-5C35DB903D8C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700" b="0">
              <a:latin typeface="+mn-lt"/>
              <a:ea typeface="+mj-ea"/>
              <a:cs typeface="+mj-cs"/>
            </a:rPr>
            <a:t>Solicitada alteração de Senha</a:t>
          </a:r>
          <a:endParaRPr lang="pt-PT" sz="1700" b="0">
            <a:latin typeface="+mn-lt"/>
          </a:endParaRPr>
        </a:p>
      </dgm:t>
    </dgm:pt>
    <dgm:pt modelId="{21B1A5C9-DB10-44D4-A3E4-B6AA2D0DCB66}" type="parTrans" cxnId="{12755DD6-3F22-4AB6-AC71-BADDA03B8565}">
      <dgm:prSet/>
      <dgm:spPr/>
      <dgm:t>
        <a:bodyPr/>
        <a:lstStyle/>
        <a:p>
          <a:endParaRPr lang="pt-PT"/>
        </a:p>
      </dgm:t>
    </dgm:pt>
    <dgm:pt modelId="{3568FB60-6FBF-416B-870B-2FE747247364}" type="sibTrans" cxnId="{12755DD6-3F22-4AB6-AC71-BADDA03B8565}">
      <dgm:prSet/>
      <dgm:spPr/>
      <dgm:t>
        <a:bodyPr/>
        <a:lstStyle/>
        <a:p>
          <a:endParaRPr lang="pt-PT"/>
        </a:p>
      </dgm:t>
    </dgm:pt>
    <dgm:pt modelId="{2051443B-CAC9-49CF-8357-C450EA552086}" type="pres">
      <dgm:prSet presAssocID="{8F43239E-3370-474E-8BD5-4DCFCB1FC5FD}" presName="linearFlow" presStyleCnt="0">
        <dgm:presLayoutVars>
          <dgm:resizeHandles val="exact"/>
        </dgm:presLayoutVars>
      </dgm:prSet>
      <dgm:spPr/>
    </dgm:pt>
    <dgm:pt modelId="{70123099-53A8-4655-9284-DCEB41EB27C4}" type="pres">
      <dgm:prSet presAssocID="{BEB59E5B-6924-496B-8549-79FB96A82821}" presName="node" presStyleLbl="node1" presStyleIdx="0" presStyleCnt="2" custLinFactNeighborX="1578" custLinFactNeighborY="-61">
        <dgm:presLayoutVars>
          <dgm:bulletEnabled val="1"/>
        </dgm:presLayoutVars>
      </dgm:prSet>
      <dgm:spPr/>
    </dgm:pt>
    <dgm:pt modelId="{13FB844E-703C-4BEB-B83A-DB8253FC8A05}" type="pres">
      <dgm:prSet presAssocID="{928EA378-A45C-451D-8ECA-6DD71E1AFC91}" presName="sibTrans" presStyleLbl="sibTrans2D1" presStyleIdx="0" presStyleCnt="1"/>
      <dgm:spPr/>
    </dgm:pt>
    <dgm:pt modelId="{0554254A-C266-4CCC-9DF3-0B6C308A0FBF}" type="pres">
      <dgm:prSet presAssocID="{928EA378-A45C-451D-8ECA-6DD71E1AFC91}" presName="connectorText" presStyleLbl="sibTrans2D1" presStyleIdx="0" presStyleCnt="1"/>
      <dgm:spPr/>
    </dgm:pt>
    <dgm:pt modelId="{09D4422C-1520-4D82-B8C0-0416367F7361}" type="pres">
      <dgm:prSet presAssocID="{094D580A-78C9-4BDD-A549-5C35DB903D8C}" presName="node" presStyleLbl="node1" presStyleIdx="1" presStyleCnt="2">
        <dgm:presLayoutVars>
          <dgm:bulletEnabled val="1"/>
        </dgm:presLayoutVars>
      </dgm:prSet>
      <dgm:spPr/>
    </dgm:pt>
  </dgm:ptLst>
  <dgm:cxnLst>
    <dgm:cxn modelId="{9C96EC11-0D31-4D38-A214-C9F8C72D44B2}" type="presOf" srcId="{BEB59E5B-6924-496B-8549-79FB96A82821}" destId="{70123099-53A8-4655-9284-DCEB41EB27C4}" srcOrd="0" destOrd="0" presId="urn:microsoft.com/office/officeart/2005/8/layout/process2"/>
    <dgm:cxn modelId="{1A01F560-E2D0-40C7-B02B-2A8CEF389525}" type="presOf" srcId="{8F43239E-3370-474E-8BD5-4DCFCB1FC5FD}" destId="{2051443B-CAC9-49CF-8357-C450EA552086}" srcOrd="0" destOrd="0" presId="urn:microsoft.com/office/officeart/2005/8/layout/process2"/>
    <dgm:cxn modelId="{3BF27555-0CF7-4341-89D5-2ACF339228B1}" srcId="{8F43239E-3370-474E-8BD5-4DCFCB1FC5FD}" destId="{BEB59E5B-6924-496B-8549-79FB96A82821}" srcOrd="0" destOrd="0" parTransId="{F802FFBE-4897-447A-8ABA-6584A823E566}" sibTransId="{928EA378-A45C-451D-8ECA-6DD71E1AFC91}"/>
    <dgm:cxn modelId="{80CAF678-D571-4B11-B794-6B28632E66DF}" type="presOf" srcId="{928EA378-A45C-451D-8ECA-6DD71E1AFC91}" destId="{13FB844E-703C-4BEB-B83A-DB8253FC8A05}" srcOrd="0" destOrd="0" presId="urn:microsoft.com/office/officeart/2005/8/layout/process2"/>
    <dgm:cxn modelId="{0304708D-D6FA-42DD-AC3F-2202C5E3D950}" type="presOf" srcId="{094D580A-78C9-4BDD-A549-5C35DB903D8C}" destId="{09D4422C-1520-4D82-B8C0-0416367F7361}" srcOrd="0" destOrd="0" presId="urn:microsoft.com/office/officeart/2005/8/layout/process2"/>
    <dgm:cxn modelId="{12755DD6-3F22-4AB6-AC71-BADDA03B8565}" srcId="{8F43239E-3370-474E-8BD5-4DCFCB1FC5FD}" destId="{094D580A-78C9-4BDD-A549-5C35DB903D8C}" srcOrd="1" destOrd="0" parTransId="{21B1A5C9-DB10-44D4-A3E4-B6AA2D0DCB66}" sibTransId="{3568FB60-6FBF-416B-870B-2FE747247364}"/>
    <dgm:cxn modelId="{D19FEAF9-7BE1-4FF7-8AAF-3748A4CB73A2}" type="presOf" srcId="{928EA378-A45C-451D-8ECA-6DD71E1AFC91}" destId="{0554254A-C266-4CCC-9DF3-0B6C308A0FBF}" srcOrd="1" destOrd="0" presId="urn:microsoft.com/office/officeart/2005/8/layout/process2"/>
    <dgm:cxn modelId="{FF1C9476-5AEC-4BAF-AFA4-9E312143CC6F}" type="presParOf" srcId="{2051443B-CAC9-49CF-8357-C450EA552086}" destId="{70123099-53A8-4655-9284-DCEB41EB27C4}" srcOrd="0" destOrd="0" presId="urn:microsoft.com/office/officeart/2005/8/layout/process2"/>
    <dgm:cxn modelId="{9FCB90B9-319E-4827-8748-DA53E29757B1}" type="presParOf" srcId="{2051443B-CAC9-49CF-8357-C450EA552086}" destId="{13FB844E-703C-4BEB-B83A-DB8253FC8A05}" srcOrd="1" destOrd="0" presId="urn:microsoft.com/office/officeart/2005/8/layout/process2"/>
    <dgm:cxn modelId="{5366007A-656E-4765-A1EC-A2FD5EF5ED16}" type="presParOf" srcId="{13FB844E-703C-4BEB-B83A-DB8253FC8A05}" destId="{0554254A-C266-4CCC-9DF3-0B6C308A0FBF}" srcOrd="0" destOrd="0" presId="urn:microsoft.com/office/officeart/2005/8/layout/process2"/>
    <dgm:cxn modelId="{06ABAF2D-78D4-488B-8F6F-367B4F9F8D37}" type="presParOf" srcId="{2051443B-CAC9-49CF-8357-C450EA552086}" destId="{09D4422C-1520-4D82-B8C0-0416367F736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43239E-3370-474E-8BD5-4DCFCB1FC5FD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BEB59E5B-6924-496B-8549-79FB96A82821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/>
            <a:t>Login através da introdução do número mecanográfico* e senha por defeito SONHOV2</a:t>
          </a:r>
        </a:p>
      </dgm:t>
    </dgm:pt>
    <dgm:pt modelId="{F802FFBE-4897-447A-8ABA-6584A823E566}" type="parTrans" cxnId="{3BF27555-0CF7-4341-89D5-2ACF339228B1}">
      <dgm:prSet/>
      <dgm:spPr/>
      <dgm:t>
        <a:bodyPr/>
        <a:lstStyle/>
        <a:p>
          <a:endParaRPr lang="pt-PT"/>
        </a:p>
      </dgm:t>
    </dgm:pt>
    <dgm:pt modelId="{928EA378-A45C-451D-8ECA-6DD71E1AFC91}" type="sibTrans" cxnId="{3BF27555-0CF7-4341-89D5-2ACF339228B1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/>
        </a:p>
      </dgm:t>
    </dgm:pt>
    <dgm:pt modelId="{094D580A-78C9-4BDD-A549-5C35DB903D8C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700" b="0">
              <a:latin typeface="+mn-lt"/>
              <a:ea typeface="+mj-ea"/>
              <a:cs typeface="+mj-cs"/>
            </a:rPr>
            <a:t>Solicitada alteração de Senha</a:t>
          </a:r>
          <a:endParaRPr lang="pt-PT" sz="1700" b="0">
            <a:latin typeface="+mn-lt"/>
          </a:endParaRPr>
        </a:p>
      </dgm:t>
    </dgm:pt>
    <dgm:pt modelId="{21B1A5C9-DB10-44D4-A3E4-B6AA2D0DCB66}" type="parTrans" cxnId="{12755DD6-3F22-4AB6-AC71-BADDA03B8565}">
      <dgm:prSet/>
      <dgm:spPr/>
      <dgm:t>
        <a:bodyPr/>
        <a:lstStyle/>
        <a:p>
          <a:endParaRPr lang="pt-PT"/>
        </a:p>
      </dgm:t>
    </dgm:pt>
    <dgm:pt modelId="{3568FB60-6FBF-416B-870B-2FE747247364}" type="sibTrans" cxnId="{12755DD6-3F22-4AB6-AC71-BADDA03B8565}">
      <dgm:prSet/>
      <dgm:spPr/>
      <dgm:t>
        <a:bodyPr/>
        <a:lstStyle/>
        <a:p>
          <a:endParaRPr lang="pt-PT"/>
        </a:p>
      </dgm:t>
    </dgm:pt>
    <dgm:pt modelId="{2051443B-CAC9-49CF-8357-C450EA552086}" type="pres">
      <dgm:prSet presAssocID="{8F43239E-3370-474E-8BD5-4DCFCB1FC5FD}" presName="linearFlow" presStyleCnt="0">
        <dgm:presLayoutVars>
          <dgm:resizeHandles val="exact"/>
        </dgm:presLayoutVars>
      </dgm:prSet>
      <dgm:spPr/>
    </dgm:pt>
    <dgm:pt modelId="{70123099-53A8-4655-9284-DCEB41EB27C4}" type="pres">
      <dgm:prSet presAssocID="{BEB59E5B-6924-496B-8549-79FB96A82821}" presName="node" presStyleLbl="node1" presStyleIdx="0" presStyleCnt="2" custLinFactNeighborX="1578" custLinFactNeighborY="-61">
        <dgm:presLayoutVars>
          <dgm:bulletEnabled val="1"/>
        </dgm:presLayoutVars>
      </dgm:prSet>
      <dgm:spPr/>
    </dgm:pt>
    <dgm:pt modelId="{13FB844E-703C-4BEB-B83A-DB8253FC8A05}" type="pres">
      <dgm:prSet presAssocID="{928EA378-A45C-451D-8ECA-6DD71E1AFC91}" presName="sibTrans" presStyleLbl="sibTrans2D1" presStyleIdx="0" presStyleCnt="1"/>
      <dgm:spPr/>
    </dgm:pt>
    <dgm:pt modelId="{0554254A-C266-4CCC-9DF3-0B6C308A0FBF}" type="pres">
      <dgm:prSet presAssocID="{928EA378-A45C-451D-8ECA-6DD71E1AFC91}" presName="connectorText" presStyleLbl="sibTrans2D1" presStyleIdx="0" presStyleCnt="1"/>
      <dgm:spPr/>
    </dgm:pt>
    <dgm:pt modelId="{09D4422C-1520-4D82-B8C0-0416367F7361}" type="pres">
      <dgm:prSet presAssocID="{094D580A-78C9-4BDD-A549-5C35DB903D8C}" presName="node" presStyleLbl="node1" presStyleIdx="1" presStyleCnt="2">
        <dgm:presLayoutVars>
          <dgm:bulletEnabled val="1"/>
        </dgm:presLayoutVars>
      </dgm:prSet>
      <dgm:spPr/>
    </dgm:pt>
  </dgm:ptLst>
  <dgm:cxnLst>
    <dgm:cxn modelId="{9C96EC11-0D31-4D38-A214-C9F8C72D44B2}" type="presOf" srcId="{BEB59E5B-6924-496B-8549-79FB96A82821}" destId="{70123099-53A8-4655-9284-DCEB41EB27C4}" srcOrd="0" destOrd="0" presId="urn:microsoft.com/office/officeart/2005/8/layout/process2"/>
    <dgm:cxn modelId="{1A01F560-E2D0-40C7-B02B-2A8CEF389525}" type="presOf" srcId="{8F43239E-3370-474E-8BD5-4DCFCB1FC5FD}" destId="{2051443B-CAC9-49CF-8357-C450EA552086}" srcOrd="0" destOrd="0" presId="urn:microsoft.com/office/officeart/2005/8/layout/process2"/>
    <dgm:cxn modelId="{3BF27555-0CF7-4341-89D5-2ACF339228B1}" srcId="{8F43239E-3370-474E-8BD5-4DCFCB1FC5FD}" destId="{BEB59E5B-6924-496B-8549-79FB96A82821}" srcOrd="0" destOrd="0" parTransId="{F802FFBE-4897-447A-8ABA-6584A823E566}" sibTransId="{928EA378-A45C-451D-8ECA-6DD71E1AFC91}"/>
    <dgm:cxn modelId="{80CAF678-D571-4B11-B794-6B28632E66DF}" type="presOf" srcId="{928EA378-A45C-451D-8ECA-6DD71E1AFC91}" destId="{13FB844E-703C-4BEB-B83A-DB8253FC8A05}" srcOrd="0" destOrd="0" presId="urn:microsoft.com/office/officeart/2005/8/layout/process2"/>
    <dgm:cxn modelId="{0304708D-D6FA-42DD-AC3F-2202C5E3D950}" type="presOf" srcId="{094D580A-78C9-4BDD-A549-5C35DB903D8C}" destId="{09D4422C-1520-4D82-B8C0-0416367F7361}" srcOrd="0" destOrd="0" presId="urn:microsoft.com/office/officeart/2005/8/layout/process2"/>
    <dgm:cxn modelId="{12755DD6-3F22-4AB6-AC71-BADDA03B8565}" srcId="{8F43239E-3370-474E-8BD5-4DCFCB1FC5FD}" destId="{094D580A-78C9-4BDD-A549-5C35DB903D8C}" srcOrd="1" destOrd="0" parTransId="{21B1A5C9-DB10-44D4-A3E4-B6AA2D0DCB66}" sibTransId="{3568FB60-6FBF-416B-870B-2FE747247364}"/>
    <dgm:cxn modelId="{D19FEAF9-7BE1-4FF7-8AAF-3748A4CB73A2}" type="presOf" srcId="{928EA378-A45C-451D-8ECA-6DD71E1AFC91}" destId="{0554254A-C266-4CCC-9DF3-0B6C308A0FBF}" srcOrd="1" destOrd="0" presId="urn:microsoft.com/office/officeart/2005/8/layout/process2"/>
    <dgm:cxn modelId="{FF1C9476-5AEC-4BAF-AFA4-9E312143CC6F}" type="presParOf" srcId="{2051443B-CAC9-49CF-8357-C450EA552086}" destId="{70123099-53A8-4655-9284-DCEB41EB27C4}" srcOrd="0" destOrd="0" presId="urn:microsoft.com/office/officeart/2005/8/layout/process2"/>
    <dgm:cxn modelId="{9FCB90B9-319E-4827-8748-DA53E29757B1}" type="presParOf" srcId="{2051443B-CAC9-49CF-8357-C450EA552086}" destId="{13FB844E-703C-4BEB-B83A-DB8253FC8A05}" srcOrd="1" destOrd="0" presId="urn:microsoft.com/office/officeart/2005/8/layout/process2"/>
    <dgm:cxn modelId="{5366007A-656E-4765-A1EC-A2FD5EF5ED16}" type="presParOf" srcId="{13FB844E-703C-4BEB-B83A-DB8253FC8A05}" destId="{0554254A-C266-4CCC-9DF3-0B6C308A0FBF}" srcOrd="0" destOrd="0" presId="urn:microsoft.com/office/officeart/2005/8/layout/process2"/>
    <dgm:cxn modelId="{06ABAF2D-78D4-488B-8F6F-367B4F9F8D37}" type="presParOf" srcId="{2051443B-CAC9-49CF-8357-C450EA552086}" destId="{09D4422C-1520-4D82-B8C0-0416367F736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43239E-3370-474E-8BD5-4DCFCB1FC5FD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BEB59E5B-6924-496B-8549-79FB96A82821}">
      <dgm:prSet phldrT="[Text]"/>
      <dgm:spPr/>
      <dgm:t>
        <a:bodyPr/>
        <a:lstStyle/>
        <a:p>
          <a:r>
            <a:rPr lang="pt-PT"/>
            <a:t>Login através da introdução do número mecanográfico e senha de acesso ao sistema</a:t>
          </a:r>
        </a:p>
      </dgm:t>
    </dgm:pt>
    <dgm:pt modelId="{F802FFBE-4897-447A-8ABA-6584A823E566}" type="parTrans" cxnId="{3BF27555-0CF7-4341-89D5-2ACF339228B1}">
      <dgm:prSet/>
      <dgm:spPr/>
      <dgm:t>
        <a:bodyPr/>
        <a:lstStyle/>
        <a:p>
          <a:endParaRPr lang="pt-PT"/>
        </a:p>
      </dgm:t>
    </dgm:pt>
    <dgm:pt modelId="{928EA378-A45C-451D-8ECA-6DD71E1AFC91}" type="sibTrans" cxnId="{3BF27555-0CF7-4341-89D5-2ACF339228B1}">
      <dgm:prSet/>
      <dgm:spPr/>
      <dgm:t>
        <a:bodyPr/>
        <a:lstStyle/>
        <a:p>
          <a:endParaRPr lang="pt-PT"/>
        </a:p>
      </dgm:t>
    </dgm:pt>
    <dgm:pt modelId="{094D580A-78C9-4BDD-A549-5C35DB903D8C}">
      <dgm:prSet phldrT="[Text]" custT="1"/>
      <dgm:spPr/>
      <dgm:t>
        <a:bodyPr/>
        <a:lstStyle/>
        <a:p>
          <a:r>
            <a:rPr lang="pt-PT" sz="1700" b="0">
              <a:latin typeface="+mn-lt"/>
              <a:ea typeface="+mj-ea"/>
              <a:cs typeface="+mj-cs"/>
            </a:rPr>
            <a:t>Acesso às definições do utilizador</a:t>
          </a:r>
          <a:endParaRPr lang="pt-PT" sz="1700" b="0">
            <a:latin typeface="+mn-lt"/>
          </a:endParaRPr>
        </a:p>
      </dgm:t>
    </dgm:pt>
    <dgm:pt modelId="{21B1A5C9-DB10-44D4-A3E4-B6AA2D0DCB66}" type="parTrans" cxnId="{12755DD6-3F22-4AB6-AC71-BADDA03B8565}">
      <dgm:prSet/>
      <dgm:spPr/>
      <dgm:t>
        <a:bodyPr/>
        <a:lstStyle/>
        <a:p>
          <a:endParaRPr lang="pt-PT"/>
        </a:p>
      </dgm:t>
    </dgm:pt>
    <dgm:pt modelId="{3568FB60-6FBF-416B-870B-2FE747247364}" type="sibTrans" cxnId="{12755DD6-3F22-4AB6-AC71-BADDA03B8565}">
      <dgm:prSet/>
      <dgm:spPr/>
      <dgm:t>
        <a:bodyPr/>
        <a:lstStyle/>
        <a:p>
          <a:endParaRPr lang="pt-PT"/>
        </a:p>
      </dgm:t>
    </dgm:pt>
    <dgm:pt modelId="{2051443B-CAC9-49CF-8357-C450EA552086}" type="pres">
      <dgm:prSet presAssocID="{8F43239E-3370-474E-8BD5-4DCFCB1FC5FD}" presName="linearFlow" presStyleCnt="0">
        <dgm:presLayoutVars>
          <dgm:resizeHandles val="exact"/>
        </dgm:presLayoutVars>
      </dgm:prSet>
      <dgm:spPr/>
    </dgm:pt>
    <dgm:pt modelId="{70123099-53A8-4655-9284-DCEB41EB27C4}" type="pres">
      <dgm:prSet presAssocID="{BEB59E5B-6924-496B-8549-79FB96A82821}" presName="node" presStyleLbl="node1" presStyleIdx="0" presStyleCnt="2">
        <dgm:presLayoutVars>
          <dgm:bulletEnabled val="1"/>
        </dgm:presLayoutVars>
      </dgm:prSet>
      <dgm:spPr/>
    </dgm:pt>
    <dgm:pt modelId="{13FB844E-703C-4BEB-B83A-DB8253FC8A05}" type="pres">
      <dgm:prSet presAssocID="{928EA378-A45C-451D-8ECA-6DD71E1AFC91}" presName="sibTrans" presStyleLbl="sibTrans2D1" presStyleIdx="0" presStyleCnt="1"/>
      <dgm:spPr/>
    </dgm:pt>
    <dgm:pt modelId="{0554254A-C266-4CCC-9DF3-0B6C308A0FBF}" type="pres">
      <dgm:prSet presAssocID="{928EA378-A45C-451D-8ECA-6DD71E1AFC91}" presName="connectorText" presStyleLbl="sibTrans2D1" presStyleIdx="0" presStyleCnt="1"/>
      <dgm:spPr/>
    </dgm:pt>
    <dgm:pt modelId="{09D4422C-1520-4D82-B8C0-0416367F7361}" type="pres">
      <dgm:prSet presAssocID="{094D580A-78C9-4BDD-A549-5C35DB903D8C}" presName="node" presStyleLbl="node1" presStyleIdx="1" presStyleCnt="2">
        <dgm:presLayoutVars>
          <dgm:bulletEnabled val="1"/>
        </dgm:presLayoutVars>
      </dgm:prSet>
      <dgm:spPr/>
    </dgm:pt>
  </dgm:ptLst>
  <dgm:cxnLst>
    <dgm:cxn modelId="{9C96EC11-0D31-4D38-A214-C9F8C72D44B2}" type="presOf" srcId="{BEB59E5B-6924-496B-8549-79FB96A82821}" destId="{70123099-53A8-4655-9284-DCEB41EB27C4}" srcOrd="0" destOrd="0" presId="urn:microsoft.com/office/officeart/2005/8/layout/process2"/>
    <dgm:cxn modelId="{1A01F560-E2D0-40C7-B02B-2A8CEF389525}" type="presOf" srcId="{8F43239E-3370-474E-8BD5-4DCFCB1FC5FD}" destId="{2051443B-CAC9-49CF-8357-C450EA552086}" srcOrd="0" destOrd="0" presId="urn:microsoft.com/office/officeart/2005/8/layout/process2"/>
    <dgm:cxn modelId="{3BF27555-0CF7-4341-89D5-2ACF339228B1}" srcId="{8F43239E-3370-474E-8BD5-4DCFCB1FC5FD}" destId="{BEB59E5B-6924-496B-8549-79FB96A82821}" srcOrd="0" destOrd="0" parTransId="{F802FFBE-4897-447A-8ABA-6584A823E566}" sibTransId="{928EA378-A45C-451D-8ECA-6DD71E1AFC91}"/>
    <dgm:cxn modelId="{80CAF678-D571-4B11-B794-6B28632E66DF}" type="presOf" srcId="{928EA378-A45C-451D-8ECA-6DD71E1AFC91}" destId="{13FB844E-703C-4BEB-B83A-DB8253FC8A05}" srcOrd="0" destOrd="0" presId="urn:microsoft.com/office/officeart/2005/8/layout/process2"/>
    <dgm:cxn modelId="{0304708D-D6FA-42DD-AC3F-2202C5E3D950}" type="presOf" srcId="{094D580A-78C9-4BDD-A549-5C35DB903D8C}" destId="{09D4422C-1520-4D82-B8C0-0416367F7361}" srcOrd="0" destOrd="0" presId="urn:microsoft.com/office/officeart/2005/8/layout/process2"/>
    <dgm:cxn modelId="{12755DD6-3F22-4AB6-AC71-BADDA03B8565}" srcId="{8F43239E-3370-474E-8BD5-4DCFCB1FC5FD}" destId="{094D580A-78C9-4BDD-A549-5C35DB903D8C}" srcOrd="1" destOrd="0" parTransId="{21B1A5C9-DB10-44D4-A3E4-B6AA2D0DCB66}" sibTransId="{3568FB60-6FBF-416B-870B-2FE747247364}"/>
    <dgm:cxn modelId="{D19FEAF9-7BE1-4FF7-8AAF-3748A4CB73A2}" type="presOf" srcId="{928EA378-A45C-451D-8ECA-6DD71E1AFC91}" destId="{0554254A-C266-4CCC-9DF3-0B6C308A0FBF}" srcOrd="1" destOrd="0" presId="urn:microsoft.com/office/officeart/2005/8/layout/process2"/>
    <dgm:cxn modelId="{FF1C9476-5AEC-4BAF-AFA4-9E312143CC6F}" type="presParOf" srcId="{2051443B-CAC9-49CF-8357-C450EA552086}" destId="{70123099-53A8-4655-9284-DCEB41EB27C4}" srcOrd="0" destOrd="0" presId="urn:microsoft.com/office/officeart/2005/8/layout/process2"/>
    <dgm:cxn modelId="{9FCB90B9-319E-4827-8748-DA53E29757B1}" type="presParOf" srcId="{2051443B-CAC9-49CF-8357-C450EA552086}" destId="{13FB844E-703C-4BEB-B83A-DB8253FC8A05}" srcOrd="1" destOrd="0" presId="urn:microsoft.com/office/officeart/2005/8/layout/process2"/>
    <dgm:cxn modelId="{5366007A-656E-4765-A1EC-A2FD5EF5ED16}" type="presParOf" srcId="{13FB844E-703C-4BEB-B83A-DB8253FC8A05}" destId="{0554254A-C266-4CCC-9DF3-0B6C308A0FBF}" srcOrd="0" destOrd="0" presId="urn:microsoft.com/office/officeart/2005/8/layout/process2"/>
    <dgm:cxn modelId="{06ABAF2D-78D4-488B-8F6F-367B4F9F8D37}" type="presParOf" srcId="{2051443B-CAC9-49CF-8357-C450EA552086}" destId="{09D4422C-1520-4D82-B8C0-0416367F736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43239E-3370-474E-8BD5-4DCFCB1FC5FD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BEB59E5B-6924-496B-8549-79FB96A82821}">
      <dgm:prSet phldrT="[Text]"/>
      <dgm:spPr/>
      <dgm:t>
        <a:bodyPr/>
        <a:lstStyle/>
        <a:p>
          <a:r>
            <a:rPr lang="pt-PT"/>
            <a:t>Login através da introdução do número mecanográfico e senha de acesso ao sistema</a:t>
          </a:r>
        </a:p>
      </dgm:t>
    </dgm:pt>
    <dgm:pt modelId="{F802FFBE-4897-447A-8ABA-6584A823E566}" type="parTrans" cxnId="{3BF27555-0CF7-4341-89D5-2ACF339228B1}">
      <dgm:prSet/>
      <dgm:spPr/>
      <dgm:t>
        <a:bodyPr/>
        <a:lstStyle/>
        <a:p>
          <a:endParaRPr lang="pt-PT"/>
        </a:p>
      </dgm:t>
    </dgm:pt>
    <dgm:pt modelId="{928EA378-A45C-451D-8ECA-6DD71E1AFC91}" type="sibTrans" cxnId="{3BF27555-0CF7-4341-89D5-2ACF339228B1}">
      <dgm:prSet/>
      <dgm:spPr/>
      <dgm:t>
        <a:bodyPr/>
        <a:lstStyle/>
        <a:p>
          <a:endParaRPr lang="pt-PT"/>
        </a:p>
      </dgm:t>
    </dgm:pt>
    <dgm:pt modelId="{094D580A-78C9-4BDD-A549-5C35DB903D8C}">
      <dgm:prSet phldrT="[Text]" custT="1"/>
      <dgm:spPr/>
      <dgm:t>
        <a:bodyPr/>
        <a:lstStyle/>
        <a:p>
          <a:r>
            <a:rPr lang="pt-PT" sz="1700" b="0">
              <a:latin typeface="+mn-lt"/>
              <a:ea typeface="+mj-ea"/>
              <a:cs typeface="+mj-cs"/>
            </a:rPr>
            <a:t>Acesso às definições do utilizador</a:t>
          </a:r>
          <a:endParaRPr lang="pt-PT" sz="1700" b="0">
            <a:latin typeface="+mn-lt"/>
          </a:endParaRPr>
        </a:p>
      </dgm:t>
    </dgm:pt>
    <dgm:pt modelId="{21B1A5C9-DB10-44D4-A3E4-B6AA2D0DCB66}" type="parTrans" cxnId="{12755DD6-3F22-4AB6-AC71-BADDA03B8565}">
      <dgm:prSet/>
      <dgm:spPr/>
      <dgm:t>
        <a:bodyPr/>
        <a:lstStyle/>
        <a:p>
          <a:endParaRPr lang="pt-PT"/>
        </a:p>
      </dgm:t>
    </dgm:pt>
    <dgm:pt modelId="{3568FB60-6FBF-416B-870B-2FE747247364}" type="sibTrans" cxnId="{12755DD6-3F22-4AB6-AC71-BADDA03B8565}">
      <dgm:prSet/>
      <dgm:spPr/>
      <dgm:t>
        <a:bodyPr/>
        <a:lstStyle/>
        <a:p>
          <a:endParaRPr lang="pt-PT"/>
        </a:p>
      </dgm:t>
    </dgm:pt>
    <dgm:pt modelId="{2051443B-CAC9-49CF-8357-C450EA552086}" type="pres">
      <dgm:prSet presAssocID="{8F43239E-3370-474E-8BD5-4DCFCB1FC5FD}" presName="linearFlow" presStyleCnt="0">
        <dgm:presLayoutVars>
          <dgm:resizeHandles val="exact"/>
        </dgm:presLayoutVars>
      </dgm:prSet>
      <dgm:spPr/>
    </dgm:pt>
    <dgm:pt modelId="{70123099-53A8-4655-9284-DCEB41EB27C4}" type="pres">
      <dgm:prSet presAssocID="{BEB59E5B-6924-496B-8549-79FB96A82821}" presName="node" presStyleLbl="node1" presStyleIdx="0" presStyleCnt="2">
        <dgm:presLayoutVars>
          <dgm:bulletEnabled val="1"/>
        </dgm:presLayoutVars>
      </dgm:prSet>
      <dgm:spPr/>
    </dgm:pt>
    <dgm:pt modelId="{13FB844E-703C-4BEB-B83A-DB8253FC8A05}" type="pres">
      <dgm:prSet presAssocID="{928EA378-A45C-451D-8ECA-6DD71E1AFC91}" presName="sibTrans" presStyleLbl="sibTrans2D1" presStyleIdx="0" presStyleCnt="1"/>
      <dgm:spPr/>
    </dgm:pt>
    <dgm:pt modelId="{0554254A-C266-4CCC-9DF3-0B6C308A0FBF}" type="pres">
      <dgm:prSet presAssocID="{928EA378-A45C-451D-8ECA-6DD71E1AFC91}" presName="connectorText" presStyleLbl="sibTrans2D1" presStyleIdx="0" presStyleCnt="1"/>
      <dgm:spPr/>
    </dgm:pt>
    <dgm:pt modelId="{09D4422C-1520-4D82-B8C0-0416367F7361}" type="pres">
      <dgm:prSet presAssocID="{094D580A-78C9-4BDD-A549-5C35DB903D8C}" presName="node" presStyleLbl="node1" presStyleIdx="1" presStyleCnt="2">
        <dgm:presLayoutVars>
          <dgm:bulletEnabled val="1"/>
        </dgm:presLayoutVars>
      </dgm:prSet>
      <dgm:spPr/>
    </dgm:pt>
  </dgm:ptLst>
  <dgm:cxnLst>
    <dgm:cxn modelId="{9C96EC11-0D31-4D38-A214-C9F8C72D44B2}" type="presOf" srcId="{BEB59E5B-6924-496B-8549-79FB96A82821}" destId="{70123099-53A8-4655-9284-DCEB41EB27C4}" srcOrd="0" destOrd="0" presId="urn:microsoft.com/office/officeart/2005/8/layout/process2"/>
    <dgm:cxn modelId="{1A01F560-E2D0-40C7-B02B-2A8CEF389525}" type="presOf" srcId="{8F43239E-3370-474E-8BD5-4DCFCB1FC5FD}" destId="{2051443B-CAC9-49CF-8357-C450EA552086}" srcOrd="0" destOrd="0" presId="urn:microsoft.com/office/officeart/2005/8/layout/process2"/>
    <dgm:cxn modelId="{3BF27555-0CF7-4341-89D5-2ACF339228B1}" srcId="{8F43239E-3370-474E-8BD5-4DCFCB1FC5FD}" destId="{BEB59E5B-6924-496B-8549-79FB96A82821}" srcOrd="0" destOrd="0" parTransId="{F802FFBE-4897-447A-8ABA-6584A823E566}" sibTransId="{928EA378-A45C-451D-8ECA-6DD71E1AFC91}"/>
    <dgm:cxn modelId="{80CAF678-D571-4B11-B794-6B28632E66DF}" type="presOf" srcId="{928EA378-A45C-451D-8ECA-6DD71E1AFC91}" destId="{13FB844E-703C-4BEB-B83A-DB8253FC8A05}" srcOrd="0" destOrd="0" presId="urn:microsoft.com/office/officeart/2005/8/layout/process2"/>
    <dgm:cxn modelId="{0304708D-D6FA-42DD-AC3F-2202C5E3D950}" type="presOf" srcId="{094D580A-78C9-4BDD-A549-5C35DB903D8C}" destId="{09D4422C-1520-4D82-B8C0-0416367F7361}" srcOrd="0" destOrd="0" presId="urn:microsoft.com/office/officeart/2005/8/layout/process2"/>
    <dgm:cxn modelId="{12755DD6-3F22-4AB6-AC71-BADDA03B8565}" srcId="{8F43239E-3370-474E-8BD5-4DCFCB1FC5FD}" destId="{094D580A-78C9-4BDD-A549-5C35DB903D8C}" srcOrd="1" destOrd="0" parTransId="{21B1A5C9-DB10-44D4-A3E4-B6AA2D0DCB66}" sibTransId="{3568FB60-6FBF-416B-870B-2FE747247364}"/>
    <dgm:cxn modelId="{D19FEAF9-7BE1-4FF7-8AAF-3748A4CB73A2}" type="presOf" srcId="{928EA378-A45C-451D-8ECA-6DD71E1AFC91}" destId="{0554254A-C266-4CCC-9DF3-0B6C308A0FBF}" srcOrd="1" destOrd="0" presId="urn:microsoft.com/office/officeart/2005/8/layout/process2"/>
    <dgm:cxn modelId="{FF1C9476-5AEC-4BAF-AFA4-9E312143CC6F}" type="presParOf" srcId="{2051443B-CAC9-49CF-8357-C450EA552086}" destId="{70123099-53A8-4655-9284-DCEB41EB27C4}" srcOrd="0" destOrd="0" presId="urn:microsoft.com/office/officeart/2005/8/layout/process2"/>
    <dgm:cxn modelId="{9FCB90B9-319E-4827-8748-DA53E29757B1}" type="presParOf" srcId="{2051443B-CAC9-49CF-8357-C450EA552086}" destId="{13FB844E-703C-4BEB-B83A-DB8253FC8A05}" srcOrd="1" destOrd="0" presId="urn:microsoft.com/office/officeart/2005/8/layout/process2"/>
    <dgm:cxn modelId="{5366007A-656E-4765-A1EC-A2FD5EF5ED16}" type="presParOf" srcId="{13FB844E-703C-4BEB-B83A-DB8253FC8A05}" destId="{0554254A-C266-4CCC-9DF3-0B6C308A0FBF}" srcOrd="0" destOrd="0" presId="urn:microsoft.com/office/officeart/2005/8/layout/process2"/>
    <dgm:cxn modelId="{06ABAF2D-78D4-488B-8F6F-367B4F9F8D37}" type="presParOf" srcId="{2051443B-CAC9-49CF-8357-C450EA552086}" destId="{09D4422C-1520-4D82-B8C0-0416367F736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91FDA4-B88F-433C-A9DD-3365FA492DDB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D99415E0-CA8C-4156-BDDB-98E47D3532C1}">
      <dgm:prSet phldrT="[Texto]"/>
      <dgm:spPr/>
      <dgm:t>
        <a:bodyPr/>
        <a:lstStyle/>
        <a:p>
          <a:r>
            <a:rPr lang="pt-PT"/>
            <a:t>É possível adicionar vários locais de trabalho associados a perfis de acesso         , mas apenas associar um secretariado</a:t>
          </a:r>
        </a:p>
      </dgm:t>
    </dgm:pt>
    <dgm:pt modelId="{75FA6BD2-5B52-45E1-AB95-26ABBD192D20}" type="parTrans" cxnId="{F23E7D35-C381-4ACA-921C-3AF6A841FDDA}">
      <dgm:prSet/>
      <dgm:spPr/>
      <dgm:t>
        <a:bodyPr/>
        <a:lstStyle/>
        <a:p>
          <a:endParaRPr lang="pt-PT"/>
        </a:p>
      </dgm:t>
    </dgm:pt>
    <dgm:pt modelId="{58031AE7-8D1A-45DB-BC57-DC670E47E4AB}" type="sibTrans" cxnId="{F23E7D35-C381-4ACA-921C-3AF6A841FDDA}">
      <dgm:prSet/>
      <dgm:spPr/>
      <dgm:t>
        <a:bodyPr/>
        <a:lstStyle/>
        <a:p>
          <a:endParaRPr lang="pt-PT"/>
        </a:p>
      </dgm:t>
    </dgm:pt>
    <dgm:pt modelId="{B31DC02B-931C-417A-BD7B-9C7869D1D412}">
      <dgm:prSet phldrT="[Texto]"/>
      <dgm:spPr>
        <a:solidFill>
          <a:schemeClr val="accent6"/>
        </a:solidFill>
      </dgm:spPr>
      <dgm:t>
        <a:bodyPr/>
        <a:lstStyle/>
        <a:p>
          <a:r>
            <a:rPr lang="pt-PT"/>
            <a:t>Impressoras</a:t>
          </a:r>
        </a:p>
      </dgm:t>
    </dgm:pt>
    <dgm:pt modelId="{76772349-EB04-447E-8399-62B9A45F18B7}" type="parTrans" cxnId="{85FAEF77-B7D4-4820-B3CC-4EEFEB2C9845}">
      <dgm:prSet/>
      <dgm:spPr/>
      <dgm:t>
        <a:bodyPr/>
        <a:lstStyle/>
        <a:p>
          <a:endParaRPr lang="pt-PT"/>
        </a:p>
      </dgm:t>
    </dgm:pt>
    <dgm:pt modelId="{BD1226E5-B24D-4938-BF7F-D5570A6FC99D}" type="sibTrans" cxnId="{85FAEF77-B7D4-4820-B3CC-4EEFEB2C9845}">
      <dgm:prSet/>
      <dgm:spPr/>
      <dgm:t>
        <a:bodyPr/>
        <a:lstStyle/>
        <a:p>
          <a:endParaRPr lang="pt-PT"/>
        </a:p>
      </dgm:t>
    </dgm:pt>
    <dgm:pt modelId="{E351CC32-A4EA-4550-AE99-995D7745B459}">
      <dgm:prSet phldrT="[Texto]"/>
      <dgm:spPr>
        <a:ln>
          <a:solidFill>
            <a:schemeClr val="accent6"/>
          </a:solidFill>
        </a:ln>
      </dgm:spPr>
      <dgm:t>
        <a:bodyPr/>
        <a:lstStyle/>
        <a:p>
          <a:r>
            <a:rPr lang="pt-PT"/>
            <a:t>O SONHO v2 deteta as impressoras instaladas localmente e permite associá-las ao local de trabalho</a:t>
          </a:r>
        </a:p>
      </dgm:t>
    </dgm:pt>
    <dgm:pt modelId="{BC27B21A-3C5F-4E76-B8BA-1C24CC1C58C2}" type="parTrans" cxnId="{747CD216-C8ED-40D5-A924-BA69036026B5}">
      <dgm:prSet/>
      <dgm:spPr/>
      <dgm:t>
        <a:bodyPr/>
        <a:lstStyle/>
        <a:p>
          <a:endParaRPr lang="pt-PT"/>
        </a:p>
      </dgm:t>
    </dgm:pt>
    <dgm:pt modelId="{CF0F2809-F020-4FEF-AF25-5F3652BAD35C}" type="sibTrans" cxnId="{747CD216-C8ED-40D5-A924-BA69036026B5}">
      <dgm:prSet/>
      <dgm:spPr/>
      <dgm:t>
        <a:bodyPr/>
        <a:lstStyle/>
        <a:p>
          <a:endParaRPr lang="pt-PT"/>
        </a:p>
      </dgm:t>
    </dgm:pt>
    <dgm:pt modelId="{87CACF48-ACB0-4646-844D-B9B8E051C569}">
      <dgm:prSet phldrT="[Texto]"/>
      <dgm:spPr/>
      <dgm:t>
        <a:bodyPr/>
        <a:lstStyle/>
        <a:p>
          <a:r>
            <a:rPr lang="pt-PT"/>
            <a:t>Perfis de acesso</a:t>
          </a:r>
        </a:p>
      </dgm:t>
    </dgm:pt>
    <dgm:pt modelId="{10B0C474-52C2-4030-90E1-58D35C93F732}" type="parTrans" cxnId="{B96EF937-CBFB-455F-936C-0960FD9162BE}">
      <dgm:prSet/>
      <dgm:spPr/>
      <dgm:t>
        <a:bodyPr/>
        <a:lstStyle/>
        <a:p>
          <a:endParaRPr lang="pt-PT"/>
        </a:p>
      </dgm:t>
    </dgm:pt>
    <dgm:pt modelId="{0C620B07-C75D-43F4-95E1-F4D1AFC077D7}" type="sibTrans" cxnId="{B96EF937-CBFB-455F-936C-0960FD9162BE}">
      <dgm:prSet/>
      <dgm:spPr/>
      <dgm:t>
        <a:bodyPr/>
        <a:lstStyle/>
        <a:p>
          <a:endParaRPr lang="pt-PT"/>
        </a:p>
      </dgm:t>
    </dgm:pt>
    <dgm:pt modelId="{295BD0C6-AE51-4C16-B7D7-6C49674154F1}">
      <dgm:prSet phldrT="[Texto]"/>
      <dgm:spPr/>
      <dgm:t>
        <a:bodyPr/>
        <a:lstStyle/>
        <a:p>
          <a:r>
            <a:rPr lang="pt-PT"/>
            <a:t>O utilizador pode ter acesso a vários perfis</a:t>
          </a:r>
        </a:p>
      </dgm:t>
    </dgm:pt>
    <dgm:pt modelId="{FC20C067-B1DB-4A6E-B845-C26856858648}" type="parTrans" cxnId="{D561E0A7-534B-4FAE-B380-DA743C6C61D1}">
      <dgm:prSet/>
      <dgm:spPr/>
      <dgm:t>
        <a:bodyPr/>
        <a:lstStyle/>
        <a:p>
          <a:endParaRPr lang="pt-PT"/>
        </a:p>
      </dgm:t>
    </dgm:pt>
    <dgm:pt modelId="{565E1A08-883F-4DD9-85F0-205088D5E7F0}" type="sibTrans" cxnId="{D561E0A7-534B-4FAE-B380-DA743C6C61D1}">
      <dgm:prSet/>
      <dgm:spPr/>
      <dgm:t>
        <a:bodyPr/>
        <a:lstStyle/>
        <a:p>
          <a:endParaRPr lang="pt-PT"/>
        </a:p>
      </dgm:t>
    </dgm:pt>
    <dgm:pt modelId="{E9C5A2E7-7D76-4050-8E37-F44A33DAD059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/>
            <a:t>Locais de trabalho</a:t>
          </a:r>
        </a:p>
      </dgm:t>
    </dgm:pt>
    <dgm:pt modelId="{A9B9A585-BB0E-4538-BB3D-70111ADBFA78}" type="parTrans" cxnId="{72990944-2AEB-4FA5-B06D-CFF46C323707}">
      <dgm:prSet/>
      <dgm:spPr/>
      <dgm:t>
        <a:bodyPr/>
        <a:lstStyle/>
        <a:p>
          <a:endParaRPr lang="pt-PT"/>
        </a:p>
      </dgm:t>
    </dgm:pt>
    <dgm:pt modelId="{D2801C36-C399-4687-B41A-D2F1929C00AD}" type="sibTrans" cxnId="{72990944-2AEB-4FA5-B06D-CFF46C323707}">
      <dgm:prSet/>
      <dgm:spPr/>
      <dgm:t>
        <a:bodyPr/>
        <a:lstStyle/>
        <a:p>
          <a:endParaRPr lang="pt-PT"/>
        </a:p>
      </dgm:t>
    </dgm:pt>
    <dgm:pt modelId="{F4D2133C-33FF-4357-A50C-86342E617985}" type="pres">
      <dgm:prSet presAssocID="{E891FDA4-B88F-433C-A9DD-3365FA492DDB}" presName="linearFlow" presStyleCnt="0">
        <dgm:presLayoutVars>
          <dgm:dir/>
          <dgm:animLvl val="lvl"/>
          <dgm:resizeHandles val="exact"/>
        </dgm:presLayoutVars>
      </dgm:prSet>
      <dgm:spPr/>
    </dgm:pt>
    <dgm:pt modelId="{A5806B6A-6EFF-4980-920B-421BB283712D}" type="pres">
      <dgm:prSet presAssocID="{87CACF48-ACB0-4646-844D-B9B8E051C569}" presName="composite" presStyleCnt="0"/>
      <dgm:spPr/>
    </dgm:pt>
    <dgm:pt modelId="{20ACE634-F60C-4063-9B5B-9BA6D40D496D}" type="pres">
      <dgm:prSet presAssocID="{87CACF48-ACB0-4646-844D-B9B8E051C56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5DB7006-E3AA-48F3-B9D1-1A78CF435C0E}" type="pres">
      <dgm:prSet presAssocID="{87CACF48-ACB0-4646-844D-B9B8E051C569}" presName="descendantText" presStyleLbl="alignAcc1" presStyleIdx="0" presStyleCnt="3">
        <dgm:presLayoutVars>
          <dgm:bulletEnabled val="1"/>
        </dgm:presLayoutVars>
      </dgm:prSet>
      <dgm:spPr/>
    </dgm:pt>
    <dgm:pt modelId="{0C8C33C1-546A-48E6-9823-17DF0D3F083C}" type="pres">
      <dgm:prSet presAssocID="{0C620B07-C75D-43F4-95E1-F4D1AFC077D7}" presName="sp" presStyleCnt="0"/>
      <dgm:spPr/>
    </dgm:pt>
    <dgm:pt modelId="{05E474F8-AA5B-4164-B764-90119DB44F1C}" type="pres">
      <dgm:prSet presAssocID="{E9C5A2E7-7D76-4050-8E37-F44A33DAD059}" presName="composite" presStyleCnt="0"/>
      <dgm:spPr/>
    </dgm:pt>
    <dgm:pt modelId="{FCA411BD-3483-48E5-BF40-5E1643128337}" type="pres">
      <dgm:prSet presAssocID="{E9C5A2E7-7D76-4050-8E37-F44A33DAD05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91C2695-E7C5-4674-AAA2-7C18D2A5DE03}" type="pres">
      <dgm:prSet presAssocID="{E9C5A2E7-7D76-4050-8E37-F44A33DAD059}" presName="descendantText" presStyleLbl="alignAcc1" presStyleIdx="1" presStyleCnt="3">
        <dgm:presLayoutVars>
          <dgm:bulletEnabled val="1"/>
        </dgm:presLayoutVars>
      </dgm:prSet>
      <dgm:spPr/>
    </dgm:pt>
    <dgm:pt modelId="{BF7F2866-3A9F-4096-8322-0B0D2C15CD88}" type="pres">
      <dgm:prSet presAssocID="{D2801C36-C399-4687-B41A-D2F1929C00AD}" presName="sp" presStyleCnt="0"/>
      <dgm:spPr/>
    </dgm:pt>
    <dgm:pt modelId="{F6FF6E5A-472D-4A21-88A9-B2149CC26703}" type="pres">
      <dgm:prSet presAssocID="{B31DC02B-931C-417A-BD7B-9C7869D1D412}" presName="composite" presStyleCnt="0"/>
      <dgm:spPr/>
    </dgm:pt>
    <dgm:pt modelId="{358AB4DB-970A-4D68-823E-2E10EA6F6A57}" type="pres">
      <dgm:prSet presAssocID="{B31DC02B-931C-417A-BD7B-9C7869D1D41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168B322-097B-4452-808E-E41BF7557ACA}" type="pres">
      <dgm:prSet presAssocID="{B31DC02B-931C-417A-BD7B-9C7869D1D41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2229104-5260-409E-B52E-45341F835505}" type="presOf" srcId="{E351CC32-A4EA-4550-AE99-995D7745B459}" destId="{2168B322-097B-4452-808E-E41BF7557ACA}" srcOrd="0" destOrd="0" presId="urn:microsoft.com/office/officeart/2005/8/layout/chevron2"/>
    <dgm:cxn modelId="{747CD216-C8ED-40D5-A924-BA69036026B5}" srcId="{B31DC02B-931C-417A-BD7B-9C7869D1D412}" destId="{E351CC32-A4EA-4550-AE99-995D7745B459}" srcOrd="0" destOrd="0" parTransId="{BC27B21A-3C5F-4E76-B8BA-1C24CC1C58C2}" sibTransId="{CF0F2809-F020-4FEF-AF25-5F3652BAD35C}"/>
    <dgm:cxn modelId="{F23E7D35-C381-4ACA-921C-3AF6A841FDDA}" srcId="{E9C5A2E7-7D76-4050-8E37-F44A33DAD059}" destId="{D99415E0-CA8C-4156-BDDB-98E47D3532C1}" srcOrd="0" destOrd="0" parTransId="{75FA6BD2-5B52-45E1-AB95-26ABBD192D20}" sibTransId="{58031AE7-8D1A-45DB-BC57-DC670E47E4AB}"/>
    <dgm:cxn modelId="{B96EF937-CBFB-455F-936C-0960FD9162BE}" srcId="{E891FDA4-B88F-433C-A9DD-3365FA492DDB}" destId="{87CACF48-ACB0-4646-844D-B9B8E051C569}" srcOrd="0" destOrd="0" parTransId="{10B0C474-52C2-4030-90E1-58D35C93F732}" sibTransId="{0C620B07-C75D-43F4-95E1-F4D1AFC077D7}"/>
    <dgm:cxn modelId="{72990944-2AEB-4FA5-B06D-CFF46C323707}" srcId="{E891FDA4-B88F-433C-A9DD-3365FA492DDB}" destId="{E9C5A2E7-7D76-4050-8E37-F44A33DAD059}" srcOrd="1" destOrd="0" parTransId="{A9B9A585-BB0E-4538-BB3D-70111ADBFA78}" sibTransId="{D2801C36-C399-4687-B41A-D2F1929C00AD}"/>
    <dgm:cxn modelId="{37721457-7CE1-44C2-B15E-54691D6FEE93}" type="presOf" srcId="{E891FDA4-B88F-433C-A9DD-3365FA492DDB}" destId="{F4D2133C-33FF-4357-A50C-86342E617985}" srcOrd="0" destOrd="0" presId="urn:microsoft.com/office/officeart/2005/8/layout/chevron2"/>
    <dgm:cxn modelId="{85FAEF77-B7D4-4820-B3CC-4EEFEB2C9845}" srcId="{E891FDA4-B88F-433C-A9DD-3365FA492DDB}" destId="{B31DC02B-931C-417A-BD7B-9C7869D1D412}" srcOrd="2" destOrd="0" parTransId="{76772349-EB04-447E-8399-62B9A45F18B7}" sibTransId="{BD1226E5-B24D-4938-BF7F-D5570A6FC99D}"/>
    <dgm:cxn modelId="{EA09BA82-275D-4898-B81F-D8BA20502531}" type="presOf" srcId="{295BD0C6-AE51-4C16-B7D7-6C49674154F1}" destId="{35DB7006-E3AA-48F3-B9D1-1A78CF435C0E}" srcOrd="0" destOrd="0" presId="urn:microsoft.com/office/officeart/2005/8/layout/chevron2"/>
    <dgm:cxn modelId="{D561E0A7-534B-4FAE-B380-DA743C6C61D1}" srcId="{87CACF48-ACB0-4646-844D-B9B8E051C569}" destId="{295BD0C6-AE51-4C16-B7D7-6C49674154F1}" srcOrd="0" destOrd="0" parTransId="{FC20C067-B1DB-4A6E-B845-C26856858648}" sibTransId="{565E1A08-883F-4DD9-85F0-205088D5E7F0}"/>
    <dgm:cxn modelId="{BC0564EA-285F-4E24-AE95-D4D68E09B7DF}" type="presOf" srcId="{D99415E0-CA8C-4156-BDDB-98E47D3532C1}" destId="{491C2695-E7C5-4674-AAA2-7C18D2A5DE03}" srcOrd="0" destOrd="0" presId="urn:microsoft.com/office/officeart/2005/8/layout/chevron2"/>
    <dgm:cxn modelId="{F95995EE-6FFB-4A27-B1DD-33B1AE518515}" type="presOf" srcId="{B31DC02B-931C-417A-BD7B-9C7869D1D412}" destId="{358AB4DB-970A-4D68-823E-2E10EA6F6A57}" srcOrd="0" destOrd="0" presId="urn:microsoft.com/office/officeart/2005/8/layout/chevron2"/>
    <dgm:cxn modelId="{611049F3-33DE-4F58-A53C-6BB2CED9ECAB}" type="presOf" srcId="{E9C5A2E7-7D76-4050-8E37-F44A33DAD059}" destId="{FCA411BD-3483-48E5-BF40-5E1643128337}" srcOrd="0" destOrd="0" presId="urn:microsoft.com/office/officeart/2005/8/layout/chevron2"/>
    <dgm:cxn modelId="{B0A85AFA-F2A9-4C50-BDF7-6D54119A583B}" type="presOf" srcId="{87CACF48-ACB0-4646-844D-B9B8E051C569}" destId="{20ACE634-F60C-4063-9B5B-9BA6D40D496D}" srcOrd="0" destOrd="0" presId="urn:microsoft.com/office/officeart/2005/8/layout/chevron2"/>
    <dgm:cxn modelId="{249C6211-12FF-4679-9D03-D6999D6691AF}" type="presParOf" srcId="{F4D2133C-33FF-4357-A50C-86342E617985}" destId="{A5806B6A-6EFF-4980-920B-421BB283712D}" srcOrd="0" destOrd="0" presId="urn:microsoft.com/office/officeart/2005/8/layout/chevron2"/>
    <dgm:cxn modelId="{FEE50D5F-D0BA-4AE3-B83B-8057B3903025}" type="presParOf" srcId="{A5806B6A-6EFF-4980-920B-421BB283712D}" destId="{20ACE634-F60C-4063-9B5B-9BA6D40D496D}" srcOrd="0" destOrd="0" presId="urn:microsoft.com/office/officeart/2005/8/layout/chevron2"/>
    <dgm:cxn modelId="{F49BEF22-830B-47D2-B62F-C8CB18DBC532}" type="presParOf" srcId="{A5806B6A-6EFF-4980-920B-421BB283712D}" destId="{35DB7006-E3AA-48F3-B9D1-1A78CF435C0E}" srcOrd="1" destOrd="0" presId="urn:microsoft.com/office/officeart/2005/8/layout/chevron2"/>
    <dgm:cxn modelId="{7337D1AD-A3CF-4A54-BF11-E285A91D84D3}" type="presParOf" srcId="{F4D2133C-33FF-4357-A50C-86342E617985}" destId="{0C8C33C1-546A-48E6-9823-17DF0D3F083C}" srcOrd="1" destOrd="0" presId="urn:microsoft.com/office/officeart/2005/8/layout/chevron2"/>
    <dgm:cxn modelId="{3C8B6F99-F51E-4304-9AB5-B0E891BBE689}" type="presParOf" srcId="{F4D2133C-33FF-4357-A50C-86342E617985}" destId="{05E474F8-AA5B-4164-B764-90119DB44F1C}" srcOrd="2" destOrd="0" presId="urn:microsoft.com/office/officeart/2005/8/layout/chevron2"/>
    <dgm:cxn modelId="{D5809A6E-A5B6-41FF-A590-00A54BA0F0F4}" type="presParOf" srcId="{05E474F8-AA5B-4164-B764-90119DB44F1C}" destId="{FCA411BD-3483-48E5-BF40-5E1643128337}" srcOrd="0" destOrd="0" presId="urn:microsoft.com/office/officeart/2005/8/layout/chevron2"/>
    <dgm:cxn modelId="{DD8094CE-1D34-4751-8C88-2CBD8D274F88}" type="presParOf" srcId="{05E474F8-AA5B-4164-B764-90119DB44F1C}" destId="{491C2695-E7C5-4674-AAA2-7C18D2A5DE03}" srcOrd="1" destOrd="0" presId="urn:microsoft.com/office/officeart/2005/8/layout/chevron2"/>
    <dgm:cxn modelId="{FA402587-BB32-4CDB-8805-F11A4E9BCC54}" type="presParOf" srcId="{F4D2133C-33FF-4357-A50C-86342E617985}" destId="{BF7F2866-3A9F-4096-8322-0B0D2C15CD88}" srcOrd="3" destOrd="0" presId="urn:microsoft.com/office/officeart/2005/8/layout/chevron2"/>
    <dgm:cxn modelId="{200F7555-7135-4538-BD3B-1B8D16BB6C64}" type="presParOf" srcId="{F4D2133C-33FF-4357-A50C-86342E617985}" destId="{F6FF6E5A-472D-4A21-88A9-B2149CC26703}" srcOrd="4" destOrd="0" presId="urn:microsoft.com/office/officeart/2005/8/layout/chevron2"/>
    <dgm:cxn modelId="{CFE8C83F-7359-49BC-9044-08AA694905AD}" type="presParOf" srcId="{F6FF6E5A-472D-4A21-88A9-B2149CC26703}" destId="{358AB4DB-970A-4D68-823E-2E10EA6F6A57}" srcOrd="0" destOrd="0" presId="urn:microsoft.com/office/officeart/2005/8/layout/chevron2"/>
    <dgm:cxn modelId="{333F890B-9E22-47CB-B365-1EB39D56843C}" type="presParOf" srcId="{F6FF6E5A-472D-4A21-88A9-B2149CC26703}" destId="{2168B322-097B-4452-808E-E41BF7557A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91FDA4-B88F-433C-A9DD-3365FA492DDB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D99415E0-CA8C-4156-BDDB-98E47D3532C1}">
      <dgm:prSet phldrT="[Texto]"/>
      <dgm:spPr/>
      <dgm:t>
        <a:bodyPr/>
        <a:lstStyle/>
        <a:p>
          <a:r>
            <a:rPr lang="pt-PT"/>
            <a:t>É possível adicionar vários locais de trabalho associados a perfis de acesso         , mas apenas associar um secretariado</a:t>
          </a:r>
        </a:p>
      </dgm:t>
    </dgm:pt>
    <dgm:pt modelId="{75FA6BD2-5B52-45E1-AB95-26ABBD192D20}" type="parTrans" cxnId="{F23E7D35-C381-4ACA-921C-3AF6A841FDDA}">
      <dgm:prSet/>
      <dgm:spPr/>
      <dgm:t>
        <a:bodyPr/>
        <a:lstStyle/>
        <a:p>
          <a:endParaRPr lang="pt-PT"/>
        </a:p>
      </dgm:t>
    </dgm:pt>
    <dgm:pt modelId="{58031AE7-8D1A-45DB-BC57-DC670E47E4AB}" type="sibTrans" cxnId="{F23E7D35-C381-4ACA-921C-3AF6A841FDDA}">
      <dgm:prSet/>
      <dgm:spPr/>
      <dgm:t>
        <a:bodyPr/>
        <a:lstStyle/>
        <a:p>
          <a:endParaRPr lang="pt-PT"/>
        </a:p>
      </dgm:t>
    </dgm:pt>
    <dgm:pt modelId="{B31DC02B-931C-417A-BD7B-9C7869D1D412}">
      <dgm:prSet phldrT="[Texto]"/>
      <dgm:spPr>
        <a:solidFill>
          <a:schemeClr val="accent6"/>
        </a:solidFill>
      </dgm:spPr>
      <dgm:t>
        <a:bodyPr/>
        <a:lstStyle/>
        <a:p>
          <a:r>
            <a:rPr lang="pt-PT"/>
            <a:t>Impressoras</a:t>
          </a:r>
        </a:p>
      </dgm:t>
    </dgm:pt>
    <dgm:pt modelId="{76772349-EB04-447E-8399-62B9A45F18B7}" type="parTrans" cxnId="{85FAEF77-B7D4-4820-B3CC-4EEFEB2C9845}">
      <dgm:prSet/>
      <dgm:spPr/>
      <dgm:t>
        <a:bodyPr/>
        <a:lstStyle/>
        <a:p>
          <a:endParaRPr lang="pt-PT"/>
        </a:p>
      </dgm:t>
    </dgm:pt>
    <dgm:pt modelId="{BD1226E5-B24D-4938-BF7F-D5570A6FC99D}" type="sibTrans" cxnId="{85FAEF77-B7D4-4820-B3CC-4EEFEB2C9845}">
      <dgm:prSet/>
      <dgm:spPr/>
      <dgm:t>
        <a:bodyPr/>
        <a:lstStyle/>
        <a:p>
          <a:endParaRPr lang="pt-PT"/>
        </a:p>
      </dgm:t>
    </dgm:pt>
    <dgm:pt modelId="{E351CC32-A4EA-4550-AE99-995D7745B459}">
      <dgm:prSet phldrT="[Texto]"/>
      <dgm:spPr>
        <a:ln>
          <a:solidFill>
            <a:schemeClr val="accent6"/>
          </a:solidFill>
        </a:ln>
      </dgm:spPr>
      <dgm:t>
        <a:bodyPr/>
        <a:lstStyle/>
        <a:p>
          <a:r>
            <a:rPr lang="pt-PT"/>
            <a:t>O SONHO v2 deteta as impressoras instaladas localmente e permite associá-las ao local de trabalho</a:t>
          </a:r>
        </a:p>
      </dgm:t>
    </dgm:pt>
    <dgm:pt modelId="{BC27B21A-3C5F-4E76-B8BA-1C24CC1C58C2}" type="parTrans" cxnId="{747CD216-C8ED-40D5-A924-BA69036026B5}">
      <dgm:prSet/>
      <dgm:spPr/>
      <dgm:t>
        <a:bodyPr/>
        <a:lstStyle/>
        <a:p>
          <a:endParaRPr lang="pt-PT"/>
        </a:p>
      </dgm:t>
    </dgm:pt>
    <dgm:pt modelId="{CF0F2809-F020-4FEF-AF25-5F3652BAD35C}" type="sibTrans" cxnId="{747CD216-C8ED-40D5-A924-BA69036026B5}">
      <dgm:prSet/>
      <dgm:spPr/>
      <dgm:t>
        <a:bodyPr/>
        <a:lstStyle/>
        <a:p>
          <a:endParaRPr lang="pt-PT"/>
        </a:p>
      </dgm:t>
    </dgm:pt>
    <dgm:pt modelId="{87CACF48-ACB0-4646-844D-B9B8E051C569}">
      <dgm:prSet phldrT="[Texto]"/>
      <dgm:spPr/>
      <dgm:t>
        <a:bodyPr/>
        <a:lstStyle/>
        <a:p>
          <a:r>
            <a:rPr lang="pt-PT"/>
            <a:t>Perfis de acesso</a:t>
          </a:r>
        </a:p>
      </dgm:t>
    </dgm:pt>
    <dgm:pt modelId="{10B0C474-52C2-4030-90E1-58D35C93F732}" type="parTrans" cxnId="{B96EF937-CBFB-455F-936C-0960FD9162BE}">
      <dgm:prSet/>
      <dgm:spPr/>
      <dgm:t>
        <a:bodyPr/>
        <a:lstStyle/>
        <a:p>
          <a:endParaRPr lang="pt-PT"/>
        </a:p>
      </dgm:t>
    </dgm:pt>
    <dgm:pt modelId="{0C620B07-C75D-43F4-95E1-F4D1AFC077D7}" type="sibTrans" cxnId="{B96EF937-CBFB-455F-936C-0960FD9162BE}">
      <dgm:prSet/>
      <dgm:spPr/>
      <dgm:t>
        <a:bodyPr/>
        <a:lstStyle/>
        <a:p>
          <a:endParaRPr lang="pt-PT"/>
        </a:p>
      </dgm:t>
    </dgm:pt>
    <dgm:pt modelId="{295BD0C6-AE51-4C16-B7D7-6C49674154F1}">
      <dgm:prSet phldrT="[Texto]"/>
      <dgm:spPr/>
      <dgm:t>
        <a:bodyPr/>
        <a:lstStyle/>
        <a:p>
          <a:r>
            <a:rPr lang="pt-PT"/>
            <a:t>O utilizador pode ter acesso a vários perfis</a:t>
          </a:r>
        </a:p>
      </dgm:t>
    </dgm:pt>
    <dgm:pt modelId="{FC20C067-B1DB-4A6E-B845-C26856858648}" type="parTrans" cxnId="{D561E0A7-534B-4FAE-B380-DA743C6C61D1}">
      <dgm:prSet/>
      <dgm:spPr/>
      <dgm:t>
        <a:bodyPr/>
        <a:lstStyle/>
        <a:p>
          <a:endParaRPr lang="pt-PT"/>
        </a:p>
      </dgm:t>
    </dgm:pt>
    <dgm:pt modelId="{565E1A08-883F-4DD9-85F0-205088D5E7F0}" type="sibTrans" cxnId="{D561E0A7-534B-4FAE-B380-DA743C6C61D1}">
      <dgm:prSet/>
      <dgm:spPr/>
      <dgm:t>
        <a:bodyPr/>
        <a:lstStyle/>
        <a:p>
          <a:endParaRPr lang="pt-PT"/>
        </a:p>
      </dgm:t>
    </dgm:pt>
    <dgm:pt modelId="{E9C5A2E7-7D76-4050-8E37-F44A33DAD059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/>
            <a:t>Locais de trabalho</a:t>
          </a:r>
        </a:p>
      </dgm:t>
    </dgm:pt>
    <dgm:pt modelId="{A9B9A585-BB0E-4538-BB3D-70111ADBFA78}" type="parTrans" cxnId="{72990944-2AEB-4FA5-B06D-CFF46C323707}">
      <dgm:prSet/>
      <dgm:spPr/>
      <dgm:t>
        <a:bodyPr/>
        <a:lstStyle/>
        <a:p>
          <a:endParaRPr lang="pt-PT"/>
        </a:p>
      </dgm:t>
    </dgm:pt>
    <dgm:pt modelId="{D2801C36-C399-4687-B41A-D2F1929C00AD}" type="sibTrans" cxnId="{72990944-2AEB-4FA5-B06D-CFF46C323707}">
      <dgm:prSet/>
      <dgm:spPr/>
      <dgm:t>
        <a:bodyPr/>
        <a:lstStyle/>
        <a:p>
          <a:endParaRPr lang="pt-PT"/>
        </a:p>
      </dgm:t>
    </dgm:pt>
    <dgm:pt modelId="{F4D2133C-33FF-4357-A50C-86342E617985}" type="pres">
      <dgm:prSet presAssocID="{E891FDA4-B88F-433C-A9DD-3365FA492DDB}" presName="linearFlow" presStyleCnt="0">
        <dgm:presLayoutVars>
          <dgm:dir/>
          <dgm:animLvl val="lvl"/>
          <dgm:resizeHandles val="exact"/>
        </dgm:presLayoutVars>
      </dgm:prSet>
      <dgm:spPr/>
    </dgm:pt>
    <dgm:pt modelId="{A5806B6A-6EFF-4980-920B-421BB283712D}" type="pres">
      <dgm:prSet presAssocID="{87CACF48-ACB0-4646-844D-B9B8E051C569}" presName="composite" presStyleCnt="0"/>
      <dgm:spPr/>
    </dgm:pt>
    <dgm:pt modelId="{20ACE634-F60C-4063-9B5B-9BA6D40D496D}" type="pres">
      <dgm:prSet presAssocID="{87CACF48-ACB0-4646-844D-B9B8E051C56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5DB7006-E3AA-48F3-B9D1-1A78CF435C0E}" type="pres">
      <dgm:prSet presAssocID="{87CACF48-ACB0-4646-844D-B9B8E051C569}" presName="descendantText" presStyleLbl="alignAcc1" presStyleIdx="0" presStyleCnt="3">
        <dgm:presLayoutVars>
          <dgm:bulletEnabled val="1"/>
        </dgm:presLayoutVars>
      </dgm:prSet>
      <dgm:spPr/>
    </dgm:pt>
    <dgm:pt modelId="{0C8C33C1-546A-48E6-9823-17DF0D3F083C}" type="pres">
      <dgm:prSet presAssocID="{0C620B07-C75D-43F4-95E1-F4D1AFC077D7}" presName="sp" presStyleCnt="0"/>
      <dgm:spPr/>
    </dgm:pt>
    <dgm:pt modelId="{05E474F8-AA5B-4164-B764-90119DB44F1C}" type="pres">
      <dgm:prSet presAssocID="{E9C5A2E7-7D76-4050-8E37-F44A33DAD059}" presName="composite" presStyleCnt="0"/>
      <dgm:spPr/>
    </dgm:pt>
    <dgm:pt modelId="{FCA411BD-3483-48E5-BF40-5E1643128337}" type="pres">
      <dgm:prSet presAssocID="{E9C5A2E7-7D76-4050-8E37-F44A33DAD05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91C2695-E7C5-4674-AAA2-7C18D2A5DE03}" type="pres">
      <dgm:prSet presAssocID="{E9C5A2E7-7D76-4050-8E37-F44A33DAD059}" presName="descendantText" presStyleLbl="alignAcc1" presStyleIdx="1" presStyleCnt="3">
        <dgm:presLayoutVars>
          <dgm:bulletEnabled val="1"/>
        </dgm:presLayoutVars>
      </dgm:prSet>
      <dgm:spPr/>
    </dgm:pt>
    <dgm:pt modelId="{BF7F2866-3A9F-4096-8322-0B0D2C15CD88}" type="pres">
      <dgm:prSet presAssocID="{D2801C36-C399-4687-B41A-D2F1929C00AD}" presName="sp" presStyleCnt="0"/>
      <dgm:spPr/>
    </dgm:pt>
    <dgm:pt modelId="{F6FF6E5A-472D-4A21-88A9-B2149CC26703}" type="pres">
      <dgm:prSet presAssocID="{B31DC02B-931C-417A-BD7B-9C7869D1D412}" presName="composite" presStyleCnt="0"/>
      <dgm:spPr/>
    </dgm:pt>
    <dgm:pt modelId="{358AB4DB-970A-4D68-823E-2E10EA6F6A57}" type="pres">
      <dgm:prSet presAssocID="{B31DC02B-931C-417A-BD7B-9C7869D1D41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168B322-097B-4452-808E-E41BF7557ACA}" type="pres">
      <dgm:prSet presAssocID="{B31DC02B-931C-417A-BD7B-9C7869D1D41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2229104-5260-409E-B52E-45341F835505}" type="presOf" srcId="{E351CC32-A4EA-4550-AE99-995D7745B459}" destId="{2168B322-097B-4452-808E-E41BF7557ACA}" srcOrd="0" destOrd="0" presId="urn:microsoft.com/office/officeart/2005/8/layout/chevron2"/>
    <dgm:cxn modelId="{747CD216-C8ED-40D5-A924-BA69036026B5}" srcId="{B31DC02B-931C-417A-BD7B-9C7869D1D412}" destId="{E351CC32-A4EA-4550-AE99-995D7745B459}" srcOrd="0" destOrd="0" parTransId="{BC27B21A-3C5F-4E76-B8BA-1C24CC1C58C2}" sibTransId="{CF0F2809-F020-4FEF-AF25-5F3652BAD35C}"/>
    <dgm:cxn modelId="{F23E7D35-C381-4ACA-921C-3AF6A841FDDA}" srcId="{E9C5A2E7-7D76-4050-8E37-F44A33DAD059}" destId="{D99415E0-CA8C-4156-BDDB-98E47D3532C1}" srcOrd="0" destOrd="0" parTransId="{75FA6BD2-5B52-45E1-AB95-26ABBD192D20}" sibTransId="{58031AE7-8D1A-45DB-BC57-DC670E47E4AB}"/>
    <dgm:cxn modelId="{B96EF937-CBFB-455F-936C-0960FD9162BE}" srcId="{E891FDA4-B88F-433C-A9DD-3365FA492DDB}" destId="{87CACF48-ACB0-4646-844D-B9B8E051C569}" srcOrd="0" destOrd="0" parTransId="{10B0C474-52C2-4030-90E1-58D35C93F732}" sibTransId="{0C620B07-C75D-43F4-95E1-F4D1AFC077D7}"/>
    <dgm:cxn modelId="{72990944-2AEB-4FA5-B06D-CFF46C323707}" srcId="{E891FDA4-B88F-433C-A9DD-3365FA492DDB}" destId="{E9C5A2E7-7D76-4050-8E37-F44A33DAD059}" srcOrd="1" destOrd="0" parTransId="{A9B9A585-BB0E-4538-BB3D-70111ADBFA78}" sibTransId="{D2801C36-C399-4687-B41A-D2F1929C00AD}"/>
    <dgm:cxn modelId="{37721457-7CE1-44C2-B15E-54691D6FEE93}" type="presOf" srcId="{E891FDA4-B88F-433C-A9DD-3365FA492DDB}" destId="{F4D2133C-33FF-4357-A50C-86342E617985}" srcOrd="0" destOrd="0" presId="urn:microsoft.com/office/officeart/2005/8/layout/chevron2"/>
    <dgm:cxn modelId="{85FAEF77-B7D4-4820-B3CC-4EEFEB2C9845}" srcId="{E891FDA4-B88F-433C-A9DD-3365FA492DDB}" destId="{B31DC02B-931C-417A-BD7B-9C7869D1D412}" srcOrd="2" destOrd="0" parTransId="{76772349-EB04-447E-8399-62B9A45F18B7}" sibTransId="{BD1226E5-B24D-4938-BF7F-D5570A6FC99D}"/>
    <dgm:cxn modelId="{EA09BA82-275D-4898-B81F-D8BA20502531}" type="presOf" srcId="{295BD0C6-AE51-4C16-B7D7-6C49674154F1}" destId="{35DB7006-E3AA-48F3-B9D1-1A78CF435C0E}" srcOrd="0" destOrd="0" presId="urn:microsoft.com/office/officeart/2005/8/layout/chevron2"/>
    <dgm:cxn modelId="{D561E0A7-534B-4FAE-B380-DA743C6C61D1}" srcId="{87CACF48-ACB0-4646-844D-B9B8E051C569}" destId="{295BD0C6-AE51-4C16-B7D7-6C49674154F1}" srcOrd="0" destOrd="0" parTransId="{FC20C067-B1DB-4A6E-B845-C26856858648}" sibTransId="{565E1A08-883F-4DD9-85F0-205088D5E7F0}"/>
    <dgm:cxn modelId="{BC0564EA-285F-4E24-AE95-D4D68E09B7DF}" type="presOf" srcId="{D99415E0-CA8C-4156-BDDB-98E47D3532C1}" destId="{491C2695-E7C5-4674-AAA2-7C18D2A5DE03}" srcOrd="0" destOrd="0" presId="urn:microsoft.com/office/officeart/2005/8/layout/chevron2"/>
    <dgm:cxn modelId="{F95995EE-6FFB-4A27-B1DD-33B1AE518515}" type="presOf" srcId="{B31DC02B-931C-417A-BD7B-9C7869D1D412}" destId="{358AB4DB-970A-4D68-823E-2E10EA6F6A57}" srcOrd="0" destOrd="0" presId="urn:microsoft.com/office/officeart/2005/8/layout/chevron2"/>
    <dgm:cxn modelId="{611049F3-33DE-4F58-A53C-6BB2CED9ECAB}" type="presOf" srcId="{E9C5A2E7-7D76-4050-8E37-F44A33DAD059}" destId="{FCA411BD-3483-48E5-BF40-5E1643128337}" srcOrd="0" destOrd="0" presId="urn:microsoft.com/office/officeart/2005/8/layout/chevron2"/>
    <dgm:cxn modelId="{B0A85AFA-F2A9-4C50-BDF7-6D54119A583B}" type="presOf" srcId="{87CACF48-ACB0-4646-844D-B9B8E051C569}" destId="{20ACE634-F60C-4063-9B5B-9BA6D40D496D}" srcOrd="0" destOrd="0" presId="urn:microsoft.com/office/officeart/2005/8/layout/chevron2"/>
    <dgm:cxn modelId="{249C6211-12FF-4679-9D03-D6999D6691AF}" type="presParOf" srcId="{F4D2133C-33FF-4357-A50C-86342E617985}" destId="{A5806B6A-6EFF-4980-920B-421BB283712D}" srcOrd="0" destOrd="0" presId="urn:microsoft.com/office/officeart/2005/8/layout/chevron2"/>
    <dgm:cxn modelId="{FEE50D5F-D0BA-4AE3-B83B-8057B3903025}" type="presParOf" srcId="{A5806B6A-6EFF-4980-920B-421BB283712D}" destId="{20ACE634-F60C-4063-9B5B-9BA6D40D496D}" srcOrd="0" destOrd="0" presId="urn:microsoft.com/office/officeart/2005/8/layout/chevron2"/>
    <dgm:cxn modelId="{F49BEF22-830B-47D2-B62F-C8CB18DBC532}" type="presParOf" srcId="{A5806B6A-6EFF-4980-920B-421BB283712D}" destId="{35DB7006-E3AA-48F3-B9D1-1A78CF435C0E}" srcOrd="1" destOrd="0" presId="urn:microsoft.com/office/officeart/2005/8/layout/chevron2"/>
    <dgm:cxn modelId="{7337D1AD-A3CF-4A54-BF11-E285A91D84D3}" type="presParOf" srcId="{F4D2133C-33FF-4357-A50C-86342E617985}" destId="{0C8C33C1-546A-48E6-9823-17DF0D3F083C}" srcOrd="1" destOrd="0" presId="urn:microsoft.com/office/officeart/2005/8/layout/chevron2"/>
    <dgm:cxn modelId="{3C8B6F99-F51E-4304-9AB5-B0E891BBE689}" type="presParOf" srcId="{F4D2133C-33FF-4357-A50C-86342E617985}" destId="{05E474F8-AA5B-4164-B764-90119DB44F1C}" srcOrd="2" destOrd="0" presId="urn:microsoft.com/office/officeart/2005/8/layout/chevron2"/>
    <dgm:cxn modelId="{D5809A6E-A5B6-41FF-A590-00A54BA0F0F4}" type="presParOf" srcId="{05E474F8-AA5B-4164-B764-90119DB44F1C}" destId="{FCA411BD-3483-48E5-BF40-5E1643128337}" srcOrd="0" destOrd="0" presId="urn:microsoft.com/office/officeart/2005/8/layout/chevron2"/>
    <dgm:cxn modelId="{DD8094CE-1D34-4751-8C88-2CBD8D274F88}" type="presParOf" srcId="{05E474F8-AA5B-4164-B764-90119DB44F1C}" destId="{491C2695-E7C5-4674-AAA2-7C18D2A5DE03}" srcOrd="1" destOrd="0" presId="urn:microsoft.com/office/officeart/2005/8/layout/chevron2"/>
    <dgm:cxn modelId="{FA402587-BB32-4CDB-8805-F11A4E9BCC54}" type="presParOf" srcId="{F4D2133C-33FF-4357-A50C-86342E617985}" destId="{BF7F2866-3A9F-4096-8322-0B0D2C15CD88}" srcOrd="3" destOrd="0" presId="urn:microsoft.com/office/officeart/2005/8/layout/chevron2"/>
    <dgm:cxn modelId="{200F7555-7135-4538-BD3B-1B8D16BB6C64}" type="presParOf" srcId="{F4D2133C-33FF-4357-A50C-86342E617985}" destId="{F6FF6E5A-472D-4A21-88A9-B2149CC26703}" srcOrd="4" destOrd="0" presId="urn:microsoft.com/office/officeart/2005/8/layout/chevron2"/>
    <dgm:cxn modelId="{CFE8C83F-7359-49BC-9044-08AA694905AD}" type="presParOf" srcId="{F6FF6E5A-472D-4A21-88A9-B2149CC26703}" destId="{358AB4DB-970A-4D68-823E-2E10EA6F6A57}" srcOrd="0" destOrd="0" presId="urn:microsoft.com/office/officeart/2005/8/layout/chevron2"/>
    <dgm:cxn modelId="{333F890B-9E22-47CB-B365-1EB39D56843C}" type="presParOf" srcId="{F6FF6E5A-472D-4A21-88A9-B2149CC26703}" destId="{2168B322-097B-4452-808E-E41BF7557A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91FDA4-B88F-433C-A9DD-3365FA492DDB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D99415E0-CA8C-4156-BDDB-98E47D3532C1}">
      <dgm:prSet phldrT="[Texto]"/>
      <dgm:spPr/>
      <dgm:t>
        <a:bodyPr/>
        <a:lstStyle/>
        <a:p>
          <a:r>
            <a:rPr lang="pt-PT"/>
            <a:t>É possível adicionar vários locais de trabalho associados a perfis de acesso         , mas apenas associar um secretariado</a:t>
          </a:r>
        </a:p>
      </dgm:t>
    </dgm:pt>
    <dgm:pt modelId="{75FA6BD2-5B52-45E1-AB95-26ABBD192D20}" type="parTrans" cxnId="{F23E7D35-C381-4ACA-921C-3AF6A841FDDA}">
      <dgm:prSet/>
      <dgm:spPr/>
      <dgm:t>
        <a:bodyPr/>
        <a:lstStyle/>
        <a:p>
          <a:endParaRPr lang="pt-PT"/>
        </a:p>
      </dgm:t>
    </dgm:pt>
    <dgm:pt modelId="{58031AE7-8D1A-45DB-BC57-DC670E47E4AB}" type="sibTrans" cxnId="{F23E7D35-C381-4ACA-921C-3AF6A841FDDA}">
      <dgm:prSet/>
      <dgm:spPr/>
      <dgm:t>
        <a:bodyPr/>
        <a:lstStyle/>
        <a:p>
          <a:endParaRPr lang="pt-PT"/>
        </a:p>
      </dgm:t>
    </dgm:pt>
    <dgm:pt modelId="{B31DC02B-931C-417A-BD7B-9C7869D1D412}">
      <dgm:prSet phldrT="[Texto]"/>
      <dgm:spPr>
        <a:solidFill>
          <a:schemeClr val="accent6"/>
        </a:solidFill>
      </dgm:spPr>
      <dgm:t>
        <a:bodyPr/>
        <a:lstStyle/>
        <a:p>
          <a:r>
            <a:rPr lang="pt-PT"/>
            <a:t>Impressoras</a:t>
          </a:r>
        </a:p>
      </dgm:t>
    </dgm:pt>
    <dgm:pt modelId="{76772349-EB04-447E-8399-62B9A45F18B7}" type="parTrans" cxnId="{85FAEF77-B7D4-4820-B3CC-4EEFEB2C9845}">
      <dgm:prSet/>
      <dgm:spPr/>
      <dgm:t>
        <a:bodyPr/>
        <a:lstStyle/>
        <a:p>
          <a:endParaRPr lang="pt-PT"/>
        </a:p>
      </dgm:t>
    </dgm:pt>
    <dgm:pt modelId="{BD1226E5-B24D-4938-BF7F-D5570A6FC99D}" type="sibTrans" cxnId="{85FAEF77-B7D4-4820-B3CC-4EEFEB2C9845}">
      <dgm:prSet/>
      <dgm:spPr/>
      <dgm:t>
        <a:bodyPr/>
        <a:lstStyle/>
        <a:p>
          <a:endParaRPr lang="pt-PT"/>
        </a:p>
      </dgm:t>
    </dgm:pt>
    <dgm:pt modelId="{E351CC32-A4EA-4550-AE99-995D7745B459}">
      <dgm:prSet phldrT="[Texto]"/>
      <dgm:spPr>
        <a:ln>
          <a:solidFill>
            <a:schemeClr val="accent6"/>
          </a:solidFill>
        </a:ln>
      </dgm:spPr>
      <dgm:t>
        <a:bodyPr/>
        <a:lstStyle/>
        <a:p>
          <a:r>
            <a:rPr lang="pt-PT"/>
            <a:t>O SONHO v2 deteta as impressoras instaladas localmente e permite associá-las ao local de trabalho</a:t>
          </a:r>
        </a:p>
      </dgm:t>
    </dgm:pt>
    <dgm:pt modelId="{BC27B21A-3C5F-4E76-B8BA-1C24CC1C58C2}" type="parTrans" cxnId="{747CD216-C8ED-40D5-A924-BA69036026B5}">
      <dgm:prSet/>
      <dgm:spPr/>
      <dgm:t>
        <a:bodyPr/>
        <a:lstStyle/>
        <a:p>
          <a:endParaRPr lang="pt-PT"/>
        </a:p>
      </dgm:t>
    </dgm:pt>
    <dgm:pt modelId="{CF0F2809-F020-4FEF-AF25-5F3652BAD35C}" type="sibTrans" cxnId="{747CD216-C8ED-40D5-A924-BA69036026B5}">
      <dgm:prSet/>
      <dgm:spPr/>
      <dgm:t>
        <a:bodyPr/>
        <a:lstStyle/>
        <a:p>
          <a:endParaRPr lang="pt-PT"/>
        </a:p>
      </dgm:t>
    </dgm:pt>
    <dgm:pt modelId="{87CACF48-ACB0-4646-844D-B9B8E051C569}">
      <dgm:prSet phldrT="[Texto]"/>
      <dgm:spPr/>
      <dgm:t>
        <a:bodyPr/>
        <a:lstStyle/>
        <a:p>
          <a:r>
            <a:rPr lang="pt-PT"/>
            <a:t>Perfis de acesso</a:t>
          </a:r>
        </a:p>
      </dgm:t>
    </dgm:pt>
    <dgm:pt modelId="{10B0C474-52C2-4030-90E1-58D35C93F732}" type="parTrans" cxnId="{B96EF937-CBFB-455F-936C-0960FD9162BE}">
      <dgm:prSet/>
      <dgm:spPr/>
      <dgm:t>
        <a:bodyPr/>
        <a:lstStyle/>
        <a:p>
          <a:endParaRPr lang="pt-PT"/>
        </a:p>
      </dgm:t>
    </dgm:pt>
    <dgm:pt modelId="{0C620B07-C75D-43F4-95E1-F4D1AFC077D7}" type="sibTrans" cxnId="{B96EF937-CBFB-455F-936C-0960FD9162BE}">
      <dgm:prSet/>
      <dgm:spPr/>
      <dgm:t>
        <a:bodyPr/>
        <a:lstStyle/>
        <a:p>
          <a:endParaRPr lang="pt-PT"/>
        </a:p>
      </dgm:t>
    </dgm:pt>
    <dgm:pt modelId="{295BD0C6-AE51-4C16-B7D7-6C49674154F1}">
      <dgm:prSet phldrT="[Texto]"/>
      <dgm:spPr/>
      <dgm:t>
        <a:bodyPr/>
        <a:lstStyle/>
        <a:p>
          <a:r>
            <a:rPr lang="pt-PT"/>
            <a:t>O utilizador pode ter acesso a vários perfis</a:t>
          </a:r>
        </a:p>
      </dgm:t>
    </dgm:pt>
    <dgm:pt modelId="{FC20C067-B1DB-4A6E-B845-C26856858648}" type="parTrans" cxnId="{D561E0A7-534B-4FAE-B380-DA743C6C61D1}">
      <dgm:prSet/>
      <dgm:spPr/>
      <dgm:t>
        <a:bodyPr/>
        <a:lstStyle/>
        <a:p>
          <a:endParaRPr lang="pt-PT"/>
        </a:p>
      </dgm:t>
    </dgm:pt>
    <dgm:pt modelId="{565E1A08-883F-4DD9-85F0-205088D5E7F0}" type="sibTrans" cxnId="{D561E0A7-534B-4FAE-B380-DA743C6C61D1}">
      <dgm:prSet/>
      <dgm:spPr/>
      <dgm:t>
        <a:bodyPr/>
        <a:lstStyle/>
        <a:p>
          <a:endParaRPr lang="pt-PT"/>
        </a:p>
      </dgm:t>
    </dgm:pt>
    <dgm:pt modelId="{E9C5A2E7-7D76-4050-8E37-F44A33DAD059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/>
            <a:t>Locais de trabalho</a:t>
          </a:r>
        </a:p>
      </dgm:t>
    </dgm:pt>
    <dgm:pt modelId="{A9B9A585-BB0E-4538-BB3D-70111ADBFA78}" type="parTrans" cxnId="{72990944-2AEB-4FA5-B06D-CFF46C323707}">
      <dgm:prSet/>
      <dgm:spPr/>
      <dgm:t>
        <a:bodyPr/>
        <a:lstStyle/>
        <a:p>
          <a:endParaRPr lang="pt-PT"/>
        </a:p>
      </dgm:t>
    </dgm:pt>
    <dgm:pt modelId="{D2801C36-C399-4687-B41A-D2F1929C00AD}" type="sibTrans" cxnId="{72990944-2AEB-4FA5-B06D-CFF46C323707}">
      <dgm:prSet/>
      <dgm:spPr/>
      <dgm:t>
        <a:bodyPr/>
        <a:lstStyle/>
        <a:p>
          <a:endParaRPr lang="pt-PT"/>
        </a:p>
      </dgm:t>
    </dgm:pt>
    <dgm:pt modelId="{F4D2133C-33FF-4357-A50C-86342E617985}" type="pres">
      <dgm:prSet presAssocID="{E891FDA4-B88F-433C-A9DD-3365FA492DDB}" presName="linearFlow" presStyleCnt="0">
        <dgm:presLayoutVars>
          <dgm:dir/>
          <dgm:animLvl val="lvl"/>
          <dgm:resizeHandles val="exact"/>
        </dgm:presLayoutVars>
      </dgm:prSet>
      <dgm:spPr/>
    </dgm:pt>
    <dgm:pt modelId="{A5806B6A-6EFF-4980-920B-421BB283712D}" type="pres">
      <dgm:prSet presAssocID="{87CACF48-ACB0-4646-844D-B9B8E051C569}" presName="composite" presStyleCnt="0"/>
      <dgm:spPr/>
    </dgm:pt>
    <dgm:pt modelId="{20ACE634-F60C-4063-9B5B-9BA6D40D496D}" type="pres">
      <dgm:prSet presAssocID="{87CACF48-ACB0-4646-844D-B9B8E051C56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5DB7006-E3AA-48F3-B9D1-1A78CF435C0E}" type="pres">
      <dgm:prSet presAssocID="{87CACF48-ACB0-4646-844D-B9B8E051C569}" presName="descendantText" presStyleLbl="alignAcc1" presStyleIdx="0" presStyleCnt="3">
        <dgm:presLayoutVars>
          <dgm:bulletEnabled val="1"/>
        </dgm:presLayoutVars>
      </dgm:prSet>
      <dgm:spPr/>
    </dgm:pt>
    <dgm:pt modelId="{0C8C33C1-546A-48E6-9823-17DF0D3F083C}" type="pres">
      <dgm:prSet presAssocID="{0C620B07-C75D-43F4-95E1-F4D1AFC077D7}" presName="sp" presStyleCnt="0"/>
      <dgm:spPr/>
    </dgm:pt>
    <dgm:pt modelId="{05E474F8-AA5B-4164-B764-90119DB44F1C}" type="pres">
      <dgm:prSet presAssocID="{E9C5A2E7-7D76-4050-8E37-F44A33DAD059}" presName="composite" presStyleCnt="0"/>
      <dgm:spPr/>
    </dgm:pt>
    <dgm:pt modelId="{FCA411BD-3483-48E5-BF40-5E1643128337}" type="pres">
      <dgm:prSet presAssocID="{E9C5A2E7-7D76-4050-8E37-F44A33DAD05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91C2695-E7C5-4674-AAA2-7C18D2A5DE03}" type="pres">
      <dgm:prSet presAssocID="{E9C5A2E7-7D76-4050-8E37-F44A33DAD059}" presName="descendantText" presStyleLbl="alignAcc1" presStyleIdx="1" presStyleCnt="3">
        <dgm:presLayoutVars>
          <dgm:bulletEnabled val="1"/>
        </dgm:presLayoutVars>
      </dgm:prSet>
      <dgm:spPr/>
    </dgm:pt>
    <dgm:pt modelId="{BF7F2866-3A9F-4096-8322-0B0D2C15CD88}" type="pres">
      <dgm:prSet presAssocID="{D2801C36-C399-4687-B41A-D2F1929C00AD}" presName="sp" presStyleCnt="0"/>
      <dgm:spPr/>
    </dgm:pt>
    <dgm:pt modelId="{F6FF6E5A-472D-4A21-88A9-B2149CC26703}" type="pres">
      <dgm:prSet presAssocID="{B31DC02B-931C-417A-BD7B-9C7869D1D412}" presName="composite" presStyleCnt="0"/>
      <dgm:spPr/>
    </dgm:pt>
    <dgm:pt modelId="{358AB4DB-970A-4D68-823E-2E10EA6F6A57}" type="pres">
      <dgm:prSet presAssocID="{B31DC02B-931C-417A-BD7B-9C7869D1D41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168B322-097B-4452-808E-E41BF7557ACA}" type="pres">
      <dgm:prSet presAssocID="{B31DC02B-931C-417A-BD7B-9C7869D1D41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2229104-5260-409E-B52E-45341F835505}" type="presOf" srcId="{E351CC32-A4EA-4550-AE99-995D7745B459}" destId="{2168B322-097B-4452-808E-E41BF7557ACA}" srcOrd="0" destOrd="0" presId="urn:microsoft.com/office/officeart/2005/8/layout/chevron2"/>
    <dgm:cxn modelId="{747CD216-C8ED-40D5-A924-BA69036026B5}" srcId="{B31DC02B-931C-417A-BD7B-9C7869D1D412}" destId="{E351CC32-A4EA-4550-AE99-995D7745B459}" srcOrd="0" destOrd="0" parTransId="{BC27B21A-3C5F-4E76-B8BA-1C24CC1C58C2}" sibTransId="{CF0F2809-F020-4FEF-AF25-5F3652BAD35C}"/>
    <dgm:cxn modelId="{F23E7D35-C381-4ACA-921C-3AF6A841FDDA}" srcId="{E9C5A2E7-7D76-4050-8E37-F44A33DAD059}" destId="{D99415E0-CA8C-4156-BDDB-98E47D3532C1}" srcOrd="0" destOrd="0" parTransId="{75FA6BD2-5B52-45E1-AB95-26ABBD192D20}" sibTransId="{58031AE7-8D1A-45DB-BC57-DC670E47E4AB}"/>
    <dgm:cxn modelId="{B96EF937-CBFB-455F-936C-0960FD9162BE}" srcId="{E891FDA4-B88F-433C-A9DD-3365FA492DDB}" destId="{87CACF48-ACB0-4646-844D-B9B8E051C569}" srcOrd="0" destOrd="0" parTransId="{10B0C474-52C2-4030-90E1-58D35C93F732}" sibTransId="{0C620B07-C75D-43F4-95E1-F4D1AFC077D7}"/>
    <dgm:cxn modelId="{72990944-2AEB-4FA5-B06D-CFF46C323707}" srcId="{E891FDA4-B88F-433C-A9DD-3365FA492DDB}" destId="{E9C5A2E7-7D76-4050-8E37-F44A33DAD059}" srcOrd="1" destOrd="0" parTransId="{A9B9A585-BB0E-4538-BB3D-70111ADBFA78}" sibTransId="{D2801C36-C399-4687-B41A-D2F1929C00AD}"/>
    <dgm:cxn modelId="{37721457-7CE1-44C2-B15E-54691D6FEE93}" type="presOf" srcId="{E891FDA4-B88F-433C-A9DD-3365FA492DDB}" destId="{F4D2133C-33FF-4357-A50C-86342E617985}" srcOrd="0" destOrd="0" presId="urn:microsoft.com/office/officeart/2005/8/layout/chevron2"/>
    <dgm:cxn modelId="{85FAEF77-B7D4-4820-B3CC-4EEFEB2C9845}" srcId="{E891FDA4-B88F-433C-A9DD-3365FA492DDB}" destId="{B31DC02B-931C-417A-BD7B-9C7869D1D412}" srcOrd="2" destOrd="0" parTransId="{76772349-EB04-447E-8399-62B9A45F18B7}" sibTransId="{BD1226E5-B24D-4938-BF7F-D5570A6FC99D}"/>
    <dgm:cxn modelId="{EA09BA82-275D-4898-B81F-D8BA20502531}" type="presOf" srcId="{295BD0C6-AE51-4C16-B7D7-6C49674154F1}" destId="{35DB7006-E3AA-48F3-B9D1-1A78CF435C0E}" srcOrd="0" destOrd="0" presId="urn:microsoft.com/office/officeart/2005/8/layout/chevron2"/>
    <dgm:cxn modelId="{D561E0A7-534B-4FAE-B380-DA743C6C61D1}" srcId="{87CACF48-ACB0-4646-844D-B9B8E051C569}" destId="{295BD0C6-AE51-4C16-B7D7-6C49674154F1}" srcOrd="0" destOrd="0" parTransId="{FC20C067-B1DB-4A6E-B845-C26856858648}" sibTransId="{565E1A08-883F-4DD9-85F0-205088D5E7F0}"/>
    <dgm:cxn modelId="{BC0564EA-285F-4E24-AE95-D4D68E09B7DF}" type="presOf" srcId="{D99415E0-CA8C-4156-BDDB-98E47D3532C1}" destId="{491C2695-E7C5-4674-AAA2-7C18D2A5DE03}" srcOrd="0" destOrd="0" presId="urn:microsoft.com/office/officeart/2005/8/layout/chevron2"/>
    <dgm:cxn modelId="{F95995EE-6FFB-4A27-B1DD-33B1AE518515}" type="presOf" srcId="{B31DC02B-931C-417A-BD7B-9C7869D1D412}" destId="{358AB4DB-970A-4D68-823E-2E10EA6F6A57}" srcOrd="0" destOrd="0" presId="urn:microsoft.com/office/officeart/2005/8/layout/chevron2"/>
    <dgm:cxn modelId="{611049F3-33DE-4F58-A53C-6BB2CED9ECAB}" type="presOf" srcId="{E9C5A2E7-7D76-4050-8E37-F44A33DAD059}" destId="{FCA411BD-3483-48E5-BF40-5E1643128337}" srcOrd="0" destOrd="0" presId="urn:microsoft.com/office/officeart/2005/8/layout/chevron2"/>
    <dgm:cxn modelId="{B0A85AFA-F2A9-4C50-BDF7-6D54119A583B}" type="presOf" srcId="{87CACF48-ACB0-4646-844D-B9B8E051C569}" destId="{20ACE634-F60C-4063-9B5B-9BA6D40D496D}" srcOrd="0" destOrd="0" presId="urn:microsoft.com/office/officeart/2005/8/layout/chevron2"/>
    <dgm:cxn modelId="{249C6211-12FF-4679-9D03-D6999D6691AF}" type="presParOf" srcId="{F4D2133C-33FF-4357-A50C-86342E617985}" destId="{A5806B6A-6EFF-4980-920B-421BB283712D}" srcOrd="0" destOrd="0" presId="urn:microsoft.com/office/officeart/2005/8/layout/chevron2"/>
    <dgm:cxn modelId="{FEE50D5F-D0BA-4AE3-B83B-8057B3903025}" type="presParOf" srcId="{A5806B6A-6EFF-4980-920B-421BB283712D}" destId="{20ACE634-F60C-4063-9B5B-9BA6D40D496D}" srcOrd="0" destOrd="0" presId="urn:microsoft.com/office/officeart/2005/8/layout/chevron2"/>
    <dgm:cxn modelId="{F49BEF22-830B-47D2-B62F-C8CB18DBC532}" type="presParOf" srcId="{A5806B6A-6EFF-4980-920B-421BB283712D}" destId="{35DB7006-E3AA-48F3-B9D1-1A78CF435C0E}" srcOrd="1" destOrd="0" presId="urn:microsoft.com/office/officeart/2005/8/layout/chevron2"/>
    <dgm:cxn modelId="{7337D1AD-A3CF-4A54-BF11-E285A91D84D3}" type="presParOf" srcId="{F4D2133C-33FF-4357-A50C-86342E617985}" destId="{0C8C33C1-546A-48E6-9823-17DF0D3F083C}" srcOrd="1" destOrd="0" presId="urn:microsoft.com/office/officeart/2005/8/layout/chevron2"/>
    <dgm:cxn modelId="{3C8B6F99-F51E-4304-9AB5-B0E891BBE689}" type="presParOf" srcId="{F4D2133C-33FF-4357-A50C-86342E617985}" destId="{05E474F8-AA5B-4164-B764-90119DB44F1C}" srcOrd="2" destOrd="0" presId="urn:microsoft.com/office/officeart/2005/8/layout/chevron2"/>
    <dgm:cxn modelId="{D5809A6E-A5B6-41FF-A590-00A54BA0F0F4}" type="presParOf" srcId="{05E474F8-AA5B-4164-B764-90119DB44F1C}" destId="{FCA411BD-3483-48E5-BF40-5E1643128337}" srcOrd="0" destOrd="0" presId="urn:microsoft.com/office/officeart/2005/8/layout/chevron2"/>
    <dgm:cxn modelId="{DD8094CE-1D34-4751-8C88-2CBD8D274F88}" type="presParOf" srcId="{05E474F8-AA5B-4164-B764-90119DB44F1C}" destId="{491C2695-E7C5-4674-AAA2-7C18D2A5DE03}" srcOrd="1" destOrd="0" presId="urn:microsoft.com/office/officeart/2005/8/layout/chevron2"/>
    <dgm:cxn modelId="{FA402587-BB32-4CDB-8805-F11A4E9BCC54}" type="presParOf" srcId="{F4D2133C-33FF-4357-A50C-86342E617985}" destId="{BF7F2866-3A9F-4096-8322-0B0D2C15CD88}" srcOrd="3" destOrd="0" presId="urn:microsoft.com/office/officeart/2005/8/layout/chevron2"/>
    <dgm:cxn modelId="{200F7555-7135-4538-BD3B-1B8D16BB6C64}" type="presParOf" srcId="{F4D2133C-33FF-4357-A50C-86342E617985}" destId="{F6FF6E5A-472D-4A21-88A9-B2149CC26703}" srcOrd="4" destOrd="0" presId="urn:microsoft.com/office/officeart/2005/8/layout/chevron2"/>
    <dgm:cxn modelId="{CFE8C83F-7359-49BC-9044-08AA694905AD}" type="presParOf" srcId="{F6FF6E5A-472D-4A21-88A9-B2149CC26703}" destId="{358AB4DB-970A-4D68-823E-2E10EA6F6A57}" srcOrd="0" destOrd="0" presId="urn:microsoft.com/office/officeart/2005/8/layout/chevron2"/>
    <dgm:cxn modelId="{333F890B-9E22-47CB-B365-1EB39D56843C}" type="presParOf" srcId="{F6FF6E5A-472D-4A21-88A9-B2149CC26703}" destId="{2168B322-097B-4452-808E-E41BF7557A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3239E-3370-474E-8BD5-4DCFCB1FC5FD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BEB59E5B-6924-496B-8549-79FB96A82821}">
      <dgm:prSet phldrT="[Text]" phldr="0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>
              <a:latin typeface="Calibri Light" panose="020F0302020204030204"/>
            </a:rPr>
            <a:t>O utilizador pode criar o seu próprio perfil, "Meu Menu", com base no perfis adicionados</a:t>
          </a:r>
          <a:endParaRPr lang="pt-PT"/>
        </a:p>
      </dgm:t>
    </dgm:pt>
    <dgm:pt modelId="{F802FFBE-4897-447A-8ABA-6584A823E566}" type="parTrans" cxnId="{3BF27555-0CF7-4341-89D5-2ACF339228B1}">
      <dgm:prSet/>
      <dgm:spPr/>
      <dgm:t>
        <a:bodyPr/>
        <a:lstStyle/>
        <a:p>
          <a:endParaRPr lang="pt-PT"/>
        </a:p>
      </dgm:t>
    </dgm:pt>
    <dgm:pt modelId="{928EA378-A45C-451D-8ECA-6DD71E1AFC91}" type="sibTrans" cxnId="{3BF27555-0CF7-4341-89D5-2ACF339228B1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/>
        </a:p>
      </dgm:t>
    </dgm:pt>
    <dgm:pt modelId="{094D580A-78C9-4BDD-A549-5C35DB903D8C}">
      <dgm:prSet phldrT="[Text]" phldr="0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2100" b="0">
              <a:latin typeface="+mn-lt"/>
              <a:ea typeface="+mj-ea"/>
              <a:cs typeface="+mj-cs"/>
            </a:rPr>
            <a:t>Selecionar a opção de perfil pretendida, seguido de "+"</a:t>
          </a:r>
        </a:p>
      </dgm:t>
    </dgm:pt>
    <dgm:pt modelId="{21B1A5C9-DB10-44D4-A3E4-B6AA2D0DCB66}" type="parTrans" cxnId="{12755DD6-3F22-4AB6-AC71-BADDA03B8565}">
      <dgm:prSet/>
      <dgm:spPr/>
      <dgm:t>
        <a:bodyPr/>
        <a:lstStyle/>
        <a:p>
          <a:endParaRPr lang="pt-PT"/>
        </a:p>
      </dgm:t>
    </dgm:pt>
    <dgm:pt modelId="{3568FB60-6FBF-416B-870B-2FE747247364}" type="sibTrans" cxnId="{12755DD6-3F22-4AB6-AC71-BADDA03B8565}">
      <dgm:prSet/>
      <dgm:spPr/>
      <dgm:t>
        <a:bodyPr/>
        <a:lstStyle/>
        <a:p>
          <a:endParaRPr lang="pt-PT"/>
        </a:p>
      </dgm:t>
    </dgm:pt>
    <dgm:pt modelId="{2051443B-CAC9-49CF-8357-C450EA552086}" type="pres">
      <dgm:prSet presAssocID="{8F43239E-3370-474E-8BD5-4DCFCB1FC5FD}" presName="linearFlow" presStyleCnt="0">
        <dgm:presLayoutVars>
          <dgm:resizeHandles val="exact"/>
        </dgm:presLayoutVars>
      </dgm:prSet>
      <dgm:spPr/>
    </dgm:pt>
    <dgm:pt modelId="{70123099-53A8-4655-9284-DCEB41EB27C4}" type="pres">
      <dgm:prSet presAssocID="{BEB59E5B-6924-496B-8549-79FB96A82821}" presName="node" presStyleLbl="node1" presStyleIdx="0" presStyleCnt="2">
        <dgm:presLayoutVars>
          <dgm:bulletEnabled val="1"/>
        </dgm:presLayoutVars>
      </dgm:prSet>
      <dgm:spPr/>
    </dgm:pt>
    <dgm:pt modelId="{13FB844E-703C-4BEB-B83A-DB8253FC8A05}" type="pres">
      <dgm:prSet presAssocID="{928EA378-A45C-451D-8ECA-6DD71E1AFC91}" presName="sibTrans" presStyleLbl="sibTrans2D1" presStyleIdx="0" presStyleCnt="1"/>
      <dgm:spPr/>
    </dgm:pt>
    <dgm:pt modelId="{0554254A-C266-4CCC-9DF3-0B6C308A0FBF}" type="pres">
      <dgm:prSet presAssocID="{928EA378-A45C-451D-8ECA-6DD71E1AFC91}" presName="connectorText" presStyleLbl="sibTrans2D1" presStyleIdx="0" presStyleCnt="1"/>
      <dgm:spPr/>
    </dgm:pt>
    <dgm:pt modelId="{09D4422C-1520-4D82-B8C0-0416367F7361}" type="pres">
      <dgm:prSet presAssocID="{094D580A-78C9-4BDD-A549-5C35DB903D8C}" presName="node" presStyleLbl="node1" presStyleIdx="1" presStyleCnt="2">
        <dgm:presLayoutVars>
          <dgm:bulletEnabled val="1"/>
        </dgm:presLayoutVars>
      </dgm:prSet>
      <dgm:spPr/>
    </dgm:pt>
  </dgm:ptLst>
  <dgm:cxnLst>
    <dgm:cxn modelId="{9C96EC11-0D31-4D38-A214-C9F8C72D44B2}" type="presOf" srcId="{BEB59E5B-6924-496B-8549-79FB96A82821}" destId="{70123099-53A8-4655-9284-DCEB41EB27C4}" srcOrd="0" destOrd="0" presId="urn:microsoft.com/office/officeart/2005/8/layout/process2"/>
    <dgm:cxn modelId="{1A01F560-E2D0-40C7-B02B-2A8CEF389525}" type="presOf" srcId="{8F43239E-3370-474E-8BD5-4DCFCB1FC5FD}" destId="{2051443B-CAC9-49CF-8357-C450EA552086}" srcOrd="0" destOrd="0" presId="urn:microsoft.com/office/officeart/2005/8/layout/process2"/>
    <dgm:cxn modelId="{3BF27555-0CF7-4341-89D5-2ACF339228B1}" srcId="{8F43239E-3370-474E-8BD5-4DCFCB1FC5FD}" destId="{BEB59E5B-6924-496B-8549-79FB96A82821}" srcOrd="0" destOrd="0" parTransId="{F802FFBE-4897-447A-8ABA-6584A823E566}" sibTransId="{928EA378-A45C-451D-8ECA-6DD71E1AFC91}"/>
    <dgm:cxn modelId="{80CAF678-D571-4B11-B794-6B28632E66DF}" type="presOf" srcId="{928EA378-A45C-451D-8ECA-6DD71E1AFC91}" destId="{13FB844E-703C-4BEB-B83A-DB8253FC8A05}" srcOrd="0" destOrd="0" presId="urn:microsoft.com/office/officeart/2005/8/layout/process2"/>
    <dgm:cxn modelId="{0304708D-D6FA-42DD-AC3F-2202C5E3D950}" type="presOf" srcId="{094D580A-78C9-4BDD-A549-5C35DB903D8C}" destId="{09D4422C-1520-4D82-B8C0-0416367F7361}" srcOrd="0" destOrd="0" presId="urn:microsoft.com/office/officeart/2005/8/layout/process2"/>
    <dgm:cxn modelId="{12755DD6-3F22-4AB6-AC71-BADDA03B8565}" srcId="{8F43239E-3370-474E-8BD5-4DCFCB1FC5FD}" destId="{094D580A-78C9-4BDD-A549-5C35DB903D8C}" srcOrd="1" destOrd="0" parTransId="{21B1A5C9-DB10-44D4-A3E4-B6AA2D0DCB66}" sibTransId="{3568FB60-6FBF-416B-870B-2FE747247364}"/>
    <dgm:cxn modelId="{D19FEAF9-7BE1-4FF7-8AAF-3748A4CB73A2}" type="presOf" srcId="{928EA378-A45C-451D-8ECA-6DD71E1AFC91}" destId="{0554254A-C266-4CCC-9DF3-0B6C308A0FBF}" srcOrd="1" destOrd="0" presId="urn:microsoft.com/office/officeart/2005/8/layout/process2"/>
    <dgm:cxn modelId="{FF1C9476-5AEC-4BAF-AFA4-9E312143CC6F}" type="presParOf" srcId="{2051443B-CAC9-49CF-8357-C450EA552086}" destId="{70123099-53A8-4655-9284-DCEB41EB27C4}" srcOrd="0" destOrd="0" presId="urn:microsoft.com/office/officeart/2005/8/layout/process2"/>
    <dgm:cxn modelId="{9FCB90B9-319E-4827-8748-DA53E29757B1}" type="presParOf" srcId="{2051443B-CAC9-49CF-8357-C450EA552086}" destId="{13FB844E-703C-4BEB-B83A-DB8253FC8A05}" srcOrd="1" destOrd="0" presId="urn:microsoft.com/office/officeart/2005/8/layout/process2"/>
    <dgm:cxn modelId="{5366007A-656E-4765-A1EC-A2FD5EF5ED16}" type="presParOf" srcId="{13FB844E-703C-4BEB-B83A-DB8253FC8A05}" destId="{0554254A-C266-4CCC-9DF3-0B6C308A0FBF}" srcOrd="0" destOrd="0" presId="urn:microsoft.com/office/officeart/2005/8/layout/process2"/>
    <dgm:cxn modelId="{06ABAF2D-78D4-488B-8F6F-367B4F9F8D37}" type="presParOf" srcId="{2051443B-CAC9-49CF-8357-C450EA552086}" destId="{09D4422C-1520-4D82-B8C0-0416367F736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95708-372B-449D-A99B-53E740C156B6}">
      <dsp:nvSpPr>
        <dsp:cNvPr id="0" name=""/>
        <dsp:cNvSpPr/>
      </dsp:nvSpPr>
      <dsp:spPr>
        <a:xfrm>
          <a:off x="607761" y="2561015"/>
          <a:ext cx="290923" cy="2346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461" y="0"/>
              </a:lnTo>
              <a:lnTo>
                <a:pt x="145461" y="2346086"/>
              </a:lnTo>
              <a:lnTo>
                <a:pt x="290923" y="23460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800" kern="1200"/>
        </a:p>
      </dsp:txBody>
      <dsp:txXfrm>
        <a:off x="694121" y="3674957"/>
        <a:ext cx="118202" cy="118202"/>
      </dsp:txXfrm>
    </dsp:sp>
    <dsp:sp modelId="{3B4D9C52-DCAD-485F-80B4-50AB808B96F1}">
      <dsp:nvSpPr>
        <dsp:cNvPr id="0" name=""/>
        <dsp:cNvSpPr/>
      </dsp:nvSpPr>
      <dsp:spPr>
        <a:xfrm>
          <a:off x="607761" y="2561015"/>
          <a:ext cx="290923" cy="1809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461" y="0"/>
              </a:lnTo>
              <a:lnTo>
                <a:pt x="145461" y="1809706"/>
              </a:lnTo>
              <a:lnTo>
                <a:pt x="290923" y="18097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600" kern="1200"/>
        </a:p>
      </dsp:txBody>
      <dsp:txXfrm>
        <a:off x="707399" y="3420045"/>
        <a:ext cx="91647" cy="91647"/>
      </dsp:txXfrm>
    </dsp:sp>
    <dsp:sp modelId="{D4B6CD35-272B-4099-AC38-00F0AA874C53}">
      <dsp:nvSpPr>
        <dsp:cNvPr id="0" name=""/>
        <dsp:cNvSpPr/>
      </dsp:nvSpPr>
      <dsp:spPr>
        <a:xfrm>
          <a:off x="607761" y="2561015"/>
          <a:ext cx="290923" cy="1273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461" y="0"/>
              </a:lnTo>
              <a:lnTo>
                <a:pt x="145461" y="1273325"/>
              </a:lnTo>
              <a:lnTo>
                <a:pt x="290923" y="127332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720569" y="3165024"/>
        <a:ext cx="65306" cy="65306"/>
      </dsp:txXfrm>
    </dsp:sp>
    <dsp:sp modelId="{4A44A940-A8E4-447A-A80D-043E34C2620C}">
      <dsp:nvSpPr>
        <dsp:cNvPr id="0" name=""/>
        <dsp:cNvSpPr/>
      </dsp:nvSpPr>
      <dsp:spPr>
        <a:xfrm>
          <a:off x="607761" y="2561015"/>
          <a:ext cx="290923" cy="754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461" y="0"/>
              </a:lnTo>
              <a:lnTo>
                <a:pt x="145461" y="754914"/>
              </a:lnTo>
              <a:lnTo>
                <a:pt x="290923" y="7549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732997" y="2918247"/>
        <a:ext cx="40451" cy="40451"/>
      </dsp:txXfrm>
    </dsp:sp>
    <dsp:sp modelId="{ADFB6A1B-E23C-4801-A532-031D53304D32}">
      <dsp:nvSpPr>
        <dsp:cNvPr id="0" name=""/>
        <dsp:cNvSpPr/>
      </dsp:nvSpPr>
      <dsp:spPr>
        <a:xfrm>
          <a:off x="607761" y="2561015"/>
          <a:ext cx="290923" cy="236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461" y="0"/>
              </a:lnTo>
              <a:lnTo>
                <a:pt x="145461" y="236503"/>
              </a:lnTo>
              <a:lnTo>
                <a:pt x="290923" y="2365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743850" y="2669894"/>
        <a:ext cx="18746" cy="18746"/>
      </dsp:txXfrm>
    </dsp:sp>
    <dsp:sp modelId="{3556F937-4EAA-4387-819C-EF9D38940447}">
      <dsp:nvSpPr>
        <dsp:cNvPr id="0" name=""/>
        <dsp:cNvSpPr/>
      </dsp:nvSpPr>
      <dsp:spPr>
        <a:xfrm>
          <a:off x="607761" y="2279108"/>
          <a:ext cx="290923" cy="281906"/>
        </a:xfrm>
        <a:custGeom>
          <a:avLst/>
          <a:gdLst/>
          <a:ahLst/>
          <a:cxnLst/>
          <a:rect l="0" t="0" r="0" b="0"/>
          <a:pathLst>
            <a:path>
              <a:moveTo>
                <a:pt x="0" y="281906"/>
              </a:moveTo>
              <a:lnTo>
                <a:pt x="145461" y="281906"/>
              </a:lnTo>
              <a:lnTo>
                <a:pt x="145461" y="0"/>
              </a:lnTo>
              <a:lnTo>
                <a:pt x="2909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743095" y="2409934"/>
        <a:ext cx="20255" cy="20255"/>
      </dsp:txXfrm>
    </dsp:sp>
    <dsp:sp modelId="{1E94553A-F9F2-4F99-815E-5A4DEB3F94D4}">
      <dsp:nvSpPr>
        <dsp:cNvPr id="0" name=""/>
        <dsp:cNvSpPr/>
      </dsp:nvSpPr>
      <dsp:spPr>
        <a:xfrm>
          <a:off x="607761" y="1760698"/>
          <a:ext cx="290923" cy="800317"/>
        </a:xfrm>
        <a:custGeom>
          <a:avLst/>
          <a:gdLst/>
          <a:ahLst/>
          <a:cxnLst/>
          <a:rect l="0" t="0" r="0" b="0"/>
          <a:pathLst>
            <a:path>
              <a:moveTo>
                <a:pt x="0" y="800317"/>
              </a:moveTo>
              <a:lnTo>
                <a:pt x="145461" y="800317"/>
              </a:lnTo>
              <a:lnTo>
                <a:pt x="145461" y="0"/>
              </a:lnTo>
              <a:lnTo>
                <a:pt x="2909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731934" y="2139567"/>
        <a:ext cx="42577" cy="42577"/>
      </dsp:txXfrm>
    </dsp:sp>
    <dsp:sp modelId="{10267BEB-869F-4942-A5B9-873BD59097E7}">
      <dsp:nvSpPr>
        <dsp:cNvPr id="0" name=""/>
        <dsp:cNvSpPr/>
      </dsp:nvSpPr>
      <dsp:spPr>
        <a:xfrm>
          <a:off x="607761" y="1242287"/>
          <a:ext cx="290923" cy="1318728"/>
        </a:xfrm>
        <a:custGeom>
          <a:avLst/>
          <a:gdLst/>
          <a:ahLst/>
          <a:cxnLst/>
          <a:rect l="0" t="0" r="0" b="0"/>
          <a:pathLst>
            <a:path>
              <a:moveTo>
                <a:pt x="0" y="1318728"/>
              </a:moveTo>
              <a:lnTo>
                <a:pt x="145461" y="1318728"/>
              </a:lnTo>
              <a:lnTo>
                <a:pt x="145461" y="0"/>
              </a:lnTo>
              <a:lnTo>
                <a:pt x="2909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719462" y="1867890"/>
        <a:ext cx="67521" cy="67521"/>
      </dsp:txXfrm>
    </dsp:sp>
    <dsp:sp modelId="{55083B75-8357-4DC3-A7C3-34C5B0F90C4C}">
      <dsp:nvSpPr>
        <dsp:cNvPr id="0" name=""/>
        <dsp:cNvSpPr/>
      </dsp:nvSpPr>
      <dsp:spPr>
        <a:xfrm>
          <a:off x="607761" y="723876"/>
          <a:ext cx="290923" cy="1837139"/>
        </a:xfrm>
        <a:custGeom>
          <a:avLst/>
          <a:gdLst/>
          <a:ahLst/>
          <a:cxnLst/>
          <a:rect l="0" t="0" r="0" b="0"/>
          <a:pathLst>
            <a:path>
              <a:moveTo>
                <a:pt x="0" y="1837139"/>
              </a:moveTo>
              <a:lnTo>
                <a:pt x="145461" y="1837139"/>
              </a:lnTo>
              <a:lnTo>
                <a:pt x="145461" y="0"/>
              </a:lnTo>
              <a:lnTo>
                <a:pt x="2909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600" kern="1200"/>
        </a:p>
      </dsp:txBody>
      <dsp:txXfrm>
        <a:off x="706722" y="1595945"/>
        <a:ext cx="93001" cy="93001"/>
      </dsp:txXfrm>
    </dsp:sp>
    <dsp:sp modelId="{1E8EFF8A-FBB1-4A08-A9B0-32021A504852}">
      <dsp:nvSpPr>
        <dsp:cNvPr id="0" name=""/>
        <dsp:cNvSpPr/>
      </dsp:nvSpPr>
      <dsp:spPr>
        <a:xfrm>
          <a:off x="607761" y="205465"/>
          <a:ext cx="290923" cy="2355549"/>
        </a:xfrm>
        <a:custGeom>
          <a:avLst/>
          <a:gdLst/>
          <a:ahLst/>
          <a:cxnLst/>
          <a:rect l="0" t="0" r="0" b="0"/>
          <a:pathLst>
            <a:path>
              <a:moveTo>
                <a:pt x="0" y="2355549"/>
              </a:moveTo>
              <a:lnTo>
                <a:pt x="145461" y="2355549"/>
              </a:lnTo>
              <a:lnTo>
                <a:pt x="145461" y="0"/>
              </a:lnTo>
              <a:lnTo>
                <a:pt x="2909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800" kern="1200"/>
        </a:p>
      </dsp:txBody>
      <dsp:txXfrm>
        <a:off x="693887" y="1323904"/>
        <a:ext cx="118672" cy="118672"/>
      </dsp:txXfrm>
    </dsp:sp>
    <dsp:sp modelId="{EA238957-40EE-4D16-B812-9B47310F7E0D}">
      <dsp:nvSpPr>
        <dsp:cNvPr id="0" name=""/>
        <dsp:cNvSpPr/>
      </dsp:nvSpPr>
      <dsp:spPr>
        <a:xfrm rot="16200000">
          <a:off x="-2145179" y="2359626"/>
          <a:ext cx="5103104" cy="402777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/>
            <a:t>SONHO v2</a:t>
          </a:r>
        </a:p>
      </dsp:txBody>
      <dsp:txXfrm>
        <a:off x="-2145179" y="2359626"/>
        <a:ext cx="5103104" cy="402777"/>
      </dsp:txXfrm>
    </dsp:sp>
    <dsp:sp modelId="{C3C6DE91-AFB5-49D7-A1D1-A8742B69ED34}">
      <dsp:nvSpPr>
        <dsp:cNvPr id="0" name=""/>
        <dsp:cNvSpPr/>
      </dsp:nvSpPr>
      <dsp:spPr>
        <a:xfrm>
          <a:off x="898684" y="1695"/>
          <a:ext cx="2350993" cy="407540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Urgência</a:t>
          </a:r>
        </a:p>
      </dsp:txBody>
      <dsp:txXfrm>
        <a:off x="898684" y="1695"/>
        <a:ext cx="2350993" cy="407540"/>
      </dsp:txXfrm>
    </dsp:sp>
    <dsp:sp modelId="{065ECDA5-F9BE-4E5F-B8D6-C8DBF9D75A91}">
      <dsp:nvSpPr>
        <dsp:cNvPr id="0" name=""/>
        <dsp:cNvSpPr/>
      </dsp:nvSpPr>
      <dsp:spPr>
        <a:xfrm>
          <a:off x="898684" y="520106"/>
          <a:ext cx="2350993" cy="4075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Internamento</a:t>
          </a:r>
        </a:p>
      </dsp:txBody>
      <dsp:txXfrm>
        <a:off x="898684" y="520106"/>
        <a:ext cx="2350993" cy="407540"/>
      </dsp:txXfrm>
    </dsp:sp>
    <dsp:sp modelId="{89D606FB-C136-4F40-8BC0-9EB6BDFE4662}">
      <dsp:nvSpPr>
        <dsp:cNvPr id="0" name=""/>
        <dsp:cNvSpPr/>
      </dsp:nvSpPr>
      <dsp:spPr>
        <a:xfrm>
          <a:off x="898684" y="1038516"/>
          <a:ext cx="2350993" cy="4075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MCDT</a:t>
          </a:r>
        </a:p>
      </dsp:txBody>
      <dsp:txXfrm>
        <a:off x="898684" y="1038516"/>
        <a:ext cx="2350993" cy="407540"/>
      </dsp:txXfrm>
    </dsp:sp>
    <dsp:sp modelId="{CA85CF14-C08B-429E-A491-0FA5502D6B97}">
      <dsp:nvSpPr>
        <dsp:cNvPr id="0" name=""/>
        <dsp:cNvSpPr/>
      </dsp:nvSpPr>
      <dsp:spPr>
        <a:xfrm>
          <a:off x="898684" y="1556927"/>
          <a:ext cx="2350993" cy="4075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Consulta Externa</a:t>
          </a:r>
        </a:p>
      </dsp:txBody>
      <dsp:txXfrm>
        <a:off x="898684" y="1556927"/>
        <a:ext cx="2350993" cy="407540"/>
      </dsp:txXfrm>
    </dsp:sp>
    <dsp:sp modelId="{20058DB6-0C46-431E-A806-563E6423EACB}">
      <dsp:nvSpPr>
        <dsp:cNvPr id="0" name=""/>
        <dsp:cNvSpPr/>
      </dsp:nvSpPr>
      <dsp:spPr>
        <a:xfrm>
          <a:off x="898684" y="2075338"/>
          <a:ext cx="2350993" cy="4075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Bloco Operatório</a:t>
          </a:r>
        </a:p>
      </dsp:txBody>
      <dsp:txXfrm>
        <a:off x="898684" y="2075338"/>
        <a:ext cx="2350993" cy="407540"/>
      </dsp:txXfrm>
    </dsp:sp>
    <dsp:sp modelId="{C21319F7-31FF-4481-BEAE-A0714166B2C5}">
      <dsp:nvSpPr>
        <dsp:cNvPr id="0" name=""/>
        <dsp:cNvSpPr/>
      </dsp:nvSpPr>
      <dsp:spPr>
        <a:xfrm>
          <a:off x="898684" y="2593749"/>
          <a:ext cx="2350993" cy="407540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/>
            <a:t>Cirurgia de  Ambulatório</a:t>
          </a:r>
        </a:p>
      </dsp:txBody>
      <dsp:txXfrm>
        <a:off x="898684" y="2593749"/>
        <a:ext cx="2350993" cy="407540"/>
      </dsp:txXfrm>
    </dsp:sp>
    <dsp:sp modelId="{C878CF0F-9D2A-4B78-BC87-398EF56F3CDB}">
      <dsp:nvSpPr>
        <dsp:cNvPr id="0" name=""/>
        <dsp:cNvSpPr/>
      </dsp:nvSpPr>
      <dsp:spPr>
        <a:xfrm>
          <a:off x="898684" y="3112159"/>
          <a:ext cx="2350993" cy="4075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Hospital de Dia</a:t>
          </a:r>
        </a:p>
      </dsp:txBody>
      <dsp:txXfrm>
        <a:off x="898684" y="3112159"/>
        <a:ext cx="2350993" cy="407540"/>
      </dsp:txXfrm>
    </dsp:sp>
    <dsp:sp modelId="{D87433C3-6F7F-443C-B981-20D1A091245B}">
      <dsp:nvSpPr>
        <dsp:cNvPr id="0" name=""/>
        <dsp:cNvSpPr/>
      </dsp:nvSpPr>
      <dsp:spPr>
        <a:xfrm>
          <a:off x="898684" y="3630570"/>
          <a:ext cx="2350993" cy="4075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Arquivo</a:t>
          </a:r>
        </a:p>
      </dsp:txBody>
      <dsp:txXfrm>
        <a:off x="898684" y="3630570"/>
        <a:ext cx="2350993" cy="407540"/>
      </dsp:txXfrm>
    </dsp:sp>
    <dsp:sp modelId="{F29E3B5F-8711-46B6-AD8B-2369CB34C66F}">
      <dsp:nvSpPr>
        <dsp:cNvPr id="0" name=""/>
        <dsp:cNvSpPr/>
      </dsp:nvSpPr>
      <dsp:spPr>
        <a:xfrm>
          <a:off x="898684" y="4148981"/>
          <a:ext cx="2329144" cy="4434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Óbitos</a:t>
          </a:r>
        </a:p>
      </dsp:txBody>
      <dsp:txXfrm>
        <a:off x="898684" y="4148981"/>
        <a:ext cx="2329144" cy="443480"/>
      </dsp:txXfrm>
    </dsp:sp>
    <dsp:sp modelId="{BAC4E829-DC24-474A-9054-39BBB714869C}">
      <dsp:nvSpPr>
        <dsp:cNvPr id="0" name=""/>
        <dsp:cNvSpPr/>
      </dsp:nvSpPr>
      <dsp:spPr>
        <a:xfrm>
          <a:off x="898684" y="4703331"/>
          <a:ext cx="2350993" cy="407540"/>
        </a:xfrm>
        <a:prstGeom prst="rect">
          <a:avLst/>
        </a:prstGeom>
        <a:solidFill>
          <a:schemeClr val="accent2"/>
        </a:solidFill>
        <a:ln>
          <a:solidFill>
            <a:schemeClr val="accent2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/>
            <a:t>Outras Funcionalidades</a:t>
          </a:r>
        </a:p>
      </dsp:txBody>
      <dsp:txXfrm>
        <a:off x="898684" y="4703331"/>
        <a:ext cx="2350993" cy="4075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23099-53A8-4655-9284-DCEB41EB27C4}">
      <dsp:nvSpPr>
        <dsp:cNvPr id="0" name=""/>
        <dsp:cNvSpPr/>
      </dsp:nvSpPr>
      <dsp:spPr>
        <a:xfrm>
          <a:off x="0" y="2136"/>
          <a:ext cx="2186200" cy="13987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>
              <a:latin typeface="Calibri Light" panose="020F0302020204030204"/>
            </a:rPr>
            <a:t>O utilizador pode criar o seu próprio perfil, "Meu Menu", com base no perfis adicionados</a:t>
          </a:r>
          <a:endParaRPr lang="pt-PT" sz="1700" kern="1200"/>
        </a:p>
      </dsp:txBody>
      <dsp:txXfrm>
        <a:off x="40967" y="43103"/>
        <a:ext cx="2104266" cy="1316772"/>
      </dsp:txXfrm>
    </dsp:sp>
    <dsp:sp modelId="{13FB844E-703C-4BEB-B83A-DB8253FC8A05}">
      <dsp:nvSpPr>
        <dsp:cNvPr id="0" name=""/>
        <dsp:cNvSpPr/>
      </dsp:nvSpPr>
      <dsp:spPr>
        <a:xfrm rot="5400000">
          <a:off x="830842" y="1435810"/>
          <a:ext cx="524514" cy="62941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/>
        </a:p>
      </dsp:txBody>
      <dsp:txXfrm rot="-5400000">
        <a:off x="904274" y="1488261"/>
        <a:ext cx="377651" cy="367160"/>
      </dsp:txXfrm>
    </dsp:sp>
    <dsp:sp modelId="{09D4422C-1520-4D82-B8C0-0416367F7361}">
      <dsp:nvSpPr>
        <dsp:cNvPr id="0" name=""/>
        <dsp:cNvSpPr/>
      </dsp:nvSpPr>
      <dsp:spPr>
        <a:xfrm>
          <a:off x="0" y="2100196"/>
          <a:ext cx="2186200" cy="13987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b="0" kern="1200">
              <a:latin typeface="+mn-lt"/>
              <a:ea typeface="+mj-ea"/>
              <a:cs typeface="+mj-cs"/>
            </a:rPr>
            <a:t>Selecionar a opção de perfil pretendida, seguido de "+"</a:t>
          </a:r>
        </a:p>
      </dsp:txBody>
      <dsp:txXfrm>
        <a:off x="40967" y="2141163"/>
        <a:ext cx="2104266" cy="13167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23099-53A8-4655-9284-DCEB41EB27C4}">
      <dsp:nvSpPr>
        <dsp:cNvPr id="0" name=""/>
        <dsp:cNvSpPr/>
      </dsp:nvSpPr>
      <dsp:spPr>
        <a:xfrm>
          <a:off x="0" y="0"/>
          <a:ext cx="2413662" cy="9455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>
              <a:latin typeface="Calibri Light" panose="020F0302020204030204"/>
            </a:rPr>
            <a:t>O utilizador pode, estabelecer um ecrã inicial, para cada  perfil adicionado</a:t>
          </a:r>
          <a:endParaRPr lang="pt-PT" sz="1700" kern="1200"/>
        </a:p>
      </dsp:txBody>
      <dsp:txXfrm>
        <a:off x="27695" y="27695"/>
        <a:ext cx="2358272" cy="890193"/>
      </dsp:txXfrm>
    </dsp:sp>
    <dsp:sp modelId="{13FB844E-703C-4BEB-B83A-DB8253FC8A05}">
      <dsp:nvSpPr>
        <dsp:cNvPr id="0" name=""/>
        <dsp:cNvSpPr/>
      </dsp:nvSpPr>
      <dsp:spPr>
        <a:xfrm rot="5400000">
          <a:off x="1046299" y="968456"/>
          <a:ext cx="321064" cy="3823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600" kern="1200"/>
        </a:p>
      </dsp:txBody>
      <dsp:txXfrm rot="-5400000">
        <a:off x="1092131" y="999093"/>
        <a:ext cx="229402" cy="224745"/>
      </dsp:txXfrm>
    </dsp:sp>
    <dsp:sp modelId="{09D4422C-1520-4D82-B8C0-0416367F7361}">
      <dsp:nvSpPr>
        <dsp:cNvPr id="0" name=""/>
        <dsp:cNvSpPr/>
      </dsp:nvSpPr>
      <dsp:spPr>
        <a:xfrm>
          <a:off x="0" y="1373669"/>
          <a:ext cx="2413662" cy="849641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0" kern="1200">
              <a:latin typeface="+mn-lt"/>
              <a:ea typeface="+mj-ea"/>
              <a:cs typeface="+mj-cs"/>
            </a:rPr>
            <a:t>Selecionar o  perfil pretendido, seguido de “..."</a:t>
          </a:r>
        </a:p>
      </dsp:txBody>
      <dsp:txXfrm>
        <a:off x="24885" y="1398554"/>
        <a:ext cx="2363892" cy="799871"/>
      </dsp:txXfrm>
    </dsp:sp>
    <dsp:sp modelId="{935737CE-9C8F-4E25-9FF6-103E6DCE3DEC}">
      <dsp:nvSpPr>
        <dsp:cNvPr id="0" name=""/>
        <dsp:cNvSpPr/>
      </dsp:nvSpPr>
      <dsp:spPr>
        <a:xfrm rot="5400000">
          <a:off x="1047523" y="2244552"/>
          <a:ext cx="318615" cy="3823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500" kern="1200"/>
        </a:p>
      </dsp:txBody>
      <dsp:txXfrm rot="-5400000">
        <a:off x="1092130" y="2276413"/>
        <a:ext cx="229402" cy="223031"/>
      </dsp:txXfrm>
    </dsp:sp>
    <dsp:sp modelId="{3E6A5EB5-9E37-4185-9BF2-636E6F9DED8F}">
      <dsp:nvSpPr>
        <dsp:cNvPr id="0" name=""/>
        <dsp:cNvSpPr/>
      </dsp:nvSpPr>
      <dsp:spPr>
        <a:xfrm>
          <a:off x="0" y="2648131"/>
          <a:ext cx="2413662" cy="84964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err="1"/>
            <a:t>Selecionar</a:t>
          </a:r>
          <a:r>
            <a:rPr lang="en-US" sz="1700" kern="1200"/>
            <a:t> a </a:t>
          </a:r>
          <a:r>
            <a:rPr lang="en-US" sz="1700" kern="1200" err="1"/>
            <a:t>opção</a:t>
          </a:r>
          <a:r>
            <a:rPr lang="en-US" sz="1700" kern="1200"/>
            <a:t> </a:t>
          </a:r>
          <a:r>
            <a:rPr lang="en-US" sz="1700" kern="1200" err="1"/>
            <a:t>pretendida</a:t>
          </a:r>
          <a:r>
            <a:rPr lang="en-US" sz="1700" kern="1200"/>
            <a:t>, para </a:t>
          </a:r>
          <a:r>
            <a:rPr lang="en-US" sz="1700" kern="1200" err="1"/>
            <a:t>Ecrã</a:t>
          </a:r>
          <a:r>
            <a:rPr lang="en-US" sz="1700" kern="1200"/>
            <a:t> Principal</a:t>
          </a:r>
        </a:p>
      </dsp:txBody>
      <dsp:txXfrm>
        <a:off x="24885" y="2673016"/>
        <a:ext cx="2363892" cy="7998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23099-53A8-4655-9284-DCEB41EB27C4}">
      <dsp:nvSpPr>
        <dsp:cNvPr id="0" name=""/>
        <dsp:cNvSpPr/>
      </dsp:nvSpPr>
      <dsp:spPr>
        <a:xfrm>
          <a:off x="0" y="0"/>
          <a:ext cx="2413662" cy="9455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>
              <a:latin typeface="Calibri Light" panose="020F0302020204030204"/>
            </a:rPr>
            <a:t>O utilizador pode, estabelecer um ecrã inicial, para cada  perfil adicionado</a:t>
          </a:r>
          <a:endParaRPr lang="pt-PT" sz="1700" kern="1200" dirty="0"/>
        </a:p>
      </dsp:txBody>
      <dsp:txXfrm>
        <a:off x="27695" y="27695"/>
        <a:ext cx="2358272" cy="890193"/>
      </dsp:txXfrm>
    </dsp:sp>
    <dsp:sp modelId="{13FB844E-703C-4BEB-B83A-DB8253FC8A05}">
      <dsp:nvSpPr>
        <dsp:cNvPr id="0" name=""/>
        <dsp:cNvSpPr/>
      </dsp:nvSpPr>
      <dsp:spPr>
        <a:xfrm rot="5400000">
          <a:off x="1046299" y="968456"/>
          <a:ext cx="321064" cy="3823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600" kern="1200"/>
        </a:p>
      </dsp:txBody>
      <dsp:txXfrm rot="-5400000">
        <a:off x="1092131" y="999093"/>
        <a:ext cx="229402" cy="224745"/>
      </dsp:txXfrm>
    </dsp:sp>
    <dsp:sp modelId="{09D4422C-1520-4D82-B8C0-0416367F7361}">
      <dsp:nvSpPr>
        <dsp:cNvPr id="0" name=""/>
        <dsp:cNvSpPr/>
      </dsp:nvSpPr>
      <dsp:spPr>
        <a:xfrm>
          <a:off x="0" y="1373669"/>
          <a:ext cx="2413662" cy="849641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0" kern="1200" dirty="0">
              <a:latin typeface="+mn-lt"/>
              <a:ea typeface="+mj-ea"/>
              <a:cs typeface="+mj-cs"/>
            </a:rPr>
            <a:t>Selecionar o  perfil pretendido, seguido de “..."</a:t>
          </a:r>
        </a:p>
      </dsp:txBody>
      <dsp:txXfrm>
        <a:off x="24885" y="1398554"/>
        <a:ext cx="2363892" cy="799871"/>
      </dsp:txXfrm>
    </dsp:sp>
    <dsp:sp modelId="{935737CE-9C8F-4E25-9FF6-103E6DCE3DEC}">
      <dsp:nvSpPr>
        <dsp:cNvPr id="0" name=""/>
        <dsp:cNvSpPr/>
      </dsp:nvSpPr>
      <dsp:spPr>
        <a:xfrm rot="5400000">
          <a:off x="1047523" y="2244552"/>
          <a:ext cx="318615" cy="3823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500" kern="1200"/>
        </a:p>
      </dsp:txBody>
      <dsp:txXfrm rot="-5400000">
        <a:off x="1092130" y="2276413"/>
        <a:ext cx="229402" cy="223031"/>
      </dsp:txXfrm>
    </dsp:sp>
    <dsp:sp modelId="{3E6A5EB5-9E37-4185-9BF2-636E6F9DED8F}">
      <dsp:nvSpPr>
        <dsp:cNvPr id="0" name=""/>
        <dsp:cNvSpPr/>
      </dsp:nvSpPr>
      <dsp:spPr>
        <a:xfrm>
          <a:off x="0" y="2648131"/>
          <a:ext cx="2413662" cy="84964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Selecionar</a:t>
          </a:r>
          <a:r>
            <a:rPr lang="en-US" sz="1700" kern="1200" dirty="0"/>
            <a:t> a </a:t>
          </a:r>
          <a:r>
            <a:rPr lang="en-US" sz="1700" kern="1200" dirty="0" err="1"/>
            <a:t>opção</a:t>
          </a:r>
          <a:r>
            <a:rPr lang="en-US" sz="1700" kern="1200" dirty="0"/>
            <a:t> </a:t>
          </a:r>
          <a:r>
            <a:rPr lang="en-US" sz="1700" kern="1200" dirty="0" err="1"/>
            <a:t>pretendida</a:t>
          </a:r>
          <a:r>
            <a:rPr lang="en-US" sz="1700" kern="1200" dirty="0"/>
            <a:t>, para </a:t>
          </a:r>
          <a:r>
            <a:rPr lang="en-US" sz="1700" kern="1200" dirty="0" err="1"/>
            <a:t>Ecrã</a:t>
          </a:r>
          <a:r>
            <a:rPr lang="en-US" sz="1700" kern="1200" dirty="0"/>
            <a:t> Principal</a:t>
          </a:r>
        </a:p>
      </dsp:txBody>
      <dsp:txXfrm>
        <a:off x="24885" y="2673016"/>
        <a:ext cx="2363892" cy="79987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23099-53A8-4655-9284-DCEB41EB27C4}">
      <dsp:nvSpPr>
        <dsp:cNvPr id="0" name=""/>
        <dsp:cNvSpPr/>
      </dsp:nvSpPr>
      <dsp:spPr>
        <a:xfrm>
          <a:off x="0" y="0"/>
          <a:ext cx="2413662" cy="9455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>
              <a:latin typeface="Calibri Light" panose="020F0302020204030204"/>
            </a:rPr>
            <a:t>O utilizador pode, estabelecer um ecrã inicial, para cada  perfil adicionado</a:t>
          </a:r>
          <a:endParaRPr lang="pt-PT" sz="1700" kern="1200"/>
        </a:p>
      </dsp:txBody>
      <dsp:txXfrm>
        <a:off x="27695" y="27695"/>
        <a:ext cx="2358272" cy="890193"/>
      </dsp:txXfrm>
    </dsp:sp>
    <dsp:sp modelId="{13FB844E-703C-4BEB-B83A-DB8253FC8A05}">
      <dsp:nvSpPr>
        <dsp:cNvPr id="0" name=""/>
        <dsp:cNvSpPr/>
      </dsp:nvSpPr>
      <dsp:spPr>
        <a:xfrm rot="5400000">
          <a:off x="1046299" y="968456"/>
          <a:ext cx="321064" cy="3823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600" kern="1200"/>
        </a:p>
      </dsp:txBody>
      <dsp:txXfrm rot="-5400000">
        <a:off x="1092131" y="999093"/>
        <a:ext cx="229402" cy="224745"/>
      </dsp:txXfrm>
    </dsp:sp>
    <dsp:sp modelId="{09D4422C-1520-4D82-B8C0-0416367F7361}">
      <dsp:nvSpPr>
        <dsp:cNvPr id="0" name=""/>
        <dsp:cNvSpPr/>
      </dsp:nvSpPr>
      <dsp:spPr>
        <a:xfrm>
          <a:off x="0" y="1373669"/>
          <a:ext cx="2413662" cy="849641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0" kern="1200">
              <a:latin typeface="+mn-lt"/>
              <a:ea typeface="+mj-ea"/>
              <a:cs typeface="+mj-cs"/>
            </a:rPr>
            <a:t>Selecionar o  perfil pretendido, seguido de “..."</a:t>
          </a:r>
        </a:p>
      </dsp:txBody>
      <dsp:txXfrm>
        <a:off x="24885" y="1398554"/>
        <a:ext cx="2363892" cy="799871"/>
      </dsp:txXfrm>
    </dsp:sp>
    <dsp:sp modelId="{935737CE-9C8F-4E25-9FF6-103E6DCE3DEC}">
      <dsp:nvSpPr>
        <dsp:cNvPr id="0" name=""/>
        <dsp:cNvSpPr/>
      </dsp:nvSpPr>
      <dsp:spPr>
        <a:xfrm rot="5400000">
          <a:off x="1047523" y="2244552"/>
          <a:ext cx="318615" cy="3823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500" kern="1200"/>
        </a:p>
      </dsp:txBody>
      <dsp:txXfrm rot="-5400000">
        <a:off x="1092130" y="2276413"/>
        <a:ext cx="229402" cy="223031"/>
      </dsp:txXfrm>
    </dsp:sp>
    <dsp:sp modelId="{3E6A5EB5-9E37-4185-9BF2-636E6F9DED8F}">
      <dsp:nvSpPr>
        <dsp:cNvPr id="0" name=""/>
        <dsp:cNvSpPr/>
      </dsp:nvSpPr>
      <dsp:spPr>
        <a:xfrm>
          <a:off x="0" y="2648131"/>
          <a:ext cx="2413662" cy="84964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err="1"/>
            <a:t>Selecionar</a:t>
          </a:r>
          <a:r>
            <a:rPr lang="en-US" sz="1700" kern="1200"/>
            <a:t> a </a:t>
          </a:r>
          <a:r>
            <a:rPr lang="en-US" sz="1700" kern="1200" err="1"/>
            <a:t>opção</a:t>
          </a:r>
          <a:r>
            <a:rPr lang="en-US" sz="1700" kern="1200"/>
            <a:t> </a:t>
          </a:r>
          <a:r>
            <a:rPr lang="en-US" sz="1700" kern="1200" err="1"/>
            <a:t>pretendida</a:t>
          </a:r>
          <a:r>
            <a:rPr lang="en-US" sz="1700" kern="1200"/>
            <a:t>, para </a:t>
          </a:r>
          <a:r>
            <a:rPr lang="en-US" sz="1700" kern="1200" err="1"/>
            <a:t>Ecrã</a:t>
          </a:r>
          <a:r>
            <a:rPr lang="en-US" sz="1700" kern="1200"/>
            <a:t> Principal</a:t>
          </a:r>
        </a:p>
      </dsp:txBody>
      <dsp:txXfrm>
        <a:off x="24885" y="2673016"/>
        <a:ext cx="2363892" cy="7998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23099-53A8-4655-9284-DCEB41EB27C4}">
      <dsp:nvSpPr>
        <dsp:cNvPr id="0" name=""/>
        <dsp:cNvSpPr/>
      </dsp:nvSpPr>
      <dsp:spPr>
        <a:xfrm>
          <a:off x="0" y="0"/>
          <a:ext cx="2733704" cy="23881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Quando o utilizador entrar no perfil, poderá selecionar o botão Ecrã Inicial        , e será aberto o ecrã pré-definido.</a:t>
          </a:r>
        </a:p>
      </dsp:txBody>
      <dsp:txXfrm>
        <a:off x="69946" y="69946"/>
        <a:ext cx="2593812" cy="22482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23099-53A8-4655-9284-DCEB41EB27C4}">
      <dsp:nvSpPr>
        <dsp:cNvPr id="0" name=""/>
        <dsp:cNvSpPr/>
      </dsp:nvSpPr>
      <dsp:spPr>
        <a:xfrm>
          <a:off x="0" y="0"/>
          <a:ext cx="2575755" cy="159256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>
              <a:latin typeface="Calibri Light" panose="020F0302020204030204"/>
            </a:rPr>
            <a:t>Disponível lista de teclas disponíveis em cada ecrã, através da opção CTRL + K</a:t>
          </a:r>
          <a:endParaRPr lang="pt-PT" sz="1700" kern="1200"/>
        </a:p>
      </dsp:txBody>
      <dsp:txXfrm>
        <a:off x="46645" y="46645"/>
        <a:ext cx="2482465" cy="149927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8BC38-F58A-45F8-8419-367AD71045C1}">
      <dsp:nvSpPr>
        <dsp:cNvPr id="0" name=""/>
        <dsp:cNvSpPr/>
      </dsp:nvSpPr>
      <dsp:spPr>
        <a:xfrm>
          <a:off x="2699101" y="162"/>
          <a:ext cx="1980004" cy="8468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>
              <a:latin typeface="+mj-lt"/>
              <a:cs typeface="Arial" charset="0"/>
            </a:rPr>
            <a:t>Botão de ajuda disponível em qualquer ecrã</a:t>
          </a:r>
          <a:endParaRPr lang="pt-PT" sz="1400" kern="1200"/>
        </a:p>
      </dsp:txBody>
      <dsp:txXfrm>
        <a:off x="2699101" y="162"/>
        <a:ext cx="1980004" cy="846855"/>
      </dsp:txXfrm>
    </dsp:sp>
    <dsp:sp modelId="{D5AC027D-4BC9-4863-98FA-AB3266D32480}">
      <dsp:nvSpPr>
        <dsp:cNvPr id="0" name=""/>
        <dsp:cNvSpPr/>
      </dsp:nvSpPr>
      <dsp:spPr>
        <a:xfrm>
          <a:off x="4820247" y="162"/>
          <a:ext cx="1980004" cy="8468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>
              <a:latin typeface="+mj-lt"/>
              <a:cs typeface="Arial"/>
            </a:rPr>
            <a:t>Utilizador direcionado para</a:t>
          </a:r>
          <a:r>
            <a:rPr lang="pt-PT" sz="1400" kern="1200">
              <a:latin typeface="+mj-lt"/>
              <a:ea typeface="+mj-lt"/>
              <a:cs typeface="Arial"/>
            </a:rPr>
            <a:t> a Academia dos SPMS</a:t>
          </a:r>
          <a:endParaRPr lang="pt-PT" sz="1400" kern="1200"/>
        </a:p>
      </dsp:txBody>
      <dsp:txXfrm>
        <a:off x="4820247" y="162"/>
        <a:ext cx="1980004" cy="846855"/>
      </dsp:txXfrm>
    </dsp:sp>
    <dsp:sp modelId="{28F13C29-4F08-440E-8C7D-57DE2B3CF648}">
      <dsp:nvSpPr>
        <dsp:cNvPr id="0" name=""/>
        <dsp:cNvSpPr/>
      </dsp:nvSpPr>
      <dsp:spPr>
        <a:xfrm>
          <a:off x="6941394" y="162"/>
          <a:ext cx="1980004" cy="84685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>
              <a:latin typeface="+mj-lt"/>
              <a:cs typeface="Arial"/>
            </a:rPr>
            <a:t>Disponíveis os Manuais de Utilizador, dos diferentes módulos</a:t>
          </a:r>
        </a:p>
      </dsp:txBody>
      <dsp:txXfrm>
        <a:off x="6941394" y="162"/>
        <a:ext cx="1980004" cy="846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23099-53A8-4655-9284-DCEB41EB27C4}">
      <dsp:nvSpPr>
        <dsp:cNvPr id="0" name=""/>
        <dsp:cNvSpPr/>
      </dsp:nvSpPr>
      <dsp:spPr>
        <a:xfrm>
          <a:off x="0" y="0"/>
          <a:ext cx="2186200" cy="14000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Login através da introdução do número mecanográfico* e senha por defeito SONHOV2</a:t>
          </a:r>
        </a:p>
      </dsp:txBody>
      <dsp:txXfrm>
        <a:off x="41007" y="41007"/>
        <a:ext cx="2104186" cy="1318059"/>
      </dsp:txXfrm>
    </dsp:sp>
    <dsp:sp modelId="{13FB844E-703C-4BEB-B83A-DB8253FC8A05}">
      <dsp:nvSpPr>
        <dsp:cNvPr id="0" name=""/>
        <dsp:cNvSpPr/>
      </dsp:nvSpPr>
      <dsp:spPr>
        <a:xfrm rot="5400000">
          <a:off x="830426" y="1435289"/>
          <a:ext cx="525347" cy="63003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/>
        </a:p>
      </dsp:txBody>
      <dsp:txXfrm rot="-5400000">
        <a:off x="904090" y="1487632"/>
        <a:ext cx="378019" cy="367743"/>
      </dsp:txXfrm>
    </dsp:sp>
    <dsp:sp modelId="{09D4422C-1520-4D82-B8C0-0416367F7361}">
      <dsp:nvSpPr>
        <dsp:cNvPr id="0" name=""/>
        <dsp:cNvSpPr/>
      </dsp:nvSpPr>
      <dsp:spPr>
        <a:xfrm>
          <a:off x="0" y="2100537"/>
          <a:ext cx="2186200" cy="14000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0" kern="1200">
              <a:latin typeface="+mn-lt"/>
              <a:ea typeface="+mj-ea"/>
              <a:cs typeface="+mj-cs"/>
            </a:rPr>
            <a:t>Solicitada alteração de Senha</a:t>
          </a:r>
          <a:endParaRPr lang="pt-PT" sz="1700" b="0" kern="1200">
            <a:latin typeface="+mn-lt"/>
          </a:endParaRPr>
        </a:p>
      </dsp:txBody>
      <dsp:txXfrm>
        <a:off x="41007" y="2141544"/>
        <a:ext cx="2104186" cy="1318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23099-53A8-4655-9284-DCEB41EB27C4}">
      <dsp:nvSpPr>
        <dsp:cNvPr id="0" name=""/>
        <dsp:cNvSpPr/>
      </dsp:nvSpPr>
      <dsp:spPr>
        <a:xfrm>
          <a:off x="0" y="0"/>
          <a:ext cx="2186200" cy="14000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Login através da introdução do número mecanográfico* e senha por defeito SONHOV2</a:t>
          </a:r>
        </a:p>
      </dsp:txBody>
      <dsp:txXfrm>
        <a:off x="41007" y="41007"/>
        <a:ext cx="2104186" cy="1318059"/>
      </dsp:txXfrm>
    </dsp:sp>
    <dsp:sp modelId="{13FB844E-703C-4BEB-B83A-DB8253FC8A05}">
      <dsp:nvSpPr>
        <dsp:cNvPr id="0" name=""/>
        <dsp:cNvSpPr/>
      </dsp:nvSpPr>
      <dsp:spPr>
        <a:xfrm rot="5400000">
          <a:off x="830426" y="1435289"/>
          <a:ext cx="525347" cy="63003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/>
        </a:p>
      </dsp:txBody>
      <dsp:txXfrm rot="-5400000">
        <a:off x="904090" y="1487632"/>
        <a:ext cx="378019" cy="367743"/>
      </dsp:txXfrm>
    </dsp:sp>
    <dsp:sp modelId="{09D4422C-1520-4D82-B8C0-0416367F7361}">
      <dsp:nvSpPr>
        <dsp:cNvPr id="0" name=""/>
        <dsp:cNvSpPr/>
      </dsp:nvSpPr>
      <dsp:spPr>
        <a:xfrm>
          <a:off x="0" y="2100537"/>
          <a:ext cx="2186200" cy="14000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0" kern="1200">
              <a:latin typeface="+mn-lt"/>
              <a:ea typeface="+mj-ea"/>
              <a:cs typeface="+mj-cs"/>
            </a:rPr>
            <a:t>Solicitada alteração de Senha</a:t>
          </a:r>
          <a:endParaRPr lang="pt-PT" sz="1700" b="0" kern="1200">
            <a:latin typeface="+mn-lt"/>
          </a:endParaRPr>
        </a:p>
      </dsp:txBody>
      <dsp:txXfrm>
        <a:off x="41007" y="2141544"/>
        <a:ext cx="2104186" cy="13180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23099-53A8-4655-9284-DCEB41EB27C4}">
      <dsp:nvSpPr>
        <dsp:cNvPr id="0" name=""/>
        <dsp:cNvSpPr/>
      </dsp:nvSpPr>
      <dsp:spPr>
        <a:xfrm>
          <a:off x="0" y="427"/>
          <a:ext cx="2186200" cy="1400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Login através da introdução do número mecanográfico e senha de acesso ao sistema</a:t>
          </a:r>
        </a:p>
      </dsp:txBody>
      <dsp:txXfrm>
        <a:off x="41007" y="41434"/>
        <a:ext cx="2104186" cy="1318059"/>
      </dsp:txXfrm>
    </dsp:sp>
    <dsp:sp modelId="{13FB844E-703C-4BEB-B83A-DB8253FC8A05}">
      <dsp:nvSpPr>
        <dsp:cNvPr id="0" name=""/>
        <dsp:cNvSpPr/>
      </dsp:nvSpPr>
      <dsp:spPr>
        <a:xfrm rot="5400000">
          <a:off x="830586" y="1435502"/>
          <a:ext cx="525027" cy="6300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/>
        </a:p>
      </dsp:txBody>
      <dsp:txXfrm rot="-5400000">
        <a:off x="904090" y="1488005"/>
        <a:ext cx="378019" cy="367519"/>
      </dsp:txXfrm>
    </dsp:sp>
    <dsp:sp modelId="{09D4422C-1520-4D82-B8C0-0416367F7361}">
      <dsp:nvSpPr>
        <dsp:cNvPr id="0" name=""/>
        <dsp:cNvSpPr/>
      </dsp:nvSpPr>
      <dsp:spPr>
        <a:xfrm>
          <a:off x="0" y="2100537"/>
          <a:ext cx="2186200" cy="1400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0" kern="1200">
              <a:latin typeface="+mn-lt"/>
              <a:ea typeface="+mj-ea"/>
              <a:cs typeface="+mj-cs"/>
            </a:rPr>
            <a:t>Acesso às definições do utilizador</a:t>
          </a:r>
          <a:endParaRPr lang="pt-PT" sz="1700" b="0" kern="1200">
            <a:latin typeface="+mn-lt"/>
          </a:endParaRPr>
        </a:p>
      </dsp:txBody>
      <dsp:txXfrm>
        <a:off x="41007" y="2141544"/>
        <a:ext cx="2104186" cy="13180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23099-53A8-4655-9284-DCEB41EB27C4}">
      <dsp:nvSpPr>
        <dsp:cNvPr id="0" name=""/>
        <dsp:cNvSpPr/>
      </dsp:nvSpPr>
      <dsp:spPr>
        <a:xfrm>
          <a:off x="0" y="427"/>
          <a:ext cx="2186200" cy="1400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Login através da introdução do número mecanográfico e senha de acesso ao sistema</a:t>
          </a:r>
        </a:p>
      </dsp:txBody>
      <dsp:txXfrm>
        <a:off x="41007" y="41434"/>
        <a:ext cx="2104186" cy="1318059"/>
      </dsp:txXfrm>
    </dsp:sp>
    <dsp:sp modelId="{13FB844E-703C-4BEB-B83A-DB8253FC8A05}">
      <dsp:nvSpPr>
        <dsp:cNvPr id="0" name=""/>
        <dsp:cNvSpPr/>
      </dsp:nvSpPr>
      <dsp:spPr>
        <a:xfrm rot="5400000">
          <a:off x="830586" y="1435502"/>
          <a:ext cx="525027" cy="6300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/>
        </a:p>
      </dsp:txBody>
      <dsp:txXfrm rot="-5400000">
        <a:off x="904090" y="1488005"/>
        <a:ext cx="378019" cy="367519"/>
      </dsp:txXfrm>
    </dsp:sp>
    <dsp:sp modelId="{09D4422C-1520-4D82-B8C0-0416367F7361}">
      <dsp:nvSpPr>
        <dsp:cNvPr id="0" name=""/>
        <dsp:cNvSpPr/>
      </dsp:nvSpPr>
      <dsp:spPr>
        <a:xfrm>
          <a:off x="0" y="2100537"/>
          <a:ext cx="2186200" cy="1400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0" kern="1200">
              <a:latin typeface="+mn-lt"/>
              <a:ea typeface="+mj-ea"/>
              <a:cs typeface="+mj-cs"/>
            </a:rPr>
            <a:t>Acesso às definições do utilizador</a:t>
          </a:r>
          <a:endParaRPr lang="pt-PT" sz="1700" b="0" kern="1200">
            <a:latin typeface="+mn-lt"/>
          </a:endParaRPr>
        </a:p>
      </dsp:txBody>
      <dsp:txXfrm>
        <a:off x="41007" y="2141544"/>
        <a:ext cx="2104186" cy="13180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CE634-F60C-4063-9B5B-9BA6D40D496D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Perfis de acesso</a:t>
          </a:r>
        </a:p>
      </dsp:txBody>
      <dsp:txXfrm rot="-5400000">
        <a:off x="0" y="554579"/>
        <a:ext cx="1105044" cy="473590"/>
      </dsp:txXfrm>
    </dsp:sp>
    <dsp:sp modelId="{35DB7006-E3AA-48F3-B9D1-1A78CF435C0E}">
      <dsp:nvSpPr>
        <dsp:cNvPr id="0" name=""/>
        <dsp:cNvSpPr/>
      </dsp:nvSpPr>
      <dsp:spPr>
        <a:xfrm rot="5400000">
          <a:off x="1973040" y="-865938"/>
          <a:ext cx="1026112" cy="2762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O utilizador pode ter acesso a vários perfis</a:t>
          </a:r>
        </a:p>
      </dsp:txBody>
      <dsp:txXfrm rot="-5400000">
        <a:off x="1105044" y="52149"/>
        <a:ext cx="2712014" cy="925930"/>
      </dsp:txXfrm>
    </dsp:sp>
    <dsp:sp modelId="{FCA411BD-3483-48E5-BF40-5E1643128337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Locais de trabalho</a:t>
          </a:r>
        </a:p>
      </dsp:txBody>
      <dsp:txXfrm rot="-5400000">
        <a:off x="0" y="1938873"/>
        <a:ext cx="1105044" cy="473590"/>
      </dsp:txXfrm>
    </dsp:sp>
    <dsp:sp modelId="{491C2695-E7C5-4674-AAA2-7C18D2A5DE03}">
      <dsp:nvSpPr>
        <dsp:cNvPr id="0" name=""/>
        <dsp:cNvSpPr/>
      </dsp:nvSpPr>
      <dsp:spPr>
        <a:xfrm rot="5400000">
          <a:off x="1973040" y="518354"/>
          <a:ext cx="1026112" cy="2762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É possível adicionar vários locais de trabalho associados a perfis de acesso         , mas apenas associar um secretariado</a:t>
          </a:r>
        </a:p>
      </dsp:txBody>
      <dsp:txXfrm rot="-5400000">
        <a:off x="1105044" y="1436442"/>
        <a:ext cx="2712014" cy="925930"/>
      </dsp:txXfrm>
    </dsp:sp>
    <dsp:sp modelId="{358AB4DB-970A-4D68-823E-2E10EA6F6A57}">
      <dsp:nvSpPr>
        <dsp:cNvPr id="0" name=""/>
        <dsp:cNvSpPr/>
      </dsp:nvSpPr>
      <dsp:spPr>
        <a:xfrm rot="5400000">
          <a:off x="-236795" y="3007439"/>
          <a:ext cx="1578634" cy="1105044"/>
        </a:xfrm>
        <a:prstGeom prst="chevron">
          <a:avLst/>
        </a:prstGeom>
        <a:solidFill>
          <a:schemeClr val="accent6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Impressoras</a:t>
          </a:r>
        </a:p>
      </dsp:txBody>
      <dsp:txXfrm rot="-5400000">
        <a:off x="0" y="3323166"/>
        <a:ext cx="1105044" cy="473590"/>
      </dsp:txXfrm>
    </dsp:sp>
    <dsp:sp modelId="{2168B322-097B-4452-808E-E41BF7557ACA}">
      <dsp:nvSpPr>
        <dsp:cNvPr id="0" name=""/>
        <dsp:cNvSpPr/>
      </dsp:nvSpPr>
      <dsp:spPr>
        <a:xfrm rot="5400000">
          <a:off x="1973040" y="1902648"/>
          <a:ext cx="1026112" cy="2762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O SONHO v2 deteta as impressoras instaladas localmente e permite associá-las ao local de trabalho</a:t>
          </a:r>
        </a:p>
      </dsp:txBody>
      <dsp:txXfrm rot="-5400000">
        <a:off x="1105044" y="2820736"/>
        <a:ext cx="2712014" cy="925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CE634-F60C-4063-9B5B-9BA6D40D496D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Perfis de acesso</a:t>
          </a:r>
        </a:p>
      </dsp:txBody>
      <dsp:txXfrm rot="-5400000">
        <a:off x="0" y="554579"/>
        <a:ext cx="1105044" cy="473590"/>
      </dsp:txXfrm>
    </dsp:sp>
    <dsp:sp modelId="{35DB7006-E3AA-48F3-B9D1-1A78CF435C0E}">
      <dsp:nvSpPr>
        <dsp:cNvPr id="0" name=""/>
        <dsp:cNvSpPr/>
      </dsp:nvSpPr>
      <dsp:spPr>
        <a:xfrm rot="5400000">
          <a:off x="1973040" y="-865938"/>
          <a:ext cx="1026112" cy="2762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O utilizador pode ter acesso a vários perfis</a:t>
          </a:r>
        </a:p>
      </dsp:txBody>
      <dsp:txXfrm rot="-5400000">
        <a:off x="1105044" y="52149"/>
        <a:ext cx="2712014" cy="925930"/>
      </dsp:txXfrm>
    </dsp:sp>
    <dsp:sp modelId="{FCA411BD-3483-48E5-BF40-5E1643128337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Locais de trabalho</a:t>
          </a:r>
        </a:p>
      </dsp:txBody>
      <dsp:txXfrm rot="-5400000">
        <a:off x="0" y="1938873"/>
        <a:ext cx="1105044" cy="473590"/>
      </dsp:txXfrm>
    </dsp:sp>
    <dsp:sp modelId="{491C2695-E7C5-4674-AAA2-7C18D2A5DE03}">
      <dsp:nvSpPr>
        <dsp:cNvPr id="0" name=""/>
        <dsp:cNvSpPr/>
      </dsp:nvSpPr>
      <dsp:spPr>
        <a:xfrm rot="5400000">
          <a:off x="1973040" y="518354"/>
          <a:ext cx="1026112" cy="2762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É possível adicionar vários locais de trabalho associados a perfis de acesso         , mas apenas associar um secretariado</a:t>
          </a:r>
        </a:p>
      </dsp:txBody>
      <dsp:txXfrm rot="-5400000">
        <a:off x="1105044" y="1436442"/>
        <a:ext cx="2712014" cy="925930"/>
      </dsp:txXfrm>
    </dsp:sp>
    <dsp:sp modelId="{358AB4DB-970A-4D68-823E-2E10EA6F6A57}">
      <dsp:nvSpPr>
        <dsp:cNvPr id="0" name=""/>
        <dsp:cNvSpPr/>
      </dsp:nvSpPr>
      <dsp:spPr>
        <a:xfrm rot="5400000">
          <a:off x="-236795" y="3007439"/>
          <a:ext cx="1578634" cy="1105044"/>
        </a:xfrm>
        <a:prstGeom prst="chevron">
          <a:avLst/>
        </a:prstGeom>
        <a:solidFill>
          <a:schemeClr val="accent6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Impressoras</a:t>
          </a:r>
        </a:p>
      </dsp:txBody>
      <dsp:txXfrm rot="-5400000">
        <a:off x="0" y="3323166"/>
        <a:ext cx="1105044" cy="473590"/>
      </dsp:txXfrm>
    </dsp:sp>
    <dsp:sp modelId="{2168B322-097B-4452-808E-E41BF7557ACA}">
      <dsp:nvSpPr>
        <dsp:cNvPr id="0" name=""/>
        <dsp:cNvSpPr/>
      </dsp:nvSpPr>
      <dsp:spPr>
        <a:xfrm rot="5400000">
          <a:off x="1973040" y="1902648"/>
          <a:ext cx="1026112" cy="2762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O SONHO v2 deteta as impressoras instaladas localmente e permite associá-las ao local de trabalho</a:t>
          </a:r>
        </a:p>
      </dsp:txBody>
      <dsp:txXfrm rot="-5400000">
        <a:off x="1105044" y="2820736"/>
        <a:ext cx="2712014" cy="9259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CE634-F60C-4063-9B5B-9BA6D40D496D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Perfis de acesso</a:t>
          </a:r>
        </a:p>
      </dsp:txBody>
      <dsp:txXfrm rot="-5400000">
        <a:off x="0" y="554579"/>
        <a:ext cx="1105044" cy="473590"/>
      </dsp:txXfrm>
    </dsp:sp>
    <dsp:sp modelId="{35DB7006-E3AA-48F3-B9D1-1A78CF435C0E}">
      <dsp:nvSpPr>
        <dsp:cNvPr id="0" name=""/>
        <dsp:cNvSpPr/>
      </dsp:nvSpPr>
      <dsp:spPr>
        <a:xfrm rot="5400000">
          <a:off x="1973040" y="-865938"/>
          <a:ext cx="1026112" cy="2762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O utilizador pode ter acesso a vários perfis</a:t>
          </a:r>
        </a:p>
      </dsp:txBody>
      <dsp:txXfrm rot="-5400000">
        <a:off x="1105044" y="52149"/>
        <a:ext cx="2712014" cy="925930"/>
      </dsp:txXfrm>
    </dsp:sp>
    <dsp:sp modelId="{FCA411BD-3483-48E5-BF40-5E1643128337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Locais de trabalho</a:t>
          </a:r>
        </a:p>
      </dsp:txBody>
      <dsp:txXfrm rot="-5400000">
        <a:off x="0" y="1938873"/>
        <a:ext cx="1105044" cy="473590"/>
      </dsp:txXfrm>
    </dsp:sp>
    <dsp:sp modelId="{491C2695-E7C5-4674-AAA2-7C18D2A5DE03}">
      <dsp:nvSpPr>
        <dsp:cNvPr id="0" name=""/>
        <dsp:cNvSpPr/>
      </dsp:nvSpPr>
      <dsp:spPr>
        <a:xfrm rot="5400000">
          <a:off x="1973040" y="518354"/>
          <a:ext cx="1026112" cy="2762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É possível adicionar vários locais de trabalho associados a perfis de acesso         , mas apenas associar um secretariado</a:t>
          </a:r>
        </a:p>
      </dsp:txBody>
      <dsp:txXfrm rot="-5400000">
        <a:off x="1105044" y="1436442"/>
        <a:ext cx="2712014" cy="925930"/>
      </dsp:txXfrm>
    </dsp:sp>
    <dsp:sp modelId="{358AB4DB-970A-4D68-823E-2E10EA6F6A57}">
      <dsp:nvSpPr>
        <dsp:cNvPr id="0" name=""/>
        <dsp:cNvSpPr/>
      </dsp:nvSpPr>
      <dsp:spPr>
        <a:xfrm rot="5400000">
          <a:off x="-236795" y="3007439"/>
          <a:ext cx="1578634" cy="1105044"/>
        </a:xfrm>
        <a:prstGeom prst="chevron">
          <a:avLst/>
        </a:prstGeom>
        <a:solidFill>
          <a:schemeClr val="accent6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Impressoras</a:t>
          </a:r>
        </a:p>
      </dsp:txBody>
      <dsp:txXfrm rot="-5400000">
        <a:off x="0" y="3323166"/>
        <a:ext cx="1105044" cy="473590"/>
      </dsp:txXfrm>
    </dsp:sp>
    <dsp:sp modelId="{2168B322-097B-4452-808E-E41BF7557ACA}">
      <dsp:nvSpPr>
        <dsp:cNvPr id="0" name=""/>
        <dsp:cNvSpPr/>
      </dsp:nvSpPr>
      <dsp:spPr>
        <a:xfrm rot="5400000">
          <a:off x="1973040" y="1902648"/>
          <a:ext cx="1026112" cy="2762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O SONHO v2 deteta as impressoras instaladas localmente e permite associá-las ao local de trabalho</a:t>
          </a:r>
        </a:p>
      </dsp:txBody>
      <dsp:txXfrm rot="-5400000">
        <a:off x="1105044" y="2820736"/>
        <a:ext cx="2712014" cy="9259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23099-53A8-4655-9284-DCEB41EB27C4}">
      <dsp:nvSpPr>
        <dsp:cNvPr id="0" name=""/>
        <dsp:cNvSpPr/>
      </dsp:nvSpPr>
      <dsp:spPr>
        <a:xfrm>
          <a:off x="0" y="2136"/>
          <a:ext cx="2186200" cy="13987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>
              <a:latin typeface="Calibri Light" panose="020F0302020204030204"/>
            </a:rPr>
            <a:t>O utilizador pode criar o seu próprio perfil, "Meu Menu", com base no perfis adicionados</a:t>
          </a:r>
          <a:endParaRPr lang="pt-PT" sz="1700" kern="1200"/>
        </a:p>
      </dsp:txBody>
      <dsp:txXfrm>
        <a:off x="40967" y="43103"/>
        <a:ext cx="2104266" cy="1316772"/>
      </dsp:txXfrm>
    </dsp:sp>
    <dsp:sp modelId="{13FB844E-703C-4BEB-B83A-DB8253FC8A05}">
      <dsp:nvSpPr>
        <dsp:cNvPr id="0" name=""/>
        <dsp:cNvSpPr/>
      </dsp:nvSpPr>
      <dsp:spPr>
        <a:xfrm rot="5400000">
          <a:off x="830842" y="1435810"/>
          <a:ext cx="524514" cy="62941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/>
        </a:p>
      </dsp:txBody>
      <dsp:txXfrm rot="-5400000">
        <a:off x="904274" y="1488261"/>
        <a:ext cx="377651" cy="367160"/>
      </dsp:txXfrm>
    </dsp:sp>
    <dsp:sp modelId="{09D4422C-1520-4D82-B8C0-0416367F7361}">
      <dsp:nvSpPr>
        <dsp:cNvPr id="0" name=""/>
        <dsp:cNvSpPr/>
      </dsp:nvSpPr>
      <dsp:spPr>
        <a:xfrm>
          <a:off x="0" y="2100196"/>
          <a:ext cx="2186200" cy="13987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b="0" kern="1200">
              <a:latin typeface="+mn-lt"/>
              <a:ea typeface="+mj-ea"/>
              <a:cs typeface="+mj-cs"/>
            </a:rPr>
            <a:t>Selecionar a opção de perfil pretendida, seguido de "+"</a:t>
          </a:r>
        </a:p>
      </dsp:txBody>
      <dsp:txXfrm>
        <a:off x="40967" y="2141163"/>
        <a:ext cx="2104266" cy="1316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14092-326B-4CE5-86C1-13B24FDADE6D}" type="datetimeFigureOut">
              <a:rPr lang="pt-PT" smtClean="0"/>
              <a:t>14/02/2024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E014B-4446-4812-9EE0-3EF93965615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269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152F23-4BA6-D94A-BEEF-3BEB34A3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14/02/2024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211E2EA-D078-4D4E-A19E-81DAA144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54AC57B-880E-A043-BE7E-11D403D8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F083A0-D3E5-7C47-BF6B-E94725942F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3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C687A-C670-864F-8922-33836F33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D23952D-BDC3-CA4D-93B7-669DB363D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BE9B8E7-129F-FF47-81AA-AC2BBBF4C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97A0012-0965-704C-85D5-C6B6FB44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14/02/2024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4C8BB46-ED65-314F-867E-8F22FD0D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DD2586C-5A5B-9145-928F-E8912513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892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DA5E6-7CD3-C948-8756-33548A01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FABEC08-4426-5B4B-A124-D1FE4B7F0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D981219-BEF0-9544-A0A4-3298CC9B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14/02/2024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355DF4B-E61E-B748-9D38-151D0C83B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9298D1E-E262-DB43-8B91-E8B27109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836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8F8DC6-72E5-7E4A-A3EA-71F546AA7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3D3B01D-D4CE-D24A-B617-5E198C20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2463381-64C7-C14C-B1FA-703FF2C1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14/02/2024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317911E-1926-644B-BC72-1D4AA96B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796133C-57C6-6840-B457-FC0B318F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27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152F23-4BA6-D94A-BEEF-3BEB34A3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14/02/2024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211E2EA-D078-4D4E-A19E-81DAA144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54AC57B-880E-A043-BE7E-11D403D8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96C5B76-5D8D-AF4F-94EC-D5B768665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3C4CA-9497-0E4E-97F4-32BA09CB5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7095"/>
            <a:ext cx="9144000" cy="14028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F29821-836A-324E-8DBC-F3FE4EB44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AE3030A-5376-6442-8FD7-41B6CAB25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14/02/2024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346D438-8F1D-8644-8DF7-0D848A81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1872434-3514-5444-BC3B-FE620EE7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  <p:pic>
        <p:nvPicPr>
          <p:cNvPr id="8" name="Imagem 7" descr="Uma imagem com relógio&#10;&#10;Descrição gerada automaticamente">
            <a:extLst>
              <a:ext uri="{FF2B5EF4-FFF2-40B4-BE49-F238E27FC236}">
                <a16:creationId xmlns:a16="http://schemas.microsoft.com/office/drawing/2014/main" id="{9544BF72-694A-1E47-BA95-5FAC6E7F7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3A686-63CD-F342-946D-01CB716C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E008665-8BEA-894F-8215-EF9C81CF8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AD6C9E2-2B47-954E-9F25-B875F59D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14/02/2024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5F6ED3F-0FF0-5A47-A115-EA1AD6BF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B6159EB-5370-1942-B0D0-3DB66E3B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DDC6EAF-D678-484E-B7C3-607BDA97EA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465FEB9-5471-2E43-9636-043FDEF19C5D}"/>
              </a:ext>
            </a:extLst>
          </p:cNvPr>
          <p:cNvSpPr txBox="1"/>
          <p:nvPr userDrawn="1"/>
        </p:nvSpPr>
        <p:spPr>
          <a:xfrm>
            <a:off x="8610600" y="6130338"/>
            <a:ext cx="330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0" i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www.spms.min-saude.pt</a:t>
            </a:r>
            <a:endParaRPr lang="pt-PT" sz="1600" b="0" i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070CC-34E2-E944-9B06-7463B664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21A419E-3AA0-CF40-8717-BBFA463EB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3F8D5BE-2D89-564C-8B02-52E5E539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14/02/2024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B9DA77E-EDA3-164B-853A-729BCA9C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659824B-42FF-9546-93AE-880AC3D9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508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E6041-9B9C-984B-8CF7-632E66C6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C0B7891-E435-C74D-A868-68AADF321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7544DAB-705B-5842-ABE7-2D515DB7C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12BF749-B7F6-2F42-84CE-BBCE6ABD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14/02/2024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23B3B1-F8E9-B747-AB92-C683088E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E65FEA5-226B-EB4A-B92F-7D54874C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978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C9A53-ABA5-0C4A-9C90-598EB065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1887A50-C9C7-8C4D-98AE-DC86FBA13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E94F9F0-9CCE-8B4C-B754-39474040D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6EB06F1-7253-7441-AE87-5F3E27AEF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3A26496F-B6F6-3547-BC3B-591608C5E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8A95E21C-0174-E64B-9ED0-EC632C02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14/02/2024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D7A5FEE-B14A-0144-BC9D-15E8F90E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B010EE62-4BE6-8740-A722-32E83641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832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CBCE7-AE9A-AB40-A185-A1D7E95C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4EC690B-556E-6F45-98DE-522AFC82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14/02/2024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8078E3D-D652-CD4F-A17D-E5DF8262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CC53BE8-6204-3F45-AAC8-AAAD5722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909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8875A-9F0F-4A48-A243-D64ADBFE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A4869E5-914F-5E4D-BBD8-E2BC0CA8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B9A867D-9D53-4A43-B611-0E54F6083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EECAB6F-3849-1D43-832C-695961F6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14/02/2024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0EEBB53-6CD1-7547-BC43-AFA8BAB4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6CBAD09-5322-C349-AF25-10C63B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580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A5F0342-9347-4B4E-8749-D4531CB3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E3E3517-B400-4842-92AC-D53C08496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12F8316-49D7-344E-9818-8AB3278AC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A9739-B0CE-AB4F-9409-9C1F5A25CEC3}" type="datetimeFigureOut">
              <a:rPr lang="pt-PT" smtClean="0"/>
              <a:t>14/02/2024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82D0B4F-917F-6342-BFE4-30384A2BB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378A0F-7A41-3E4D-A99D-940D5A37A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661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9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21.jpe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49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F120C551-95D7-CA4D-B63E-28D06E6917C1}"/>
              </a:ext>
            </a:extLst>
          </p:cNvPr>
          <p:cNvSpPr txBox="1">
            <a:spLocks/>
          </p:cNvSpPr>
          <p:nvPr/>
        </p:nvSpPr>
        <p:spPr>
          <a:xfrm>
            <a:off x="459827" y="2764112"/>
            <a:ext cx="10515600" cy="122342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Funcionalidades</a:t>
            </a:r>
          </a:p>
          <a:p>
            <a:r>
              <a:rPr lang="pt-PT" sz="3600" b="1">
                <a:solidFill>
                  <a:srgbClr val="575757"/>
                </a:solidFill>
                <a:latin typeface="Arial Black"/>
                <a:cs typeface="Arial Black" panose="020B0604020202020204" pitchFamily="34" charset="0"/>
              </a:rPr>
              <a:t>Transversais</a:t>
            </a:r>
            <a:endParaRPr lang="pt-PT" sz="3600" b="1">
              <a:solidFill>
                <a:srgbClr val="57575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348C271F-3B41-274D-BE71-CE2121852B0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45C6F8-7756-DEC9-25A5-7C85B0F6BA1C}"/>
              </a:ext>
            </a:extLst>
          </p:cNvPr>
          <p:cNvSpPr txBox="1"/>
          <p:nvPr/>
        </p:nvSpPr>
        <p:spPr>
          <a:xfrm>
            <a:off x="459827" y="4363265"/>
            <a:ext cx="241400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PT"/>
              <a:t>Formação SClinico</a:t>
            </a:r>
          </a:p>
        </p:txBody>
      </p:sp>
    </p:spTree>
    <p:extLst>
      <p:ext uri="{BB962C8B-B14F-4D97-AF65-F5344CB8AC3E}">
        <p14:creationId xmlns:p14="http://schemas.microsoft.com/office/powerpoint/2010/main" val="402962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051990D9-F8E1-6D07-A3BD-5F51FC2ED612}"/>
              </a:ext>
            </a:extLst>
          </p:cNvPr>
          <p:cNvSpPr txBox="1">
            <a:spLocks/>
          </p:cNvSpPr>
          <p:nvPr/>
        </p:nvSpPr>
        <p:spPr>
          <a:xfrm>
            <a:off x="487967" y="1509703"/>
            <a:ext cx="9177141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Definições do Utilizador – Meu Menu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C8076C7-24CA-A036-F97D-E1900999F7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1541401"/>
              </p:ext>
            </p:extLst>
          </p:nvPr>
        </p:nvGraphicFramePr>
        <p:xfrm>
          <a:off x="1189066" y="2401873"/>
          <a:ext cx="2186200" cy="3501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30" name="Picture 53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3024FDE-A845-B416-3C0D-623A1404F2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6548" y="2215044"/>
            <a:ext cx="4577644" cy="4309392"/>
          </a:xfrm>
          <a:prstGeom prst="rect">
            <a:avLst/>
          </a:prstGeom>
        </p:spPr>
      </p:pic>
      <p:sp>
        <p:nvSpPr>
          <p:cNvPr id="10" name="Marcador de Posição do Rodapé 4">
            <a:extLst>
              <a:ext uri="{FF2B5EF4-FFF2-40B4-BE49-F238E27FC236}">
                <a16:creationId xmlns:a16="http://schemas.microsoft.com/office/drawing/2014/main" id="{4F5B0930-E449-9AF2-4FE6-F0628832B5A9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11113C8B-C4E7-8EF6-64B5-D2E38028C07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Funcionalidades Transversais</a:t>
            </a:r>
          </a:p>
        </p:txBody>
      </p:sp>
    </p:spTree>
    <p:extLst>
      <p:ext uri="{BB962C8B-B14F-4D97-AF65-F5344CB8AC3E}">
        <p14:creationId xmlns:p14="http://schemas.microsoft.com/office/powerpoint/2010/main" val="383721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051990D9-F8E1-6D07-A3BD-5F51FC2ED612}"/>
              </a:ext>
            </a:extLst>
          </p:cNvPr>
          <p:cNvSpPr txBox="1">
            <a:spLocks/>
          </p:cNvSpPr>
          <p:nvPr/>
        </p:nvSpPr>
        <p:spPr>
          <a:xfrm>
            <a:off x="487967" y="1509703"/>
            <a:ext cx="9177141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Definições do Utilizador – Meu Menu</a:t>
            </a:r>
          </a:p>
        </p:txBody>
      </p:sp>
      <p:pic>
        <p:nvPicPr>
          <p:cNvPr id="7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A173521-714E-F4B4-8E95-778067EC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362" y="3034820"/>
            <a:ext cx="2329275" cy="2471533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C8076C7-24CA-A036-F97D-E1900999F770}"/>
              </a:ext>
            </a:extLst>
          </p:cNvPr>
          <p:cNvGraphicFramePr/>
          <p:nvPr/>
        </p:nvGraphicFramePr>
        <p:xfrm>
          <a:off x="1189066" y="2401873"/>
          <a:ext cx="2186200" cy="3501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Marcador de Posição do Rodapé 4">
            <a:extLst>
              <a:ext uri="{FF2B5EF4-FFF2-40B4-BE49-F238E27FC236}">
                <a16:creationId xmlns:a16="http://schemas.microsoft.com/office/drawing/2014/main" id="{4F5B0930-E449-9AF2-4FE6-F0628832B5A9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11113C8B-C4E7-8EF6-64B5-D2E38028C07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Funcionalidades Transversais</a:t>
            </a:r>
          </a:p>
        </p:txBody>
      </p:sp>
    </p:spTree>
    <p:extLst>
      <p:ext uri="{BB962C8B-B14F-4D97-AF65-F5344CB8AC3E}">
        <p14:creationId xmlns:p14="http://schemas.microsoft.com/office/powerpoint/2010/main" val="652139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DFB53F8B-1F31-2FF7-4A6F-764AF373717C}"/>
              </a:ext>
            </a:extLst>
          </p:cNvPr>
          <p:cNvSpPr txBox="1">
            <a:spLocks/>
          </p:cNvSpPr>
          <p:nvPr/>
        </p:nvSpPr>
        <p:spPr>
          <a:xfrm>
            <a:off x="507630" y="1509703"/>
            <a:ext cx="950504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Definições do Utilizador – Ecrã Principal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CFEEC25-91E8-0F3B-3B0F-AF1D160EB8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490798"/>
              </p:ext>
            </p:extLst>
          </p:nvPr>
        </p:nvGraphicFramePr>
        <p:xfrm>
          <a:off x="1609696" y="2381370"/>
          <a:ext cx="2413663" cy="3501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Marcador de Posição do Rodapé 4">
            <a:extLst>
              <a:ext uri="{FF2B5EF4-FFF2-40B4-BE49-F238E27FC236}">
                <a16:creationId xmlns:a16="http://schemas.microsoft.com/office/drawing/2014/main" id="{8E8514E0-22B6-FF76-6C50-BA18ADE2C062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4CE41F-F7DB-4471-21CF-121E3917BA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712" y="2138818"/>
            <a:ext cx="3442224" cy="3967853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A32A2367-AAE2-9D9A-E0F4-B362D3EFEA7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Funcionalidades Transversais</a:t>
            </a:r>
          </a:p>
        </p:txBody>
      </p:sp>
    </p:spTree>
    <p:extLst>
      <p:ext uri="{BB962C8B-B14F-4D97-AF65-F5344CB8AC3E}">
        <p14:creationId xmlns:p14="http://schemas.microsoft.com/office/powerpoint/2010/main" val="120866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DFB53F8B-1F31-2FF7-4A6F-764AF373717C}"/>
              </a:ext>
            </a:extLst>
          </p:cNvPr>
          <p:cNvSpPr txBox="1">
            <a:spLocks/>
          </p:cNvSpPr>
          <p:nvPr/>
        </p:nvSpPr>
        <p:spPr>
          <a:xfrm>
            <a:off x="507630" y="1509703"/>
            <a:ext cx="950504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Definições do Utilizador – Ecrã Principal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CFEEC25-91E8-0F3B-3B0F-AF1D160EB881}"/>
              </a:ext>
            </a:extLst>
          </p:cNvPr>
          <p:cNvGraphicFramePr/>
          <p:nvPr/>
        </p:nvGraphicFramePr>
        <p:xfrm>
          <a:off x="1609696" y="2381370"/>
          <a:ext cx="2413663" cy="3501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Marcador de Posição do Rodapé 4">
            <a:extLst>
              <a:ext uri="{FF2B5EF4-FFF2-40B4-BE49-F238E27FC236}">
                <a16:creationId xmlns:a16="http://schemas.microsoft.com/office/drawing/2014/main" id="{8E8514E0-22B6-FF76-6C50-BA18ADE2C062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4CE41F-F7DB-4471-21CF-121E3917BA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712" y="2138818"/>
            <a:ext cx="3442224" cy="39678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0847DB-8B0D-7F32-4A1D-607DA85560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1223" y="2782481"/>
            <a:ext cx="3009201" cy="2680526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A32A2367-AAE2-9D9A-E0F4-B362D3EFEA7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Funcionalidades Transversais</a:t>
            </a:r>
          </a:p>
        </p:txBody>
      </p:sp>
    </p:spTree>
    <p:extLst>
      <p:ext uri="{BB962C8B-B14F-4D97-AF65-F5344CB8AC3E}">
        <p14:creationId xmlns:p14="http://schemas.microsoft.com/office/powerpoint/2010/main" val="100621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DFB53F8B-1F31-2FF7-4A6F-764AF373717C}"/>
              </a:ext>
            </a:extLst>
          </p:cNvPr>
          <p:cNvSpPr txBox="1">
            <a:spLocks/>
          </p:cNvSpPr>
          <p:nvPr/>
        </p:nvSpPr>
        <p:spPr>
          <a:xfrm>
            <a:off x="507630" y="1509703"/>
            <a:ext cx="950504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Definições do Utilizador – Ecrã Principal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CFEEC25-91E8-0F3B-3B0F-AF1D160EB881}"/>
              </a:ext>
            </a:extLst>
          </p:cNvPr>
          <p:cNvGraphicFramePr/>
          <p:nvPr/>
        </p:nvGraphicFramePr>
        <p:xfrm>
          <a:off x="1609696" y="2381370"/>
          <a:ext cx="2413663" cy="3501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Marcador de Posição do Rodapé 4">
            <a:extLst>
              <a:ext uri="{FF2B5EF4-FFF2-40B4-BE49-F238E27FC236}">
                <a16:creationId xmlns:a16="http://schemas.microsoft.com/office/drawing/2014/main" id="{8E8514E0-22B6-FF76-6C50-BA18ADE2C062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4CE41F-F7DB-4471-21CF-121E3917BA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712" y="2138818"/>
            <a:ext cx="3442224" cy="39678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0847DB-8B0D-7F32-4A1D-607DA85560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1223" y="2782481"/>
            <a:ext cx="3009201" cy="26805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2D3315-97D3-16D2-F42A-05EFF746D5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4712" y="2137838"/>
            <a:ext cx="3442224" cy="3968833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A32A2367-AAE2-9D9A-E0F4-B362D3EFEA7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Funcionalidades Transversais</a:t>
            </a:r>
          </a:p>
        </p:txBody>
      </p:sp>
    </p:spTree>
    <p:extLst>
      <p:ext uri="{BB962C8B-B14F-4D97-AF65-F5344CB8AC3E}">
        <p14:creationId xmlns:p14="http://schemas.microsoft.com/office/powerpoint/2010/main" val="532386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DFB53F8B-1F31-2FF7-4A6F-764AF373717C}"/>
              </a:ext>
            </a:extLst>
          </p:cNvPr>
          <p:cNvSpPr txBox="1">
            <a:spLocks/>
          </p:cNvSpPr>
          <p:nvPr/>
        </p:nvSpPr>
        <p:spPr>
          <a:xfrm>
            <a:off x="507630" y="1509703"/>
            <a:ext cx="950504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Definições do Utilizador – Ecrã Principal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CFEEC25-91E8-0F3B-3B0F-AF1D160EB8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5268531"/>
              </p:ext>
            </p:extLst>
          </p:nvPr>
        </p:nvGraphicFramePr>
        <p:xfrm>
          <a:off x="1051472" y="2761419"/>
          <a:ext cx="2733704" cy="2388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Marcador de Posição do Rodapé 4">
            <a:extLst>
              <a:ext uri="{FF2B5EF4-FFF2-40B4-BE49-F238E27FC236}">
                <a16:creationId xmlns:a16="http://schemas.microsoft.com/office/drawing/2014/main" id="{8E8514E0-22B6-FF76-6C50-BA18ADE2C062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BC22B4-8116-410D-19F5-76132D1C00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1225" y="3819544"/>
            <a:ext cx="288631" cy="272138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AE89D019-59FE-2A69-BCC4-BC8C4D8472C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Funcionalidades Transversais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8A9C26BA-2463-C47A-56F0-1B4339472EA3}"/>
              </a:ext>
            </a:extLst>
          </p:cNvPr>
          <p:cNvGrpSpPr/>
          <p:nvPr/>
        </p:nvGrpSpPr>
        <p:grpSpPr>
          <a:xfrm>
            <a:off x="4148102" y="2174591"/>
            <a:ext cx="7691716" cy="4244497"/>
            <a:chOff x="4148102" y="2174591"/>
            <a:chExt cx="7691716" cy="424449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7DE1F6-C3FA-A636-231F-11F0C857F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48102" y="2174591"/>
              <a:ext cx="7691716" cy="4244497"/>
            </a:xfrm>
            <a:prstGeom prst="rect">
              <a:avLst/>
            </a:prstGeom>
          </p:spPr>
        </p:pic>
        <p:sp>
          <p:nvSpPr>
            <p:cNvPr id="3" name="Retângulo 45">
              <a:extLst>
                <a:ext uri="{FF2B5EF4-FFF2-40B4-BE49-F238E27FC236}">
                  <a16:creationId xmlns:a16="http://schemas.microsoft.com/office/drawing/2014/main" id="{FDD6DF17-3342-96B7-281B-BB76FB7C1689}"/>
                </a:ext>
              </a:extLst>
            </p:cNvPr>
            <p:cNvSpPr/>
            <p:nvPr/>
          </p:nvSpPr>
          <p:spPr>
            <a:xfrm>
              <a:off x="5761124" y="3907503"/>
              <a:ext cx="734926" cy="102571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4" name="Retângulo 45">
              <a:extLst>
                <a:ext uri="{FF2B5EF4-FFF2-40B4-BE49-F238E27FC236}">
                  <a16:creationId xmlns:a16="http://schemas.microsoft.com/office/drawing/2014/main" id="{415DCF69-C19B-ED23-E5EF-BF979E507B36}"/>
                </a:ext>
              </a:extLst>
            </p:cNvPr>
            <p:cNvSpPr/>
            <p:nvPr/>
          </p:nvSpPr>
          <p:spPr>
            <a:xfrm>
              <a:off x="5754774" y="4018628"/>
              <a:ext cx="734926" cy="102571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5" name="Retângulo 45">
              <a:extLst>
                <a:ext uri="{FF2B5EF4-FFF2-40B4-BE49-F238E27FC236}">
                  <a16:creationId xmlns:a16="http://schemas.microsoft.com/office/drawing/2014/main" id="{F7B32FBC-1DE0-43ED-1AB1-5D8B27E67E89}"/>
                </a:ext>
              </a:extLst>
            </p:cNvPr>
            <p:cNvSpPr/>
            <p:nvPr/>
          </p:nvSpPr>
          <p:spPr>
            <a:xfrm>
              <a:off x="5757948" y="4136103"/>
              <a:ext cx="690477" cy="102571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8" name="Retângulo 45">
              <a:extLst>
                <a:ext uri="{FF2B5EF4-FFF2-40B4-BE49-F238E27FC236}">
                  <a16:creationId xmlns:a16="http://schemas.microsoft.com/office/drawing/2014/main" id="{DC9CA030-E04C-D8B5-DE4D-EA532E2A9BCF}"/>
                </a:ext>
              </a:extLst>
            </p:cNvPr>
            <p:cNvSpPr/>
            <p:nvPr/>
          </p:nvSpPr>
          <p:spPr>
            <a:xfrm>
              <a:off x="5742099" y="4253578"/>
              <a:ext cx="919026" cy="102571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1" name="Retângulo 45">
              <a:extLst>
                <a:ext uri="{FF2B5EF4-FFF2-40B4-BE49-F238E27FC236}">
                  <a16:creationId xmlns:a16="http://schemas.microsoft.com/office/drawing/2014/main" id="{BA61C5D2-0857-1061-8B5B-660601AD9A82}"/>
                </a:ext>
              </a:extLst>
            </p:cNvPr>
            <p:cNvSpPr/>
            <p:nvPr/>
          </p:nvSpPr>
          <p:spPr>
            <a:xfrm>
              <a:off x="5764324" y="4367878"/>
              <a:ext cx="919026" cy="102571"/>
            </a:xfrm>
            <a:prstGeom prst="rect">
              <a:avLst/>
            </a:prstGeom>
            <a:blipFill>
              <a:blip r:embed="rId9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2" name="Retângulo 45">
              <a:extLst>
                <a:ext uri="{FF2B5EF4-FFF2-40B4-BE49-F238E27FC236}">
                  <a16:creationId xmlns:a16="http://schemas.microsoft.com/office/drawing/2014/main" id="{A04CB3B3-26C9-9BA8-E078-428F6756B8A8}"/>
                </a:ext>
              </a:extLst>
            </p:cNvPr>
            <p:cNvSpPr/>
            <p:nvPr/>
          </p:nvSpPr>
          <p:spPr>
            <a:xfrm>
              <a:off x="5742098" y="4938972"/>
              <a:ext cx="1065101" cy="102571"/>
            </a:xfrm>
            <a:prstGeom prst="rect">
              <a:avLst/>
            </a:prstGeom>
            <a:blipFill>
              <a:blip r:embed="rId9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4" name="Retângulo 45">
              <a:extLst>
                <a:ext uri="{FF2B5EF4-FFF2-40B4-BE49-F238E27FC236}">
                  <a16:creationId xmlns:a16="http://schemas.microsoft.com/office/drawing/2014/main" id="{DFB2F766-5D94-CE46-D910-D0723291DC5C}"/>
                </a:ext>
              </a:extLst>
            </p:cNvPr>
            <p:cNvSpPr/>
            <p:nvPr/>
          </p:nvSpPr>
          <p:spPr>
            <a:xfrm>
              <a:off x="5742098" y="4484988"/>
              <a:ext cx="969852" cy="102571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5" name="Retângulo 45">
              <a:extLst>
                <a:ext uri="{FF2B5EF4-FFF2-40B4-BE49-F238E27FC236}">
                  <a16:creationId xmlns:a16="http://schemas.microsoft.com/office/drawing/2014/main" id="{4C5B033D-0E7A-50B6-4930-42F997DD02E2}"/>
                </a:ext>
              </a:extLst>
            </p:cNvPr>
            <p:cNvSpPr/>
            <p:nvPr/>
          </p:nvSpPr>
          <p:spPr>
            <a:xfrm>
              <a:off x="5754774" y="4596275"/>
              <a:ext cx="969852" cy="102571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6" name="Retângulo 45">
              <a:extLst>
                <a:ext uri="{FF2B5EF4-FFF2-40B4-BE49-F238E27FC236}">
                  <a16:creationId xmlns:a16="http://schemas.microsoft.com/office/drawing/2014/main" id="{5A4D0B85-094F-B881-52F4-55F14282F3C4}"/>
                </a:ext>
              </a:extLst>
            </p:cNvPr>
            <p:cNvSpPr/>
            <p:nvPr/>
          </p:nvSpPr>
          <p:spPr>
            <a:xfrm>
              <a:off x="5761123" y="4707400"/>
              <a:ext cx="900001" cy="102571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7" name="Retângulo 45">
              <a:extLst>
                <a:ext uri="{FF2B5EF4-FFF2-40B4-BE49-F238E27FC236}">
                  <a16:creationId xmlns:a16="http://schemas.microsoft.com/office/drawing/2014/main" id="{5050EBCB-621B-75A1-4934-69D21FEE6844}"/>
                </a:ext>
              </a:extLst>
            </p:cNvPr>
            <p:cNvSpPr/>
            <p:nvPr/>
          </p:nvSpPr>
          <p:spPr>
            <a:xfrm>
              <a:off x="5754774" y="4821546"/>
              <a:ext cx="957176" cy="102571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8" name="Retângulo 45">
              <a:extLst>
                <a:ext uri="{FF2B5EF4-FFF2-40B4-BE49-F238E27FC236}">
                  <a16:creationId xmlns:a16="http://schemas.microsoft.com/office/drawing/2014/main" id="{3CA10DA3-4F63-CCA6-AF70-5CBE1D988F12}"/>
                </a:ext>
              </a:extLst>
            </p:cNvPr>
            <p:cNvSpPr/>
            <p:nvPr/>
          </p:nvSpPr>
          <p:spPr>
            <a:xfrm>
              <a:off x="5761122" y="5056650"/>
              <a:ext cx="1065101" cy="102571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9" name="Retângulo 45">
              <a:extLst>
                <a:ext uri="{FF2B5EF4-FFF2-40B4-BE49-F238E27FC236}">
                  <a16:creationId xmlns:a16="http://schemas.microsoft.com/office/drawing/2014/main" id="{D2C34CEE-A17F-F396-213C-9BE692EEB591}"/>
                </a:ext>
              </a:extLst>
            </p:cNvPr>
            <p:cNvSpPr/>
            <p:nvPr/>
          </p:nvSpPr>
          <p:spPr>
            <a:xfrm>
              <a:off x="5748398" y="5170028"/>
              <a:ext cx="963552" cy="102571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0" name="Retângulo 45">
              <a:extLst>
                <a:ext uri="{FF2B5EF4-FFF2-40B4-BE49-F238E27FC236}">
                  <a16:creationId xmlns:a16="http://schemas.microsoft.com/office/drawing/2014/main" id="{318CCBF7-0EB3-7FA3-816A-8C5F751A565F}"/>
                </a:ext>
              </a:extLst>
            </p:cNvPr>
            <p:cNvSpPr/>
            <p:nvPr/>
          </p:nvSpPr>
          <p:spPr>
            <a:xfrm>
              <a:off x="5761124" y="5279622"/>
              <a:ext cx="890475" cy="102571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1" name="Retângulo 45">
              <a:extLst>
                <a:ext uri="{FF2B5EF4-FFF2-40B4-BE49-F238E27FC236}">
                  <a16:creationId xmlns:a16="http://schemas.microsoft.com/office/drawing/2014/main" id="{BDE72CDF-97C7-4E95-FB8C-B735C6DE8A42}"/>
                </a:ext>
              </a:extLst>
            </p:cNvPr>
            <p:cNvSpPr/>
            <p:nvPr/>
          </p:nvSpPr>
          <p:spPr>
            <a:xfrm>
              <a:off x="5751598" y="5401084"/>
              <a:ext cx="931751" cy="102571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2" name="Retângulo 45">
              <a:extLst>
                <a:ext uri="{FF2B5EF4-FFF2-40B4-BE49-F238E27FC236}">
                  <a16:creationId xmlns:a16="http://schemas.microsoft.com/office/drawing/2014/main" id="{4F9DE187-49BB-34EE-61AF-F262F316E62C}"/>
                </a:ext>
              </a:extLst>
            </p:cNvPr>
            <p:cNvSpPr/>
            <p:nvPr/>
          </p:nvSpPr>
          <p:spPr>
            <a:xfrm>
              <a:off x="5751599" y="5514854"/>
              <a:ext cx="900000" cy="102571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4" name="Retângulo 45">
              <a:extLst>
                <a:ext uri="{FF2B5EF4-FFF2-40B4-BE49-F238E27FC236}">
                  <a16:creationId xmlns:a16="http://schemas.microsoft.com/office/drawing/2014/main" id="{4D73203D-043B-EC46-99CB-AE916436FB7D}"/>
                </a:ext>
              </a:extLst>
            </p:cNvPr>
            <p:cNvSpPr/>
            <p:nvPr/>
          </p:nvSpPr>
          <p:spPr>
            <a:xfrm>
              <a:off x="5777800" y="5629168"/>
              <a:ext cx="676184" cy="102571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005598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DFB53F8B-1F31-2FF7-4A6F-764AF373717C}"/>
              </a:ext>
            </a:extLst>
          </p:cNvPr>
          <p:cNvSpPr txBox="1">
            <a:spLocks/>
          </p:cNvSpPr>
          <p:nvPr/>
        </p:nvSpPr>
        <p:spPr>
          <a:xfrm>
            <a:off x="507630" y="1509703"/>
            <a:ext cx="950504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Opções disponíveis</a:t>
            </a:r>
          </a:p>
        </p:txBody>
      </p:sp>
      <p:sp>
        <p:nvSpPr>
          <p:cNvPr id="10" name="Marcador de Posição do Rodapé 4">
            <a:extLst>
              <a:ext uri="{FF2B5EF4-FFF2-40B4-BE49-F238E27FC236}">
                <a16:creationId xmlns:a16="http://schemas.microsoft.com/office/drawing/2014/main" id="{8E8514E0-22B6-FF76-6C50-BA18ADE2C062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DA877D-638C-6B20-A87B-51D59A1259C9}"/>
              </a:ext>
            </a:extLst>
          </p:cNvPr>
          <p:cNvSpPr/>
          <p:nvPr/>
        </p:nvSpPr>
        <p:spPr>
          <a:xfrm>
            <a:off x="749808" y="2218839"/>
            <a:ext cx="2359152" cy="76416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Volta </a:t>
            </a:r>
            <a:r>
              <a:rPr lang="en-US" err="1"/>
              <a:t>ao</a:t>
            </a:r>
            <a:r>
              <a:rPr lang="en-US"/>
              <a:t> </a:t>
            </a:r>
            <a:r>
              <a:rPr lang="en-US" err="1"/>
              <a:t>ecrã</a:t>
            </a:r>
            <a:r>
              <a:rPr lang="en-US"/>
              <a:t> dos </a:t>
            </a:r>
            <a:r>
              <a:rPr lang="en-US" err="1"/>
              <a:t>perfis</a:t>
            </a:r>
            <a:r>
              <a:rPr lang="en-US"/>
              <a:t> </a:t>
            </a:r>
            <a:r>
              <a:rPr lang="en-US" err="1"/>
              <a:t>disponíveis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0F9D7C-5E23-1F12-C077-AE53BC969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478" y="2221859"/>
            <a:ext cx="3520065" cy="38919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37B2C8-0C52-1693-5074-34C7F6856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19" y="2338124"/>
            <a:ext cx="333422" cy="285790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310F7119-2E0F-11CA-BCDD-4D60B44F2123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Funcionalidades Transversais</a:t>
            </a:r>
          </a:p>
        </p:txBody>
      </p:sp>
    </p:spTree>
    <p:extLst>
      <p:ext uri="{BB962C8B-B14F-4D97-AF65-F5344CB8AC3E}">
        <p14:creationId xmlns:p14="http://schemas.microsoft.com/office/powerpoint/2010/main" val="1637323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DFB53F8B-1F31-2FF7-4A6F-764AF373717C}"/>
              </a:ext>
            </a:extLst>
          </p:cNvPr>
          <p:cNvSpPr txBox="1">
            <a:spLocks/>
          </p:cNvSpPr>
          <p:nvPr/>
        </p:nvSpPr>
        <p:spPr>
          <a:xfrm>
            <a:off x="507630" y="1509703"/>
            <a:ext cx="950504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Opções disponíveis</a:t>
            </a:r>
          </a:p>
        </p:txBody>
      </p:sp>
      <p:sp>
        <p:nvSpPr>
          <p:cNvPr id="10" name="Marcador de Posição do Rodapé 4">
            <a:extLst>
              <a:ext uri="{FF2B5EF4-FFF2-40B4-BE49-F238E27FC236}">
                <a16:creationId xmlns:a16="http://schemas.microsoft.com/office/drawing/2014/main" id="{8E8514E0-22B6-FF76-6C50-BA18ADE2C062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DA877D-638C-6B20-A87B-51D59A1259C9}"/>
              </a:ext>
            </a:extLst>
          </p:cNvPr>
          <p:cNvSpPr/>
          <p:nvPr/>
        </p:nvSpPr>
        <p:spPr>
          <a:xfrm>
            <a:off x="749808" y="2218839"/>
            <a:ext cx="2359152" cy="76416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Volta </a:t>
            </a:r>
            <a:r>
              <a:rPr lang="en-US" err="1"/>
              <a:t>ao</a:t>
            </a:r>
            <a:r>
              <a:rPr lang="en-US"/>
              <a:t> </a:t>
            </a:r>
            <a:r>
              <a:rPr lang="en-US" err="1"/>
              <a:t>ecrã</a:t>
            </a:r>
            <a:r>
              <a:rPr lang="en-US"/>
              <a:t> dos </a:t>
            </a:r>
            <a:r>
              <a:rPr lang="en-US" err="1"/>
              <a:t>perfis</a:t>
            </a:r>
            <a:r>
              <a:rPr lang="en-US"/>
              <a:t> </a:t>
            </a:r>
            <a:r>
              <a:rPr lang="en-US" err="1"/>
              <a:t>disponíveis</a:t>
            </a:r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32E8E5-6485-17F4-41CC-EC3903F8A6C7}"/>
              </a:ext>
            </a:extLst>
          </p:cNvPr>
          <p:cNvSpPr/>
          <p:nvPr/>
        </p:nvSpPr>
        <p:spPr>
          <a:xfrm>
            <a:off x="747126" y="3152620"/>
            <a:ext cx="2359151" cy="72237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Bloqueia</a:t>
            </a:r>
            <a:r>
              <a:rPr lang="en-US"/>
              <a:t> a </a:t>
            </a:r>
            <a:r>
              <a:rPr lang="en-US" err="1"/>
              <a:t>sessão</a:t>
            </a:r>
            <a:r>
              <a:rPr lang="en-US"/>
              <a:t> do </a:t>
            </a:r>
            <a:r>
              <a:rPr lang="en-US" err="1"/>
              <a:t>utilizador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E4FAE5-4D12-C700-5A1B-A41B1344B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875" y="2475598"/>
            <a:ext cx="2491610" cy="13993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DD1670-5EC2-68DE-AEDD-606D1C789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5" y="3262289"/>
            <a:ext cx="342948" cy="3334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37B2C8-0C52-1693-5074-34C7F6856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19" y="2338124"/>
            <a:ext cx="333422" cy="28579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1B042AD-98AC-69CB-64A4-536E6117B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126" y="2218839"/>
            <a:ext cx="3520065" cy="3960745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310F7119-2E0F-11CA-BCDD-4D60B44F2123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Funcionalidades Transversais</a:t>
            </a:r>
          </a:p>
        </p:txBody>
      </p:sp>
    </p:spTree>
    <p:extLst>
      <p:ext uri="{BB962C8B-B14F-4D97-AF65-F5344CB8AC3E}">
        <p14:creationId xmlns:p14="http://schemas.microsoft.com/office/powerpoint/2010/main" val="2318632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DFB53F8B-1F31-2FF7-4A6F-764AF373717C}"/>
              </a:ext>
            </a:extLst>
          </p:cNvPr>
          <p:cNvSpPr txBox="1">
            <a:spLocks/>
          </p:cNvSpPr>
          <p:nvPr/>
        </p:nvSpPr>
        <p:spPr>
          <a:xfrm>
            <a:off x="507630" y="1509703"/>
            <a:ext cx="950504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Opções disponíveis</a:t>
            </a:r>
          </a:p>
        </p:txBody>
      </p:sp>
      <p:sp>
        <p:nvSpPr>
          <p:cNvPr id="10" name="Marcador de Posição do Rodapé 4">
            <a:extLst>
              <a:ext uri="{FF2B5EF4-FFF2-40B4-BE49-F238E27FC236}">
                <a16:creationId xmlns:a16="http://schemas.microsoft.com/office/drawing/2014/main" id="{8E8514E0-22B6-FF76-6C50-BA18ADE2C062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DA877D-638C-6B20-A87B-51D59A1259C9}"/>
              </a:ext>
            </a:extLst>
          </p:cNvPr>
          <p:cNvSpPr/>
          <p:nvPr/>
        </p:nvSpPr>
        <p:spPr>
          <a:xfrm>
            <a:off x="749808" y="2218839"/>
            <a:ext cx="2359152" cy="76416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Volta </a:t>
            </a:r>
            <a:r>
              <a:rPr lang="en-US" err="1"/>
              <a:t>ao</a:t>
            </a:r>
            <a:r>
              <a:rPr lang="en-US"/>
              <a:t> </a:t>
            </a:r>
            <a:r>
              <a:rPr lang="en-US" err="1"/>
              <a:t>ecrã</a:t>
            </a:r>
            <a:r>
              <a:rPr lang="en-US"/>
              <a:t> dos </a:t>
            </a:r>
            <a:r>
              <a:rPr lang="en-US" err="1"/>
              <a:t>perfis</a:t>
            </a:r>
            <a:r>
              <a:rPr lang="en-US"/>
              <a:t> </a:t>
            </a:r>
            <a:r>
              <a:rPr lang="en-US" err="1"/>
              <a:t>disponíveis</a:t>
            </a:r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32E8E5-6485-17F4-41CC-EC3903F8A6C7}"/>
              </a:ext>
            </a:extLst>
          </p:cNvPr>
          <p:cNvSpPr/>
          <p:nvPr/>
        </p:nvSpPr>
        <p:spPr>
          <a:xfrm>
            <a:off x="747126" y="3152620"/>
            <a:ext cx="2359151" cy="72237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Bloqueia</a:t>
            </a:r>
            <a:r>
              <a:rPr lang="en-US"/>
              <a:t> a </a:t>
            </a:r>
            <a:r>
              <a:rPr lang="en-US" err="1"/>
              <a:t>sessão</a:t>
            </a:r>
            <a:r>
              <a:rPr lang="en-US"/>
              <a:t> do </a:t>
            </a:r>
            <a:r>
              <a:rPr lang="en-US" err="1"/>
              <a:t>utilizador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DD1670-5EC2-68DE-AEDD-606D1C789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5" y="3262289"/>
            <a:ext cx="342948" cy="3334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37B2C8-0C52-1693-5074-34C7F6856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19" y="2338124"/>
            <a:ext cx="333422" cy="28579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1F40E05-125F-2F60-3C09-2D1026C9521D}"/>
              </a:ext>
            </a:extLst>
          </p:cNvPr>
          <p:cNvSpPr/>
          <p:nvPr/>
        </p:nvSpPr>
        <p:spPr>
          <a:xfrm>
            <a:off x="775969" y="4044611"/>
            <a:ext cx="2359151" cy="72237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Acesso</a:t>
            </a:r>
            <a:r>
              <a:rPr lang="en-US"/>
              <a:t> Academia SPMS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3FF6324-5D3D-62C3-DB13-8623B63A6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6" y="4196585"/>
            <a:ext cx="247685" cy="2953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AE84400-8414-F2A0-F1CB-E27107016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305" y="2900022"/>
            <a:ext cx="3929569" cy="12651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630CC8B-FB30-0B74-96F3-C721564302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773" y="2174591"/>
            <a:ext cx="3543530" cy="3981070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310F7119-2E0F-11CA-BCDD-4D60B44F2123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Funcionalidades Transversais</a:t>
            </a:r>
          </a:p>
        </p:txBody>
      </p:sp>
    </p:spTree>
    <p:extLst>
      <p:ext uri="{BB962C8B-B14F-4D97-AF65-F5344CB8AC3E}">
        <p14:creationId xmlns:p14="http://schemas.microsoft.com/office/powerpoint/2010/main" val="1220062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DFB53F8B-1F31-2FF7-4A6F-764AF373717C}"/>
              </a:ext>
            </a:extLst>
          </p:cNvPr>
          <p:cNvSpPr txBox="1">
            <a:spLocks/>
          </p:cNvSpPr>
          <p:nvPr/>
        </p:nvSpPr>
        <p:spPr>
          <a:xfrm>
            <a:off x="507630" y="1509703"/>
            <a:ext cx="950504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Opções disponíveis</a:t>
            </a:r>
          </a:p>
        </p:txBody>
      </p:sp>
      <p:sp>
        <p:nvSpPr>
          <p:cNvPr id="10" name="Marcador de Posição do Rodapé 4">
            <a:extLst>
              <a:ext uri="{FF2B5EF4-FFF2-40B4-BE49-F238E27FC236}">
                <a16:creationId xmlns:a16="http://schemas.microsoft.com/office/drawing/2014/main" id="{8E8514E0-22B6-FF76-6C50-BA18ADE2C062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DA877D-638C-6B20-A87B-51D59A1259C9}"/>
              </a:ext>
            </a:extLst>
          </p:cNvPr>
          <p:cNvSpPr/>
          <p:nvPr/>
        </p:nvSpPr>
        <p:spPr>
          <a:xfrm>
            <a:off x="749808" y="2218839"/>
            <a:ext cx="2359152" cy="76416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Volta </a:t>
            </a:r>
            <a:r>
              <a:rPr lang="en-US" err="1"/>
              <a:t>ao</a:t>
            </a:r>
            <a:r>
              <a:rPr lang="en-US"/>
              <a:t> </a:t>
            </a:r>
            <a:r>
              <a:rPr lang="en-US" err="1"/>
              <a:t>ecrã</a:t>
            </a:r>
            <a:r>
              <a:rPr lang="en-US"/>
              <a:t> dos </a:t>
            </a:r>
            <a:r>
              <a:rPr lang="en-US" err="1"/>
              <a:t>perfis</a:t>
            </a:r>
            <a:r>
              <a:rPr lang="en-US"/>
              <a:t> </a:t>
            </a:r>
            <a:r>
              <a:rPr lang="en-US" err="1"/>
              <a:t>disponíveis</a:t>
            </a:r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32E8E5-6485-17F4-41CC-EC3903F8A6C7}"/>
              </a:ext>
            </a:extLst>
          </p:cNvPr>
          <p:cNvSpPr/>
          <p:nvPr/>
        </p:nvSpPr>
        <p:spPr>
          <a:xfrm>
            <a:off x="747126" y="3152620"/>
            <a:ext cx="2359151" cy="72237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Bloqueia</a:t>
            </a:r>
            <a:r>
              <a:rPr lang="en-US"/>
              <a:t> a </a:t>
            </a:r>
            <a:r>
              <a:rPr lang="en-US" err="1"/>
              <a:t>sessão</a:t>
            </a:r>
            <a:r>
              <a:rPr lang="en-US"/>
              <a:t> do </a:t>
            </a:r>
            <a:r>
              <a:rPr lang="en-US" err="1"/>
              <a:t>utilizador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DD1670-5EC2-68DE-AEDD-606D1C789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5" y="3262289"/>
            <a:ext cx="342948" cy="3334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37B2C8-0C52-1693-5074-34C7F6856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19" y="2338124"/>
            <a:ext cx="333422" cy="28579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1F40E05-125F-2F60-3C09-2D1026C9521D}"/>
              </a:ext>
            </a:extLst>
          </p:cNvPr>
          <p:cNvSpPr/>
          <p:nvPr/>
        </p:nvSpPr>
        <p:spPr>
          <a:xfrm>
            <a:off x="775969" y="4044611"/>
            <a:ext cx="2359151" cy="72237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Acesso</a:t>
            </a:r>
            <a:r>
              <a:rPr lang="en-US"/>
              <a:t> Academia SPMS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3FF6324-5D3D-62C3-DB13-8623B63A6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6" y="4196585"/>
            <a:ext cx="247685" cy="295316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C1EBE0F-2068-C851-1FD9-931F3EA53A6F}"/>
              </a:ext>
            </a:extLst>
          </p:cNvPr>
          <p:cNvSpPr/>
          <p:nvPr/>
        </p:nvSpPr>
        <p:spPr>
          <a:xfrm>
            <a:off x="775969" y="4936602"/>
            <a:ext cx="2359151" cy="72237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Fecha</a:t>
            </a:r>
            <a:r>
              <a:rPr lang="en-US"/>
              <a:t> a </a:t>
            </a:r>
            <a:r>
              <a:rPr lang="en-US" err="1"/>
              <a:t>aplicação</a:t>
            </a:r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E00ED61-C98D-4A19-69C0-E96C980C7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816" y="5092775"/>
            <a:ext cx="342948" cy="28579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D1B83C1-C254-6430-9CE0-345761BEB4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0656" y="2257927"/>
            <a:ext cx="3536280" cy="3997299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310F7119-2E0F-11CA-BCDD-4D60B44F2123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Funcionalidades Transversais</a:t>
            </a:r>
          </a:p>
        </p:txBody>
      </p:sp>
    </p:spTree>
    <p:extLst>
      <p:ext uri="{BB962C8B-B14F-4D97-AF65-F5344CB8AC3E}">
        <p14:creationId xmlns:p14="http://schemas.microsoft.com/office/powerpoint/2010/main" val="295148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006ADE4-FDD8-B843-41BC-34970CB8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33" y="4720344"/>
            <a:ext cx="2765652" cy="144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7EC3963-536C-A040-98B1-E744B6328EF1}"/>
              </a:ext>
            </a:extLst>
          </p:cNvPr>
          <p:cNvSpPr txBox="1">
            <a:spLocks/>
          </p:cNvSpPr>
          <p:nvPr/>
        </p:nvSpPr>
        <p:spPr>
          <a:xfrm>
            <a:off x="3434255" y="431237"/>
            <a:ext cx="8655577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Objetivos Gerais</a:t>
            </a: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615FF907-135E-CF48-9203-A94E01C017C1}"/>
              </a:ext>
            </a:extLst>
          </p:cNvPr>
          <p:cNvSpPr txBox="1">
            <a:spLocks/>
          </p:cNvSpPr>
          <p:nvPr/>
        </p:nvSpPr>
        <p:spPr>
          <a:xfrm>
            <a:off x="3434255" y="1181520"/>
            <a:ext cx="5178404" cy="511256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PT" sz="2000" dirty="0">
                <a:latin typeface="Arial"/>
                <a:cs typeface="Arial"/>
              </a:rPr>
              <a:t>Adquirir conhecimentos teóricos e práticos relativos à utilização das Funcionalidades Transversais, nomeadamente:</a:t>
            </a:r>
            <a:endParaRPr lang="en-US">
              <a:latin typeface="Arial"/>
              <a:cs typeface="Arial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PT" dirty="0">
                <a:latin typeface="Arial"/>
                <a:cs typeface="Arial"/>
              </a:rPr>
              <a:t>Login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PT" dirty="0">
                <a:latin typeface="Arial"/>
                <a:cs typeface="Arial"/>
              </a:rPr>
              <a:t>Definições do utilizador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PT" dirty="0">
                <a:latin typeface="Arial"/>
                <a:cs typeface="Arial"/>
              </a:rPr>
              <a:t>Opções disponíveis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PT" dirty="0">
                <a:latin typeface="Arial"/>
                <a:cs typeface="Arial"/>
              </a:rPr>
              <a:t>Teclas de atalho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PT">
              <a:latin typeface="Arial"/>
              <a:cs typeface="Arial"/>
            </a:endParaRPr>
          </a:p>
          <a:p>
            <a:pPr algn="just"/>
            <a:endParaRPr lang="pt-PT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3A9AA75-29EE-8741-A9AD-201540D84EC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Marcador de Posição de Conteúdo 12">
            <a:extLst>
              <a:ext uri="{FF2B5EF4-FFF2-40B4-BE49-F238E27FC236}">
                <a16:creationId xmlns:a16="http://schemas.microsoft.com/office/drawing/2014/main" id="{8B4125AE-6B28-883F-4012-EB508F4909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095282"/>
              </p:ext>
            </p:extLst>
          </p:nvPr>
        </p:nvGraphicFramePr>
        <p:xfrm>
          <a:off x="8567020" y="1241403"/>
          <a:ext cx="345466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6225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DFB53F8B-1F31-2FF7-4A6F-764AF373717C}"/>
              </a:ext>
            </a:extLst>
          </p:cNvPr>
          <p:cNvSpPr txBox="1">
            <a:spLocks/>
          </p:cNvSpPr>
          <p:nvPr/>
        </p:nvSpPr>
        <p:spPr>
          <a:xfrm>
            <a:off x="507630" y="1509703"/>
            <a:ext cx="950504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Opções disponíveis</a:t>
            </a:r>
          </a:p>
        </p:txBody>
      </p:sp>
      <p:sp>
        <p:nvSpPr>
          <p:cNvPr id="10" name="Marcador de Posição do Rodapé 4">
            <a:extLst>
              <a:ext uri="{FF2B5EF4-FFF2-40B4-BE49-F238E27FC236}">
                <a16:creationId xmlns:a16="http://schemas.microsoft.com/office/drawing/2014/main" id="{8E8514E0-22B6-FF76-6C50-BA18ADE2C062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DA877D-638C-6B20-A87B-51D59A1259C9}"/>
              </a:ext>
            </a:extLst>
          </p:cNvPr>
          <p:cNvSpPr/>
          <p:nvPr/>
        </p:nvSpPr>
        <p:spPr>
          <a:xfrm>
            <a:off x="1719072" y="2182263"/>
            <a:ext cx="2359152" cy="51412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Guardar</a:t>
            </a:r>
            <a:r>
              <a:rPr lang="en-US"/>
              <a:t> o </a:t>
            </a:r>
            <a:r>
              <a:rPr lang="en-US" err="1"/>
              <a:t>registo</a:t>
            </a:r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32E8E5-6485-17F4-41CC-EC3903F8A6C7}"/>
              </a:ext>
            </a:extLst>
          </p:cNvPr>
          <p:cNvSpPr/>
          <p:nvPr/>
        </p:nvSpPr>
        <p:spPr>
          <a:xfrm>
            <a:off x="1716388" y="2838087"/>
            <a:ext cx="2359151" cy="5141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Informação</a:t>
            </a:r>
            <a:r>
              <a:rPr lang="en-US"/>
              <a:t> </a:t>
            </a:r>
            <a:r>
              <a:rPr lang="en-US" err="1"/>
              <a:t>ténica</a:t>
            </a:r>
            <a:r>
              <a:rPr lang="en-US"/>
              <a:t> </a:t>
            </a:r>
            <a:r>
              <a:rPr lang="en-US" err="1"/>
              <a:t>sobre</a:t>
            </a:r>
            <a:r>
              <a:rPr lang="en-US"/>
              <a:t> o </a:t>
            </a:r>
            <a:r>
              <a:rPr lang="en-US" err="1"/>
              <a:t>ecrã</a:t>
            </a:r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1F40E05-125F-2F60-3C09-2D1026C9521D}"/>
              </a:ext>
            </a:extLst>
          </p:cNvPr>
          <p:cNvSpPr/>
          <p:nvPr/>
        </p:nvSpPr>
        <p:spPr>
          <a:xfrm>
            <a:off x="1716387" y="3476524"/>
            <a:ext cx="2359151" cy="5141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Voltar</a:t>
            </a:r>
            <a:r>
              <a:rPr lang="en-US"/>
              <a:t> </a:t>
            </a:r>
            <a:r>
              <a:rPr lang="en-US" err="1"/>
              <a:t>ao</a:t>
            </a:r>
            <a:r>
              <a:rPr lang="en-US"/>
              <a:t> </a:t>
            </a:r>
            <a:r>
              <a:rPr lang="en-US" err="1"/>
              <a:t>ecrã</a:t>
            </a:r>
            <a:r>
              <a:rPr lang="en-US"/>
              <a:t> anterior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467EEBD-6ED6-6F2B-D18B-9ADDE8A8CA23}"/>
              </a:ext>
            </a:extLst>
          </p:cNvPr>
          <p:cNvSpPr/>
          <p:nvPr/>
        </p:nvSpPr>
        <p:spPr>
          <a:xfrm>
            <a:off x="1709035" y="4123228"/>
            <a:ext cx="2359151" cy="51412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Atualiza</a:t>
            </a:r>
            <a:r>
              <a:rPr lang="en-US"/>
              <a:t> </a:t>
            </a:r>
            <a:r>
              <a:rPr lang="en-US" err="1"/>
              <a:t>informação</a:t>
            </a:r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C1EBE0F-2068-C851-1FD9-931F3EA53A6F}"/>
              </a:ext>
            </a:extLst>
          </p:cNvPr>
          <p:cNvSpPr/>
          <p:nvPr/>
        </p:nvSpPr>
        <p:spPr>
          <a:xfrm>
            <a:off x="1716387" y="4769932"/>
            <a:ext cx="2359151" cy="51412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Pesquisa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545B2-D9C5-1ECB-96D5-5B39D8E3C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365" y="2300637"/>
            <a:ext cx="257211" cy="2572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614B7-B22C-E50E-B69A-18F2F3299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70" y="2913626"/>
            <a:ext cx="219106" cy="295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8F77B6-DFEE-EACC-7170-E274B3648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305" y="3585928"/>
            <a:ext cx="285790" cy="2953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1F7418-3BC3-E521-23EA-6E586175F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946" y="4237022"/>
            <a:ext cx="323895" cy="2572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AC82FF-F85C-842C-2B7D-C78910399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0111" y="4878103"/>
            <a:ext cx="219106" cy="2667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71F117-51AC-63F0-4662-79B407040E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0111" y="5546998"/>
            <a:ext cx="228632" cy="2000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1F5A8FD-2109-1FFA-1016-A86C98F9B1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0111" y="6180185"/>
            <a:ext cx="228632" cy="209579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38420E9-545B-2EE8-B297-4A0284C75730}"/>
              </a:ext>
            </a:extLst>
          </p:cNvPr>
          <p:cNvSpPr/>
          <p:nvPr/>
        </p:nvSpPr>
        <p:spPr>
          <a:xfrm>
            <a:off x="1716387" y="5406981"/>
            <a:ext cx="2359151" cy="51412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Elimina</a:t>
            </a:r>
            <a:r>
              <a:rPr lang="en-US"/>
              <a:t> </a:t>
            </a:r>
            <a:r>
              <a:rPr lang="en-US" err="1"/>
              <a:t>Registo</a:t>
            </a:r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EB5B39-9E73-73F1-C7DF-AA3DD9A0D980}"/>
              </a:ext>
            </a:extLst>
          </p:cNvPr>
          <p:cNvSpPr/>
          <p:nvPr/>
        </p:nvSpPr>
        <p:spPr>
          <a:xfrm>
            <a:off x="1716386" y="6063340"/>
            <a:ext cx="2359151" cy="51412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Adiciona</a:t>
            </a:r>
            <a:r>
              <a:rPr lang="en-US"/>
              <a:t> </a:t>
            </a:r>
            <a:r>
              <a:rPr lang="en-US" err="1"/>
              <a:t>Registo</a:t>
            </a:r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CD5787A-6BEC-5903-F362-1A86EEEC64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8117" y="1980912"/>
            <a:ext cx="3906209" cy="4512219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C33DCF22-2640-8B7D-8013-D1BC709A904D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Funcionalidades Transversais</a:t>
            </a:r>
          </a:p>
        </p:txBody>
      </p:sp>
    </p:spTree>
    <p:extLst>
      <p:ext uri="{BB962C8B-B14F-4D97-AF65-F5344CB8AC3E}">
        <p14:creationId xmlns:p14="http://schemas.microsoft.com/office/powerpoint/2010/main" val="3534691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DFB53F8B-1F31-2FF7-4A6F-764AF373717C}"/>
              </a:ext>
            </a:extLst>
          </p:cNvPr>
          <p:cNvSpPr txBox="1">
            <a:spLocks/>
          </p:cNvSpPr>
          <p:nvPr/>
        </p:nvSpPr>
        <p:spPr>
          <a:xfrm>
            <a:off x="507630" y="1509703"/>
            <a:ext cx="950504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Opções disponíveis</a:t>
            </a:r>
          </a:p>
        </p:txBody>
      </p:sp>
      <p:sp>
        <p:nvSpPr>
          <p:cNvPr id="10" name="Marcador de Posição do Rodapé 4">
            <a:extLst>
              <a:ext uri="{FF2B5EF4-FFF2-40B4-BE49-F238E27FC236}">
                <a16:creationId xmlns:a16="http://schemas.microsoft.com/office/drawing/2014/main" id="{8E8514E0-22B6-FF76-6C50-BA18ADE2C062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C2CD7-6A73-B696-F070-5438D1951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365" y="2174591"/>
            <a:ext cx="276225" cy="247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C88D99-4745-6FD4-D8AA-3C22D20D7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83" y="2817471"/>
            <a:ext cx="295316" cy="3143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5C87F8-0A45-11CE-D971-2A16E2D83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432" y="3481328"/>
            <a:ext cx="257211" cy="2953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0AD56C-1D68-EAFD-F54F-B9718D6E0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055" y="4181074"/>
            <a:ext cx="333422" cy="304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42B774-5DEA-87EB-3268-B4230AF5C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1432" y="4779499"/>
            <a:ext cx="323895" cy="2857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253449-F986-45EF-1392-220A3BE10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2237" y="5373203"/>
            <a:ext cx="333422" cy="3238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C505B6-ADC9-6440-113C-F138156E1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2379" y="6099431"/>
            <a:ext cx="342948" cy="27626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646EAD3-4766-6DC4-B2AF-E1E58D7351E4}"/>
              </a:ext>
            </a:extLst>
          </p:cNvPr>
          <p:cNvSpPr/>
          <p:nvPr/>
        </p:nvSpPr>
        <p:spPr>
          <a:xfrm>
            <a:off x="1716377" y="2150815"/>
            <a:ext cx="2359152" cy="51412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Legenda de cores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6910AB6-B600-434D-39EE-FDFAABD19D46}"/>
              </a:ext>
            </a:extLst>
          </p:cNvPr>
          <p:cNvSpPr/>
          <p:nvPr/>
        </p:nvSpPr>
        <p:spPr>
          <a:xfrm>
            <a:off x="1713693" y="2806639"/>
            <a:ext cx="2359151" cy="5141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Adicionar</a:t>
            </a:r>
            <a:r>
              <a:rPr lang="en-US"/>
              <a:t> </a:t>
            </a:r>
            <a:r>
              <a:rPr lang="en-US" err="1"/>
              <a:t>lembrete</a:t>
            </a:r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899C370-BB4D-844B-84FA-4DB08D0F79D3}"/>
              </a:ext>
            </a:extLst>
          </p:cNvPr>
          <p:cNvSpPr/>
          <p:nvPr/>
        </p:nvSpPr>
        <p:spPr>
          <a:xfrm>
            <a:off x="1713692" y="3445076"/>
            <a:ext cx="2359151" cy="5141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Pesquisar</a:t>
            </a:r>
            <a:r>
              <a:rPr lang="en-US"/>
              <a:t> </a:t>
            </a:r>
            <a:r>
              <a:rPr lang="en-US" err="1"/>
              <a:t>lembretes</a:t>
            </a:r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627050D-E06C-3FDA-0E9D-86AE99A2C2CF}"/>
              </a:ext>
            </a:extLst>
          </p:cNvPr>
          <p:cNvSpPr/>
          <p:nvPr/>
        </p:nvSpPr>
        <p:spPr>
          <a:xfrm>
            <a:off x="1706340" y="4091780"/>
            <a:ext cx="2359151" cy="51412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Impressão</a:t>
            </a:r>
            <a:r>
              <a:rPr lang="en-US"/>
              <a:t> de </a:t>
            </a:r>
            <a:r>
              <a:rPr lang="en-US" err="1"/>
              <a:t>documentos</a:t>
            </a:r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287AA8F-00F5-4741-5B2B-3D5F17C63BDB}"/>
              </a:ext>
            </a:extLst>
          </p:cNvPr>
          <p:cNvSpPr/>
          <p:nvPr/>
        </p:nvSpPr>
        <p:spPr>
          <a:xfrm>
            <a:off x="1713692" y="4738484"/>
            <a:ext cx="2359151" cy="51412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Taxas</a:t>
            </a:r>
            <a:r>
              <a:rPr lang="en-US"/>
              <a:t> </a:t>
            </a:r>
            <a:r>
              <a:rPr lang="en-US" err="1"/>
              <a:t>moderadoras</a:t>
            </a:r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ED16EF7-2E3D-25E5-E767-919860268FC8}"/>
              </a:ext>
            </a:extLst>
          </p:cNvPr>
          <p:cNvSpPr/>
          <p:nvPr/>
        </p:nvSpPr>
        <p:spPr>
          <a:xfrm>
            <a:off x="1713692" y="5375533"/>
            <a:ext cx="2359151" cy="51412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Decorrentes</a:t>
            </a:r>
            <a:r>
              <a:rPr lang="en-US"/>
              <a:t> do </a:t>
            </a:r>
            <a:r>
              <a:rPr lang="en-US" err="1"/>
              <a:t>episódio</a:t>
            </a:r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5A29502-78C8-7A12-94D0-AA300C6AE48F}"/>
              </a:ext>
            </a:extLst>
          </p:cNvPr>
          <p:cNvSpPr/>
          <p:nvPr/>
        </p:nvSpPr>
        <p:spPr>
          <a:xfrm>
            <a:off x="1713691" y="6031892"/>
            <a:ext cx="2359151" cy="51412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Visão</a:t>
            </a:r>
            <a:r>
              <a:rPr lang="en-US"/>
              <a:t> 360º do </a:t>
            </a:r>
            <a:r>
              <a:rPr lang="en-US" err="1"/>
              <a:t>utente</a:t>
            </a:r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312023E-DB41-7B9F-86B6-8987FD61D3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1432" y="4190601"/>
            <a:ext cx="295316" cy="295316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3AF58E25-0C3A-916E-8D0C-34824BE2B97A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Funcionalidades Transversais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734D20FA-DB15-12B5-7C06-DA60DF2F496E}"/>
              </a:ext>
            </a:extLst>
          </p:cNvPr>
          <p:cNvGrpSpPr/>
          <p:nvPr/>
        </p:nvGrpSpPr>
        <p:grpSpPr>
          <a:xfrm>
            <a:off x="5060112" y="2202204"/>
            <a:ext cx="6560884" cy="3796595"/>
            <a:chOff x="5060112" y="2202204"/>
            <a:chExt cx="6560884" cy="37965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7BA3B8-56E0-EC73-591A-B38083D46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60112" y="2202204"/>
              <a:ext cx="6560884" cy="3796595"/>
            </a:xfrm>
            <a:prstGeom prst="rect">
              <a:avLst/>
            </a:prstGeom>
          </p:spPr>
        </p:pic>
        <p:sp>
          <p:nvSpPr>
            <p:cNvPr id="3" name="Retângulo 45">
              <a:extLst>
                <a:ext uri="{FF2B5EF4-FFF2-40B4-BE49-F238E27FC236}">
                  <a16:creationId xmlns:a16="http://schemas.microsoft.com/office/drawing/2014/main" id="{FD5F6E81-76DA-3BCB-5A2C-91DAF911144C}"/>
                </a:ext>
              </a:extLst>
            </p:cNvPr>
            <p:cNvSpPr/>
            <p:nvPr/>
          </p:nvSpPr>
          <p:spPr>
            <a:xfrm>
              <a:off x="5532521" y="3502691"/>
              <a:ext cx="734926" cy="102571"/>
            </a:xfrm>
            <a:prstGeom prst="rect">
              <a:avLst/>
            </a:prstGeom>
            <a:blipFill>
              <a:blip r:embed="rId1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4" name="Retângulo 45">
              <a:extLst>
                <a:ext uri="{FF2B5EF4-FFF2-40B4-BE49-F238E27FC236}">
                  <a16:creationId xmlns:a16="http://schemas.microsoft.com/office/drawing/2014/main" id="{2F9B656C-063E-BA05-FBA9-C35E39AB6066}"/>
                </a:ext>
              </a:extLst>
            </p:cNvPr>
            <p:cNvSpPr/>
            <p:nvPr/>
          </p:nvSpPr>
          <p:spPr>
            <a:xfrm>
              <a:off x="5526171" y="3613816"/>
              <a:ext cx="734926" cy="102571"/>
            </a:xfrm>
            <a:prstGeom prst="rect">
              <a:avLst/>
            </a:prstGeom>
            <a:blipFill>
              <a:blip r:embed="rId1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9" name="Retângulo 45">
              <a:extLst>
                <a:ext uri="{FF2B5EF4-FFF2-40B4-BE49-F238E27FC236}">
                  <a16:creationId xmlns:a16="http://schemas.microsoft.com/office/drawing/2014/main" id="{FF6D7A6A-0036-31E2-A261-5B4A1C350EE9}"/>
                </a:ext>
              </a:extLst>
            </p:cNvPr>
            <p:cNvSpPr/>
            <p:nvPr/>
          </p:nvSpPr>
          <p:spPr>
            <a:xfrm>
              <a:off x="5529345" y="3731291"/>
              <a:ext cx="690477" cy="102571"/>
            </a:xfrm>
            <a:prstGeom prst="rect">
              <a:avLst/>
            </a:prstGeom>
            <a:blipFill>
              <a:blip r:embed="rId1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4" name="Retângulo 45">
              <a:extLst>
                <a:ext uri="{FF2B5EF4-FFF2-40B4-BE49-F238E27FC236}">
                  <a16:creationId xmlns:a16="http://schemas.microsoft.com/office/drawing/2014/main" id="{0E3371A3-9A20-7FAB-1310-BDD47124C53A}"/>
                </a:ext>
              </a:extLst>
            </p:cNvPr>
            <p:cNvSpPr/>
            <p:nvPr/>
          </p:nvSpPr>
          <p:spPr>
            <a:xfrm>
              <a:off x="5513496" y="3848766"/>
              <a:ext cx="919026" cy="102571"/>
            </a:xfrm>
            <a:prstGeom prst="rect">
              <a:avLst/>
            </a:prstGeom>
            <a:blipFill>
              <a:blip r:embed="rId1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6" name="Retângulo 45">
              <a:extLst>
                <a:ext uri="{FF2B5EF4-FFF2-40B4-BE49-F238E27FC236}">
                  <a16:creationId xmlns:a16="http://schemas.microsoft.com/office/drawing/2014/main" id="{9B9EB932-56BB-40FD-104A-782215D182CC}"/>
                </a:ext>
              </a:extLst>
            </p:cNvPr>
            <p:cNvSpPr/>
            <p:nvPr/>
          </p:nvSpPr>
          <p:spPr>
            <a:xfrm>
              <a:off x="5535721" y="3963066"/>
              <a:ext cx="919026" cy="102571"/>
            </a:xfrm>
            <a:prstGeom prst="rect">
              <a:avLst/>
            </a:prstGeom>
            <a:blipFill>
              <a:blip r:embed="rId11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2" name="Retângulo 45">
              <a:extLst>
                <a:ext uri="{FF2B5EF4-FFF2-40B4-BE49-F238E27FC236}">
                  <a16:creationId xmlns:a16="http://schemas.microsoft.com/office/drawing/2014/main" id="{084B980A-A984-2FBD-C5DC-94F512BA129A}"/>
                </a:ext>
              </a:extLst>
            </p:cNvPr>
            <p:cNvSpPr/>
            <p:nvPr/>
          </p:nvSpPr>
          <p:spPr>
            <a:xfrm>
              <a:off x="5513495" y="4534160"/>
              <a:ext cx="1065101" cy="102571"/>
            </a:xfrm>
            <a:prstGeom prst="rect">
              <a:avLst/>
            </a:prstGeom>
            <a:blipFill>
              <a:blip r:embed="rId11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6" name="Retângulo 45">
              <a:extLst>
                <a:ext uri="{FF2B5EF4-FFF2-40B4-BE49-F238E27FC236}">
                  <a16:creationId xmlns:a16="http://schemas.microsoft.com/office/drawing/2014/main" id="{B750253A-417E-4A3A-2175-FACBFA5F50D6}"/>
                </a:ext>
              </a:extLst>
            </p:cNvPr>
            <p:cNvSpPr/>
            <p:nvPr/>
          </p:nvSpPr>
          <p:spPr>
            <a:xfrm>
              <a:off x="5513495" y="4080176"/>
              <a:ext cx="969852" cy="102571"/>
            </a:xfrm>
            <a:prstGeom prst="rect">
              <a:avLst/>
            </a:prstGeom>
            <a:blipFill>
              <a:blip r:embed="rId1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8" name="Retângulo 45">
              <a:extLst>
                <a:ext uri="{FF2B5EF4-FFF2-40B4-BE49-F238E27FC236}">
                  <a16:creationId xmlns:a16="http://schemas.microsoft.com/office/drawing/2014/main" id="{93C67065-46DC-11EB-C941-B845D3445517}"/>
                </a:ext>
              </a:extLst>
            </p:cNvPr>
            <p:cNvSpPr/>
            <p:nvPr/>
          </p:nvSpPr>
          <p:spPr>
            <a:xfrm>
              <a:off x="5526171" y="4191463"/>
              <a:ext cx="969852" cy="102571"/>
            </a:xfrm>
            <a:prstGeom prst="rect">
              <a:avLst/>
            </a:prstGeom>
            <a:blipFill>
              <a:blip r:embed="rId1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9" name="Retângulo 45">
              <a:extLst>
                <a:ext uri="{FF2B5EF4-FFF2-40B4-BE49-F238E27FC236}">
                  <a16:creationId xmlns:a16="http://schemas.microsoft.com/office/drawing/2014/main" id="{543180DB-200E-11B8-A2D9-F5D83B74B897}"/>
                </a:ext>
              </a:extLst>
            </p:cNvPr>
            <p:cNvSpPr/>
            <p:nvPr/>
          </p:nvSpPr>
          <p:spPr>
            <a:xfrm>
              <a:off x="5532520" y="4302588"/>
              <a:ext cx="900001" cy="102571"/>
            </a:xfrm>
            <a:prstGeom prst="rect">
              <a:avLst/>
            </a:prstGeom>
            <a:blipFill>
              <a:blip r:embed="rId1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30" name="Retângulo 45">
              <a:extLst>
                <a:ext uri="{FF2B5EF4-FFF2-40B4-BE49-F238E27FC236}">
                  <a16:creationId xmlns:a16="http://schemas.microsoft.com/office/drawing/2014/main" id="{94E7479D-0322-D42A-0F45-95C2D1CD28C3}"/>
                </a:ext>
              </a:extLst>
            </p:cNvPr>
            <p:cNvSpPr/>
            <p:nvPr/>
          </p:nvSpPr>
          <p:spPr>
            <a:xfrm>
              <a:off x="5526171" y="4416734"/>
              <a:ext cx="957176" cy="102571"/>
            </a:xfrm>
            <a:prstGeom prst="rect">
              <a:avLst/>
            </a:prstGeom>
            <a:blipFill>
              <a:blip r:embed="rId1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31" name="Retângulo 45">
              <a:extLst>
                <a:ext uri="{FF2B5EF4-FFF2-40B4-BE49-F238E27FC236}">
                  <a16:creationId xmlns:a16="http://schemas.microsoft.com/office/drawing/2014/main" id="{E7F10407-4CFE-25EA-AE84-5B394E753A7D}"/>
                </a:ext>
              </a:extLst>
            </p:cNvPr>
            <p:cNvSpPr/>
            <p:nvPr/>
          </p:nvSpPr>
          <p:spPr>
            <a:xfrm>
              <a:off x="5532519" y="4651838"/>
              <a:ext cx="1065101" cy="102571"/>
            </a:xfrm>
            <a:prstGeom prst="rect">
              <a:avLst/>
            </a:prstGeom>
            <a:blipFill>
              <a:blip r:embed="rId1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32" name="Retângulo 45">
              <a:extLst>
                <a:ext uri="{FF2B5EF4-FFF2-40B4-BE49-F238E27FC236}">
                  <a16:creationId xmlns:a16="http://schemas.microsoft.com/office/drawing/2014/main" id="{BAE58412-8C54-DD7F-A4C1-FFBD1FF8E2E6}"/>
                </a:ext>
              </a:extLst>
            </p:cNvPr>
            <p:cNvSpPr/>
            <p:nvPr/>
          </p:nvSpPr>
          <p:spPr>
            <a:xfrm>
              <a:off x="5519795" y="4765216"/>
              <a:ext cx="963552" cy="102571"/>
            </a:xfrm>
            <a:prstGeom prst="rect">
              <a:avLst/>
            </a:prstGeom>
            <a:blipFill>
              <a:blip r:embed="rId1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33" name="Retângulo 45">
              <a:extLst>
                <a:ext uri="{FF2B5EF4-FFF2-40B4-BE49-F238E27FC236}">
                  <a16:creationId xmlns:a16="http://schemas.microsoft.com/office/drawing/2014/main" id="{5FF86053-8205-2121-0F43-6201253AE9F8}"/>
                </a:ext>
              </a:extLst>
            </p:cNvPr>
            <p:cNvSpPr/>
            <p:nvPr/>
          </p:nvSpPr>
          <p:spPr>
            <a:xfrm>
              <a:off x="5532521" y="4874810"/>
              <a:ext cx="890475" cy="102571"/>
            </a:xfrm>
            <a:prstGeom prst="rect">
              <a:avLst/>
            </a:prstGeom>
            <a:blipFill>
              <a:blip r:embed="rId1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34" name="Retângulo 45">
              <a:extLst>
                <a:ext uri="{FF2B5EF4-FFF2-40B4-BE49-F238E27FC236}">
                  <a16:creationId xmlns:a16="http://schemas.microsoft.com/office/drawing/2014/main" id="{596A045A-1EA3-7F34-7E95-8A0B7600489A}"/>
                </a:ext>
              </a:extLst>
            </p:cNvPr>
            <p:cNvSpPr/>
            <p:nvPr/>
          </p:nvSpPr>
          <p:spPr>
            <a:xfrm>
              <a:off x="5522995" y="4996272"/>
              <a:ext cx="931751" cy="102571"/>
            </a:xfrm>
            <a:prstGeom prst="rect">
              <a:avLst/>
            </a:prstGeom>
            <a:blipFill>
              <a:blip r:embed="rId1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35" name="Retângulo 45">
              <a:extLst>
                <a:ext uri="{FF2B5EF4-FFF2-40B4-BE49-F238E27FC236}">
                  <a16:creationId xmlns:a16="http://schemas.microsoft.com/office/drawing/2014/main" id="{E28B1E8E-0EF2-2C78-913A-596327A23C7B}"/>
                </a:ext>
              </a:extLst>
            </p:cNvPr>
            <p:cNvSpPr/>
            <p:nvPr/>
          </p:nvSpPr>
          <p:spPr>
            <a:xfrm>
              <a:off x="5522996" y="5110042"/>
              <a:ext cx="900000" cy="102571"/>
            </a:xfrm>
            <a:prstGeom prst="rect">
              <a:avLst/>
            </a:prstGeom>
            <a:blipFill>
              <a:blip r:embed="rId1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36" name="Retângulo 45">
              <a:extLst>
                <a:ext uri="{FF2B5EF4-FFF2-40B4-BE49-F238E27FC236}">
                  <a16:creationId xmlns:a16="http://schemas.microsoft.com/office/drawing/2014/main" id="{0D94B55B-4933-F603-A4ED-CDC05D7445DB}"/>
                </a:ext>
              </a:extLst>
            </p:cNvPr>
            <p:cNvSpPr/>
            <p:nvPr/>
          </p:nvSpPr>
          <p:spPr>
            <a:xfrm>
              <a:off x="5549197" y="5224356"/>
              <a:ext cx="676184" cy="102571"/>
            </a:xfrm>
            <a:prstGeom prst="rect">
              <a:avLst/>
            </a:prstGeom>
            <a:blipFill>
              <a:blip r:embed="rId1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633496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DFB53F8B-1F31-2FF7-4A6F-764AF373717C}"/>
              </a:ext>
            </a:extLst>
          </p:cNvPr>
          <p:cNvSpPr txBox="1">
            <a:spLocks/>
          </p:cNvSpPr>
          <p:nvPr/>
        </p:nvSpPr>
        <p:spPr>
          <a:xfrm>
            <a:off x="507630" y="1509703"/>
            <a:ext cx="950504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Teclas de Atalho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CFEEC25-91E8-0F3B-3B0F-AF1D160EB8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797211"/>
              </p:ext>
            </p:extLst>
          </p:nvPr>
        </p:nvGraphicFramePr>
        <p:xfrm>
          <a:off x="1189072" y="3090673"/>
          <a:ext cx="2761136" cy="159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Marcador de Posição do Rodapé 4">
            <a:extLst>
              <a:ext uri="{FF2B5EF4-FFF2-40B4-BE49-F238E27FC236}">
                <a16:creationId xmlns:a16="http://schemas.microsoft.com/office/drawing/2014/main" id="{8E8514E0-22B6-FF76-6C50-BA18ADE2C062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F80FE-6A17-43A1-9D62-C146520097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9850" y="1842147"/>
            <a:ext cx="6143414" cy="4246183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DE1DD288-9779-4427-D746-2DE2CD8DA1FD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Funcionalidades Transversais</a:t>
            </a:r>
          </a:p>
        </p:txBody>
      </p:sp>
    </p:spTree>
    <p:extLst>
      <p:ext uri="{BB962C8B-B14F-4D97-AF65-F5344CB8AC3E}">
        <p14:creationId xmlns:p14="http://schemas.microsoft.com/office/powerpoint/2010/main" val="3682104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567900" y="1509703"/>
            <a:ext cx="5859516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Ajuda</a:t>
            </a:r>
            <a:endParaRPr lang="pt-PT" sz="4000" b="1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0D2DE51D-05CE-6375-1BDA-236A26EAE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305" y="1596522"/>
            <a:ext cx="412363" cy="504000"/>
          </a:xfrm>
          <a:prstGeom prst="rect">
            <a:avLst/>
          </a:prstGeom>
        </p:spPr>
      </p:pic>
      <p:graphicFrame>
        <p:nvGraphicFramePr>
          <p:cNvPr id="7" name="Diagram 12">
            <a:extLst>
              <a:ext uri="{FF2B5EF4-FFF2-40B4-BE49-F238E27FC236}">
                <a16:creationId xmlns:a16="http://schemas.microsoft.com/office/drawing/2014/main" id="{B85F5528-A366-3C82-191C-BE13FFC9E3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3889704"/>
              </p:ext>
            </p:extLst>
          </p:nvPr>
        </p:nvGraphicFramePr>
        <p:xfrm>
          <a:off x="285750" y="5704277"/>
          <a:ext cx="11620500" cy="84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" name="Picture 2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B4FE12-6BD3-19DD-DA18-B705502282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331" y="2309104"/>
            <a:ext cx="5199992" cy="3080619"/>
          </a:xfrm>
          <a:prstGeom prst="rect">
            <a:avLst/>
          </a:prstGeom>
        </p:spPr>
      </p:pic>
      <p:pic>
        <p:nvPicPr>
          <p:cNvPr id="137" name="Picture 137">
            <a:extLst>
              <a:ext uri="{FF2B5EF4-FFF2-40B4-BE49-F238E27FC236}">
                <a16:creationId xmlns:a16="http://schemas.microsoft.com/office/drawing/2014/main" id="{EF66B3CA-378B-F2FA-EBF1-2161FABCEA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9021" y="2419473"/>
            <a:ext cx="4214648" cy="1978198"/>
          </a:xfrm>
          <a:prstGeom prst="rect">
            <a:avLst/>
          </a:prstGeom>
        </p:spPr>
      </p:pic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76D205A0-D732-D796-DE75-80EDF0C96A1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Funcionalidades Transversais</a:t>
            </a:r>
          </a:p>
        </p:txBody>
      </p:sp>
    </p:spTree>
    <p:extLst>
      <p:ext uri="{BB962C8B-B14F-4D97-AF65-F5344CB8AC3E}">
        <p14:creationId xmlns:p14="http://schemas.microsoft.com/office/powerpoint/2010/main" val="604957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4D98D6-9C13-A942-A1F4-3CF45001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174423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Questões?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CA4139DF-5145-7541-9409-71BAC070B63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CC113-AA60-4700-AE73-9B7CBDA5E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2" b="98686" l="9587" r="89587">
                        <a14:foregroundMark x1="42645" y1="12409" x2="42645" y2="12409"/>
                        <a14:foregroundMark x1="41488" y1="9051" x2="40000" y2="2044"/>
                        <a14:foregroundMark x1="72066" y1="15766" x2="76364" y2="1752"/>
                        <a14:foregroundMark x1="28264" y1="72701" x2="28099" y2="94745"/>
                        <a14:foregroundMark x1="28099" y1="94745" x2="30579" y2="98686"/>
                        <a14:foregroundMark x1="23471" y1="95474" x2="55041" y2="960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1572" y="2961322"/>
            <a:ext cx="2592705" cy="293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95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4D98D6-9C13-A942-A1F4-3CF45001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174423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Obrigado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CA4139DF-5145-7541-9409-71BAC070B63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</p:spTree>
    <p:extLst>
      <p:ext uri="{BB962C8B-B14F-4D97-AF65-F5344CB8AC3E}">
        <p14:creationId xmlns:p14="http://schemas.microsoft.com/office/powerpoint/2010/main" val="240605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7131" y="1509703"/>
            <a:ext cx="5273735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– 1ª Utilização</a:t>
            </a:r>
            <a:endParaRPr lang="pt-PT" sz="4000" b="1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F4A3B61-5B14-DF1C-41C2-9550BC5E8A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8452564"/>
              </p:ext>
            </p:extLst>
          </p:nvPr>
        </p:nvGraphicFramePr>
        <p:xfrm>
          <a:off x="1739709" y="2658571"/>
          <a:ext cx="2186200" cy="3501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E0726DB6-6FF2-B873-6C4D-61E4538BD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5" t="21791" r="17294" b="19630"/>
          <a:stretch/>
        </p:blipFill>
        <p:spPr bwMode="auto">
          <a:xfrm>
            <a:off x="5405387" y="2906849"/>
            <a:ext cx="3969451" cy="26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41691-D50A-AA26-92D2-A5A962B3A498}"/>
              </a:ext>
            </a:extLst>
          </p:cNvPr>
          <p:cNvSpPr txBox="1"/>
          <p:nvPr/>
        </p:nvSpPr>
        <p:spPr>
          <a:xfrm>
            <a:off x="1473214" y="6489701"/>
            <a:ext cx="3401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 </a:t>
            </a:r>
            <a:r>
              <a:rPr lang="en-US" sz="1400" err="1"/>
              <a:t>Conforme</a:t>
            </a:r>
            <a:r>
              <a:rPr lang="en-US" sz="1400"/>
              <a:t> </a:t>
            </a:r>
            <a:r>
              <a:rPr lang="en-US" sz="1400" err="1"/>
              <a:t>decisão</a:t>
            </a:r>
            <a:r>
              <a:rPr lang="en-US" sz="1400"/>
              <a:t> da </a:t>
            </a:r>
            <a:r>
              <a:rPr lang="en-US" sz="1400" err="1"/>
              <a:t>Instituição</a:t>
            </a:r>
            <a:endParaRPr lang="en-US" sz="140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1F8BC78-7D6D-BC09-C4B4-5D6DE12D7B26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Funcionalidades Transversais</a:t>
            </a:r>
          </a:p>
        </p:txBody>
      </p:sp>
    </p:spTree>
    <p:extLst>
      <p:ext uri="{BB962C8B-B14F-4D97-AF65-F5344CB8AC3E}">
        <p14:creationId xmlns:p14="http://schemas.microsoft.com/office/powerpoint/2010/main" val="225485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7131" y="1509703"/>
            <a:ext cx="5273735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– 1ª Utilização</a:t>
            </a:r>
            <a:endParaRPr lang="pt-PT" sz="4000" b="1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F4A3B61-5B14-DF1C-41C2-9550BC5E8A35}"/>
              </a:ext>
            </a:extLst>
          </p:cNvPr>
          <p:cNvGraphicFramePr/>
          <p:nvPr/>
        </p:nvGraphicFramePr>
        <p:xfrm>
          <a:off x="1739709" y="2658571"/>
          <a:ext cx="2186200" cy="3501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E0726DB6-6FF2-B873-6C4D-61E4538BD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5" t="21791" r="17294" b="19630"/>
          <a:stretch/>
        </p:blipFill>
        <p:spPr bwMode="auto">
          <a:xfrm>
            <a:off x="5405387" y="2906849"/>
            <a:ext cx="3969451" cy="26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51AA93A-7900-5702-789F-E17E01499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87" y="3303011"/>
            <a:ext cx="2838450" cy="200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41691-D50A-AA26-92D2-A5A962B3A498}"/>
              </a:ext>
            </a:extLst>
          </p:cNvPr>
          <p:cNvSpPr txBox="1"/>
          <p:nvPr/>
        </p:nvSpPr>
        <p:spPr>
          <a:xfrm>
            <a:off x="1473214" y="6489701"/>
            <a:ext cx="3401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 </a:t>
            </a:r>
            <a:r>
              <a:rPr lang="en-US" sz="1400" err="1"/>
              <a:t>Conforme</a:t>
            </a:r>
            <a:r>
              <a:rPr lang="en-US" sz="1400"/>
              <a:t> </a:t>
            </a:r>
            <a:r>
              <a:rPr lang="en-US" sz="1400" err="1"/>
              <a:t>decisão</a:t>
            </a:r>
            <a:r>
              <a:rPr lang="en-US" sz="1400"/>
              <a:t> da </a:t>
            </a:r>
            <a:r>
              <a:rPr lang="en-US" sz="1400" err="1"/>
              <a:t>Instituição</a:t>
            </a:r>
            <a:endParaRPr lang="en-US" sz="140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1F8BC78-7D6D-BC09-C4B4-5D6DE12D7B26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Funcionalidades Transversais</a:t>
            </a:r>
          </a:p>
        </p:txBody>
      </p:sp>
    </p:spTree>
    <p:extLst>
      <p:ext uri="{BB962C8B-B14F-4D97-AF65-F5344CB8AC3E}">
        <p14:creationId xmlns:p14="http://schemas.microsoft.com/office/powerpoint/2010/main" val="384741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0BF82A68-74C3-B547-5065-A3433D297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91" b="21368"/>
          <a:stretch/>
        </p:blipFill>
        <p:spPr>
          <a:xfrm>
            <a:off x="4616994" y="2538072"/>
            <a:ext cx="5277857" cy="2651760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F4A3B61-5B14-DF1C-41C2-9550BC5E8A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80189"/>
              </p:ext>
            </p:extLst>
          </p:nvPr>
        </p:nvGraphicFramePr>
        <p:xfrm>
          <a:off x="1425681" y="2339182"/>
          <a:ext cx="2186200" cy="3501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3">
            <a:extLst>
              <a:ext uri="{FF2B5EF4-FFF2-40B4-BE49-F238E27FC236}">
                <a16:creationId xmlns:a16="http://schemas.microsoft.com/office/drawing/2014/main" id="{FA87F108-26F6-4F00-ED48-D91A9C725EEF}"/>
              </a:ext>
            </a:extLst>
          </p:cNvPr>
          <p:cNvSpPr txBox="1">
            <a:spLocks/>
          </p:cNvSpPr>
          <p:nvPr/>
        </p:nvSpPr>
        <p:spPr>
          <a:xfrm>
            <a:off x="487967" y="1509703"/>
            <a:ext cx="7957941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D2D9A7D6-2F74-F9FD-B9AD-B1E320BDB2B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Funcionalidades Transversais</a:t>
            </a:r>
          </a:p>
        </p:txBody>
      </p:sp>
    </p:spTree>
    <p:extLst>
      <p:ext uri="{BB962C8B-B14F-4D97-AF65-F5344CB8AC3E}">
        <p14:creationId xmlns:p14="http://schemas.microsoft.com/office/powerpoint/2010/main" val="15880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0BF82A68-74C3-B547-5065-A3433D297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91" b="21368"/>
          <a:stretch/>
        </p:blipFill>
        <p:spPr>
          <a:xfrm>
            <a:off x="4616994" y="2538072"/>
            <a:ext cx="5277857" cy="2651760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F4A3B61-5B14-DF1C-41C2-9550BC5E8A35}"/>
              </a:ext>
            </a:extLst>
          </p:cNvPr>
          <p:cNvGraphicFramePr/>
          <p:nvPr/>
        </p:nvGraphicFramePr>
        <p:xfrm>
          <a:off x="1425681" y="2339182"/>
          <a:ext cx="2186200" cy="3501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44" descr="C:\Users\ameirele\Desktop\acesso1.png">
            <a:extLst>
              <a:ext uri="{FF2B5EF4-FFF2-40B4-BE49-F238E27FC236}">
                <a16:creationId xmlns:a16="http://schemas.microsoft.com/office/drawing/2014/main" id="{86C66DA4-5395-B7B5-B04C-5F1E80597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68273" y="3319703"/>
            <a:ext cx="2575297" cy="1484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3">
            <a:extLst>
              <a:ext uri="{FF2B5EF4-FFF2-40B4-BE49-F238E27FC236}">
                <a16:creationId xmlns:a16="http://schemas.microsoft.com/office/drawing/2014/main" id="{FA87F108-26F6-4F00-ED48-D91A9C725EEF}"/>
              </a:ext>
            </a:extLst>
          </p:cNvPr>
          <p:cNvSpPr txBox="1">
            <a:spLocks/>
          </p:cNvSpPr>
          <p:nvPr/>
        </p:nvSpPr>
        <p:spPr>
          <a:xfrm>
            <a:off x="487967" y="1509703"/>
            <a:ext cx="7957941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D2D9A7D6-2F74-F9FD-B9AD-B1E320BDB2B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Funcionalidades Transversais</a:t>
            </a:r>
          </a:p>
        </p:txBody>
      </p:sp>
    </p:spTree>
    <p:extLst>
      <p:ext uri="{BB962C8B-B14F-4D97-AF65-F5344CB8AC3E}">
        <p14:creationId xmlns:p14="http://schemas.microsoft.com/office/powerpoint/2010/main" val="401873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206C1D-D847-AA60-FA80-8983A0F7B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397" y="1993664"/>
            <a:ext cx="3811858" cy="4404907"/>
          </a:xfrm>
          <a:prstGeom prst="rect">
            <a:avLst/>
          </a:prstGeom>
        </p:spPr>
      </p:pic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5" name="Marcador de Posição de Conteúdo 12">
            <a:extLst>
              <a:ext uri="{FF2B5EF4-FFF2-40B4-BE49-F238E27FC236}">
                <a16:creationId xmlns:a16="http://schemas.microsoft.com/office/drawing/2014/main" id="{B09CB8BB-229B-31E1-198A-EA632C9F41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835866"/>
              </p:ext>
            </p:extLst>
          </p:nvPr>
        </p:nvGraphicFramePr>
        <p:xfrm>
          <a:off x="1380744" y="2238355"/>
          <a:ext cx="386715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3">
            <a:extLst>
              <a:ext uri="{FF2B5EF4-FFF2-40B4-BE49-F238E27FC236}">
                <a16:creationId xmlns:a16="http://schemas.microsoft.com/office/drawing/2014/main" id="{CDA3E07C-8BCD-776D-A401-A76751DA5EA4}"/>
              </a:ext>
            </a:extLst>
          </p:cNvPr>
          <p:cNvSpPr txBox="1">
            <a:spLocks/>
          </p:cNvSpPr>
          <p:nvPr/>
        </p:nvSpPr>
        <p:spPr>
          <a:xfrm>
            <a:off x="507631" y="1509703"/>
            <a:ext cx="7220522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Definições do Utilizador - Perfis</a:t>
            </a:r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077433FA-F132-2EC6-D084-880122F978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2970" y="4110065"/>
            <a:ext cx="352425" cy="243321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5545B8BE-760F-CC4F-EA22-B123D0C502E2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Funcionalidades Transversais</a:t>
            </a: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EFD2E9A3-4914-1FFC-F971-F807B53D4DE5}"/>
              </a:ext>
            </a:extLst>
          </p:cNvPr>
          <p:cNvSpPr/>
          <p:nvPr/>
        </p:nvSpPr>
        <p:spPr>
          <a:xfrm>
            <a:off x="9522947" y="2655271"/>
            <a:ext cx="52413" cy="13722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305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206C1D-D847-AA60-FA80-8983A0F7B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397" y="1993664"/>
            <a:ext cx="3811858" cy="4404907"/>
          </a:xfrm>
          <a:prstGeom prst="rect">
            <a:avLst/>
          </a:prstGeom>
        </p:spPr>
      </p:pic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5" name="Marcador de Posição de Conteúdo 12">
            <a:extLst>
              <a:ext uri="{FF2B5EF4-FFF2-40B4-BE49-F238E27FC236}">
                <a16:creationId xmlns:a16="http://schemas.microsoft.com/office/drawing/2014/main" id="{B09CB8BB-229B-31E1-198A-EA632C9F4161}"/>
              </a:ext>
            </a:extLst>
          </p:cNvPr>
          <p:cNvGraphicFramePr>
            <a:graphicFrameLocks/>
          </p:cNvGraphicFramePr>
          <p:nvPr/>
        </p:nvGraphicFramePr>
        <p:xfrm>
          <a:off x="1380744" y="2238355"/>
          <a:ext cx="386715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3">
            <a:extLst>
              <a:ext uri="{FF2B5EF4-FFF2-40B4-BE49-F238E27FC236}">
                <a16:creationId xmlns:a16="http://schemas.microsoft.com/office/drawing/2014/main" id="{CDA3E07C-8BCD-776D-A401-A76751DA5EA4}"/>
              </a:ext>
            </a:extLst>
          </p:cNvPr>
          <p:cNvSpPr txBox="1">
            <a:spLocks/>
          </p:cNvSpPr>
          <p:nvPr/>
        </p:nvSpPr>
        <p:spPr>
          <a:xfrm>
            <a:off x="507631" y="1509703"/>
            <a:ext cx="7220522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Definições do Utilizador - Perfis</a:t>
            </a:r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077433FA-F132-2EC6-D084-880122F978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2970" y="4110065"/>
            <a:ext cx="352425" cy="243321"/>
          </a:xfrm>
          <a:prstGeom prst="rect">
            <a:avLst/>
          </a:prstGeom>
        </p:spPr>
      </p:pic>
      <p:pic>
        <p:nvPicPr>
          <p:cNvPr id="30" name="Picture 3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CA7510-3157-AE16-01CB-FDD1CF016C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6109" y="3057773"/>
            <a:ext cx="2743200" cy="1323539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5545B8BE-760F-CC4F-EA22-B123D0C502E2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Funcionalidades Transversais</a:t>
            </a:r>
          </a:p>
        </p:txBody>
      </p:sp>
    </p:spTree>
    <p:extLst>
      <p:ext uri="{BB962C8B-B14F-4D97-AF65-F5344CB8AC3E}">
        <p14:creationId xmlns:p14="http://schemas.microsoft.com/office/powerpoint/2010/main" val="56381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206C1D-D847-AA60-FA80-8983A0F7B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397" y="1993664"/>
            <a:ext cx="3811858" cy="4404907"/>
          </a:xfrm>
          <a:prstGeom prst="rect">
            <a:avLst/>
          </a:prstGeom>
        </p:spPr>
      </p:pic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5" name="Marcador de Posição de Conteúdo 12">
            <a:extLst>
              <a:ext uri="{FF2B5EF4-FFF2-40B4-BE49-F238E27FC236}">
                <a16:creationId xmlns:a16="http://schemas.microsoft.com/office/drawing/2014/main" id="{B09CB8BB-229B-31E1-198A-EA632C9F4161}"/>
              </a:ext>
            </a:extLst>
          </p:cNvPr>
          <p:cNvGraphicFramePr>
            <a:graphicFrameLocks/>
          </p:cNvGraphicFramePr>
          <p:nvPr/>
        </p:nvGraphicFramePr>
        <p:xfrm>
          <a:off x="1380744" y="2238355"/>
          <a:ext cx="386715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3">
            <a:extLst>
              <a:ext uri="{FF2B5EF4-FFF2-40B4-BE49-F238E27FC236}">
                <a16:creationId xmlns:a16="http://schemas.microsoft.com/office/drawing/2014/main" id="{CDA3E07C-8BCD-776D-A401-A76751DA5EA4}"/>
              </a:ext>
            </a:extLst>
          </p:cNvPr>
          <p:cNvSpPr txBox="1">
            <a:spLocks/>
          </p:cNvSpPr>
          <p:nvPr/>
        </p:nvSpPr>
        <p:spPr>
          <a:xfrm>
            <a:off x="507631" y="1509703"/>
            <a:ext cx="7220522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Definições do Utilizador - Perfis</a:t>
            </a:r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077433FA-F132-2EC6-D084-880122F978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2970" y="4110065"/>
            <a:ext cx="352425" cy="243321"/>
          </a:xfrm>
          <a:prstGeom prst="rect">
            <a:avLst/>
          </a:prstGeom>
        </p:spPr>
      </p:pic>
      <p:pic>
        <p:nvPicPr>
          <p:cNvPr id="30" name="Picture 3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CA7510-3157-AE16-01CB-FDD1CF016C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018" y="3378159"/>
            <a:ext cx="2743200" cy="1323539"/>
          </a:xfrm>
          <a:prstGeom prst="rect">
            <a:avLst/>
          </a:prstGeom>
        </p:spPr>
      </p:pic>
      <p:pic>
        <p:nvPicPr>
          <p:cNvPr id="13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0ECD87-B9A0-C8FC-A1A9-386238BC8E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1658" y="1989541"/>
            <a:ext cx="3811857" cy="4409030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5545B8BE-760F-CC4F-EA22-B123D0C502E2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Funcionalidades Transversais</a:t>
            </a:r>
          </a:p>
        </p:txBody>
      </p:sp>
    </p:spTree>
    <p:extLst>
      <p:ext uri="{BB962C8B-B14F-4D97-AF65-F5344CB8AC3E}">
        <p14:creationId xmlns:p14="http://schemas.microsoft.com/office/powerpoint/2010/main" val="1932946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AD482E7459670459D11D7A4CCFBF41E" ma:contentTypeVersion="15" ma:contentTypeDescription="Criar um novo documento." ma:contentTypeScope="" ma:versionID="c00c131c5423d375d258081ab756eb0a">
  <xsd:schema xmlns:xsd="http://www.w3.org/2001/XMLSchema" xmlns:xs="http://www.w3.org/2001/XMLSchema" xmlns:p="http://schemas.microsoft.com/office/2006/metadata/properties" xmlns:ns2="3d263bfa-e54b-4474-99a1-1497adc5c703" xmlns:ns3="d6a12305-00c7-47eb-8956-ac84cee4acca" targetNamespace="http://schemas.microsoft.com/office/2006/metadata/properties" ma:root="true" ma:fieldsID="09bdbc41dc7af80ac4aef9a228b49be6" ns2:_="" ns3:_="">
    <xsd:import namespace="3d263bfa-e54b-4474-99a1-1497adc5c703"/>
    <xsd:import namespace="d6a12305-00c7-47eb-8956-ac84cee4a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63bfa-e54b-4474-99a1-1497adc5c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m" ma:readOnly="false" ma:fieldId="{5cf76f15-5ced-4ddc-b409-7134ff3c332f}" ma:taxonomyMulti="true" ma:sspId="85ed6ea8-6a9a-4bd7-b786-b0397e358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12305-00c7-47eb-8956-ac84cee4a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4918850-50c4-4320-b624-cb81c91711e8}" ma:internalName="TaxCatchAll" ma:showField="CatchAllData" ma:web="d6a12305-00c7-47eb-8956-ac84cee4a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a12305-00c7-47eb-8956-ac84cee4acca" xsi:nil="true"/>
    <lcf76f155ced4ddcb4097134ff3c332f xmlns="3d263bfa-e54b-4474-99a1-1497adc5c70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45C82B-48BA-446F-AC59-2B85AD8A9934}"/>
</file>

<file path=customXml/itemProps2.xml><?xml version="1.0" encoding="utf-8"?>
<ds:datastoreItem xmlns:ds="http://schemas.openxmlformats.org/officeDocument/2006/customXml" ds:itemID="{2641F3B8-C350-4ACA-8F0F-5142A59E9B47}">
  <ds:schemaRefs>
    <ds:schemaRef ds:uri="3d263bfa-e54b-4474-99a1-1497adc5c703"/>
    <ds:schemaRef ds:uri="d6a12305-00c7-47eb-8956-ac84cee4acc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E98F79-3E93-4FFC-A878-6FEFE03E30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Questões?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Viana</dc:creator>
  <cp:revision>24</cp:revision>
  <dcterms:created xsi:type="dcterms:W3CDTF">2020-11-10T14:48:16Z</dcterms:created>
  <dcterms:modified xsi:type="dcterms:W3CDTF">2024-02-14T15:23:42Z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0x0101001AD482E7459670459D11D7A4CCFBF41E</vt:lpwstr>
  </property>
  <property fmtid="{D5CDD505-2E9C-101B-9397-08002B2CF9AE}" pid="3" name="MediaServiceImageTags">
    <vt:lpwstr/>
  </property>
</Properties>
</file>