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460" r:id="rId8"/>
    <p:sldId id="540" r:id="rId9"/>
    <p:sldId id="541" r:id="rId10"/>
    <p:sldId id="542" r:id="rId11"/>
    <p:sldId id="520" r:id="rId12"/>
    <p:sldId id="527" r:id="rId13"/>
    <p:sldId id="526" r:id="rId14"/>
    <p:sldId id="555" r:id="rId15"/>
    <p:sldId id="556" r:id="rId16"/>
    <p:sldId id="557" r:id="rId17"/>
    <p:sldId id="534" r:id="rId18"/>
    <p:sldId id="538" r:id="rId19"/>
    <p:sldId id="558" r:id="rId20"/>
    <p:sldId id="559" r:id="rId21"/>
    <p:sldId id="539" r:id="rId22"/>
    <p:sldId id="535" r:id="rId23"/>
    <p:sldId id="560" r:id="rId24"/>
    <p:sldId id="561" r:id="rId25"/>
    <p:sldId id="562" r:id="rId26"/>
    <p:sldId id="563" r:id="rId27"/>
    <p:sldId id="537" r:id="rId28"/>
    <p:sldId id="564" r:id="rId29"/>
    <p:sldId id="565" r:id="rId30"/>
    <p:sldId id="566" r:id="rId31"/>
    <p:sldId id="536" r:id="rId32"/>
    <p:sldId id="567" r:id="rId33"/>
    <p:sldId id="568" r:id="rId34"/>
    <p:sldId id="569" r:id="rId35"/>
    <p:sldId id="459" r:id="rId36"/>
    <p:sldId id="259" r:id="rId3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73C7D1-AF14-55B8-9FA2-1FD7E807D808}" name="Tiago Miguel Correia Jorge" initials="TC" userId="S::tiago.correia.ext@spms.min-saude.pt::465b0b12-b941-4816-a15a-7fefba3c9457" providerId="AD"/>
  <p188:author id="{F6EA5DE3-7E04-FA69-C4A8-DCE1F3C5C52D}" name="Hugo Castanheta" initials="HC" userId="S::hugo.castanheta.ext@spms.min-saude.pt::47c1c2ed-0231-4d31-a6dd-05975b1ed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FD0D-342C-4853-A8B5-1B4769E72265}" v="4" dt="2023-10-03T16:30:32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ctávio Mendes" userId="S::octavio.mendes.ext@spms.min-saude.pt::5572afd3-2ef6-4933-9f2e-202698667111" providerId="AD" clId="Web-{DC909BFD-3BFD-CF28-7C9D-1AA1E5817A7D}"/>
    <pc:docChg chg="modSld">
      <pc:chgData name="Octávio Mendes" userId="S::octavio.mendes.ext@spms.min-saude.pt::5572afd3-2ef6-4933-9f2e-202698667111" providerId="AD" clId="Web-{DC909BFD-3BFD-CF28-7C9D-1AA1E5817A7D}" dt="2023-05-04T17:35:05.017" v="1" actId="20577"/>
      <pc:docMkLst>
        <pc:docMk/>
      </pc:docMkLst>
      <pc:sldChg chg="modSp">
        <pc:chgData name="Octávio Mendes" userId="S::octavio.mendes.ext@spms.min-saude.pt::5572afd3-2ef6-4933-9f2e-202698667111" providerId="AD" clId="Web-{DC909BFD-3BFD-CF28-7C9D-1AA1E5817A7D}" dt="2023-05-04T17:35:05.017" v="1" actId="20577"/>
        <pc:sldMkLst>
          <pc:docMk/>
          <pc:sldMk cId="1397308367" sldId="526"/>
        </pc:sldMkLst>
        <pc:spChg chg="mod">
          <ac:chgData name="Octávio Mendes" userId="S::octavio.mendes.ext@spms.min-saude.pt::5572afd3-2ef6-4933-9f2e-202698667111" providerId="AD" clId="Web-{DC909BFD-3BFD-CF28-7C9D-1AA1E5817A7D}" dt="2023-05-04T17:35:05.017" v="1" actId="20577"/>
          <ac:spMkLst>
            <pc:docMk/>
            <pc:sldMk cId="1397308367" sldId="526"/>
            <ac:spMk id="14" creationId="{B54E535B-95EB-8B0F-E903-4C3A4ED8874B}"/>
          </ac:spMkLst>
        </pc:spChg>
      </pc:sldChg>
    </pc:docChg>
  </pc:docChgLst>
  <pc:docChgLst>
    <pc:chgData name="Hugo Castanheta" userId="47c1c2ed-0231-4d31-a6dd-05975b1edcb8" providerId="ADAL" clId="{179A1ABD-098D-4AE9-B4EF-975815C6A7A8}"/>
    <pc:docChg chg="modSld">
      <pc:chgData name="Hugo Castanheta" userId="47c1c2ed-0231-4d31-a6dd-05975b1edcb8" providerId="ADAL" clId="{179A1ABD-098D-4AE9-B4EF-975815C6A7A8}" dt="2023-05-08T16:43:48.466" v="13"/>
      <pc:docMkLst>
        <pc:docMk/>
      </pc:docMkLst>
      <pc:sldChg chg="addSp modSp mod">
        <pc:chgData name="Hugo Castanheta" userId="47c1c2ed-0231-4d31-a6dd-05975b1edcb8" providerId="ADAL" clId="{179A1ABD-098D-4AE9-B4EF-975815C6A7A8}" dt="2023-05-08T16:42:59.327" v="3" actId="20577"/>
        <pc:sldMkLst>
          <pc:docMk/>
          <pc:sldMk cId="2254855711" sldId="258"/>
        </pc:sldMkLst>
        <pc:spChg chg="add mod">
          <ac:chgData name="Hugo Castanheta" userId="47c1c2ed-0231-4d31-a6dd-05975b1edcb8" providerId="ADAL" clId="{179A1ABD-098D-4AE9-B4EF-975815C6A7A8}" dt="2023-05-08T16:42:59.327" v="3" actId="20577"/>
          <ac:spMkLst>
            <pc:docMk/>
            <pc:sldMk cId="2254855711" sldId="258"/>
            <ac:spMk id="2" creationId="{2DF36D8C-8979-5A22-D45F-1354A6CD029C}"/>
          </ac:spMkLst>
        </pc:spChg>
      </pc:sldChg>
      <pc:sldChg chg="addSp modSp">
        <pc:chgData name="Hugo Castanheta" userId="47c1c2ed-0231-4d31-a6dd-05975b1edcb8" providerId="ADAL" clId="{179A1ABD-098D-4AE9-B4EF-975815C6A7A8}" dt="2023-05-08T16:43:28.142" v="4"/>
        <pc:sldMkLst>
          <pc:docMk/>
          <pc:sldMk cId="1439529168" sldId="460"/>
        </pc:sldMkLst>
        <pc:spChg chg="add mod">
          <ac:chgData name="Hugo Castanheta" userId="47c1c2ed-0231-4d31-a6dd-05975b1edcb8" providerId="ADAL" clId="{179A1ABD-098D-4AE9-B4EF-975815C6A7A8}" dt="2023-05-08T16:43:28.142" v="4"/>
          <ac:spMkLst>
            <pc:docMk/>
            <pc:sldMk cId="1439529168" sldId="460"/>
            <ac:spMk id="6" creationId="{09048EDC-579F-48FF-D0E7-D7FC4893908B}"/>
          </ac:spMkLst>
        </pc:spChg>
      </pc:sldChg>
      <pc:sldChg chg="addSp modSp">
        <pc:chgData name="Hugo Castanheta" userId="47c1c2ed-0231-4d31-a6dd-05975b1edcb8" providerId="ADAL" clId="{179A1ABD-098D-4AE9-B4EF-975815C6A7A8}" dt="2023-05-08T16:43:30.106" v="5"/>
        <pc:sldMkLst>
          <pc:docMk/>
          <pc:sldMk cId="3229309797" sldId="520"/>
        </pc:sldMkLst>
        <pc:spChg chg="add mod">
          <ac:chgData name="Hugo Castanheta" userId="47c1c2ed-0231-4d31-a6dd-05975b1edcb8" providerId="ADAL" clId="{179A1ABD-098D-4AE9-B4EF-975815C6A7A8}" dt="2023-05-08T16:43:30.106" v="5"/>
          <ac:spMkLst>
            <pc:docMk/>
            <pc:sldMk cId="3229309797" sldId="520"/>
            <ac:spMk id="3" creationId="{D69732CA-A9C5-F19E-BC33-087ADD295575}"/>
          </ac:spMkLst>
        </pc:spChg>
      </pc:sldChg>
      <pc:sldChg chg="addSp modSp">
        <pc:chgData name="Hugo Castanheta" userId="47c1c2ed-0231-4d31-a6dd-05975b1edcb8" providerId="ADAL" clId="{179A1ABD-098D-4AE9-B4EF-975815C6A7A8}" dt="2023-05-08T16:43:36.666" v="7"/>
        <pc:sldMkLst>
          <pc:docMk/>
          <pc:sldMk cId="1397308367" sldId="526"/>
        </pc:sldMkLst>
        <pc:spChg chg="add mod">
          <ac:chgData name="Hugo Castanheta" userId="47c1c2ed-0231-4d31-a6dd-05975b1edcb8" providerId="ADAL" clId="{179A1ABD-098D-4AE9-B4EF-975815C6A7A8}" dt="2023-05-08T16:43:36.666" v="7"/>
          <ac:spMkLst>
            <pc:docMk/>
            <pc:sldMk cId="1397308367" sldId="526"/>
            <ac:spMk id="9" creationId="{BC2DF336-C37E-3708-F029-B0461CFA55B0}"/>
          </ac:spMkLst>
        </pc:spChg>
      </pc:sldChg>
      <pc:sldChg chg="addSp modSp">
        <pc:chgData name="Hugo Castanheta" userId="47c1c2ed-0231-4d31-a6dd-05975b1edcb8" providerId="ADAL" clId="{179A1ABD-098D-4AE9-B4EF-975815C6A7A8}" dt="2023-05-08T16:43:31.886" v="6"/>
        <pc:sldMkLst>
          <pc:docMk/>
          <pc:sldMk cId="2213349029" sldId="527"/>
        </pc:sldMkLst>
        <pc:spChg chg="add mod">
          <ac:chgData name="Hugo Castanheta" userId="47c1c2ed-0231-4d31-a6dd-05975b1edcb8" providerId="ADAL" clId="{179A1ABD-098D-4AE9-B4EF-975815C6A7A8}" dt="2023-05-08T16:43:31.886" v="6"/>
          <ac:spMkLst>
            <pc:docMk/>
            <pc:sldMk cId="2213349029" sldId="527"/>
            <ac:spMk id="3" creationId="{DAAC56EE-B9C6-96A3-5ECD-C8400DA8EF53}"/>
          </ac:spMkLst>
        </pc:spChg>
      </pc:sldChg>
      <pc:sldChg chg="addSp modSp">
        <pc:chgData name="Hugo Castanheta" userId="47c1c2ed-0231-4d31-a6dd-05975b1edcb8" providerId="ADAL" clId="{179A1ABD-098D-4AE9-B4EF-975815C6A7A8}" dt="2023-05-08T16:43:39.216" v="8"/>
        <pc:sldMkLst>
          <pc:docMk/>
          <pc:sldMk cId="3036370495" sldId="534"/>
        </pc:sldMkLst>
        <pc:spChg chg="add mod">
          <ac:chgData name="Hugo Castanheta" userId="47c1c2ed-0231-4d31-a6dd-05975b1edcb8" providerId="ADAL" clId="{179A1ABD-098D-4AE9-B4EF-975815C6A7A8}" dt="2023-05-08T16:43:39.216" v="8"/>
          <ac:spMkLst>
            <pc:docMk/>
            <pc:sldMk cId="3036370495" sldId="534"/>
            <ac:spMk id="3" creationId="{0ED9BBC4-AE88-B7C9-3FD3-13929B5A9975}"/>
          </ac:spMkLst>
        </pc:spChg>
      </pc:sldChg>
      <pc:sldChg chg="addSp modSp">
        <pc:chgData name="Hugo Castanheta" userId="47c1c2ed-0231-4d31-a6dd-05975b1edcb8" providerId="ADAL" clId="{179A1ABD-098D-4AE9-B4EF-975815C6A7A8}" dt="2023-05-08T16:43:44.111" v="11"/>
        <pc:sldMkLst>
          <pc:docMk/>
          <pc:sldMk cId="3120997534" sldId="535"/>
        </pc:sldMkLst>
        <pc:spChg chg="add mod">
          <ac:chgData name="Hugo Castanheta" userId="47c1c2ed-0231-4d31-a6dd-05975b1edcb8" providerId="ADAL" clId="{179A1ABD-098D-4AE9-B4EF-975815C6A7A8}" dt="2023-05-08T16:43:44.111" v="11"/>
          <ac:spMkLst>
            <pc:docMk/>
            <pc:sldMk cId="3120997534" sldId="535"/>
            <ac:spMk id="5" creationId="{033B9AF9-3CD7-D798-7052-38E7A67FAADF}"/>
          </ac:spMkLst>
        </pc:spChg>
      </pc:sldChg>
      <pc:sldChg chg="addSp modSp">
        <pc:chgData name="Hugo Castanheta" userId="47c1c2ed-0231-4d31-a6dd-05975b1edcb8" providerId="ADAL" clId="{179A1ABD-098D-4AE9-B4EF-975815C6A7A8}" dt="2023-05-08T16:43:48.466" v="13"/>
        <pc:sldMkLst>
          <pc:docMk/>
          <pc:sldMk cId="3542269508" sldId="536"/>
        </pc:sldMkLst>
        <pc:spChg chg="add mod">
          <ac:chgData name="Hugo Castanheta" userId="47c1c2ed-0231-4d31-a6dd-05975b1edcb8" providerId="ADAL" clId="{179A1ABD-098D-4AE9-B4EF-975815C6A7A8}" dt="2023-05-08T16:43:48.466" v="13"/>
          <ac:spMkLst>
            <pc:docMk/>
            <pc:sldMk cId="3542269508" sldId="536"/>
            <ac:spMk id="3" creationId="{7E6585C7-9A25-251D-AB7A-37D32D38B6D5}"/>
          </ac:spMkLst>
        </pc:spChg>
      </pc:sldChg>
      <pc:sldChg chg="addSp modSp">
        <pc:chgData name="Hugo Castanheta" userId="47c1c2ed-0231-4d31-a6dd-05975b1edcb8" providerId="ADAL" clId="{179A1ABD-098D-4AE9-B4EF-975815C6A7A8}" dt="2023-05-08T16:43:45.886" v="12"/>
        <pc:sldMkLst>
          <pc:docMk/>
          <pc:sldMk cId="4176084173" sldId="537"/>
        </pc:sldMkLst>
        <pc:spChg chg="add mod">
          <ac:chgData name="Hugo Castanheta" userId="47c1c2ed-0231-4d31-a6dd-05975b1edcb8" providerId="ADAL" clId="{179A1ABD-098D-4AE9-B4EF-975815C6A7A8}" dt="2023-05-08T16:43:45.886" v="12"/>
          <ac:spMkLst>
            <pc:docMk/>
            <pc:sldMk cId="4176084173" sldId="537"/>
            <ac:spMk id="3" creationId="{A6953DAE-DFDD-25DF-905D-16A1AF55ABA5}"/>
          </ac:spMkLst>
        </pc:spChg>
      </pc:sldChg>
      <pc:sldChg chg="addSp modSp">
        <pc:chgData name="Hugo Castanheta" userId="47c1c2ed-0231-4d31-a6dd-05975b1edcb8" providerId="ADAL" clId="{179A1ABD-098D-4AE9-B4EF-975815C6A7A8}" dt="2023-05-08T16:43:40.956" v="9"/>
        <pc:sldMkLst>
          <pc:docMk/>
          <pc:sldMk cId="2412761174" sldId="538"/>
        </pc:sldMkLst>
        <pc:spChg chg="add mod">
          <ac:chgData name="Hugo Castanheta" userId="47c1c2ed-0231-4d31-a6dd-05975b1edcb8" providerId="ADAL" clId="{179A1ABD-098D-4AE9-B4EF-975815C6A7A8}" dt="2023-05-08T16:43:40.956" v="9"/>
          <ac:spMkLst>
            <pc:docMk/>
            <pc:sldMk cId="2412761174" sldId="538"/>
            <ac:spMk id="3" creationId="{BD55DD59-CBB1-7083-EC41-BE1066D07BBE}"/>
          </ac:spMkLst>
        </pc:spChg>
      </pc:sldChg>
      <pc:sldChg chg="addSp modSp">
        <pc:chgData name="Hugo Castanheta" userId="47c1c2ed-0231-4d31-a6dd-05975b1edcb8" providerId="ADAL" clId="{179A1ABD-098D-4AE9-B4EF-975815C6A7A8}" dt="2023-05-08T16:43:42.546" v="10"/>
        <pc:sldMkLst>
          <pc:docMk/>
          <pc:sldMk cId="876503476" sldId="539"/>
        </pc:sldMkLst>
        <pc:spChg chg="add mod">
          <ac:chgData name="Hugo Castanheta" userId="47c1c2ed-0231-4d31-a6dd-05975b1edcb8" providerId="ADAL" clId="{179A1ABD-098D-4AE9-B4EF-975815C6A7A8}" dt="2023-05-08T16:43:42.546" v="10"/>
          <ac:spMkLst>
            <pc:docMk/>
            <pc:sldMk cId="876503476" sldId="539"/>
            <ac:spMk id="2" creationId="{0F6F462D-6E9E-8133-C9AF-F9699FC0052B}"/>
          </ac:spMkLst>
        </pc:spChg>
      </pc:sldChg>
    </pc:docChg>
  </pc:docChgLst>
  <pc:docChgLst>
    <pc:chgData name="Pedro Lisboa" userId="S::pedro.lisboa.ext@spms.min-saude.pt::9984163f-03ba-4470-b3c8-b7003b69de2f" providerId="AD" clId="Web-{ABA80F7C-6866-0263-8950-2CA88E80C2C7}"/>
    <pc:docChg chg="modSld">
      <pc:chgData name="Pedro Lisboa" userId="S::pedro.lisboa.ext@spms.min-saude.pt::9984163f-03ba-4470-b3c8-b7003b69de2f" providerId="AD" clId="Web-{ABA80F7C-6866-0263-8950-2CA88E80C2C7}" dt="2023-05-02T15:17:35.639" v="7" actId="20577"/>
      <pc:docMkLst>
        <pc:docMk/>
      </pc:docMkLst>
      <pc:sldChg chg="modSp">
        <pc:chgData name="Pedro Lisboa" userId="S::pedro.lisboa.ext@spms.min-saude.pt::9984163f-03ba-4470-b3c8-b7003b69de2f" providerId="AD" clId="Web-{ABA80F7C-6866-0263-8950-2CA88E80C2C7}" dt="2023-05-02T15:17:35.639" v="7" actId="20577"/>
        <pc:sldMkLst>
          <pc:docMk/>
          <pc:sldMk cId="876503476" sldId="539"/>
        </pc:sldMkLst>
        <pc:graphicFrameChg chg="modGraphic">
          <ac:chgData name="Pedro Lisboa" userId="S::pedro.lisboa.ext@spms.min-saude.pt::9984163f-03ba-4470-b3c8-b7003b69de2f" providerId="AD" clId="Web-{ABA80F7C-6866-0263-8950-2CA88E80C2C7}" dt="2023-05-02T15:17:35.639" v="7" actId="20577"/>
          <ac:graphicFrameMkLst>
            <pc:docMk/>
            <pc:sldMk cId="876503476" sldId="539"/>
            <ac:graphicFrameMk id="49" creationId="{18282039-84B1-78A1-447E-5FE3E7B4453D}"/>
          </ac:graphicFrameMkLst>
        </pc:graphicFrameChg>
      </pc:sldChg>
    </pc:docChg>
  </pc:docChgLst>
  <pc:docChgLst>
    <pc:chgData name="Hugo Castanheta" userId="S::hugo.castanheta.ext@spms.min-saude.pt::47c1c2ed-0231-4d31-a6dd-05975b1edcb8" providerId="AD" clId="Web-{D8C4F070-F2E0-EBAE-6548-C8239428A758}"/>
    <pc:docChg chg="modSld">
      <pc:chgData name="Hugo Castanheta" userId="S::hugo.castanheta.ext@spms.min-saude.pt::47c1c2ed-0231-4d31-a6dd-05975b1edcb8" providerId="AD" clId="Web-{D8C4F070-F2E0-EBAE-6548-C8239428A758}" dt="2023-09-29T13:53:32.255" v="1" actId="1076"/>
      <pc:docMkLst>
        <pc:docMk/>
      </pc:docMkLst>
      <pc:sldChg chg="modSp">
        <pc:chgData name="Hugo Castanheta" userId="S::hugo.castanheta.ext@spms.min-saude.pt::47c1c2ed-0231-4d31-a6dd-05975b1edcb8" providerId="AD" clId="Web-{D8C4F070-F2E0-EBAE-6548-C8239428A758}" dt="2023-09-29T13:53:32.255" v="1" actId="1076"/>
        <pc:sldMkLst>
          <pc:docMk/>
          <pc:sldMk cId="3542269508" sldId="536"/>
        </pc:sldMkLst>
        <pc:picChg chg="mod">
          <ac:chgData name="Hugo Castanheta" userId="S::hugo.castanheta.ext@spms.min-saude.pt::47c1c2ed-0231-4d31-a6dd-05975b1edcb8" providerId="AD" clId="Web-{D8C4F070-F2E0-EBAE-6548-C8239428A758}" dt="2023-09-29T13:53:32.255" v="1" actId="1076"/>
          <ac:picMkLst>
            <pc:docMk/>
            <pc:sldMk cId="3542269508" sldId="536"/>
            <ac:picMk id="30" creationId="{C37657EC-2AFE-B736-B7CB-67F127060AB4}"/>
          </ac:picMkLst>
        </pc:picChg>
      </pc:sldChg>
    </pc:docChg>
  </pc:docChgLst>
  <pc:docChgLst>
    <pc:chgData name="Sonia Nunes" userId="S::sonia.nunes.ext@spms.min-saude.pt::18fc9053-4b1f-442a-b16a-7b7373a11f0d" providerId="AD" clId="Web-{EA845C53-BCD4-2538-04F3-180F8D31761B}"/>
    <pc:docChg chg="addSld modSld">
      <pc:chgData name="Sonia Nunes" userId="S::sonia.nunes.ext@spms.min-saude.pt::18fc9053-4b1f-442a-b16a-7b7373a11f0d" providerId="AD" clId="Web-{EA845C53-BCD4-2538-04F3-180F8D31761B}" dt="2023-05-02T11:04:09.984" v="60" actId="14100"/>
      <pc:docMkLst>
        <pc:docMk/>
      </pc:docMkLst>
      <pc:sldChg chg="addSp delSp modSp add replId delAnim">
        <pc:chgData name="Sonia Nunes" userId="S::sonia.nunes.ext@spms.min-saude.pt::18fc9053-4b1f-442a-b16a-7b7373a11f0d" providerId="AD" clId="Web-{EA845C53-BCD4-2538-04F3-180F8D31761B}" dt="2023-05-02T11:04:09.984" v="60" actId="14100"/>
        <pc:sldMkLst>
          <pc:docMk/>
          <pc:sldMk cId="876503476" sldId="539"/>
        </pc:sldMkLst>
        <pc:graphicFrameChg chg="del modGraphic">
          <ac:chgData name="Sonia Nunes" userId="S::sonia.nunes.ext@spms.min-saude.pt::18fc9053-4b1f-442a-b16a-7b7373a11f0d" providerId="AD" clId="Web-{EA845C53-BCD4-2538-04F3-180F8D31761B}" dt="2023-05-02T10:59:38.993" v="10"/>
          <ac:graphicFrameMkLst>
            <pc:docMk/>
            <pc:sldMk cId="876503476" sldId="539"/>
            <ac:graphicFrameMk id="9" creationId="{92E3C321-40CA-0856-11CF-8895AF53E57B}"/>
          </ac:graphicFrameMkLst>
        </pc:graphicFrameChg>
        <pc:graphicFrameChg chg="add modGraphic">
          <ac:chgData name="Sonia Nunes" userId="S::sonia.nunes.ext@spms.min-saude.pt::18fc9053-4b1f-442a-b16a-7b7373a11f0d" providerId="AD" clId="Web-{EA845C53-BCD4-2538-04F3-180F8D31761B}" dt="2023-05-02T11:03:37.436" v="57" actId="20577"/>
          <ac:graphicFrameMkLst>
            <pc:docMk/>
            <pc:sldMk cId="876503476" sldId="539"/>
            <ac:graphicFrameMk id="49" creationId="{18282039-84B1-78A1-447E-5FE3E7B4453D}"/>
          </ac:graphicFrameMkLst>
        </pc:graphicFrameChg>
        <pc:picChg chg="del">
          <ac:chgData name="Sonia Nunes" userId="S::sonia.nunes.ext@spms.min-saude.pt::18fc9053-4b1f-442a-b16a-7b7373a11f0d" providerId="AD" clId="Web-{EA845C53-BCD4-2538-04F3-180F8D31761B}" dt="2023-05-02T10:59:08.555" v="4"/>
          <ac:picMkLst>
            <pc:docMk/>
            <pc:sldMk cId="876503476" sldId="539"/>
            <ac:picMk id="6" creationId="{6797A7D2-A428-5A1D-0B7B-2018059FA129}"/>
          </ac:picMkLst>
        </pc:picChg>
        <pc:picChg chg="del">
          <ac:chgData name="Sonia Nunes" userId="S::sonia.nunes.ext@spms.min-saude.pt::18fc9053-4b1f-442a-b16a-7b7373a11f0d" providerId="AD" clId="Web-{EA845C53-BCD4-2538-04F3-180F8D31761B}" dt="2023-05-02T10:59:08.524" v="3"/>
          <ac:picMkLst>
            <pc:docMk/>
            <pc:sldMk cId="876503476" sldId="539"/>
            <ac:picMk id="11" creationId="{5D5F8E86-E093-59D9-4B98-96CD16457511}"/>
          </ac:picMkLst>
        </pc:picChg>
        <pc:picChg chg="del">
          <ac:chgData name="Sonia Nunes" userId="S::sonia.nunes.ext@spms.min-saude.pt::18fc9053-4b1f-442a-b16a-7b7373a11f0d" providerId="AD" clId="Web-{EA845C53-BCD4-2538-04F3-180F8D31761B}" dt="2023-05-02T10:59:07.211" v="2"/>
          <ac:picMkLst>
            <pc:docMk/>
            <pc:sldMk cId="876503476" sldId="539"/>
            <ac:picMk id="15" creationId="{D5098F8C-507C-1029-2853-6F5AEEEE0351}"/>
          </ac:picMkLst>
        </pc:picChg>
        <pc:picChg chg="del">
          <ac:chgData name="Sonia Nunes" userId="S::sonia.nunes.ext@spms.min-saude.pt::18fc9053-4b1f-442a-b16a-7b7373a11f0d" providerId="AD" clId="Web-{EA845C53-BCD4-2538-04F3-180F8D31761B}" dt="2023-05-02T10:59:04.477" v="1"/>
          <ac:picMkLst>
            <pc:docMk/>
            <pc:sldMk cId="876503476" sldId="539"/>
            <ac:picMk id="17" creationId="{135B0AAE-5EBF-DB02-F204-E1C543E0279C}"/>
          </ac:picMkLst>
        </pc:picChg>
        <pc:picChg chg="add del mod">
          <ac:chgData name="Sonia Nunes" userId="S::sonia.nunes.ext@spms.min-saude.pt::18fc9053-4b1f-442a-b16a-7b7373a11f0d" providerId="AD" clId="Web-{EA845C53-BCD4-2538-04F3-180F8D31761B}" dt="2023-05-02T10:59:12.477" v="6"/>
          <ac:picMkLst>
            <pc:docMk/>
            <pc:sldMk cId="876503476" sldId="539"/>
            <ac:picMk id="21" creationId="{7B570F62-9E50-E05F-1F06-18BF4698B294}"/>
          </ac:picMkLst>
        </pc:picChg>
        <pc:picChg chg="add mod">
          <ac:chgData name="Sonia Nunes" userId="S::sonia.nunes.ext@spms.min-saude.pt::18fc9053-4b1f-442a-b16a-7b7373a11f0d" providerId="AD" clId="Web-{EA845C53-BCD4-2538-04F3-180F8D31761B}" dt="2023-05-02T11:04:09.984" v="60" actId="14100"/>
          <ac:picMkLst>
            <pc:docMk/>
            <pc:sldMk cId="876503476" sldId="539"/>
            <ac:picMk id="152" creationId="{0DDF27A0-C3A8-9E76-EC66-686633315628}"/>
          </ac:picMkLst>
        </pc:picChg>
      </pc:sldChg>
    </pc:docChg>
  </pc:docChgLst>
  <pc:docChgLst>
    <pc:chgData name="Tiago Miguel Correia Jorge" userId="465b0b12-b941-4816-a15a-7fefba3c9457" providerId="ADAL" clId="{0FEDFD0D-342C-4853-A8B5-1B4769E72265}"/>
    <pc:docChg chg="undo custSel addSld delSld modSld">
      <pc:chgData name="Tiago Miguel Correia Jorge" userId="465b0b12-b941-4816-a15a-7fefba3c9457" providerId="ADAL" clId="{0FEDFD0D-342C-4853-A8B5-1B4769E72265}" dt="2023-10-03T17:21:37.135" v="276" actId="47"/>
      <pc:docMkLst>
        <pc:docMk/>
      </pc:docMkLst>
      <pc:sldChg chg="delSp modSp mod delAnim modAnim">
        <pc:chgData name="Tiago Miguel Correia Jorge" userId="465b0b12-b941-4816-a15a-7fefba3c9457" providerId="ADAL" clId="{0FEDFD0D-342C-4853-A8B5-1B4769E72265}" dt="2023-10-03T16:33:48" v="15"/>
        <pc:sldMkLst>
          <pc:docMk/>
          <pc:sldMk cId="1439529168" sldId="460"/>
        </pc:sldMkLst>
        <pc:graphicFrameChg chg="mod">
          <ac:chgData name="Tiago Miguel Correia Jorge" userId="465b0b12-b941-4816-a15a-7fefba3c9457" providerId="ADAL" clId="{0FEDFD0D-342C-4853-A8B5-1B4769E72265}" dt="2023-10-03T16:33:48" v="15"/>
          <ac:graphicFrameMkLst>
            <pc:docMk/>
            <pc:sldMk cId="1439529168" sldId="460"/>
            <ac:graphicFrameMk id="9" creationId="{92E3C321-40CA-0856-11CF-8895AF53E57B}"/>
          </ac:graphicFrameMkLst>
        </pc:graphicFrameChg>
        <pc:picChg chg="del">
          <ac:chgData name="Tiago Miguel Correia Jorge" userId="465b0b12-b941-4816-a15a-7fefba3c9457" providerId="ADAL" clId="{0FEDFD0D-342C-4853-A8B5-1B4769E72265}" dt="2023-10-03T16:31:00.411" v="7" actId="478"/>
          <ac:picMkLst>
            <pc:docMk/>
            <pc:sldMk cId="1439529168" sldId="460"/>
            <ac:picMk id="11" creationId="{00C78784-52F8-887A-BF37-D6F033FD75CA}"/>
          </ac:picMkLst>
        </pc:picChg>
        <pc:picChg chg="del">
          <ac:chgData name="Tiago Miguel Correia Jorge" userId="465b0b12-b941-4816-a15a-7fefba3c9457" providerId="ADAL" clId="{0FEDFD0D-342C-4853-A8B5-1B4769E72265}" dt="2023-10-03T16:31:04.875" v="9" actId="478"/>
          <ac:picMkLst>
            <pc:docMk/>
            <pc:sldMk cId="1439529168" sldId="460"/>
            <ac:picMk id="20" creationId="{5D5F8E86-E093-59D9-4B98-96CD16457511}"/>
          </ac:picMkLst>
        </pc:picChg>
        <pc:picChg chg="del">
          <ac:chgData name="Tiago Miguel Correia Jorge" userId="465b0b12-b941-4816-a15a-7fefba3c9457" providerId="ADAL" clId="{0FEDFD0D-342C-4853-A8B5-1B4769E72265}" dt="2023-10-03T16:31:03.185" v="8" actId="478"/>
          <ac:picMkLst>
            <pc:docMk/>
            <pc:sldMk cId="1439529168" sldId="460"/>
            <ac:picMk id="23" creationId="{D5098F8C-507C-1029-2853-6F5AEEEE0351}"/>
          </ac:picMkLst>
        </pc:picChg>
      </pc:sldChg>
      <pc:sldChg chg="addSp delSp modSp mod delAnim modAnim addCm delCm modCm">
        <pc:chgData name="Tiago Miguel Correia Jorge" userId="465b0b12-b941-4816-a15a-7fefba3c9457" providerId="ADAL" clId="{0FEDFD0D-342C-4853-A8B5-1B4769E72265}" dt="2023-10-03T16:48:11.785" v="115"/>
        <pc:sldMkLst>
          <pc:docMk/>
          <pc:sldMk cId="1397308367" sldId="526"/>
        </pc:sldMkLst>
        <pc:spChg chg="add mod">
          <ac:chgData name="Tiago Miguel Correia Jorge" userId="465b0b12-b941-4816-a15a-7fefba3c9457" providerId="ADAL" clId="{0FEDFD0D-342C-4853-A8B5-1B4769E72265}" dt="2023-10-03T16:42:44.979" v="64" actId="1076"/>
          <ac:spMkLst>
            <pc:docMk/>
            <pc:sldMk cId="1397308367" sldId="526"/>
            <ac:spMk id="19" creationId="{19C3C1A5-FC50-C284-3728-751D9DA9B951}"/>
          </ac:spMkLst>
        </pc:spChg>
        <pc:spChg chg="del">
          <ac:chgData name="Tiago Miguel Correia Jorge" userId="465b0b12-b941-4816-a15a-7fefba3c9457" providerId="ADAL" clId="{0FEDFD0D-342C-4853-A8B5-1B4769E72265}" dt="2023-10-03T16:38:09.543" v="37" actId="478"/>
          <ac:spMkLst>
            <pc:docMk/>
            <pc:sldMk cId="1397308367" sldId="526"/>
            <ac:spMk id="20" creationId="{5D59DCCD-4C12-5158-7163-53C54BD26B96}"/>
          </ac:spMkLst>
        </pc:spChg>
        <pc:spChg chg="add del">
          <ac:chgData name="Tiago Miguel Correia Jorge" userId="465b0b12-b941-4816-a15a-7fefba3c9457" providerId="ADAL" clId="{0FEDFD0D-342C-4853-A8B5-1B4769E72265}" dt="2023-10-03T16:42:43.698" v="62" actId="478"/>
          <ac:spMkLst>
            <pc:docMk/>
            <pc:sldMk cId="1397308367" sldId="526"/>
            <ac:spMk id="24" creationId="{6DF315A0-8050-291C-1C8A-33FFD7B9C424}"/>
          </ac:spMkLst>
        </pc:spChg>
        <pc:grpChg chg="ord">
          <ac:chgData name="Tiago Miguel Correia Jorge" userId="465b0b12-b941-4816-a15a-7fefba3c9457" providerId="ADAL" clId="{0FEDFD0D-342C-4853-A8B5-1B4769E72265}" dt="2023-10-03T16:42:44.421" v="63" actId="166"/>
          <ac:grpSpMkLst>
            <pc:docMk/>
            <pc:sldMk cId="1397308367" sldId="526"/>
            <ac:grpSpMk id="5" creationId="{86060BC4-9AE3-A068-1937-C70F9588E114}"/>
          </ac:grpSpMkLst>
        </pc:grpChg>
        <pc:grpChg chg="del">
          <ac:chgData name="Tiago Miguel Correia Jorge" userId="465b0b12-b941-4816-a15a-7fefba3c9457" providerId="ADAL" clId="{0FEDFD0D-342C-4853-A8B5-1B4769E72265}" dt="2023-10-03T16:38:09.543" v="37" actId="478"/>
          <ac:grpSpMkLst>
            <pc:docMk/>
            <pc:sldMk cId="1397308367" sldId="526"/>
            <ac:grpSpMk id="16" creationId="{A35D9733-9DF9-9DB1-DC7D-99D3A899EFA6}"/>
          </ac:grpSpMkLst>
        </pc:grpChg>
        <pc:grpChg chg="del">
          <ac:chgData name="Tiago Miguel Correia Jorge" userId="465b0b12-b941-4816-a15a-7fefba3c9457" providerId="ADAL" clId="{0FEDFD0D-342C-4853-A8B5-1B4769E72265}" dt="2023-10-03T16:38:09.543" v="37" actId="478"/>
          <ac:grpSpMkLst>
            <pc:docMk/>
            <pc:sldMk cId="1397308367" sldId="526"/>
            <ac:grpSpMk id="21" creationId="{5292D64E-E52B-6EED-640E-99A9FEBF9CF8}"/>
          </ac:grpSpMkLst>
        </pc:grpChg>
        <pc:grpChg chg="del">
          <ac:chgData name="Tiago Miguel Correia Jorge" userId="465b0b12-b941-4816-a15a-7fefba3c9457" providerId="ADAL" clId="{0FEDFD0D-342C-4853-A8B5-1B4769E72265}" dt="2023-10-03T16:38:09.543" v="37" actId="478"/>
          <ac:grpSpMkLst>
            <pc:docMk/>
            <pc:sldMk cId="1397308367" sldId="526"/>
            <ac:grpSpMk id="25" creationId="{A95CF65F-17B7-605D-A1FA-62F0987A9CA4}"/>
          </ac:grpSpMkLst>
        </pc:grpChg>
        <pc:picChg chg="mod">
          <ac:chgData name="Tiago Miguel Correia Jorge" userId="465b0b12-b941-4816-a15a-7fefba3c9457" providerId="ADAL" clId="{0FEDFD0D-342C-4853-A8B5-1B4769E72265}" dt="2023-10-03T16:38:32.597" v="39" actId="1076"/>
          <ac:picMkLst>
            <pc:docMk/>
            <pc:sldMk cId="1397308367" sldId="526"/>
            <ac:picMk id="10" creationId="{EF09FA02-6915-022B-8D17-6C6C4EA49C8D}"/>
          </ac:picMkLst>
        </pc:picChg>
        <pc:picChg chg="del">
          <ac:chgData name="Tiago Miguel Correia Jorge" userId="465b0b12-b941-4816-a15a-7fefba3c9457" providerId="ADAL" clId="{0FEDFD0D-342C-4853-A8B5-1B4769E72265}" dt="2023-10-03T16:37:24.408" v="34" actId="478"/>
          <ac:picMkLst>
            <pc:docMk/>
            <pc:sldMk cId="1397308367" sldId="526"/>
            <ac:picMk id="11" creationId="{CBD8388B-5270-CBB6-2652-4608FC856AB8}"/>
          </ac:picMkLst>
        </pc:picChg>
        <pc:picChg chg="del">
          <ac:chgData name="Tiago Miguel Correia Jorge" userId="465b0b12-b941-4816-a15a-7fefba3c9457" providerId="ADAL" clId="{0FEDFD0D-342C-4853-A8B5-1B4769E72265}" dt="2023-10-03T16:37:22.254" v="33" actId="478"/>
          <ac:picMkLst>
            <pc:docMk/>
            <pc:sldMk cId="1397308367" sldId="526"/>
            <ac:picMk id="12" creationId="{30E698E7-8B38-6E68-40BB-38E24A5F77CF}"/>
          </ac:picMkLst>
        </pc:picChg>
        <pc:picChg chg="del">
          <ac:chgData name="Tiago Miguel Correia Jorge" userId="465b0b12-b941-4816-a15a-7fefba3c9457" providerId="ADAL" clId="{0FEDFD0D-342C-4853-A8B5-1B4769E72265}" dt="2023-10-03T16:37:14.735" v="32" actId="478"/>
          <ac:picMkLst>
            <pc:docMk/>
            <pc:sldMk cId="1397308367" sldId="526"/>
            <ac:picMk id="1026" creationId="{B517746A-5CA9-BA31-9CE1-5CB8E694034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Tiago Miguel Correia Jorge" userId="465b0b12-b941-4816-a15a-7fefba3c9457" providerId="ADAL" clId="{0FEDFD0D-342C-4853-A8B5-1B4769E72265}" dt="2023-10-03T16:48:11.785" v="115"/>
              <pc2:cmMkLst xmlns:pc2="http://schemas.microsoft.com/office/powerpoint/2019/9/main/command">
                <pc:docMk/>
                <pc:sldMk cId="1397308367" sldId="526"/>
                <pc2:cmMk id="{0907261F-2859-438D-8384-C18E38310256}"/>
              </pc2:cmMkLst>
            </pc226:cmChg>
          </p:ext>
        </pc:extLst>
      </pc:sldChg>
      <pc:sldChg chg="delSp mod delAnim">
        <pc:chgData name="Tiago Miguel Correia Jorge" userId="465b0b12-b941-4816-a15a-7fefba3c9457" providerId="ADAL" clId="{0FEDFD0D-342C-4853-A8B5-1B4769E72265}" dt="2023-10-03T17:14:12.415" v="217" actId="478"/>
        <pc:sldMkLst>
          <pc:docMk/>
          <pc:sldMk cId="3120997534" sldId="535"/>
        </pc:sldMkLst>
        <pc:picChg chg="del">
          <ac:chgData name="Tiago Miguel Correia Jorge" userId="465b0b12-b941-4816-a15a-7fefba3c9457" providerId="ADAL" clId="{0FEDFD0D-342C-4853-A8B5-1B4769E72265}" dt="2023-10-03T17:14:12.415" v="217" actId="478"/>
          <ac:picMkLst>
            <pc:docMk/>
            <pc:sldMk cId="3120997534" sldId="535"/>
            <ac:picMk id="24" creationId="{4899020A-859A-4289-3754-FC114DF71FDE}"/>
          </ac:picMkLst>
        </pc:picChg>
        <pc:picChg chg="del">
          <ac:chgData name="Tiago Miguel Correia Jorge" userId="465b0b12-b941-4816-a15a-7fefba3c9457" providerId="ADAL" clId="{0FEDFD0D-342C-4853-A8B5-1B4769E72265}" dt="2023-10-03T17:14:11.674" v="216" actId="478"/>
          <ac:picMkLst>
            <pc:docMk/>
            <pc:sldMk cId="3120997534" sldId="535"/>
            <ac:picMk id="26" creationId="{4931F765-F2FC-108E-2716-74EFD3D61678}"/>
          </ac:picMkLst>
        </pc:picChg>
        <pc:picChg chg="del">
          <ac:chgData name="Tiago Miguel Correia Jorge" userId="465b0b12-b941-4816-a15a-7fefba3c9457" providerId="ADAL" clId="{0FEDFD0D-342C-4853-A8B5-1B4769E72265}" dt="2023-10-03T17:14:10.903" v="215" actId="478"/>
          <ac:picMkLst>
            <pc:docMk/>
            <pc:sldMk cId="3120997534" sldId="535"/>
            <ac:picMk id="28" creationId="{00434A89-2EB8-8135-CDF1-F467243AAF2E}"/>
          </ac:picMkLst>
        </pc:picChg>
        <pc:picChg chg="del">
          <ac:chgData name="Tiago Miguel Correia Jorge" userId="465b0b12-b941-4816-a15a-7fefba3c9457" providerId="ADAL" clId="{0FEDFD0D-342C-4853-A8B5-1B4769E72265}" dt="2023-10-03T17:14:08.834" v="214" actId="478"/>
          <ac:picMkLst>
            <pc:docMk/>
            <pc:sldMk cId="3120997534" sldId="535"/>
            <ac:picMk id="32" creationId="{2E8C45D0-1298-B1B6-1616-6B7984213141}"/>
          </ac:picMkLst>
        </pc:picChg>
      </pc:sldChg>
      <pc:sldChg chg="addSp delSp mod delAnim modAnim">
        <pc:chgData name="Tiago Miguel Correia Jorge" userId="465b0b12-b941-4816-a15a-7fefba3c9457" providerId="ADAL" clId="{0FEDFD0D-342C-4853-A8B5-1B4769E72265}" dt="2023-10-03T17:20:34.573" v="269" actId="478"/>
        <pc:sldMkLst>
          <pc:docMk/>
          <pc:sldMk cId="3542269508" sldId="536"/>
        </pc:sldMkLst>
        <pc:picChg chg="add del">
          <ac:chgData name="Tiago Miguel Correia Jorge" userId="465b0b12-b941-4816-a15a-7fefba3c9457" providerId="ADAL" clId="{0FEDFD0D-342C-4853-A8B5-1B4769E72265}" dt="2023-10-03T17:20:34.573" v="269" actId="478"/>
          <ac:picMkLst>
            <pc:docMk/>
            <pc:sldMk cId="3542269508" sldId="536"/>
            <ac:picMk id="13" creationId="{B032D3E0-3C57-E613-3C10-1740662A16E6}"/>
          </ac:picMkLst>
        </pc:picChg>
        <pc:picChg chg="del">
          <ac:chgData name="Tiago Miguel Correia Jorge" userId="465b0b12-b941-4816-a15a-7fefba3c9457" providerId="ADAL" clId="{0FEDFD0D-342C-4853-A8B5-1B4769E72265}" dt="2023-10-03T17:20:30.682" v="267" actId="478"/>
          <ac:picMkLst>
            <pc:docMk/>
            <pc:sldMk cId="3542269508" sldId="536"/>
            <ac:picMk id="26" creationId="{8265B86E-742B-A086-F28E-219C9FAF2BD9}"/>
          </ac:picMkLst>
        </pc:picChg>
        <pc:picChg chg="del">
          <ac:chgData name="Tiago Miguel Correia Jorge" userId="465b0b12-b941-4816-a15a-7fefba3c9457" providerId="ADAL" clId="{0FEDFD0D-342C-4853-A8B5-1B4769E72265}" dt="2023-10-03T17:20:29.008" v="266" actId="478"/>
          <ac:picMkLst>
            <pc:docMk/>
            <pc:sldMk cId="3542269508" sldId="536"/>
            <ac:picMk id="28" creationId="{8E3165C2-CF4A-4F03-2FDE-EDCB153885B4}"/>
          </ac:picMkLst>
        </pc:picChg>
        <pc:picChg chg="del">
          <ac:chgData name="Tiago Miguel Correia Jorge" userId="465b0b12-b941-4816-a15a-7fefba3c9457" providerId="ADAL" clId="{0FEDFD0D-342C-4853-A8B5-1B4769E72265}" dt="2023-10-03T17:20:17.063" v="264" actId="478"/>
          <ac:picMkLst>
            <pc:docMk/>
            <pc:sldMk cId="3542269508" sldId="536"/>
            <ac:picMk id="30" creationId="{C37657EC-2AFE-B736-B7CB-67F127060AB4}"/>
          </ac:picMkLst>
        </pc:picChg>
      </pc:sldChg>
      <pc:sldChg chg="delSp mod delAnim">
        <pc:chgData name="Tiago Miguel Correia Jorge" userId="465b0b12-b941-4816-a15a-7fefba3c9457" providerId="ADAL" clId="{0FEDFD0D-342C-4853-A8B5-1B4769E72265}" dt="2023-10-03T17:17:33.723" v="249" actId="478"/>
        <pc:sldMkLst>
          <pc:docMk/>
          <pc:sldMk cId="4176084173" sldId="537"/>
        </pc:sldMkLst>
        <pc:picChg chg="del">
          <ac:chgData name="Tiago Miguel Correia Jorge" userId="465b0b12-b941-4816-a15a-7fefba3c9457" providerId="ADAL" clId="{0FEDFD0D-342C-4853-A8B5-1B4769E72265}" dt="2023-10-03T17:17:33.723" v="249" actId="478"/>
          <ac:picMkLst>
            <pc:docMk/>
            <pc:sldMk cId="4176084173" sldId="537"/>
            <ac:picMk id="6" creationId="{1B9F5F40-D22E-8F02-2FA7-A57066770FF0}"/>
          </ac:picMkLst>
        </pc:picChg>
        <pc:picChg chg="del">
          <ac:chgData name="Tiago Miguel Correia Jorge" userId="465b0b12-b941-4816-a15a-7fefba3c9457" providerId="ADAL" clId="{0FEDFD0D-342C-4853-A8B5-1B4769E72265}" dt="2023-10-03T17:17:28.975" v="248" actId="478"/>
          <ac:picMkLst>
            <pc:docMk/>
            <pc:sldMk cId="4176084173" sldId="537"/>
            <ac:picMk id="8" creationId="{6780952C-6685-7A4F-BB4C-6FF4F9825854}"/>
          </ac:picMkLst>
        </pc:picChg>
        <pc:picChg chg="del">
          <ac:chgData name="Tiago Miguel Correia Jorge" userId="465b0b12-b941-4816-a15a-7fefba3c9457" providerId="ADAL" clId="{0FEDFD0D-342C-4853-A8B5-1B4769E72265}" dt="2023-10-03T17:17:25.539" v="247" actId="478"/>
          <ac:picMkLst>
            <pc:docMk/>
            <pc:sldMk cId="4176084173" sldId="537"/>
            <ac:picMk id="12" creationId="{BB8961CE-6DB9-464C-18E7-EBC30171C1E5}"/>
          </ac:picMkLst>
        </pc:picChg>
      </pc:sldChg>
      <pc:sldChg chg="delSp mod delAnim">
        <pc:chgData name="Tiago Miguel Correia Jorge" userId="465b0b12-b941-4816-a15a-7fefba3c9457" providerId="ADAL" clId="{0FEDFD0D-342C-4853-A8B5-1B4769E72265}" dt="2023-10-03T17:12:25.038" v="196" actId="478"/>
        <pc:sldMkLst>
          <pc:docMk/>
          <pc:sldMk cId="2412761174" sldId="538"/>
        </pc:sldMkLst>
        <pc:picChg chg="del">
          <ac:chgData name="Tiago Miguel Correia Jorge" userId="465b0b12-b941-4816-a15a-7fefba3c9457" providerId="ADAL" clId="{0FEDFD0D-342C-4853-A8B5-1B4769E72265}" dt="2023-10-03T17:12:25.038" v="196" actId="478"/>
          <ac:picMkLst>
            <pc:docMk/>
            <pc:sldMk cId="2412761174" sldId="538"/>
            <ac:picMk id="5" creationId="{CFE00263-96D0-529B-56F2-20288711CC7B}"/>
          </ac:picMkLst>
        </pc:picChg>
        <pc:picChg chg="del">
          <ac:chgData name="Tiago Miguel Correia Jorge" userId="465b0b12-b941-4816-a15a-7fefba3c9457" providerId="ADAL" clId="{0FEDFD0D-342C-4853-A8B5-1B4769E72265}" dt="2023-10-03T17:12:23.345" v="195" actId="478"/>
          <ac:picMkLst>
            <pc:docMk/>
            <pc:sldMk cId="2412761174" sldId="538"/>
            <ac:picMk id="9" creationId="{4D5EBF22-A654-9E2E-8852-36006A032621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6:30:32.362" v="3"/>
        <pc:sldMkLst>
          <pc:docMk/>
          <pc:sldMk cId="41299149" sldId="540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6:34:50.318" v="18"/>
        <pc:sldMkLst>
          <pc:docMk/>
          <pc:sldMk cId="2970466131" sldId="540"/>
        </pc:sldMkLst>
        <pc:picChg chg="del">
          <ac:chgData name="Tiago Miguel Correia Jorge" userId="465b0b12-b941-4816-a15a-7fefba3c9457" providerId="ADAL" clId="{0FEDFD0D-342C-4853-A8B5-1B4769E72265}" dt="2023-10-03T16:34:36.370" v="16" actId="478"/>
          <ac:picMkLst>
            <pc:docMk/>
            <pc:sldMk cId="2970466131" sldId="540"/>
            <ac:picMk id="11" creationId="{00C78784-52F8-887A-BF37-D6F033FD75CA}"/>
          </ac:picMkLst>
        </pc:picChg>
        <pc:picChg chg="del">
          <ac:chgData name="Tiago Miguel Correia Jorge" userId="465b0b12-b941-4816-a15a-7fefba3c9457" providerId="ADAL" clId="{0FEDFD0D-342C-4853-A8B5-1B4769E72265}" dt="2023-10-03T16:34:40.059" v="17" actId="478"/>
          <ac:picMkLst>
            <pc:docMk/>
            <pc:sldMk cId="2970466131" sldId="540"/>
            <ac:picMk id="23" creationId="{D5098F8C-507C-1029-2853-6F5AEEEE0351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6:30:31.635" v="2"/>
        <pc:sldMkLst>
          <pc:docMk/>
          <pc:sldMk cId="412782102" sldId="541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6:35:15.521" v="20"/>
        <pc:sldMkLst>
          <pc:docMk/>
          <pc:sldMk cId="2120336573" sldId="541"/>
        </pc:sldMkLst>
        <pc:picChg chg="del">
          <ac:chgData name="Tiago Miguel Correia Jorge" userId="465b0b12-b941-4816-a15a-7fefba3c9457" providerId="ADAL" clId="{0FEDFD0D-342C-4853-A8B5-1B4769E72265}" dt="2023-10-03T16:35:07.138" v="19" actId="478"/>
          <ac:picMkLst>
            <pc:docMk/>
            <pc:sldMk cId="2120336573" sldId="541"/>
            <ac:picMk id="11" creationId="{00C78784-52F8-887A-BF37-D6F033FD75CA}"/>
          </ac:picMkLst>
        </pc:picChg>
      </pc:sldChg>
      <pc:sldChg chg="add modAnim">
        <pc:chgData name="Tiago Miguel Correia Jorge" userId="465b0b12-b941-4816-a15a-7fefba3c9457" providerId="ADAL" clId="{0FEDFD0D-342C-4853-A8B5-1B4769E72265}" dt="2023-10-03T16:35:58.810" v="24"/>
        <pc:sldMkLst>
          <pc:docMk/>
          <pc:sldMk cId="1402559302" sldId="542"/>
        </pc:sldMkLst>
      </pc:sldChg>
      <pc:sldChg chg="delSp modSp add del mod delAnim modAnim delCm">
        <pc:chgData name="Tiago Miguel Correia Jorge" userId="465b0b12-b941-4816-a15a-7fefba3c9457" providerId="ADAL" clId="{0FEDFD0D-342C-4853-A8B5-1B4769E72265}" dt="2023-10-03T16:48:32.246" v="118" actId="47"/>
        <pc:sldMkLst>
          <pc:docMk/>
          <pc:sldMk cId="2385411371" sldId="543"/>
        </pc:sldMkLst>
        <pc:spChg chg="del">
          <ac:chgData name="Tiago Miguel Correia Jorge" userId="465b0b12-b941-4816-a15a-7fefba3c9457" providerId="ADAL" clId="{0FEDFD0D-342C-4853-A8B5-1B4769E72265}" dt="2023-10-03T16:39:12.529" v="55" actId="21"/>
          <ac:spMkLst>
            <pc:docMk/>
            <pc:sldMk cId="2385411371" sldId="543"/>
            <ac:spMk id="3" creationId="{996A95F2-8481-A28A-A0B9-8B8CF48FEA40}"/>
          </ac:spMkLst>
        </pc:spChg>
        <pc:spChg chg="del mod">
          <ac:chgData name="Tiago Miguel Correia Jorge" userId="465b0b12-b941-4816-a15a-7fefba3c9457" providerId="ADAL" clId="{0FEDFD0D-342C-4853-A8B5-1B4769E72265}" dt="2023-10-03T16:46:17.400" v="92" actId="478"/>
          <ac:spMkLst>
            <pc:docMk/>
            <pc:sldMk cId="2385411371" sldId="543"/>
            <ac:spMk id="6" creationId="{58A4FD9E-FBB6-5FE3-9ECC-EFAFD56FF371}"/>
          </ac:spMkLst>
        </pc:spChg>
        <pc:spChg chg="del mod">
          <ac:chgData name="Tiago Miguel Correia Jorge" userId="465b0b12-b941-4816-a15a-7fefba3c9457" providerId="ADAL" clId="{0FEDFD0D-342C-4853-A8B5-1B4769E72265}" dt="2023-10-03T16:46:35.505" v="101" actId="478"/>
          <ac:spMkLst>
            <pc:docMk/>
            <pc:sldMk cId="2385411371" sldId="543"/>
            <ac:spMk id="7" creationId="{9469DC5F-EE5C-6199-572F-72CEF929FCEC}"/>
          </ac:spMkLst>
        </pc:spChg>
        <pc:spChg chg="del mod">
          <ac:chgData name="Tiago Miguel Correia Jorge" userId="465b0b12-b941-4816-a15a-7fefba3c9457" providerId="ADAL" clId="{0FEDFD0D-342C-4853-A8B5-1B4769E72265}" dt="2023-10-03T16:46:19.796" v="93" actId="478"/>
          <ac:spMkLst>
            <pc:docMk/>
            <pc:sldMk cId="2385411371" sldId="543"/>
            <ac:spMk id="8" creationId="{A50C0ED1-B687-E38B-214E-95040BF17CB5}"/>
          </ac:spMkLst>
        </pc:spChg>
        <pc:spChg chg="del mod">
          <ac:chgData name="Tiago Miguel Correia Jorge" userId="465b0b12-b941-4816-a15a-7fefba3c9457" providerId="ADAL" clId="{0FEDFD0D-342C-4853-A8B5-1B4769E72265}" dt="2023-10-03T16:46:23.657" v="94" actId="478"/>
          <ac:spMkLst>
            <pc:docMk/>
            <pc:sldMk cId="2385411371" sldId="543"/>
            <ac:spMk id="15" creationId="{17BAB6CA-5ACD-F61D-0D04-ED3C753184F2}"/>
          </ac:spMkLst>
        </pc:spChg>
        <pc:spChg chg="del mod">
          <ac:chgData name="Tiago Miguel Correia Jorge" userId="465b0b12-b941-4816-a15a-7fefba3c9457" providerId="ADAL" clId="{0FEDFD0D-342C-4853-A8B5-1B4769E72265}" dt="2023-10-03T16:46:26.829" v="95" actId="478"/>
          <ac:spMkLst>
            <pc:docMk/>
            <pc:sldMk cId="2385411371" sldId="543"/>
            <ac:spMk id="20" creationId="{5D59DCCD-4C12-5158-7163-53C54BD26B96}"/>
          </ac:spMkLst>
        </pc:spChg>
        <pc:spChg chg="mod">
          <ac:chgData name="Tiago Miguel Correia Jorge" userId="465b0b12-b941-4816-a15a-7fefba3c9457" providerId="ADAL" clId="{0FEDFD0D-342C-4853-A8B5-1B4769E72265}" dt="2023-10-03T16:38:44.865" v="46" actId="1076"/>
          <ac:spMkLst>
            <pc:docMk/>
            <pc:sldMk cId="2385411371" sldId="543"/>
            <ac:spMk id="22" creationId="{34CE992F-6242-54EF-28E8-7DDEDF22A166}"/>
          </ac:spMkLst>
        </pc:spChg>
        <pc:spChg chg="mod">
          <ac:chgData name="Tiago Miguel Correia Jorge" userId="465b0b12-b941-4816-a15a-7fefba3c9457" providerId="ADAL" clId="{0FEDFD0D-342C-4853-A8B5-1B4769E72265}" dt="2023-10-03T16:38:42.977" v="45" actId="1076"/>
          <ac:spMkLst>
            <pc:docMk/>
            <pc:sldMk cId="2385411371" sldId="543"/>
            <ac:spMk id="23" creationId="{02727D64-2B6F-D737-8B0F-FFE74D26EBBF}"/>
          </ac:spMkLst>
        </pc:spChg>
        <pc:spChg chg="del">
          <ac:chgData name="Tiago Miguel Correia Jorge" userId="465b0b12-b941-4816-a15a-7fefba3c9457" providerId="ADAL" clId="{0FEDFD0D-342C-4853-A8B5-1B4769E72265}" dt="2023-10-03T16:46:14.818" v="91" actId="478"/>
          <ac:spMkLst>
            <pc:docMk/>
            <pc:sldMk cId="2385411371" sldId="543"/>
            <ac:spMk id="24" creationId="{6DF315A0-8050-291C-1C8A-33FFD7B9C424}"/>
          </ac:spMkLst>
        </pc:spChg>
        <pc:grpChg chg="mod">
          <ac:chgData name="Tiago Miguel Correia Jorge" userId="465b0b12-b941-4816-a15a-7fefba3c9457" providerId="ADAL" clId="{0FEDFD0D-342C-4853-A8B5-1B4769E72265}" dt="2023-10-03T16:43:23.428" v="73" actId="1076"/>
          <ac:grpSpMkLst>
            <pc:docMk/>
            <pc:sldMk cId="2385411371" sldId="543"/>
            <ac:grpSpMk id="5" creationId="{86060BC4-9AE3-A068-1937-C70F9588E114}"/>
          </ac:grpSpMkLst>
        </pc:grpChg>
        <pc:grpChg chg="del mod">
          <ac:chgData name="Tiago Miguel Correia Jorge" userId="465b0b12-b941-4816-a15a-7fefba3c9457" providerId="ADAL" clId="{0FEDFD0D-342C-4853-A8B5-1B4769E72265}" dt="2023-10-03T16:46:30.956" v="98" actId="478"/>
          <ac:grpSpMkLst>
            <pc:docMk/>
            <pc:sldMk cId="2385411371" sldId="543"/>
            <ac:grpSpMk id="16" creationId="{A35D9733-9DF9-9DB1-DC7D-99D3A899EFA6}"/>
          </ac:grpSpMkLst>
        </pc:grpChg>
        <pc:grpChg chg="del">
          <ac:chgData name="Tiago Miguel Correia Jorge" userId="465b0b12-b941-4816-a15a-7fefba3c9457" providerId="ADAL" clId="{0FEDFD0D-342C-4853-A8B5-1B4769E72265}" dt="2023-10-03T16:46:28.811" v="96" actId="478"/>
          <ac:grpSpMkLst>
            <pc:docMk/>
            <pc:sldMk cId="2385411371" sldId="543"/>
            <ac:grpSpMk id="21" creationId="{5292D64E-E52B-6EED-640E-99A9FEBF9CF8}"/>
          </ac:grpSpMkLst>
        </pc:grpChg>
        <pc:grpChg chg="del mod">
          <ac:chgData name="Tiago Miguel Correia Jorge" userId="465b0b12-b941-4816-a15a-7fefba3c9457" providerId="ADAL" clId="{0FEDFD0D-342C-4853-A8B5-1B4769E72265}" dt="2023-10-03T16:46:30.078" v="97" actId="478"/>
          <ac:grpSpMkLst>
            <pc:docMk/>
            <pc:sldMk cId="2385411371" sldId="543"/>
            <ac:grpSpMk id="25" creationId="{A95CF65F-17B7-605D-A1FA-62F0987A9CA4}"/>
          </ac:grpSpMkLst>
        </pc:grpChg>
        <pc:picChg chg="mod">
          <ac:chgData name="Tiago Miguel Correia Jorge" userId="465b0b12-b941-4816-a15a-7fefba3c9457" providerId="ADAL" clId="{0FEDFD0D-342C-4853-A8B5-1B4769E72265}" dt="2023-10-03T16:48:29.425" v="117" actId="1076"/>
          <ac:picMkLst>
            <pc:docMk/>
            <pc:sldMk cId="2385411371" sldId="543"/>
            <ac:picMk id="10" creationId="{EF09FA02-6915-022B-8D17-6C6C4EA49C8D}"/>
          </ac:picMkLst>
        </pc:picChg>
        <pc:picChg chg="del mod">
          <ac:chgData name="Tiago Miguel Correia Jorge" userId="465b0b12-b941-4816-a15a-7fefba3c9457" providerId="ADAL" clId="{0FEDFD0D-342C-4853-A8B5-1B4769E72265}" dt="2023-10-03T16:47:06.484" v="107" actId="21"/>
          <ac:picMkLst>
            <pc:docMk/>
            <pc:sldMk cId="2385411371" sldId="543"/>
            <ac:picMk id="11" creationId="{CBD8388B-5270-CBB6-2652-4608FC856AB8}"/>
          </ac:picMkLst>
        </pc:picChg>
        <pc:picChg chg="del mod">
          <ac:chgData name="Tiago Miguel Correia Jorge" userId="465b0b12-b941-4816-a15a-7fefba3c9457" providerId="ADAL" clId="{0FEDFD0D-342C-4853-A8B5-1B4769E72265}" dt="2023-10-03T16:46:46.434" v="105" actId="478"/>
          <ac:picMkLst>
            <pc:docMk/>
            <pc:sldMk cId="2385411371" sldId="543"/>
            <ac:picMk id="12" creationId="{30E698E7-8B38-6E68-40BB-38E24A5F77CF}"/>
          </ac:picMkLst>
        </pc:picChg>
        <pc:picChg chg="del mod">
          <ac:chgData name="Tiago Miguel Correia Jorge" userId="465b0b12-b941-4816-a15a-7fefba3c9457" providerId="ADAL" clId="{0FEDFD0D-342C-4853-A8B5-1B4769E72265}" dt="2023-10-03T16:46:40.415" v="103" actId="478"/>
          <ac:picMkLst>
            <pc:docMk/>
            <pc:sldMk cId="2385411371" sldId="543"/>
            <ac:picMk id="1026" creationId="{B517746A-5CA9-BA31-9CE1-5CB8E694034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ago Miguel Correia Jorge" userId="465b0b12-b941-4816-a15a-7fefba3c9457" providerId="ADAL" clId="{0FEDFD0D-342C-4853-A8B5-1B4769E72265}" dt="2023-10-03T16:48:25.285" v="116"/>
              <pc2:cmMkLst xmlns:pc2="http://schemas.microsoft.com/office/powerpoint/2019/9/main/command">
                <pc:docMk/>
                <pc:sldMk cId="2385411371" sldId="543"/>
                <pc2:cmMk id="{C3CE5AF9-BC56-4DAB-BE36-AF473A875BF3}"/>
              </pc2:cmMkLst>
            </pc226:cmChg>
          </p:ext>
        </pc:extLst>
      </pc:sldChg>
      <pc:sldChg chg="add del">
        <pc:chgData name="Tiago Miguel Correia Jorge" userId="465b0b12-b941-4816-a15a-7fefba3c9457" providerId="ADAL" clId="{0FEDFD0D-342C-4853-A8B5-1B4769E72265}" dt="2023-10-03T16:36:15.401" v="25" actId="47"/>
        <pc:sldMkLst>
          <pc:docMk/>
          <pc:sldMk cId="3917507439" sldId="543"/>
        </pc:sldMkLst>
      </pc:sldChg>
      <pc:sldChg chg="add del">
        <pc:chgData name="Tiago Miguel Correia Jorge" userId="465b0b12-b941-4816-a15a-7fefba3c9457" providerId="ADAL" clId="{0FEDFD0D-342C-4853-A8B5-1B4769E72265}" dt="2023-10-03T17:11:46.344" v="183" actId="47"/>
        <pc:sldMkLst>
          <pc:docMk/>
          <pc:sldMk cId="701501527" sldId="544"/>
        </pc:sldMkLst>
      </pc:sldChg>
      <pc:sldChg chg="add del">
        <pc:chgData name="Tiago Miguel Correia Jorge" userId="465b0b12-b941-4816-a15a-7fefba3c9457" providerId="ADAL" clId="{0FEDFD0D-342C-4853-A8B5-1B4769E72265}" dt="2023-10-03T16:36:20.128" v="26" actId="47"/>
        <pc:sldMkLst>
          <pc:docMk/>
          <pc:sldMk cId="860315596" sldId="544"/>
        </pc:sldMkLst>
      </pc:sldChg>
      <pc:sldChg chg="add del">
        <pc:chgData name="Tiago Miguel Correia Jorge" userId="465b0b12-b941-4816-a15a-7fefba3c9457" providerId="ADAL" clId="{0FEDFD0D-342C-4853-A8B5-1B4769E72265}" dt="2023-10-03T17:11:48.552" v="184" actId="47"/>
        <pc:sldMkLst>
          <pc:docMk/>
          <pc:sldMk cId="1144589943" sldId="545"/>
        </pc:sldMkLst>
      </pc:sldChg>
      <pc:sldChg chg="add del">
        <pc:chgData name="Tiago Miguel Correia Jorge" userId="465b0b12-b941-4816-a15a-7fefba3c9457" providerId="ADAL" clId="{0FEDFD0D-342C-4853-A8B5-1B4769E72265}" dt="2023-10-03T16:36:22.925" v="27" actId="47"/>
        <pc:sldMkLst>
          <pc:docMk/>
          <pc:sldMk cId="3529563841" sldId="545"/>
        </pc:sldMkLst>
      </pc:sldChg>
      <pc:sldChg chg="add del">
        <pc:chgData name="Tiago Miguel Correia Jorge" userId="465b0b12-b941-4816-a15a-7fefba3c9457" providerId="ADAL" clId="{0FEDFD0D-342C-4853-A8B5-1B4769E72265}" dt="2023-10-03T17:11:49.437" v="185" actId="47"/>
        <pc:sldMkLst>
          <pc:docMk/>
          <pc:sldMk cId="516551291" sldId="546"/>
        </pc:sldMkLst>
      </pc:sldChg>
      <pc:sldChg chg="delSp modSp add del mod delAnim modAnim">
        <pc:chgData name="Tiago Miguel Correia Jorge" userId="465b0b12-b941-4816-a15a-7fefba3c9457" providerId="ADAL" clId="{0FEDFD0D-342C-4853-A8B5-1B4769E72265}" dt="2023-10-03T16:51:38.672" v="157" actId="47"/>
        <pc:sldMkLst>
          <pc:docMk/>
          <pc:sldMk cId="1502508403" sldId="547"/>
        </pc:sldMkLst>
        <pc:spChg chg="del">
          <ac:chgData name="Tiago Miguel Correia Jorge" userId="465b0b12-b941-4816-a15a-7fefba3c9457" providerId="ADAL" clId="{0FEDFD0D-342C-4853-A8B5-1B4769E72265}" dt="2023-10-03T16:50:37.467" v="140" actId="478"/>
          <ac:spMkLst>
            <pc:docMk/>
            <pc:sldMk cId="1502508403" sldId="547"/>
            <ac:spMk id="6" creationId="{58A4FD9E-FBB6-5FE3-9ECC-EFAFD56FF371}"/>
          </ac:spMkLst>
        </pc:spChg>
        <pc:spChg chg="del">
          <ac:chgData name="Tiago Miguel Correia Jorge" userId="465b0b12-b941-4816-a15a-7fefba3c9457" providerId="ADAL" clId="{0FEDFD0D-342C-4853-A8B5-1B4769E72265}" dt="2023-10-03T16:50:36.355" v="139" actId="478"/>
          <ac:spMkLst>
            <pc:docMk/>
            <pc:sldMk cId="1502508403" sldId="547"/>
            <ac:spMk id="7" creationId="{9469DC5F-EE5C-6199-572F-72CEF929FCEC}"/>
          </ac:spMkLst>
        </pc:spChg>
        <pc:spChg chg="del">
          <ac:chgData name="Tiago Miguel Correia Jorge" userId="465b0b12-b941-4816-a15a-7fefba3c9457" providerId="ADAL" clId="{0FEDFD0D-342C-4853-A8B5-1B4769E72265}" dt="2023-10-03T16:50:38.418" v="141" actId="478"/>
          <ac:spMkLst>
            <pc:docMk/>
            <pc:sldMk cId="1502508403" sldId="547"/>
            <ac:spMk id="8" creationId="{A50C0ED1-B687-E38B-214E-95040BF17CB5}"/>
          </ac:spMkLst>
        </pc:spChg>
        <pc:spChg chg="del">
          <ac:chgData name="Tiago Miguel Correia Jorge" userId="465b0b12-b941-4816-a15a-7fefba3c9457" providerId="ADAL" clId="{0FEDFD0D-342C-4853-A8B5-1B4769E72265}" dt="2023-10-03T16:50:32.033" v="135" actId="478"/>
          <ac:spMkLst>
            <pc:docMk/>
            <pc:sldMk cId="1502508403" sldId="547"/>
            <ac:spMk id="15" creationId="{17BAB6CA-5ACD-F61D-0D04-ED3C753184F2}"/>
          </ac:spMkLst>
        </pc:spChg>
        <pc:spChg chg="del">
          <ac:chgData name="Tiago Miguel Correia Jorge" userId="465b0b12-b941-4816-a15a-7fefba3c9457" providerId="ADAL" clId="{0FEDFD0D-342C-4853-A8B5-1B4769E72265}" dt="2023-10-03T16:50:29.038" v="134" actId="478"/>
          <ac:spMkLst>
            <pc:docMk/>
            <pc:sldMk cId="1502508403" sldId="547"/>
            <ac:spMk id="20" creationId="{5D59DCCD-4C12-5158-7163-53C54BD26B96}"/>
          </ac:spMkLst>
        </pc:spChg>
        <pc:spChg chg="del">
          <ac:chgData name="Tiago Miguel Correia Jorge" userId="465b0b12-b941-4816-a15a-7fefba3c9457" providerId="ADAL" clId="{0FEDFD0D-342C-4853-A8B5-1B4769E72265}" dt="2023-10-03T16:49:40.326" v="130" actId="21"/>
          <ac:spMkLst>
            <pc:docMk/>
            <pc:sldMk cId="1502508403" sldId="547"/>
            <ac:spMk id="24" creationId="{6DF315A0-8050-291C-1C8A-33FFD7B9C424}"/>
          </ac:spMkLst>
        </pc:spChg>
        <pc:grpChg chg="del">
          <ac:chgData name="Tiago Miguel Correia Jorge" userId="465b0b12-b941-4816-a15a-7fefba3c9457" providerId="ADAL" clId="{0FEDFD0D-342C-4853-A8B5-1B4769E72265}" dt="2023-10-03T16:50:35.071" v="138" actId="478"/>
          <ac:grpSpMkLst>
            <pc:docMk/>
            <pc:sldMk cId="1502508403" sldId="547"/>
            <ac:grpSpMk id="5" creationId="{86060BC4-9AE3-A068-1937-C70F9588E114}"/>
          </ac:grpSpMkLst>
        </pc:grpChg>
        <pc:grpChg chg="del">
          <ac:chgData name="Tiago Miguel Correia Jorge" userId="465b0b12-b941-4816-a15a-7fefba3c9457" providerId="ADAL" clId="{0FEDFD0D-342C-4853-A8B5-1B4769E72265}" dt="2023-10-03T16:50:33.337" v="136" actId="478"/>
          <ac:grpSpMkLst>
            <pc:docMk/>
            <pc:sldMk cId="1502508403" sldId="547"/>
            <ac:grpSpMk id="16" creationId="{A35D9733-9DF9-9DB1-DC7D-99D3A899EFA6}"/>
          </ac:grpSpMkLst>
        </pc:grpChg>
        <pc:grpChg chg="del">
          <ac:chgData name="Tiago Miguel Correia Jorge" userId="465b0b12-b941-4816-a15a-7fefba3c9457" providerId="ADAL" clId="{0FEDFD0D-342C-4853-A8B5-1B4769E72265}" dt="2023-10-03T16:50:33.897" v="137" actId="478"/>
          <ac:grpSpMkLst>
            <pc:docMk/>
            <pc:sldMk cId="1502508403" sldId="547"/>
            <ac:grpSpMk id="21" creationId="{5292D64E-E52B-6EED-640E-99A9FEBF9CF8}"/>
          </ac:grpSpMkLst>
        </pc:grpChg>
        <pc:grpChg chg="del">
          <ac:chgData name="Tiago Miguel Correia Jorge" userId="465b0b12-b941-4816-a15a-7fefba3c9457" providerId="ADAL" clId="{0FEDFD0D-342C-4853-A8B5-1B4769E72265}" dt="2023-10-03T16:48:53.277" v="121" actId="21"/>
          <ac:grpSpMkLst>
            <pc:docMk/>
            <pc:sldMk cId="1502508403" sldId="547"/>
            <ac:grpSpMk id="25" creationId="{A95CF65F-17B7-605D-A1FA-62F0987A9CA4}"/>
          </ac:grpSpMkLst>
        </pc:grpChg>
        <pc:picChg chg="del mod">
          <ac:chgData name="Tiago Miguel Correia Jorge" userId="465b0b12-b941-4816-a15a-7fefba3c9457" providerId="ADAL" clId="{0FEDFD0D-342C-4853-A8B5-1B4769E72265}" dt="2023-10-03T16:50:50.689" v="145" actId="21"/>
          <ac:picMkLst>
            <pc:docMk/>
            <pc:sldMk cId="1502508403" sldId="547"/>
            <ac:picMk id="12" creationId="{30E698E7-8B38-6E68-40BB-38E24A5F77CF}"/>
          </ac:picMkLst>
        </pc:picChg>
        <pc:picChg chg="del mod">
          <ac:chgData name="Tiago Miguel Correia Jorge" userId="465b0b12-b941-4816-a15a-7fefba3c9457" providerId="ADAL" clId="{0FEDFD0D-342C-4853-A8B5-1B4769E72265}" dt="2023-10-03T16:50:41.935" v="143" actId="478"/>
          <ac:picMkLst>
            <pc:docMk/>
            <pc:sldMk cId="1502508403" sldId="547"/>
            <ac:picMk id="1026" creationId="{B517746A-5CA9-BA31-9CE1-5CB8E6940341}"/>
          </ac:picMkLst>
        </pc:picChg>
      </pc:sldChg>
      <pc:sldChg chg="delSp modSp add del mod delAnim modAnim">
        <pc:chgData name="Tiago Miguel Correia Jorge" userId="465b0b12-b941-4816-a15a-7fefba3c9457" providerId="ADAL" clId="{0FEDFD0D-342C-4853-A8B5-1B4769E72265}" dt="2023-10-03T17:11:32.077" v="176" actId="47"/>
        <pc:sldMkLst>
          <pc:docMk/>
          <pc:sldMk cId="3083482425" sldId="548"/>
        </pc:sldMkLst>
        <pc:spChg chg="del">
          <ac:chgData name="Tiago Miguel Correia Jorge" userId="465b0b12-b941-4816-a15a-7fefba3c9457" providerId="ADAL" clId="{0FEDFD0D-342C-4853-A8B5-1B4769E72265}" dt="2023-10-03T17:09:47.542" v="165" actId="21"/>
          <ac:spMkLst>
            <pc:docMk/>
            <pc:sldMk cId="3083482425" sldId="548"/>
            <ac:spMk id="20" creationId="{5D59DCCD-4C12-5158-7163-53C54BD26B96}"/>
          </ac:spMkLst>
        </pc:spChg>
        <pc:spChg chg="mod">
          <ac:chgData name="Tiago Miguel Correia Jorge" userId="465b0b12-b941-4816-a15a-7fefba3c9457" providerId="ADAL" clId="{0FEDFD0D-342C-4853-A8B5-1B4769E72265}" dt="2023-10-03T16:52:06.973" v="160" actId="1076"/>
          <ac:spMkLst>
            <pc:docMk/>
            <pc:sldMk cId="3083482425" sldId="548"/>
            <ac:spMk id="23" creationId="{02727D64-2B6F-D737-8B0F-FFE74D26EBBF}"/>
          </ac:spMkLst>
        </pc:spChg>
        <pc:grpChg chg="del">
          <ac:chgData name="Tiago Miguel Correia Jorge" userId="465b0b12-b941-4816-a15a-7fefba3c9457" providerId="ADAL" clId="{0FEDFD0D-342C-4853-A8B5-1B4769E72265}" dt="2023-10-03T16:52:13.928" v="161" actId="21"/>
          <ac:grpSpMkLst>
            <pc:docMk/>
            <pc:sldMk cId="3083482425" sldId="548"/>
            <ac:grpSpMk id="21" creationId="{5292D64E-E52B-6EED-640E-99A9FEBF9CF8}"/>
          </ac:grpSpMkLst>
        </pc:grpChg>
        <pc:picChg chg="del">
          <ac:chgData name="Tiago Miguel Correia Jorge" userId="465b0b12-b941-4816-a15a-7fefba3c9457" providerId="ADAL" clId="{0FEDFD0D-342C-4853-A8B5-1B4769E72265}" dt="2023-10-03T17:10:27.835" v="170" actId="21"/>
          <ac:picMkLst>
            <pc:docMk/>
            <pc:sldMk cId="3083482425" sldId="548"/>
            <ac:picMk id="1026" creationId="{B517746A-5CA9-BA31-9CE1-5CB8E6940341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11:34.916" v="177" actId="47"/>
        <pc:sldMkLst>
          <pc:docMk/>
          <pc:sldMk cId="1503905809" sldId="549"/>
        </pc:sldMkLst>
      </pc:sldChg>
      <pc:sldChg chg="add del">
        <pc:chgData name="Tiago Miguel Correia Jorge" userId="465b0b12-b941-4816-a15a-7fefba3c9457" providerId="ADAL" clId="{0FEDFD0D-342C-4853-A8B5-1B4769E72265}" dt="2023-10-03T17:11:36.226" v="178" actId="47"/>
        <pc:sldMkLst>
          <pc:docMk/>
          <pc:sldMk cId="3108866413" sldId="550"/>
        </pc:sldMkLst>
      </pc:sldChg>
      <pc:sldChg chg="add del">
        <pc:chgData name="Tiago Miguel Correia Jorge" userId="465b0b12-b941-4816-a15a-7fefba3c9457" providerId="ADAL" clId="{0FEDFD0D-342C-4853-A8B5-1B4769E72265}" dt="2023-10-03T17:11:37.454" v="179" actId="47"/>
        <pc:sldMkLst>
          <pc:docMk/>
          <pc:sldMk cId="386031117" sldId="551"/>
        </pc:sldMkLst>
      </pc:sldChg>
      <pc:sldChg chg="add del">
        <pc:chgData name="Tiago Miguel Correia Jorge" userId="465b0b12-b941-4816-a15a-7fefba3c9457" providerId="ADAL" clId="{0FEDFD0D-342C-4853-A8B5-1B4769E72265}" dt="2023-10-03T17:11:38.870" v="180" actId="47"/>
        <pc:sldMkLst>
          <pc:docMk/>
          <pc:sldMk cId="228634071" sldId="552"/>
        </pc:sldMkLst>
      </pc:sldChg>
      <pc:sldChg chg="add del">
        <pc:chgData name="Tiago Miguel Correia Jorge" userId="465b0b12-b941-4816-a15a-7fefba3c9457" providerId="ADAL" clId="{0FEDFD0D-342C-4853-A8B5-1B4769E72265}" dt="2023-10-03T17:11:39.872" v="181" actId="47"/>
        <pc:sldMkLst>
          <pc:docMk/>
          <pc:sldMk cId="3318442298" sldId="553"/>
        </pc:sldMkLst>
      </pc:sldChg>
      <pc:sldChg chg="add del">
        <pc:chgData name="Tiago Miguel Correia Jorge" userId="465b0b12-b941-4816-a15a-7fefba3c9457" providerId="ADAL" clId="{0FEDFD0D-342C-4853-A8B5-1B4769E72265}" dt="2023-10-03T17:11:40.951" v="182" actId="47"/>
        <pc:sldMkLst>
          <pc:docMk/>
          <pc:sldMk cId="3968251951" sldId="554"/>
        </pc:sldMkLst>
      </pc:sldChg>
      <pc:sldChg chg="addSp delSp modSp add mod modAnim delCm">
        <pc:chgData name="Tiago Miguel Correia Jorge" userId="465b0b12-b941-4816-a15a-7fefba3c9457" providerId="ADAL" clId="{0FEDFD0D-342C-4853-A8B5-1B4769E72265}" dt="2023-10-03T16:47:44.371" v="112"/>
        <pc:sldMkLst>
          <pc:docMk/>
          <pc:sldMk cId="809972616" sldId="555"/>
        </pc:sldMkLst>
        <pc:spChg chg="del">
          <ac:chgData name="Tiago Miguel Correia Jorge" userId="465b0b12-b941-4816-a15a-7fefba3c9457" providerId="ADAL" clId="{0FEDFD0D-342C-4853-A8B5-1B4769E72265}" dt="2023-10-03T16:44:39.937" v="79" actId="478"/>
          <ac:spMkLst>
            <pc:docMk/>
            <pc:sldMk cId="809972616" sldId="555"/>
            <ac:spMk id="3" creationId="{996A95F2-8481-A28A-A0B9-8B8CF48FEA40}"/>
          </ac:spMkLst>
        </pc:spChg>
        <pc:spChg chg="del mod">
          <ac:chgData name="Tiago Miguel Correia Jorge" userId="465b0b12-b941-4816-a15a-7fefba3c9457" providerId="ADAL" clId="{0FEDFD0D-342C-4853-A8B5-1B4769E72265}" dt="2023-10-03T16:44:49.042" v="82" actId="478"/>
          <ac:spMkLst>
            <pc:docMk/>
            <pc:sldMk cId="809972616" sldId="555"/>
            <ac:spMk id="6" creationId="{58A4FD9E-FBB6-5FE3-9ECC-EFAFD56FF371}"/>
          </ac:spMkLst>
        </pc:spChg>
        <pc:spChg chg="del">
          <ac:chgData name="Tiago Miguel Correia Jorge" userId="465b0b12-b941-4816-a15a-7fefba3c9457" providerId="ADAL" clId="{0FEDFD0D-342C-4853-A8B5-1B4769E72265}" dt="2023-10-03T16:44:02.976" v="76" actId="478"/>
          <ac:spMkLst>
            <pc:docMk/>
            <pc:sldMk cId="809972616" sldId="555"/>
            <ac:spMk id="7" creationId="{9469DC5F-EE5C-6199-572F-72CEF929FCEC}"/>
          </ac:spMkLst>
        </pc:spChg>
        <pc:spChg chg="del">
          <ac:chgData name="Tiago Miguel Correia Jorge" userId="465b0b12-b941-4816-a15a-7fefba3c9457" providerId="ADAL" clId="{0FEDFD0D-342C-4853-A8B5-1B4769E72265}" dt="2023-10-03T16:44:43.190" v="80" actId="478"/>
          <ac:spMkLst>
            <pc:docMk/>
            <pc:sldMk cId="809972616" sldId="555"/>
            <ac:spMk id="8" creationId="{A50C0ED1-B687-E38B-214E-95040BF17CB5}"/>
          </ac:spMkLst>
        </pc:spChg>
        <pc:spChg chg="mod">
          <ac:chgData name="Tiago Miguel Correia Jorge" userId="465b0b12-b941-4816-a15a-7fefba3c9457" providerId="ADAL" clId="{0FEDFD0D-342C-4853-A8B5-1B4769E72265}" dt="2023-10-03T16:45:08.900" v="85"/>
          <ac:spMkLst>
            <pc:docMk/>
            <pc:sldMk cId="809972616" sldId="555"/>
            <ac:spMk id="12" creationId="{37ACD096-225C-3CD7-9769-B4B477526514}"/>
          </ac:spMkLst>
        </pc:spChg>
        <pc:spChg chg="mod">
          <ac:chgData name="Tiago Miguel Correia Jorge" userId="465b0b12-b941-4816-a15a-7fefba3c9457" providerId="ADAL" clId="{0FEDFD0D-342C-4853-A8B5-1B4769E72265}" dt="2023-10-03T16:45:50.987" v="89" actId="1076"/>
          <ac:spMkLst>
            <pc:docMk/>
            <pc:sldMk cId="809972616" sldId="555"/>
            <ac:spMk id="15" creationId="{17BAB6CA-5ACD-F61D-0D04-ED3C753184F2}"/>
          </ac:spMkLst>
        </pc:spChg>
        <pc:spChg chg="mod">
          <ac:chgData name="Tiago Miguel Correia Jorge" userId="465b0b12-b941-4816-a15a-7fefba3c9457" providerId="ADAL" clId="{0FEDFD0D-342C-4853-A8B5-1B4769E72265}" dt="2023-10-03T16:45:08.900" v="85"/>
          <ac:spMkLst>
            <pc:docMk/>
            <pc:sldMk cId="809972616" sldId="555"/>
            <ac:spMk id="16" creationId="{72E1C7D0-EC44-0890-F351-98BA6481023B}"/>
          </ac:spMkLst>
        </pc:spChg>
        <pc:spChg chg="del">
          <ac:chgData name="Tiago Miguel Correia Jorge" userId="465b0b12-b941-4816-a15a-7fefba3c9457" providerId="ADAL" clId="{0FEDFD0D-342C-4853-A8B5-1B4769E72265}" dt="2023-10-03T16:43:52.809" v="75" actId="478"/>
          <ac:spMkLst>
            <pc:docMk/>
            <pc:sldMk cId="809972616" sldId="555"/>
            <ac:spMk id="19" creationId="{19C3C1A5-FC50-C284-3728-751D9DA9B951}"/>
          </ac:spMkLst>
        </pc:spChg>
        <pc:spChg chg="del">
          <ac:chgData name="Tiago Miguel Correia Jorge" userId="465b0b12-b941-4816-a15a-7fefba3c9457" providerId="ADAL" clId="{0FEDFD0D-342C-4853-A8B5-1B4769E72265}" dt="2023-10-03T16:44:45.095" v="81" actId="478"/>
          <ac:spMkLst>
            <pc:docMk/>
            <pc:sldMk cId="809972616" sldId="555"/>
            <ac:spMk id="24" creationId="{6DF315A0-8050-291C-1C8A-33FFD7B9C424}"/>
          </ac:spMkLst>
        </pc:spChg>
        <pc:grpChg chg="add mod">
          <ac:chgData name="Tiago Miguel Correia Jorge" userId="465b0b12-b941-4816-a15a-7fefba3c9457" providerId="ADAL" clId="{0FEDFD0D-342C-4853-A8B5-1B4769E72265}" dt="2023-10-03T16:45:20.003" v="86" actId="1076"/>
          <ac:grpSpMkLst>
            <pc:docMk/>
            <pc:sldMk cId="809972616" sldId="555"/>
            <ac:grpSpMk id="11" creationId="{EED0CC92-D28B-A0D2-ACD6-804AD0D57B9D}"/>
          </ac:grpSpMkLst>
        </pc:grpChg>
        <pc:picChg chg="add mod">
          <ac:chgData name="Tiago Miguel Correia Jorge" userId="465b0b12-b941-4816-a15a-7fefba3c9457" providerId="ADAL" clId="{0FEDFD0D-342C-4853-A8B5-1B4769E72265}" dt="2023-10-03T16:47:31.559" v="111" actId="1076"/>
          <ac:picMkLst>
            <pc:docMk/>
            <pc:sldMk cId="809972616" sldId="555"/>
            <ac:picMk id="17" creationId="{15ADE96A-37BF-05FE-F62F-ABA477A3C9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iago Miguel Correia Jorge" userId="465b0b12-b941-4816-a15a-7fefba3c9457" providerId="ADAL" clId="{0FEDFD0D-342C-4853-A8B5-1B4769E72265}" dt="2023-10-03T16:45:32.496" v="87"/>
              <pc2:cmMkLst xmlns:pc2="http://schemas.microsoft.com/office/powerpoint/2019/9/main/command">
                <pc:docMk/>
                <pc:sldMk cId="809972616" sldId="555"/>
                <pc2:cmMk id="{F66EA02B-61D6-4EBF-B789-1DFCE114AE73}"/>
              </pc2:cmMkLst>
            </pc226:cmChg>
          </p:ext>
        </pc:extLst>
      </pc:sldChg>
      <pc:sldChg chg="addSp delSp modSp add mod modAnim">
        <pc:chgData name="Tiago Miguel Correia Jorge" userId="465b0b12-b941-4816-a15a-7fefba3c9457" providerId="ADAL" clId="{0FEDFD0D-342C-4853-A8B5-1B4769E72265}" dt="2023-10-03T16:51:32.999" v="156" actId="1038"/>
        <pc:sldMkLst>
          <pc:docMk/>
          <pc:sldMk cId="2767813568" sldId="556"/>
        </pc:sldMkLst>
        <pc:spChg chg="mod">
          <ac:chgData name="Tiago Miguel Correia Jorge" userId="465b0b12-b941-4816-a15a-7fefba3c9457" providerId="ADAL" clId="{0FEDFD0D-342C-4853-A8B5-1B4769E72265}" dt="2023-10-03T16:48:55.154" v="122"/>
          <ac:spMkLst>
            <pc:docMk/>
            <pc:sldMk cId="2767813568" sldId="556"/>
            <ac:spMk id="6" creationId="{DB0BA8FC-23C3-E712-447F-C947953547D9}"/>
          </ac:spMkLst>
        </pc:spChg>
        <pc:spChg chg="mod">
          <ac:chgData name="Tiago Miguel Correia Jorge" userId="465b0b12-b941-4816-a15a-7fefba3c9457" providerId="ADAL" clId="{0FEDFD0D-342C-4853-A8B5-1B4769E72265}" dt="2023-10-03T16:48:55.154" v="122"/>
          <ac:spMkLst>
            <pc:docMk/>
            <pc:sldMk cId="2767813568" sldId="556"/>
            <ac:spMk id="7" creationId="{05577E32-9B7D-BC89-9F9B-CAC15EA38BA1}"/>
          </ac:spMkLst>
        </pc:spChg>
        <pc:spChg chg="add mod">
          <ac:chgData name="Tiago Miguel Correia Jorge" userId="465b0b12-b941-4816-a15a-7fefba3c9457" providerId="ADAL" clId="{0FEDFD0D-342C-4853-A8B5-1B4769E72265}" dt="2023-10-03T16:49:42.819" v="131"/>
          <ac:spMkLst>
            <pc:docMk/>
            <pc:sldMk cId="2767813568" sldId="556"/>
            <ac:spMk id="8" creationId="{4597C54B-06F3-76F2-AE96-216D9EDAF583}"/>
          </ac:spMkLst>
        </pc:spChg>
        <pc:spChg chg="del">
          <ac:chgData name="Tiago Miguel Correia Jorge" userId="465b0b12-b941-4816-a15a-7fefba3c9457" providerId="ADAL" clId="{0FEDFD0D-342C-4853-A8B5-1B4769E72265}" dt="2023-10-03T16:48:47.614" v="120" actId="478"/>
          <ac:spMkLst>
            <pc:docMk/>
            <pc:sldMk cId="2767813568" sldId="556"/>
            <ac:spMk id="15" creationId="{17BAB6CA-5ACD-F61D-0D04-ED3C753184F2}"/>
          </ac:spMkLst>
        </pc:spChg>
        <pc:grpChg chg="add mod ord">
          <ac:chgData name="Tiago Miguel Correia Jorge" userId="465b0b12-b941-4816-a15a-7fefba3c9457" providerId="ADAL" clId="{0FEDFD0D-342C-4853-A8B5-1B4769E72265}" dt="2023-10-03T16:49:48.188" v="132" actId="166"/>
          <ac:grpSpMkLst>
            <pc:docMk/>
            <pc:sldMk cId="2767813568" sldId="556"/>
            <ac:grpSpMk id="3" creationId="{096A4F48-0A97-8268-F79A-2A04DD6CBB5F}"/>
          </ac:grpSpMkLst>
        </pc:grpChg>
        <pc:picChg chg="add mod">
          <ac:chgData name="Tiago Miguel Correia Jorge" userId="465b0b12-b941-4816-a15a-7fefba3c9457" providerId="ADAL" clId="{0FEDFD0D-342C-4853-A8B5-1B4769E72265}" dt="2023-10-03T16:51:32.999" v="156" actId="1038"/>
          <ac:picMkLst>
            <pc:docMk/>
            <pc:sldMk cId="2767813568" sldId="556"/>
            <ac:picMk id="18" creationId="{36BE2539-C9BD-2D4D-A487-E50628B0E88F}"/>
          </ac:picMkLst>
        </pc:picChg>
      </pc:sldChg>
      <pc:sldChg chg="addSp delSp modSp add mod modAnim">
        <pc:chgData name="Tiago Miguel Correia Jorge" userId="465b0b12-b941-4816-a15a-7fefba3c9457" providerId="ADAL" clId="{0FEDFD0D-342C-4853-A8B5-1B4769E72265}" dt="2023-10-03T17:11:01.899" v="175"/>
        <pc:sldMkLst>
          <pc:docMk/>
          <pc:sldMk cId="3041095847" sldId="557"/>
        </pc:sldMkLst>
        <pc:spChg chg="del">
          <ac:chgData name="Tiago Miguel Correia Jorge" userId="465b0b12-b941-4816-a15a-7fefba3c9457" providerId="ADAL" clId="{0FEDFD0D-342C-4853-A8B5-1B4769E72265}" dt="2023-10-03T16:51:58.941" v="159" actId="478"/>
          <ac:spMkLst>
            <pc:docMk/>
            <pc:sldMk cId="3041095847" sldId="557"/>
            <ac:spMk id="8" creationId="{4597C54B-06F3-76F2-AE96-216D9EDAF583}"/>
          </ac:spMkLst>
        </pc:spChg>
        <pc:spChg chg="mod">
          <ac:chgData name="Tiago Miguel Correia Jorge" userId="465b0b12-b941-4816-a15a-7fefba3c9457" providerId="ADAL" clId="{0FEDFD0D-342C-4853-A8B5-1B4769E72265}" dt="2023-10-03T16:52:16.094" v="162"/>
          <ac:spMkLst>
            <pc:docMk/>
            <pc:sldMk cId="3041095847" sldId="557"/>
            <ac:spMk id="19" creationId="{4C5197EF-0343-885A-5850-D6DB69BB8454}"/>
          </ac:spMkLst>
        </pc:spChg>
        <pc:spChg chg="mod">
          <ac:chgData name="Tiago Miguel Correia Jorge" userId="465b0b12-b941-4816-a15a-7fefba3c9457" providerId="ADAL" clId="{0FEDFD0D-342C-4853-A8B5-1B4769E72265}" dt="2023-10-03T16:52:16.094" v="162"/>
          <ac:spMkLst>
            <pc:docMk/>
            <pc:sldMk cId="3041095847" sldId="557"/>
            <ac:spMk id="20" creationId="{807D751C-A874-0F4A-4E9B-0E047F21A4C3}"/>
          </ac:spMkLst>
        </pc:spChg>
        <pc:spChg chg="add mod">
          <ac:chgData name="Tiago Miguel Correia Jorge" userId="465b0b12-b941-4816-a15a-7fefba3c9457" providerId="ADAL" clId="{0FEDFD0D-342C-4853-A8B5-1B4769E72265}" dt="2023-10-03T17:10:01.945" v="167" actId="1076"/>
          <ac:spMkLst>
            <pc:docMk/>
            <pc:sldMk cId="3041095847" sldId="557"/>
            <ac:spMk id="21" creationId="{1EE741DA-8196-D31B-B513-C6819AD1501E}"/>
          </ac:spMkLst>
        </pc:spChg>
        <pc:grpChg chg="add mod ord">
          <ac:chgData name="Tiago Miguel Correia Jorge" userId="465b0b12-b941-4816-a15a-7fefba3c9457" providerId="ADAL" clId="{0FEDFD0D-342C-4853-A8B5-1B4769E72265}" dt="2023-10-03T17:10:10.602" v="169" actId="166"/>
          <ac:grpSpMkLst>
            <pc:docMk/>
            <pc:sldMk cId="3041095847" sldId="557"/>
            <ac:grpSpMk id="15" creationId="{94AE6EED-F65B-62C0-093E-36A666F69F62}"/>
          </ac:grpSpMkLst>
        </pc:grpChg>
        <pc:picChg chg="mod">
          <ac:chgData name="Tiago Miguel Correia Jorge" userId="465b0b12-b941-4816-a15a-7fefba3c9457" providerId="ADAL" clId="{0FEDFD0D-342C-4853-A8B5-1B4769E72265}" dt="2023-10-03T17:10:45.990" v="173" actId="1035"/>
          <ac:picMkLst>
            <pc:docMk/>
            <pc:sldMk cId="3041095847" sldId="557"/>
            <ac:picMk id="18" creationId="{36BE2539-C9BD-2D4D-A487-E50628B0E88F}"/>
          </ac:picMkLst>
        </pc:picChg>
        <pc:picChg chg="add mod">
          <ac:chgData name="Tiago Miguel Correia Jorge" userId="465b0b12-b941-4816-a15a-7fefba3c9457" providerId="ADAL" clId="{0FEDFD0D-342C-4853-A8B5-1B4769E72265}" dt="2023-10-03T17:10:54.619" v="174" actId="1076"/>
          <ac:picMkLst>
            <pc:docMk/>
            <pc:sldMk cId="3041095847" sldId="557"/>
            <ac:picMk id="22" creationId="{D04DE4AA-56BC-1DE8-558A-3DEF9C793E95}"/>
          </ac:picMkLst>
        </pc:picChg>
      </pc:sldChg>
      <pc:sldChg chg="delSp add mod delAnim modAnim">
        <pc:chgData name="Tiago Miguel Correia Jorge" userId="465b0b12-b941-4816-a15a-7fefba3c9457" providerId="ADAL" clId="{0FEDFD0D-342C-4853-A8B5-1B4769E72265}" dt="2023-10-03T17:12:45.016" v="198"/>
        <pc:sldMkLst>
          <pc:docMk/>
          <pc:sldMk cId="864024536" sldId="558"/>
        </pc:sldMkLst>
        <pc:picChg chg="del">
          <ac:chgData name="Tiago Miguel Correia Jorge" userId="465b0b12-b941-4816-a15a-7fefba3c9457" providerId="ADAL" clId="{0FEDFD0D-342C-4853-A8B5-1B4769E72265}" dt="2023-10-03T17:12:39.055" v="197" actId="478"/>
          <ac:picMkLst>
            <pc:docMk/>
            <pc:sldMk cId="864024536" sldId="558"/>
            <ac:picMk id="9" creationId="{4D5EBF22-A654-9E2E-8852-36006A032621}"/>
          </ac:picMkLst>
        </pc:picChg>
      </pc:sldChg>
      <pc:sldChg chg="delSp add mod modAnim">
        <pc:chgData name="Tiago Miguel Correia Jorge" userId="465b0b12-b941-4816-a15a-7fefba3c9457" providerId="ADAL" clId="{0FEDFD0D-342C-4853-A8B5-1B4769E72265}" dt="2023-10-03T17:13:24.100" v="200" actId="478"/>
        <pc:sldMkLst>
          <pc:docMk/>
          <pc:sldMk cId="967913135" sldId="559"/>
        </pc:sldMkLst>
        <pc:picChg chg="del">
          <ac:chgData name="Tiago Miguel Correia Jorge" userId="465b0b12-b941-4816-a15a-7fefba3c9457" providerId="ADAL" clId="{0FEDFD0D-342C-4853-A8B5-1B4769E72265}" dt="2023-10-03T17:13:24.100" v="200" actId="478"/>
          <ac:picMkLst>
            <pc:docMk/>
            <pc:sldMk cId="967913135" sldId="559"/>
            <ac:picMk id="7" creationId="{F7DD537C-54B5-F4FE-5BDF-28EF52A4AD40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13:35.515" v="201" actId="47"/>
        <pc:sldMkLst>
          <pc:docMk/>
          <pc:sldMk cId="626631701" sldId="560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7:14:34.996" v="221"/>
        <pc:sldMkLst>
          <pc:docMk/>
          <pc:sldMk cId="4185120680" sldId="560"/>
        </pc:sldMkLst>
        <pc:picChg chg="del">
          <ac:chgData name="Tiago Miguel Correia Jorge" userId="465b0b12-b941-4816-a15a-7fefba3c9457" providerId="ADAL" clId="{0FEDFD0D-342C-4853-A8B5-1B4769E72265}" dt="2023-10-03T17:14:21.136" v="220" actId="478"/>
          <ac:picMkLst>
            <pc:docMk/>
            <pc:sldMk cId="4185120680" sldId="560"/>
            <ac:picMk id="26" creationId="{4931F765-F2FC-108E-2716-74EFD3D61678}"/>
          </ac:picMkLst>
        </pc:picChg>
        <pc:picChg chg="del">
          <ac:chgData name="Tiago Miguel Correia Jorge" userId="465b0b12-b941-4816-a15a-7fefba3c9457" providerId="ADAL" clId="{0FEDFD0D-342C-4853-A8B5-1B4769E72265}" dt="2023-10-03T17:14:20.487" v="219" actId="478"/>
          <ac:picMkLst>
            <pc:docMk/>
            <pc:sldMk cId="4185120680" sldId="560"/>
            <ac:picMk id="28" creationId="{00434A89-2EB8-8135-CDF1-F467243AAF2E}"/>
          </ac:picMkLst>
        </pc:picChg>
        <pc:picChg chg="del">
          <ac:chgData name="Tiago Miguel Correia Jorge" userId="465b0b12-b941-4816-a15a-7fefba3c9457" providerId="ADAL" clId="{0FEDFD0D-342C-4853-A8B5-1B4769E72265}" dt="2023-10-03T17:14:19.870" v="218" actId="478"/>
          <ac:picMkLst>
            <pc:docMk/>
            <pc:sldMk cId="4185120680" sldId="560"/>
            <ac:picMk id="32" creationId="{2E8C45D0-1298-B1B6-1616-6B7984213141}"/>
          </ac:picMkLst>
        </pc:picChg>
      </pc:sldChg>
      <pc:sldChg chg="addSp delSp add mod addAnim delAnim modAnim">
        <pc:chgData name="Tiago Miguel Correia Jorge" userId="465b0b12-b941-4816-a15a-7fefba3c9457" providerId="ADAL" clId="{0FEDFD0D-342C-4853-A8B5-1B4769E72265}" dt="2023-10-03T17:16:22.276" v="236"/>
        <pc:sldMkLst>
          <pc:docMk/>
          <pc:sldMk cId="458833926" sldId="561"/>
        </pc:sldMkLst>
        <pc:picChg chg="add del">
          <ac:chgData name="Tiago Miguel Correia Jorge" userId="465b0b12-b941-4816-a15a-7fefba3c9457" providerId="ADAL" clId="{0FEDFD0D-342C-4853-A8B5-1B4769E72265}" dt="2023-10-03T17:15:27.895" v="228" actId="478"/>
          <ac:picMkLst>
            <pc:docMk/>
            <pc:sldMk cId="458833926" sldId="561"/>
            <ac:picMk id="8" creationId="{741C9975-31DA-BFCB-97B9-54D5EB1BC8F3}"/>
          </ac:picMkLst>
        </pc:picChg>
        <pc:picChg chg="add del">
          <ac:chgData name="Tiago Miguel Correia Jorge" userId="465b0b12-b941-4816-a15a-7fefba3c9457" providerId="ADAL" clId="{0FEDFD0D-342C-4853-A8B5-1B4769E72265}" dt="2023-10-03T17:15:28.392" v="229" actId="478"/>
          <ac:picMkLst>
            <pc:docMk/>
            <pc:sldMk cId="458833926" sldId="561"/>
            <ac:picMk id="24" creationId="{4899020A-859A-4289-3754-FC114DF71FDE}"/>
          </ac:picMkLst>
        </pc:picChg>
        <pc:picChg chg="add del">
          <ac:chgData name="Tiago Miguel Correia Jorge" userId="465b0b12-b941-4816-a15a-7fefba3c9457" providerId="ADAL" clId="{0FEDFD0D-342C-4853-A8B5-1B4769E72265}" dt="2023-10-03T17:15:28.905" v="230" actId="478"/>
          <ac:picMkLst>
            <pc:docMk/>
            <pc:sldMk cId="458833926" sldId="561"/>
            <ac:picMk id="26" creationId="{4931F765-F2FC-108E-2716-74EFD3D61678}"/>
          </ac:picMkLst>
        </pc:picChg>
        <pc:picChg chg="add del">
          <ac:chgData name="Tiago Miguel Correia Jorge" userId="465b0b12-b941-4816-a15a-7fefba3c9457" providerId="ADAL" clId="{0FEDFD0D-342C-4853-A8B5-1B4769E72265}" dt="2023-10-03T17:16:11.306" v="235" actId="478"/>
          <ac:picMkLst>
            <pc:docMk/>
            <pc:sldMk cId="458833926" sldId="561"/>
            <ac:picMk id="28" creationId="{00434A89-2EB8-8135-CDF1-F467243AAF2E}"/>
          </ac:picMkLst>
        </pc:picChg>
        <pc:picChg chg="add del">
          <ac:chgData name="Tiago Miguel Correia Jorge" userId="465b0b12-b941-4816-a15a-7fefba3c9457" providerId="ADAL" clId="{0FEDFD0D-342C-4853-A8B5-1B4769E72265}" dt="2023-10-03T17:15:35.864" v="234" actId="478"/>
          <ac:picMkLst>
            <pc:docMk/>
            <pc:sldMk cId="458833926" sldId="561"/>
            <ac:picMk id="32" creationId="{2E8C45D0-1298-B1B6-1616-6B7984213141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13:36.396" v="202" actId="47"/>
        <pc:sldMkLst>
          <pc:docMk/>
          <pc:sldMk cId="3993748266" sldId="561"/>
        </pc:sldMkLst>
      </pc:sldChg>
      <pc:sldChg chg="add del">
        <pc:chgData name="Tiago Miguel Correia Jorge" userId="465b0b12-b941-4816-a15a-7fefba3c9457" providerId="ADAL" clId="{0FEDFD0D-342C-4853-A8B5-1B4769E72265}" dt="2023-10-03T17:13:37.140" v="203" actId="47"/>
        <pc:sldMkLst>
          <pc:docMk/>
          <pc:sldMk cId="1409439277" sldId="562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7:16:40.860" v="238"/>
        <pc:sldMkLst>
          <pc:docMk/>
          <pc:sldMk cId="2933895852" sldId="562"/>
        </pc:sldMkLst>
        <pc:picChg chg="del">
          <ac:chgData name="Tiago Miguel Correia Jorge" userId="465b0b12-b941-4816-a15a-7fefba3c9457" providerId="ADAL" clId="{0FEDFD0D-342C-4853-A8B5-1B4769E72265}" dt="2023-10-03T17:16:33.432" v="237" actId="478"/>
          <ac:picMkLst>
            <pc:docMk/>
            <pc:sldMk cId="2933895852" sldId="562"/>
            <ac:picMk id="32" creationId="{2E8C45D0-1298-B1B6-1616-6B7984213141}"/>
          </ac:picMkLst>
        </pc:picChg>
      </pc:sldChg>
      <pc:sldChg chg="add modAnim">
        <pc:chgData name="Tiago Miguel Correia Jorge" userId="465b0b12-b941-4816-a15a-7fefba3c9457" providerId="ADAL" clId="{0FEDFD0D-342C-4853-A8B5-1B4769E72265}" dt="2023-10-03T17:16:57.909" v="239"/>
        <pc:sldMkLst>
          <pc:docMk/>
          <pc:sldMk cId="227296942" sldId="563"/>
        </pc:sldMkLst>
      </pc:sldChg>
      <pc:sldChg chg="add del">
        <pc:chgData name="Tiago Miguel Correia Jorge" userId="465b0b12-b941-4816-a15a-7fefba3c9457" providerId="ADAL" clId="{0FEDFD0D-342C-4853-A8B5-1B4769E72265}" dt="2023-10-03T17:13:37.783" v="204" actId="47"/>
        <pc:sldMkLst>
          <pc:docMk/>
          <pc:sldMk cId="1283650995" sldId="563"/>
        </pc:sldMkLst>
      </pc:sldChg>
      <pc:sldChg chg="add del">
        <pc:chgData name="Tiago Miguel Correia Jorge" userId="465b0b12-b941-4816-a15a-7fefba3c9457" providerId="ADAL" clId="{0FEDFD0D-342C-4853-A8B5-1B4769E72265}" dt="2023-10-03T17:13:38.439" v="205" actId="47"/>
        <pc:sldMkLst>
          <pc:docMk/>
          <pc:sldMk cId="1595231071" sldId="564"/>
        </pc:sldMkLst>
      </pc:sldChg>
      <pc:sldChg chg="add del">
        <pc:chgData name="Tiago Miguel Correia Jorge" userId="465b0b12-b941-4816-a15a-7fefba3c9457" providerId="ADAL" clId="{0FEDFD0D-342C-4853-A8B5-1B4769E72265}" dt="2023-10-03T17:17:10.776" v="240" actId="47"/>
        <pc:sldMkLst>
          <pc:docMk/>
          <pc:sldMk cId="2811486231" sldId="564"/>
        </pc:sldMkLst>
      </pc:sldChg>
      <pc:sldChg chg="delSp modSp add mod delAnim modAnim">
        <pc:chgData name="Tiago Miguel Correia Jorge" userId="465b0b12-b941-4816-a15a-7fefba3c9457" providerId="ADAL" clId="{0FEDFD0D-342C-4853-A8B5-1B4769E72265}" dt="2023-10-03T17:17:59.455" v="253"/>
        <pc:sldMkLst>
          <pc:docMk/>
          <pc:sldMk cId="3506179981" sldId="564"/>
        </pc:sldMkLst>
        <pc:picChg chg="del mod">
          <ac:chgData name="Tiago Miguel Correia Jorge" userId="465b0b12-b941-4816-a15a-7fefba3c9457" providerId="ADAL" clId="{0FEDFD0D-342C-4853-A8B5-1B4769E72265}" dt="2023-10-03T17:17:52.048" v="252" actId="478"/>
          <ac:picMkLst>
            <pc:docMk/>
            <pc:sldMk cId="3506179981" sldId="564"/>
            <ac:picMk id="8" creationId="{6780952C-6685-7A4F-BB4C-6FF4F9825854}"/>
          </ac:picMkLst>
        </pc:picChg>
        <pc:picChg chg="del">
          <ac:chgData name="Tiago Miguel Correia Jorge" userId="465b0b12-b941-4816-a15a-7fefba3c9457" providerId="ADAL" clId="{0FEDFD0D-342C-4853-A8B5-1B4769E72265}" dt="2023-10-03T17:17:48.685" v="250" actId="478"/>
          <ac:picMkLst>
            <pc:docMk/>
            <pc:sldMk cId="3506179981" sldId="564"/>
            <ac:picMk id="12" creationId="{BB8961CE-6DB9-464C-18E7-EBC30171C1E5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13:39.148" v="206" actId="47"/>
        <pc:sldMkLst>
          <pc:docMk/>
          <pc:sldMk cId="931297163" sldId="565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7:18:15.571" v="255"/>
        <pc:sldMkLst>
          <pc:docMk/>
          <pc:sldMk cId="2097565265" sldId="565"/>
        </pc:sldMkLst>
        <pc:picChg chg="del">
          <ac:chgData name="Tiago Miguel Correia Jorge" userId="465b0b12-b941-4816-a15a-7fefba3c9457" providerId="ADAL" clId="{0FEDFD0D-342C-4853-A8B5-1B4769E72265}" dt="2023-10-03T17:18:10.312" v="254" actId="478"/>
          <ac:picMkLst>
            <pc:docMk/>
            <pc:sldMk cId="2097565265" sldId="565"/>
            <ac:picMk id="12" creationId="{BB8961CE-6DB9-464C-18E7-EBC30171C1E5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17:12.047" v="241" actId="47"/>
        <pc:sldMkLst>
          <pc:docMk/>
          <pc:sldMk cId="2895649899" sldId="565"/>
        </pc:sldMkLst>
      </pc:sldChg>
      <pc:sldChg chg="add modAnim">
        <pc:chgData name="Tiago Miguel Correia Jorge" userId="465b0b12-b941-4816-a15a-7fefba3c9457" providerId="ADAL" clId="{0FEDFD0D-342C-4853-A8B5-1B4769E72265}" dt="2023-10-03T17:19:43.294" v="256"/>
        <pc:sldMkLst>
          <pc:docMk/>
          <pc:sldMk cId="526277828" sldId="566"/>
        </pc:sldMkLst>
      </pc:sldChg>
      <pc:sldChg chg="add del">
        <pc:chgData name="Tiago Miguel Correia Jorge" userId="465b0b12-b941-4816-a15a-7fefba3c9457" providerId="ADAL" clId="{0FEDFD0D-342C-4853-A8B5-1B4769E72265}" dt="2023-10-03T17:13:39.779" v="207" actId="47"/>
        <pc:sldMkLst>
          <pc:docMk/>
          <pc:sldMk cId="2314987388" sldId="566"/>
        </pc:sldMkLst>
      </pc:sldChg>
      <pc:sldChg chg="add del">
        <pc:chgData name="Tiago Miguel Correia Jorge" userId="465b0b12-b941-4816-a15a-7fefba3c9457" providerId="ADAL" clId="{0FEDFD0D-342C-4853-A8B5-1B4769E72265}" dt="2023-10-03T17:19:58.065" v="257" actId="47"/>
        <pc:sldMkLst>
          <pc:docMk/>
          <pc:sldMk cId="848419769" sldId="567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7:20:56.441" v="272"/>
        <pc:sldMkLst>
          <pc:docMk/>
          <pc:sldMk cId="2909385438" sldId="567"/>
        </pc:sldMkLst>
        <pc:picChg chg="del">
          <ac:chgData name="Tiago Miguel Correia Jorge" userId="465b0b12-b941-4816-a15a-7fefba3c9457" providerId="ADAL" clId="{0FEDFD0D-342C-4853-A8B5-1B4769E72265}" dt="2023-10-03T17:20:43.986" v="271" actId="478"/>
          <ac:picMkLst>
            <pc:docMk/>
            <pc:sldMk cId="2909385438" sldId="567"/>
            <ac:picMk id="28" creationId="{8E3165C2-CF4A-4F03-2FDE-EDCB153885B4}"/>
          </ac:picMkLst>
        </pc:picChg>
        <pc:picChg chg="del">
          <ac:chgData name="Tiago Miguel Correia Jorge" userId="465b0b12-b941-4816-a15a-7fefba3c9457" providerId="ADAL" clId="{0FEDFD0D-342C-4853-A8B5-1B4769E72265}" dt="2023-10-03T17:20:42.209" v="270" actId="478"/>
          <ac:picMkLst>
            <pc:docMk/>
            <pc:sldMk cId="2909385438" sldId="567"/>
            <ac:picMk id="30" creationId="{C37657EC-2AFE-B736-B7CB-67F127060AB4}"/>
          </ac:picMkLst>
        </pc:picChg>
      </pc:sldChg>
      <pc:sldChg chg="add del">
        <pc:chgData name="Tiago Miguel Correia Jorge" userId="465b0b12-b941-4816-a15a-7fefba3c9457" providerId="ADAL" clId="{0FEDFD0D-342C-4853-A8B5-1B4769E72265}" dt="2023-10-03T17:20:01.351" v="258" actId="47"/>
        <pc:sldMkLst>
          <pc:docMk/>
          <pc:sldMk cId="1334708571" sldId="568"/>
        </pc:sldMkLst>
      </pc:sldChg>
      <pc:sldChg chg="delSp add mod delAnim modAnim">
        <pc:chgData name="Tiago Miguel Correia Jorge" userId="465b0b12-b941-4816-a15a-7fefba3c9457" providerId="ADAL" clId="{0FEDFD0D-342C-4853-A8B5-1B4769E72265}" dt="2023-10-03T17:21:11.683" v="274"/>
        <pc:sldMkLst>
          <pc:docMk/>
          <pc:sldMk cId="3812952883" sldId="568"/>
        </pc:sldMkLst>
        <pc:picChg chg="del">
          <ac:chgData name="Tiago Miguel Correia Jorge" userId="465b0b12-b941-4816-a15a-7fefba3c9457" providerId="ADAL" clId="{0FEDFD0D-342C-4853-A8B5-1B4769E72265}" dt="2023-10-03T17:21:06.913" v="273" actId="478"/>
          <ac:picMkLst>
            <pc:docMk/>
            <pc:sldMk cId="3812952883" sldId="568"/>
            <ac:picMk id="30" creationId="{C37657EC-2AFE-B736-B7CB-67F127060AB4}"/>
          </ac:picMkLst>
        </pc:picChg>
      </pc:sldChg>
      <pc:sldChg chg="add modAnim">
        <pc:chgData name="Tiago Miguel Correia Jorge" userId="465b0b12-b941-4816-a15a-7fefba3c9457" providerId="ADAL" clId="{0FEDFD0D-342C-4853-A8B5-1B4769E72265}" dt="2023-10-03T17:21:32.902" v="275"/>
        <pc:sldMkLst>
          <pc:docMk/>
          <pc:sldMk cId="2603394056" sldId="569"/>
        </pc:sldMkLst>
      </pc:sldChg>
      <pc:sldChg chg="add del">
        <pc:chgData name="Tiago Miguel Correia Jorge" userId="465b0b12-b941-4816-a15a-7fefba3c9457" providerId="ADAL" clId="{0FEDFD0D-342C-4853-A8B5-1B4769E72265}" dt="2023-10-03T17:21:37.135" v="276" actId="47"/>
        <pc:sldMkLst>
          <pc:docMk/>
          <pc:sldMk cId="1854095287" sldId="570"/>
        </pc:sldMkLst>
      </pc:sldChg>
      <pc:sldChg chg="add del">
        <pc:chgData name="Tiago Miguel Correia Jorge" userId="465b0b12-b941-4816-a15a-7fefba3c9457" providerId="ADAL" clId="{0FEDFD0D-342C-4853-A8B5-1B4769E72265}" dt="2023-10-03T17:21:37.135" v="276" actId="47"/>
        <pc:sldMkLst>
          <pc:docMk/>
          <pc:sldMk cId="2593537333" sldId="5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800" b="1" dirty="0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 dirty="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MCDTS</a:t>
          </a:r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/>
      <dgm:t>
        <a:bodyPr/>
        <a:lstStyle/>
        <a:p>
          <a:r>
            <a:rPr lang="pt-PT" sz="1400" dirty="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 dirty="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 dirty="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 dirty="0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4E49FBAA-EA02-4097-954A-61E14598F074}">
      <dgm:prSet phldrT="[Texto]" custT="1"/>
      <dgm:spPr/>
      <dgm:t>
        <a:bodyPr/>
        <a:lstStyle/>
        <a:p>
          <a:r>
            <a:rPr lang="pt-PT" sz="1400" dirty="0"/>
            <a:t>Óbitos</a:t>
          </a:r>
        </a:p>
      </dgm:t>
    </dgm:pt>
    <dgm:pt modelId="{EC7D327E-7E6D-48A0-9503-85D1310EF09F}" type="parTrans" cxnId="{D6E6B2B9-9BA9-4FA4-95F3-D9BF7A18D17E}">
      <dgm:prSet/>
      <dgm:spPr/>
      <dgm:t>
        <a:bodyPr/>
        <a:lstStyle/>
        <a:p>
          <a:endParaRPr lang="pt-PT"/>
        </a:p>
      </dgm:t>
    </dgm:pt>
    <dgm:pt modelId="{3757DC01-0543-40B6-8A09-4BA6E5CD0326}" type="sibTrans" cxnId="{D6E6B2B9-9BA9-4FA4-95F3-D9BF7A18D17E}">
      <dgm:prSet/>
      <dgm:spPr/>
      <dgm:t>
        <a:bodyPr/>
        <a:lstStyle/>
        <a:p>
          <a:endParaRPr lang="en-US"/>
        </a:p>
      </dgm:t>
    </dgm:pt>
    <dgm:pt modelId="{41FA9A80-501B-4EDF-92F0-AE356B308ACF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gm:t>
    </dgm:pt>
    <dgm:pt modelId="{45C2B42F-22B9-4E54-AB77-A9245CC1B104}" type="parTrans" cxnId="{6F1CE854-9603-4E2C-A11F-629E4EA33B73}">
      <dgm:prSet/>
      <dgm:spPr/>
      <dgm:t>
        <a:bodyPr/>
        <a:lstStyle/>
        <a:p>
          <a:endParaRPr lang="en-US"/>
        </a:p>
      </dgm:t>
    </dgm:pt>
    <dgm:pt modelId="{32E116F5-248A-4076-B98B-FEDD0D146453}" type="sibTrans" cxnId="{6F1CE854-9603-4E2C-A11F-629E4EA33B73}">
      <dgm:prSet/>
      <dgm:spPr/>
      <dgm:t>
        <a:bodyPr/>
        <a:lstStyle/>
        <a:p>
          <a:endParaRPr lang="en-US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242891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60200" custScaleY="91896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24D8BAE9-3DDF-4157-B034-49263342EF2F}" type="pres">
      <dgm:prSet presAssocID="{45C2B42F-22B9-4E54-AB77-A9245CC1B104}" presName="conn2-1" presStyleLbl="parChTrans1D2" presStyleIdx="1" presStyleCnt="11"/>
      <dgm:spPr/>
    </dgm:pt>
    <dgm:pt modelId="{B7528117-E6E1-4018-A56A-24D0488A0A66}" type="pres">
      <dgm:prSet presAssocID="{45C2B42F-22B9-4E54-AB77-A9245CC1B104}" presName="connTx" presStyleLbl="parChTrans1D2" presStyleIdx="1" presStyleCnt="11"/>
      <dgm:spPr/>
    </dgm:pt>
    <dgm:pt modelId="{E795A954-AE58-4B6F-BDCE-5A4AAE89F64A}" type="pres">
      <dgm:prSet presAssocID="{41FA9A80-501B-4EDF-92F0-AE356B308ACF}" presName="root2" presStyleCnt="0"/>
      <dgm:spPr/>
    </dgm:pt>
    <dgm:pt modelId="{099DB920-C830-43C9-AD78-059BDE2C757A}" type="pres">
      <dgm:prSet presAssocID="{41FA9A80-501B-4EDF-92F0-AE356B308ACF}" presName="LevelTwoTextNode" presStyleLbl="node2" presStyleIdx="1" presStyleCnt="11" custScaleX="160201">
        <dgm:presLayoutVars>
          <dgm:chPref val="3"/>
        </dgm:presLayoutVars>
      </dgm:prSet>
      <dgm:spPr/>
    </dgm:pt>
    <dgm:pt modelId="{D31333D3-3358-4307-851D-CF395BF061B0}" type="pres">
      <dgm:prSet presAssocID="{41FA9A80-501B-4EDF-92F0-AE356B308ACF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61623" custScaleY="91896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61623" custScaleY="91896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61623" custScaleY="91896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61623" custScaleY="91896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61623" custScaleY="91896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61623" custScaleY="91896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61623" custScaleY="91896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3B4D9C52-DCAD-485F-80B4-50AB808B96F1}" type="pres">
      <dgm:prSet presAssocID="{EC7D327E-7E6D-48A0-9503-85D1310EF09F}" presName="conn2-1" presStyleLbl="parChTrans1D2" presStyleIdx="9" presStyleCnt="11"/>
      <dgm:spPr/>
    </dgm:pt>
    <dgm:pt modelId="{EFFB82A5-C467-4AD5-929B-6E6AD6416E96}" type="pres">
      <dgm:prSet presAssocID="{EC7D327E-7E6D-48A0-9503-85D1310EF09F}" presName="connTx" presStyleLbl="parChTrans1D2" presStyleIdx="9" presStyleCnt="11"/>
      <dgm:spPr/>
    </dgm:pt>
    <dgm:pt modelId="{EDEF0278-E8FF-4D45-90DB-B793F6AB1BDB}" type="pres">
      <dgm:prSet presAssocID="{4E49FBAA-EA02-4097-954A-61E14598F074}" presName="root2" presStyleCnt="0"/>
      <dgm:spPr/>
    </dgm:pt>
    <dgm:pt modelId="{F29E3B5F-8711-46B6-AD8B-2369CB34C66F}" type="pres">
      <dgm:prSet presAssocID="{4E49FBAA-EA02-4097-954A-61E14598F074}" presName="LevelTwoTextNode" presStyleLbl="node2" presStyleIdx="9" presStyleCnt="11" custScaleX="160121">
        <dgm:presLayoutVars>
          <dgm:chPref val="3"/>
        </dgm:presLayoutVars>
      </dgm:prSet>
      <dgm:spPr/>
    </dgm:pt>
    <dgm:pt modelId="{7D46DE1C-527C-46B3-9CE7-4FB04043E505}" type="pres">
      <dgm:prSet presAssocID="{4E49FBAA-EA02-4097-954A-61E14598F074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61623" custScaleY="91896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1AC41803-534A-4F3A-B45B-F93753355E47}" type="presOf" srcId="{45C2B42F-22B9-4E54-AB77-A9245CC1B104}" destId="{B7528117-E6E1-4018-A56A-24D0488A0A66}" srcOrd="1" destOrd="0" presId="urn:microsoft.com/office/officeart/2008/layout/HorizontalMultiLevelHierarchy"/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1A42725-0618-4BA3-8B5F-3FBA3A343BE5}" type="presOf" srcId="{EC7D327E-7E6D-48A0-9503-85D1310EF09F}" destId="{EFFB82A5-C467-4AD5-929B-6E6AD6416E96}" srcOrd="1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B2F3F16E-8942-4011-B605-AA8A66123E55}" type="presOf" srcId="{EC7D327E-7E6D-48A0-9503-85D1310EF09F}" destId="{3B4D9C52-DCAD-485F-80B4-50AB808B96F1}" srcOrd="0" destOrd="0" presId="urn:microsoft.com/office/officeart/2008/layout/HorizontalMultiLevelHierarchy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6F1CE854-9603-4E2C-A11F-629E4EA33B73}" srcId="{F2C02694-0B8A-44D1-B4F6-04810A566E04}" destId="{41FA9A80-501B-4EDF-92F0-AE356B308ACF}" srcOrd="1" destOrd="0" parTransId="{45C2B42F-22B9-4E54-AB77-A9245CC1B104}" sibTransId="{32E116F5-248A-4076-B98B-FEDD0D146453}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D6E6B2B9-9BA9-4FA4-95F3-D9BF7A18D17E}" srcId="{F2C02694-0B8A-44D1-B4F6-04810A566E04}" destId="{4E49FBAA-EA02-4097-954A-61E14598F074}" srcOrd="9" destOrd="0" parTransId="{EC7D327E-7E6D-48A0-9503-85D1310EF09F}" sibTransId="{3757DC01-0543-40B6-8A09-4BA6E5CD0326}"/>
    <dgm:cxn modelId="{1A0739BB-09B0-4489-843A-D429581D27AD}" type="presOf" srcId="{41FA9A80-501B-4EDF-92F0-AE356B308ACF}" destId="{099DB920-C830-43C9-AD78-059BDE2C757A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A03E55CE-D493-4B86-9A49-DF431AEA0F25}" type="presOf" srcId="{45C2B42F-22B9-4E54-AB77-A9245CC1B104}" destId="{24D8BAE9-3DDF-4157-B034-49263342EF2F}" srcOrd="0" destOrd="0" presId="urn:microsoft.com/office/officeart/2008/layout/HorizontalMultiLevelHierarchy"/>
    <dgm:cxn modelId="{23DDBFCF-BAF9-4B96-B4E7-A65E2B83E4BC}" type="presOf" srcId="{4E49FBAA-EA02-4097-954A-61E14598F074}" destId="{F29E3B5F-8711-46B6-AD8B-2369CB34C66F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B7D72AA3-0D02-49DA-BB94-F6544388A896}" type="presParOf" srcId="{3114285D-E281-4281-ABFA-3089C1571F32}" destId="{24D8BAE9-3DDF-4157-B034-49263342EF2F}" srcOrd="2" destOrd="0" presId="urn:microsoft.com/office/officeart/2008/layout/HorizontalMultiLevelHierarchy"/>
    <dgm:cxn modelId="{6526B2BA-716D-4708-9CF6-8A141C5F3ABD}" type="presParOf" srcId="{24D8BAE9-3DDF-4157-B034-49263342EF2F}" destId="{B7528117-E6E1-4018-A56A-24D0488A0A66}" srcOrd="0" destOrd="0" presId="urn:microsoft.com/office/officeart/2008/layout/HorizontalMultiLevelHierarchy"/>
    <dgm:cxn modelId="{BAB2EFF5-5B3C-4796-92CF-09CCF8A79E23}" type="presParOf" srcId="{3114285D-E281-4281-ABFA-3089C1571F32}" destId="{E795A954-AE58-4B6F-BDCE-5A4AAE89F64A}" srcOrd="3" destOrd="0" presId="urn:microsoft.com/office/officeart/2008/layout/HorizontalMultiLevelHierarchy"/>
    <dgm:cxn modelId="{E23C453B-266F-4A47-8AC3-47893958A5E8}" type="presParOf" srcId="{E795A954-AE58-4B6F-BDCE-5A4AAE89F64A}" destId="{099DB920-C830-43C9-AD78-059BDE2C757A}" srcOrd="0" destOrd="0" presId="urn:microsoft.com/office/officeart/2008/layout/HorizontalMultiLevelHierarchy"/>
    <dgm:cxn modelId="{A03B6463-D719-44BC-A553-D344B42CE699}" type="presParOf" srcId="{E795A954-AE58-4B6F-BDCE-5A4AAE89F64A}" destId="{D31333D3-3358-4307-851D-CF395BF061B0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498BBC96-66C3-4E6F-A56A-1C9FC5902973}" type="presParOf" srcId="{3114285D-E281-4281-ABFA-3089C1571F32}" destId="{3B4D9C52-DCAD-485F-80B4-50AB808B96F1}" srcOrd="18" destOrd="0" presId="urn:microsoft.com/office/officeart/2008/layout/HorizontalMultiLevelHierarchy"/>
    <dgm:cxn modelId="{F2C06D9A-9CEE-4AE1-981B-5E6E35D3B086}" type="presParOf" srcId="{3B4D9C52-DCAD-485F-80B4-50AB808B96F1}" destId="{EFFB82A5-C467-4AD5-929B-6E6AD6416E96}" srcOrd="0" destOrd="0" presId="urn:microsoft.com/office/officeart/2008/layout/HorizontalMultiLevelHierarchy"/>
    <dgm:cxn modelId="{0DA8EC04-9427-42D9-A53F-EF053AFA524B}" type="presParOf" srcId="{3114285D-E281-4281-ABFA-3089C1571F32}" destId="{EDEF0278-E8FF-4D45-90DB-B793F6AB1BDB}" srcOrd="19" destOrd="0" presId="urn:microsoft.com/office/officeart/2008/layout/HorizontalMultiLevelHierarchy"/>
    <dgm:cxn modelId="{5B1171F5-0DC7-4D8C-B90E-F4E526DFA388}" type="presParOf" srcId="{EDEF0278-E8FF-4D45-90DB-B793F6AB1BDB}" destId="{F29E3B5F-8711-46B6-AD8B-2369CB34C66F}" srcOrd="0" destOrd="0" presId="urn:microsoft.com/office/officeart/2008/layout/HorizontalMultiLevelHierarchy"/>
    <dgm:cxn modelId="{C5BA35CB-B1F6-4E74-AAC6-02E455627732}" type="presParOf" srcId="{EDEF0278-E8FF-4D45-90DB-B793F6AB1BDB}" destId="{7D46DE1C-527C-46B3-9CE7-4FB04043E505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Disponível consulta por MCDT ou  episódio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Selecionar MCDT ou episódio, a consultar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D94BD6-FD01-4AF9-8F80-31E33741D9A1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3DDE5C-C207-4812-B45E-7DA57E85FC33}">
      <dgm:prSet phldrT="[Text]" custT="1"/>
      <dgm:spPr/>
      <dgm:t>
        <a:bodyPr/>
        <a:lstStyle/>
        <a:p>
          <a:pPr algn="just" rtl="0"/>
          <a:r>
            <a:rPr lang="pt-PT" sz="2000" b="1" dirty="0"/>
            <a:t>Linha em Preto</a:t>
          </a:r>
        </a:p>
      </dgm:t>
    </dgm:pt>
    <dgm:pt modelId="{61713CD3-5577-495B-86CD-AF8CF0785192}" type="parTrans" cxnId="{663AA0CE-CE5A-4474-93E5-2B89C46B71F1}">
      <dgm:prSet/>
      <dgm:spPr/>
      <dgm:t>
        <a:bodyPr/>
        <a:lstStyle/>
        <a:p>
          <a:endParaRPr lang="pt-PT"/>
        </a:p>
      </dgm:t>
    </dgm:pt>
    <dgm:pt modelId="{26AC21EB-1FB7-4B75-9354-1C8E13172ECB}" type="sibTrans" cxnId="{663AA0CE-CE5A-4474-93E5-2B89C46B71F1}">
      <dgm:prSet/>
      <dgm:spPr/>
      <dgm:t>
        <a:bodyPr/>
        <a:lstStyle/>
        <a:p>
          <a:endParaRPr lang="pt-PT"/>
        </a:p>
      </dgm:t>
    </dgm:pt>
    <dgm:pt modelId="{3757EA23-1B7C-4794-AC8E-6F4C6AA8E096}">
      <dgm:prSet phldrT="[Text]" custT="1"/>
      <dgm:spPr/>
      <dgm:t>
        <a:bodyPr/>
        <a:lstStyle/>
        <a:p>
          <a:pPr algn="just" rtl="0"/>
          <a:r>
            <a:rPr lang="pt-PT" sz="1800" b="0" dirty="0">
              <a:latin typeface="Calibri Light" panose="020F0302020204030204"/>
            </a:rPr>
            <a:t>Quando um utente se encontra destacado com código de cor preto, significa que tem data de óbito registada.</a:t>
          </a:r>
          <a:endParaRPr lang="pt-PT" sz="1800" b="0" dirty="0"/>
        </a:p>
      </dgm:t>
    </dgm:pt>
    <dgm:pt modelId="{459D0F6C-D6FB-4CDA-B5BC-E63D8A255533}" type="parTrans" cxnId="{808B483A-3E3A-4573-90F9-63A6B232FF61}">
      <dgm:prSet/>
      <dgm:spPr/>
      <dgm:t>
        <a:bodyPr/>
        <a:lstStyle/>
        <a:p>
          <a:endParaRPr lang="en-US"/>
        </a:p>
      </dgm:t>
    </dgm:pt>
    <dgm:pt modelId="{E8405CD4-C4AE-47B1-B966-320DD857723E}" type="sibTrans" cxnId="{808B483A-3E3A-4573-90F9-63A6B232FF61}">
      <dgm:prSet/>
      <dgm:spPr/>
      <dgm:t>
        <a:bodyPr/>
        <a:lstStyle/>
        <a:p>
          <a:endParaRPr lang="en-US"/>
        </a:p>
      </dgm:t>
    </dgm:pt>
    <dgm:pt modelId="{905FEA83-78F9-42C2-88D4-C5BD495021F1}" type="pres">
      <dgm:prSet presAssocID="{1DD94BD6-FD01-4AF9-8F80-31E33741D9A1}" presName="linear" presStyleCnt="0">
        <dgm:presLayoutVars>
          <dgm:dir/>
          <dgm:animLvl val="lvl"/>
          <dgm:resizeHandles val="exact"/>
        </dgm:presLayoutVars>
      </dgm:prSet>
      <dgm:spPr/>
    </dgm:pt>
    <dgm:pt modelId="{E5FD12BB-63A9-4748-9CE3-D77D69814E97}" type="pres">
      <dgm:prSet presAssocID="{DF3DDE5C-C207-4812-B45E-7DA57E85FC33}" presName="parentLin" presStyleCnt="0"/>
      <dgm:spPr/>
    </dgm:pt>
    <dgm:pt modelId="{3B433697-65DB-4A48-BAA2-26C401DFD719}" type="pres">
      <dgm:prSet presAssocID="{DF3DDE5C-C207-4812-B45E-7DA57E85FC33}" presName="parentLeftMargin" presStyleLbl="node1" presStyleIdx="0" presStyleCnt="1"/>
      <dgm:spPr/>
    </dgm:pt>
    <dgm:pt modelId="{1A6A4298-0C24-4036-9840-71F32879956B}" type="pres">
      <dgm:prSet presAssocID="{DF3DDE5C-C207-4812-B45E-7DA57E85FC33}" presName="parentText" presStyleLbl="node1" presStyleIdx="0" presStyleCnt="1" custScaleX="82192" custScaleY="25422" custLinFactNeighborX="-38357" custLinFactNeighborY="-42086">
        <dgm:presLayoutVars>
          <dgm:chMax val="0"/>
          <dgm:bulletEnabled val="1"/>
        </dgm:presLayoutVars>
      </dgm:prSet>
      <dgm:spPr/>
    </dgm:pt>
    <dgm:pt modelId="{96D8238C-C157-467C-BAAF-58B576DBD285}" type="pres">
      <dgm:prSet presAssocID="{DF3DDE5C-C207-4812-B45E-7DA57E85FC33}" presName="negativeSpace" presStyleCnt="0"/>
      <dgm:spPr/>
    </dgm:pt>
    <dgm:pt modelId="{A63B3F59-831A-47E2-A2D2-855FA47D85E2}" type="pres">
      <dgm:prSet presAssocID="{DF3DDE5C-C207-4812-B45E-7DA57E85FC33}" presName="childText" presStyleLbl="conFgAcc1" presStyleIdx="0" presStyleCnt="1" custScaleY="70772" custLinFactNeighborX="-13904" custLinFactNeighborY="-13045">
        <dgm:presLayoutVars>
          <dgm:bulletEnabled val="1"/>
        </dgm:presLayoutVars>
      </dgm:prSet>
      <dgm:spPr/>
    </dgm:pt>
  </dgm:ptLst>
  <dgm:cxnLst>
    <dgm:cxn modelId="{1F794820-D996-4833-8B4B-A5DB651900B8}" type="presOf" srcId="{1DD94BD6-FD01-4AF9-8F80-31E33741D9A1}" destId="{905FEA83-78F9-42C2-88D4-C5BD495021F1}" srcOrd="0" destOrd="0" presId="urn:microsoft.com/office/officeart/2005/8/layout/list1"/>
    <dgm:cxn modelId="{808B483A-3E3A-4573-90F9-63A6B232FF61}" srcId="{DF3DDE5C-C207-4812-B45E-7DA57E85FC33}" destId="{3757EA23-1B7C-4794-AC8E-6F4C6AA8E096}" srcOrd="0" destOrd="0" parTransId="{459D0F6C-D6FB-4CDA-B5BC-E63D8A255533}" sibTransId="{E8405CD4-C4AE-47B1-B966-320DD857723E}"/>
    <dgm:cxn modelId="{5432CB68-FA33-4191-9BD7-35DBEC9959F0}" type="presOf" srcId="{DF3DDE5C-C207-4812-B45E-7DA57E85FC33}" destId="{1A6A4298-0C24-4036-9840-71F32879956B}" srcOrd="1" destOrd="0" presId="urn:microsoft.com/office/officeart/2005/8/layout/list1"/>
    <dgm:cxn modelId="{87206DA9-16A3-44B5-AB9E-02EFA0DC7F72}" type="presOf" srcId="{DF3DDE5C-C207-4812-B45E-7DA57E85FC33}" destId="{3B433697-65DB-4A48-BAA2-26C401DFD719}" srcOrd="0" destOrd="0" presId="urn:microsoft.com/office/officeart/2005/8/layout/list1"/>
    <dgm:cxn modelId="{72A4D4B9-F59F-4C4A-AE7A-5DD5F51D27FE}" type="presOf" srcId="{3757EA23-1B7C-4794-AC8E-6F4C6AA8E096}" destId="{A63B3F59-831A-47E2-A2D2-855FA47D85E2}" srcOrd="0" destOrd="0" presId="urn:microsoft.com/office/officeart/2005/8/layout/list1"/>
    <dgm:cxn modelId="{663AA0CE-CE5A-4474-93E5-2B89C46B71F1}" srcId="{1DD94BD6-FD01-4AF9-8F80-31E33741D9A1}" destId="{DF3DDE5C-C207-4812-B45E-7DA57E85FC33}" srcOrd="0" destOrd="0" parTransId="{61713CD3-5577-495B-86CD-AF8CF0785192}" sibTransId="{26AC21EB-1FB7-4B75-9354-1C8E13172ECB}"/>
    <dgm:cxn modelId="{601BDC03-9096-4A26-B708-4D55502FC2C9}" type="presParOf" srcId="{905FEA83-78F9-42C2-88D4-C5BD495021F1}" destId="{E5FD12BB-63A9-4748-9CE3-D77D69814E97}" srcOrd="0" destOrd="0" presId="urn:microsoft.com/office/officeart/2005/8/layout/list1"/>
    <dgm:cxn modelId="{FC7A8826-E70D-4F7E-A529-0E30E835A8B7}" type="presParOf" srcId="{E5FD12BB-63A9-4748-9CE3-D77D69814E97}" destId="{3B433697-65DB-4A48-BAA2-26C401DFD719}" srcOrd="0" destOrd="0" presId="urn:microsoft.com/office/officeart/2005/8/layout/list1"/>
    <dgm:cxn modelId="{60C0FCC3-5C7F-4318-B1B6-4DC1C71FDDF1}" type="presParOf" srcId="{E5FD12BB-63A9-4748-9CE3-D77D69814E97}" destId="{1A6A4298-0C24-4036-9840-71F32879956B}" srcOrd="1" destOrd="0" presId="urn:microsoft.com/office/officeart/2005/8/layout/list1"/>
    <dgm:cxn modelId="{26887AD3-BD75-4E79-867D-A5674786ED55}" type="presParOf" srcId="{905FEA83-78F9-42C2-88D4-C5BD495021F1}" destId="{96D8238C-C157-467C-BAAF-58B576DBD285}" srcOrd="1" destOrd="0" presId="urn:microsoft.com/office/officeart/2005/8/layout/list1"/>
    <dgm:cxn modelId="{1D4246DA-B4B1-43E9-87C0-FE833CDEF118}" type="presParOf" srcId="{905FEA83-78F9-42C2-88D4-C5BD495021F1}" destId="{A63B3F59-831A-47E2-A2D2-855FA47D85E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 e 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Gravar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pretende gerar nº processo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 e 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Gravar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pretende gerar nº processo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 e 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Gravar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pretende gerar nº processo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Pesquisar  e 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Gravar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Confirmar que pretende gerar nº processo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D94BD6-FD01-4AF9-8F80-31E33741D9A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3DDE5C-C207-4812-B45E-7DA57E85FC33}">
      <dgm:prSet phldrT="[Text]"/>
      <dgm:spPr/>
      <dgm:t>
        <a:bodyPr/>
        <a:lstStyle/>
        <a:p>
          <a:r>
            <a:rPr lang="pt-PT" dirty="0"/>
            <a:t>Fusão de identificações, do mesmo Utente</a:t>
          </a:r>
        </a:p>
      </dgm:t>
    </dgm:pt>
    <dgm:pt modelId="{61713CD3-5577-495B-86CD-AF8CF0785192}" type="parTrans" cxnId="{663AA0CE-CE5A-4474-93E5-2B89C46B71F1}">
      <dgm:prSet/>
      <dgm:spPr/>
      <dgm:t>
        <a:bodyPr/>
        <a:lstStyle/>
        <a:p>
          <a:endParaRPr lang="pt-PT"/>
        </a:p>
      </dgm:t>
    </dgm:pt>
    <dgm:pt modelId="{26AC21EB-1FB7-4B75-9354-1C8E13172ECB}" type="sibTrans" cxnId="{663AA0CE-CE5A-4474-93E5-2B89C46B71F1}">
      <dgm:prSet/>
      <dgm:spPr/>
      <dgm:t>
        <a:bodyPr/>
        <a:lstStyle/>
        <a:p>
          <a:endParaRPr lang="pt-PT"/>
        </a:p>
      </dgm:t>
    </dgm:pt>
    <dgm:pt modelId="{8EB5CC0B-06B3-4947-8C0A-97730D57FE99}">
      <dgm:prSet phldrT="[Text]"/>
      <dgm:spPr/>
      <dgm:t>
        <a:bodyPr/>
        <a:lstStyle/>
        <a:p>
          <a:r>
            <a:rPr lang="pt-PT" dirty="0"/>
            <a:t>Pesquisar primeiro a identificação a remover </a:t>
          </a:r>
        </a:p>
      </dgm:t>
    </dgm:pt>
    <dgm:pt modelId="{A66B9FEB-F233-4C40-863A-72134BCD7FC1}" type="parTrans" cxnId="{B05B45A5-5CE2-4623-8E55-9E30911DE50B}">
      <dgm:prSet/>
      <dgm:spPr/>
      <dgm:t>
        <a:bodyPr/>
        <a:lstStyle/>
        <a:p>
          <a:endParaRPr lang="pt-PT"/>
        </a:p>
      </dgm:t>
    </dgm:pt>
    <dgm:pt modelId="{E15C5904-0238-4E8A-A683-67FF086D40E1}" type="sibTrans" cxnId="{B05B45A5-5CE2-4623-8E55-9E30911DE50B}">
      <dgm:prSet/>
      <dgm:spPr/>
      <dgm:t>
        <a:bodyPr/>
        <a:lstStyle/>
        <a:p>
          <a:endParaRPr lang="pt-PT"/>
        </a:p>
      </dgm:t>
    </dgm:pt>
    <dgm:pt modelId="{ACD2627C-897C-4E20-A8E0-1C386C8E9FD1}">
      <dgm:prSet phldrT="[Text]"/>
      <dgm:spPr/>
      <dgm:t>
        <a:bodyPr/>
        <a:lstStyle/>
        <a:p>
          <a:r>
            <a:rPr lang="pt-PT" dirty="0"/>
            <a:t>Pesquisar de seguida, a identificação que irá permanecer</a:t>
          </a:r>
        </a:p>
      </dgm:t>
    </dgm:pt>
    <dgm:pt modelId="{DDBC796F-4383-4BF8-8EE7-A54DFC8ED994}" type="parTrans" cxnId="{49AB3E3F-7526-488C-BD73-EE0A9D35F3B9}">
      <dgm:prSet/>
      <dgm:spPr/>
      <dgm:t>
        <a:bodyPr/>
        <a:lstStyle/>
        <a:p>
          <a:endParaRPr lang="pt-PT"/>
        </a:p>
      </dgm:t>
    </dgm:pt>
    <dgm:pt modelId="{CFD4ED4A-BF71-48FE-9AD5-0C031FA606C7}" type="sibTrans" cxnId="{49AB3E3F-7526-488C-BD73-EE0A9D35F3B9}">
      <dgm:prSet/>
      <dgm:spPr/>
      <dgm:t>
        <a:bodyPr/>
        <a:lstStyle/>
        <a:p>
          <a:endParaRPr lang="pt-PT"/>
        </a:p>
      </dgm:t>
    </dgm:pt>
    <dgm:pt modelId="{27D23E76-B39F-488E-AC68-89DA43705BB0}">
      <dgm:prSet phldrT="[Text]"/>
      <dgm:spPr/>
      <dgm:t>
        <a:bodyPr/>
        <a:lstStyle/>
        <a:p>
          <a:r>
            <a:rPr lang="pt-PT" dirty="0"/>
            <a:t>Gravar </a:t>
          </a:r>
        </a:p>
      </dgm:t>
    </dgm:pt>
    <dgm:pt modelId="{B026FEA9-D2EA-4055-85E3-9CD640D4A27B}" type="parTrans" cxnId="{82385BD9-792C-45C6-9B5F-DAEDD0904749}">
      <dgm:prSet/>
      <dgm:spPr/>
      <dgm:t>
        <a:bodyPr/>
        <a:lstStyle/>
        <a:p>
          <a:endParaRPr lang="pt-PT"/>
        </a:p>
      </dgm:t>
    </dgm:pt>
    <dgm:pt modelId="{C2DEE659-22B0-423E-B65F-3C82955FF83F}" type="sibTrans" cxnId="{82385BD9-792C-45C6-9B5F-DAEDD0904749}">
      <dgm:prSet/>
      <dgm:spPr/>
      <dgm:t>
        <a:bodyPr/>
        <a:lstStyle/>
        <a:p>
          <a:endParaRPr lang="pt-PT"/>
        </a:p>
      </dgm:t>
    </dgm:pt>
    <dgm:pt modelId="{EDF817B1-F033-41F6-B2BB-94E8D9A02D26}" type="pres">
      <dgm:prSet presAssocID="{1DD94BD6-FD01-4AF9-8F80-31E33741D9A1}" presName="diagram" presStyleCnt="0">
        <dgm:presLayoutVars>
          <dgm:dir/>
          <dgm:resizeHandles val="exact"/>
        </dgm:presLayoutVars>
      </dgm:prSet>
      <dgm:spPr/>
    </dgm:pt>
    <dgm:pt modelId="{DAFB712C-D7B7-4F57-9300-861102CEAF95}" type="pres">
      <dgm:prSet presAssocID="{DF3DDE5C-C207-4812-B45E-7DA57E85FC33}" presName="node" presStyleLbl="node1" presStyleIdx="0" presStyleCnt="4" custScaleX="144835" custLinFactNeighborY="0">
        <dgm:presLayoutVars>
          <dgm:bulletEnabled val="1"/>
        </dgm:presLayoutVars>
      </dgm:prSet>
      <dgm:spPr/>
    </dgm:pt>
    <dgm:pt modelId="{2512CC17-D9D9-4A60-899D-FBC451122BDE}" type="pres">
      <dgm:prSet presAssocID="{26AC21EB-1FB7-4B75-9354-1C8E13172ECB}" presName="sibTrans" presStyleCnt="0"/>
      <dgm:spPr/>
    </dgm:pt>
    <dgm:pt modelId="{45F31FCF-A12A-43FC-9CFF-2E83FC62AA5F}" type="pres">
      <dgm:prSet presAssocID="{8EB5CC0B-06B3-4947-8C0A-97730D57FE99}" presName="node" presStyleLbl="node1" presStyleIdx="1" presStyleCnt="4">
        <dgm:presLayoutVars>
          <dgm:bulletEnabled val="1"/>
        </dgm:presLayoutVars>
      </dgm:prSet>
      <dgm:spPr/>
    </dgm:pt>
    <dgm:pt modelId="{48E67020-8FF8-4B48-89CF-11D2AB9540A1}" type="pres">
      <dgm:prSet presAssocID="{E15C5904-0238-4E8A-A683-67FF086D40E1}" presName="sibTrans" presStyleCnt="0"/>
      <dgm:spPr/>
    </dgm:pt>
    <dgm:pt modelId="{8D0CFFFD-33F0-40DE-9E22-74988A721A2C}" type="pres">
      <dgm:prSet presAssocID="{ACD2627C-897C-4E20-A8E0-1C386C8E9FD1}" presName="node" presStyleLbl="node1" presStyleIdx="2" presStyleCnt="4">
        <dgm:presLayoutVars>
          <dgm:bulletEnabled val="1"/>
        </dgm:presLayoutVars>
      </dgm:prSet>
      <dgm:spPr/>
    </dgm:pt>
    <dgm:pt modelId="{3AFF6410-7B33-4152-85D8-868172CB9A13}" type="pres">
      <dgm:prSet presAssocID="{CFD4ED4A-BF71-48FE-9AD5-0C031FA606C7}" presName="sibTrans" presStyleCnt="0"/>
      <dgm:spPr/>
    </dgm:pt>
    <dgm:pt modelId="{AFE4AE66-48E5-4627-BDCF-E48A7A6B37D4}" type="pres">
      <dgm:prSet presAssocID="{27D23E76-B39F-488E-AC68-89DA43705BB0}" presName="node" presStyleLbl="node1" presStyleIdx="3" presStyleCnt="4">
        <dgm:presLayoutVars>
          <dgm:bulletEnabled val="1"/>
        </dgm:presLayoutVars>
      </dgm:prSet>
      <dgm:spPr/>
    </dgm:pt>
  </dgm:ptLst>
  <dgm:cxnLst>
    <dgm:cxn modelId="{49AB3E3F-7526-488C-BD73-EE0A9D35F3B9}" srcId="{1DD94BD6-FD01-4AF9-8F80-31E33741D9A1}" destId="{ACD2627C-897C-4E20-A8E0-1C386C8E9FD1}" srcOrd="2" destOrd="0" parTransId="{DDBC796F-4383-4BF8-8EE7-A54DFC8ED994}" sibTransId="{CFD4ED4A-BF71-48FE-9AD5-0C031FA606C7}"/>
    <dgm:cxn modelId="{4BE42C92-5F22-47D1-925C-B2AC46CDF043}" type="presOf" srcId="{1DD94BD6-FD01-4AF9-8F80-31E33741D9A1}" destId="{EDF817B1-F033-41F6-B2BB-94E8D9A02D26}" srcOrd="0" destOrd="0" presId="urn:microsoft.com/office/officeart/2005/8/layout/default"/>
    <dgm:cxn modelId="{0D1DA897-A7CF-4ECA-914C-BABC80C0A0F4}" type="presOf" srcId="{ACD2627C-897C-4E20-A8E0-1C386C8E9FD1}" destId="{8D0CFFFD-33F0-40DE-9E22-74988A721A2C}" srcOrd="0" destOrd="0" presId="urn:microsoft.com/office/officeart/2005/8/layout/default"/>
    <dgm:cxn modelId="{B05B45A5-5CE2-4623-8E55-9E30911DE50B}" srcId="{1DD94BD6-FD01-4AF9-8F80-31E33741D9A1}" destId="{8EB5CC0B-06B3-4947-8C0A-97730D57FE99}" srcOrd="1" destOrd="0" parTransId="{A66B9FEB-F233-4C40-863A-72134BCD7FC1}" sibTransId="{E15C5904-0238-4E8A-A683-67FF086D40E1}"/>
    <dgm:cxn modelId="{663AA0CE-CE5A-4474-93E5-2B89C46B71F1}" srcId="{1DD94BD6-FD01-4AF9-8F80-31E33741D9A1}" destId="{DF3DDE5C-C207-4812-B45E-7DA57E85FC33}" srcOrd="0" destOrd="0" parTransId="{61713CD3-5577-495B-86CD-AF8CF0785192}" sibTransId="{26AC21EB-1FB7-4B75-9354-1C8E13172ECB}"/>
    <dgm:cxn modelId="{D7276ECF-3437-466D-897E-3FC99B8946D5}" type="presOf" srcId="{27D23E76-B39F-488E-AC68-89DA43705BB0}" destId="{AFE4AE66-48E5-4627-BDCF-E48A7A6B37D4}" srcOrd="0" destOrd="0" presId="urn:microsoft.com/office/officeart/2005/8/layout/default"/>
    <dgm:cxn modelId="{E75691CF-876D-4CB3-832A-C010E2B0EA0F}" type="presOf" srcId="{8EB5CC0B-06B3-4947-8C0A-97730D57FE99}" destId="{45F31FCF-A12A-43FC-9CFF-2E83FC62AA5F}" srcOrd="0" destOrd="0" presId="urn:microsoft.com/office/officeart/2005/8/layout/default"/>
    <dgm:cxn modelId="{82385BD9-792C-45C6-9B5F-DAEDD0904749}" srcId="{1DD94BD6-FD01-4AF9-8F80-31E33741D9A1}" destId="{27D23E76-B39F-488E-AC68-89DA43705BB0}" srcOrd="3" destOrd="0" parTransId="{B026FEA9-D2EA-4055-85E3-9CD640D4A27B}" sibTransId="{C2DEE659-22B0-423E-B65F-3C82955FF83F}"/>
    <dgm:cxn modelId="{59A360FD-A54D-4805-92BF-95870BBD2A4E}" type="presOf" srcId="{DF3DDE5C-C207-4812-B45E-7DA57E85FC33}" destId="{DAFB712C-D7B7-4F57-9300-861102CEAF95}" srcOrd="0" destOrd="0" presId="urn:microsoft.com/office/officeart/2005/8/layout/default"/>
    <dgm:cxn modelId="{2B7E8063-395F-46F1-AE30-F47FA207B93C}" type="presParOf" srcId="{EDF817B1-F033-41F6-B2BB-94E8D9A02D26}" destId="{DAFB712C-D7B7-4F57-9300-861102CEAF95}" srcOrd="0" destOrd="0" presId="urn:microsoft.com/office/officeart/2005/8/layout/default"/>
    <dgm:cxn modelId="{0BD37389-F3FE-44FA-9444-41973AE07F11}" type="presParOf" srcId="{EDF817B1-F033-41F6-B2BB-94E8D9A02D26}" destId="{2512CC17-D9D9-4A60-899D-FBC451122BDE}" srcOrd="1" destOrd="0" presId="urn:microsoft.com/office/officeart/2005/8/layout/default"/>
    <dgm:cxn modelId="{9FBE26B4-C6AE-4EF8-8868-64C4F4B9FBCC}" type="presParOf" srcId="{EDF817B1-F033-41F6-B2BB-94E8D9A02D26}" destId="{45F31FCF-A12A-43FC-9CFF-2E83FC62AA5F}" srcOrd="2" destOrd="0" presId="urn:microsoft.com/office/officeart/2005/8/layout/default"/>
    <dgm:cxn modelId="{337A552F-FC7B-4A1C-9133-25AEB651D852}" type="presParOf" srcId="{EDF817B1-F033-41F6-B2BB-94E8D9A02D26}" destId="{48E67020-8FF8-4B48-89CF-11D2AB9540A1}" srcOrd="3" destOrd="0" presId="urn:microsoft.com/office/officeart/2005/8/layout/default"/>
    <dgm:cxn modelId="{5C1638F6-67FC-45C8-B96C-31619D2EC2DD}" type="presParOf" srcId="{EDF817B1-F033-41F6-B2BB-94E8D9A02D26}" destId="{8D0CFFFD-33F0-40DE-9E22-74988A721A2C}" srcOrd="4" destOrd="0" presId="urn:microsoft.com/office/officeart/2005/8/layout/default"/>
    <dgm:cxn modelId="{EE17DF1D-AF86-403F-B91C-1BEA2A540090}" type="presParOf" srcId="{EDF817B1-F033-41F6-B2BB-94E8D9A02D26}" destId="{3AFF6410-7B33-4152-85D8-868172CB9A13}" srcOrd="5" destOrd="0" presId="urn:microsoft.com/office/officeart/2005/8/layout/default"/>
    <dgm:cxn modelId="{C4F49520-6E02-4BBE-A89D-2053A122B4C6}" type="presParOf" srcId="{EDF817B1-F033-41F6-B2BB-94E8D9A02D26}" destId="{AFE4AE66-48E5-4627-BDCF-E48A7A6B37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DD94BD6-FD01-4AF9-8F80-31E33741D9A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3DDE5C-C207-4812-B45E-7DA57E85FC33}">
      <dgm:prSet phldrT="[Text]"/>
      <dgm:spPr/>
      <dgm:t>
        <a:bodyPr/>
        <a:lstStyle/>
        <a:p>
          <a:r>
            <a:rPr lang="pt-PT" dirty="0"/>
            <a:t>Fusão de identificações, do mesmo Utente</a:t>
          </a:r>
        </a:p>
      </dgm:t>
    </dgm:pt>
    <dgm:pt modelId="{61713CD3-5577-495B-86CD-AF8CF0785192}" type="parTrans" cxnId="{663AA0CE-CE5A-4474-93E5-2B89C46B71F1}">
      <dgm:prSet/>
      <dgm:spPr/>
      <dgm:t>
        <a:bodyPr/>
        <a:lstStyle/>
        <a:p>
          <a:endParaRPr lang="pt-PT"/>
        </a:p>
      </dgm:t>
    </dgm:pt>
    <dgm:pt modelId="{26AC21EB-1FB7-4B75-9354-1C8E13172ECB}" type="sibTrans" cxnId="{663AA0CE-CE5A-4474-93E5-2B89C46B71F1}">
      <dgm:prSet/>
      <dgm:spPr/>
      <dgm:t>
        <a:bodyPr/>
        <a:lstStyle/>
        <a:p>
          <a:endParaRPr lang="pt-PT"/>
        </a:p>
      </dgm:t>
    </dgm:pt>
    <dgm:pt modelId="{8EB5CC0B-06B3-4947-8C0A-97730D57FE99}">
      <dgm:prSet phldrT="[Text]"/>
      <dgm:spPr/>
      <dgm:t>
        <a:bodyPr/>
        <a:lstStyle/>
        <a:p>
          <a:r>
            <a:rPr lang="pt-PT" dirty="0"/>
            <a:t>Pesquisar primeiro a identificação a remover </a:t>
          </a:r>
        </a:p>
      </dgm:t>
    </dgm:pt>
    <dgm:pt modelId="{A66B9FEB-F233-4C40-863A-72134BCD7FC1}" type="parTrans" cxnId="{B05B45A5-5CE2-4623-8E55-9E30911DE50B}">
      <dgm:prSet/>
      <dgm:spPr/>
      <dgm:t>
        <a:bodyPr/>
        <a:lstStyle/>
        <a:p>
          <a:endParaRPr lang="pt-PT"/>
        </a:p>
      </dgm:t>
    </dgm:pt>
    <dgm:pt modelId="{E15C5904-0238-4E8A-A683-67FF086D40E1}" type="sibTrans" cxnId="{B05B45A5-5CE2-4623-8E55-9E30911DE50B}">
      <dgm:prSet/>
      <dgm:spPr/>
      <dgm:t>
        <a:bodyPr/>
        <a:lstStyle/>
        <a:p>
          <a:endParaRPr lang="pt-PT"/>
        </a:p>
      </dgm:t>
    </dgm:pt>
    <dgm:pt modelId="{ACD2627C-897C-4E20-A8E0-1C386C8E9FD1}">
      <dgm:prSet phldrT="[Text]"/>
      <dgm:spPr/>
      <dgm:t>
        <a:bodyPr/>
        <a:lstStyle/>
        <a:p>
          <a:r>
            <a:rPr lang="pt-PT" dirty="0"/>
            <a:t>Pesquisar de seguida, a identificação que irá permanecer</a:t>
          </a:r>
        </a:p>
      </dgm:t>
    </dgm:pt>
    <dgm:pt modelId="{DDBC796F-4383-4BF8-8EE7-A54DFC8ED994}" type="parTrans" cxnId="{49AB3E3F-7526-488C-BD73-EE0A9D35F3B9}">
      <dgm:prSet/>
      <dgm:spPr/>
      <dgm:t>
        <a:bodyPr/>
        <a:lstStyle/>
        <a:p>
          <a:endParaRPr lang="pt-PT"/>
        </a:p>
      </dgm:t>
    </dgm:pt>
    <dgm:pt modelId="{CFD4ED4A-BF71-48FE-9AD5-0C031FA606C7}" type="sibTrans" cxnId="{49AB3E3F-7526-488C-BD73-EE0A9D35F3B9}">
      <dgm:prSet/>
      <dgm:spPr/>
      <dgm:t>
        <a:bodyPr/>
        <a:lstStyle/>
        <a:p>
          <a:endParaRPr lang="pt-PT"/>
        </a:p>
      </dgm:t>
    </dgm:pt>
    <dgm:pt modelId="{27D23E76-B39F-488E-AC68-89DA43705BB0}">
      <dgm:prSet phldrT="[Text]"/>
      <dgm:spPr/>
      <dgm:t>
        <a:bodyPr/>
        <a:lstStyle/>
        <a:p>
          <a:r>
            <a:rPr lang="pt-PT" dirty="0"/>
            <a:t>Gravar </a:t>
          </a:r>
        </a:p>
      </dgm:t>
    </dgm:pt>
    <dgm:pt modelId="{B026FEA9-D2EA-4055-85E3-9CD640D4A27B}" type="parTrans" cxnId="{82385BD9-792C-45C6-9B5F-DAEDD0904749}">
      <dgm:prSet/>
      <dgm:spPr/>
      <dgm:t>
        <a:bodyPr/>
        <a:lstStyle/>
        <a:p>
          <a:endParaRPr lang="pt-PT"/>
        </a:p>
      </dgm:t>
    </dgm:pt>
    <dgm:pt modelId="{C2DEE659-22B0-423E-B65F-3C82955FF83F}" type="sibTrans" cxnId="{82385BD9-792C-45C6-9B5F-DAEDD0904749}">
      <dgm:prSet/>
      <dgm:spPr/>
      <dgm:t>
        <a:bodyPr/>
        <a:lstStyle/>
        <a:p>
          <a:endParaRPr lang="pt-PT"/>
        </a:p>
      </dgm:t>
    </dgm:pt>
    <dgm:pt modelId="{EDF817B1-F033-41F6-B2BB-94E8D9A02D26}" type="pres">
      <dgm:prSet presAssocID="{1DD94BD6-FD01-4AF9-8F80-31E33741D9A1}" presName="diagram" presStyleCnt="0">
        <dgm:presLayoutVars>
          <dgm:dir/>
          <dgm:resizeHandles val="exact"/>
        </dgm:presLayoutVars>
      </dgm:prSet>
      <dgm:spPr/>
    </dgm:pt>
    <dgm:pt modelId="{DAFB712C-D7B7-4F57-9300-861102CEAF95}" type="pres">
      <dgm:prSet presAssocID="{DF3DDE5C-C207-4812-B45E-7DA57E85FC33}" presName="node" presStyleLbl="node1" presStyleIdx="0" presStyleCnt="4" custScaleX="144835" custLinFactNeighborY="0">
        <dgm:presLayoutVars>
          <dgm:bulletEnabled val="1"/>
        </dgm:presLayoutVars>
      </dgm:prSet>
      <dgm:spPr/>
    </dgm:pt>
    <dgm:pt modelId="{2512CC17-D9D9-4A60-899D-FBC451122BDE}" type="pres">
      <dgm:prSet presAssocID="{26AC21EB-1FB7-4B75-9354-1C8E13172ECB}" presName="sibTrans" presStyleCnt="0"/>
      <dgm:spPr/>
    </dgm:pt>
    <dgm:pt modelId="{45F31FCF-A12A-43FC-9CFF-2E83FC62AA5F}" type="pres">
      <dgm:prSet presAssocID="{8EB5CC0B-06B3-4947-8C0A-97730D57FE99}" presName="node" presStyleLbl="node1" presStyleIdx="1" presStyleCnt="4">
        <dgm:presLayoutVars>
          <dgm:bulletEnabled val="1"/>
        </dgm:presLayoutVars>
      </dgm:prSet>
      <dgm:spPr/>
    </dgm:pt>
    <dgm:pt modelId="{48E67020-8FF8-4B48-89CF-11D2AB9540A1}" type="pres">
      <dgm:prSet presAssocID="{E15C5904-0238-4E8A-A683-67FF086D40E1}" presName="sibTrans" presStyleCnt="0"/>
      <dgm:spPr/>
    </dgm:pt>
    <dgm:pt modelId="{8D0CFFFD-33F0-40DE-9E22-74988A721A2C}" type="pres">
      <dgm:prSet presAssocID="{ACD2627C-897C-4E20-A8E0-1C386C8E9FD1}" presName="node" presStyleLbl="node1" presStyleIdx="2" presStyleCnt="4">
        <dgm:presLayoutVars>
          <dgm:bulletEnabled val="1"/>
        </dgm:presLayoutVars>
      </dgm:prSet>
      <dgm:spPr/>
    </dgm:pt>
    <dgm:pt modelId="{3AFF6410-7B33-4152-85D8-868172CB9A13}" type="pres">
      <dgm:prSet presAssocID="{CFD4ED4A-BF71-48FE-9AD5-0C031FA606C7}" presName="sibTrans" presStyleCnt="0"/>
      <dgm:spPr/>
    </dgm:pt>
    <dgm:pt modelId="{AFE4AE66-48E5-4627-BDCF-E48A7A6B37D4}" type="pres">
      <dgm:prSet presAssocID="{27D23E76-B39F-488E-AC68-89DA43705BB0}" presName="node" presStyleLbl="node1" presStyleIdx="3" presStyleCnt="4">
        <dgm:presLayoutVars>
          <dgm:bulletEnabled val="1"/>
        </dgm:presLayoutVars>
      </dgm:prSet>
      <dgm:spPr/>
    </dgm:pt>
  </dgm:ptLst>
  <dgm:cxnLst>
    <dgm:cxn modelId="{49AB3E3F-7526-488C-BD73-EE0A9D35F3B9}" srcId="{1DD94BD6-FD01-4AF9-8F80-31E33741D9A1}" destId="{ACD2627C-897C-4E20-A8E0-1C386C8E9FD1}" srcOrd="2" destOrd="0" parTransId="{DDBC796F-4383-4BF8-8EE7-A54DFC8ED994}" sibTransId="{CFD4ED4A-BF71-48FE-9AD5-0C031FA606C7}"/>
    <dgm:cxn modelId="{4BE42C92-5F22-47D1-925C-B2AC46CDF043}" type="presOf" srcId="{1DD94BD6-FD01-4AF9-8F80-31E33741D9A1}" destId="{EDF817B1-F033-41F6-B2BB-94E8D9A02D26}" srcOrd="0" destOrd="0" presId="urn:microsoft.com/office/officeart/2005/8/layout/default"/>
    <dgm:cxn modelId="{0D1DA897-A7CF-4ECA-914C-BABC80C0A0F4}" type="presOf" srcId="{ACD2627C-897C-4E20-A8E0-1C386C8E9FD1}" destId="{8D0CFFFD-33F0-40DE-9E22-74988A721A2C}" srcOrd="0" destOrd="0" presId="urn:microsoft.com/office/officeart/2005/8/layout/default"/>
    <dgm:cxn modelId="{B05B45A5-5CE2-4623-8E55-9E30911DE50B}" srcId="{1DD94BD6-FD01-4AF9-8F80-31E33741D9A1}" destId="{8EB5CC0B-06B3-4947-8C0A-97730D57FE99}" srcOrd="1" destOrd="0" parTransId="{A66B9FEB-F233-4C40-863A-72134BCD7FC1}" sibTransId="{E15C5904-0238-4E8A-A683-67FF086D40E1}"/>
    <dgm:cxn modelId="{663AA0CE-CE5A-4474-93E5-2B89C46B71F1}" srcId="{1DD94BD6-FD01-4AF9-8F80-31E33741D9A1}" destId="{DF3DDE5C-C207-4812-B45E-7DA57E85FC33}" srcOrd="0" destOrd="0" parTransId="{61713CD3-5577-495B-86CD-AF8CF0785192}" sibTransId="{26AC21EB-1FB7-4B75-9354-1C8E13172ECB}"/>
    <dgm:cxn modelId="{D7276ECF-3437-466D-897E-3FC99B8946D5}" type="presOf" srcId="{27D23E76-B39F-488E-AC68-89DA43705BB0}" destId="{AFE4AE66-48E5-4627-BDCF-E48A7A6B37D4}" srcOrd="0" destOrd="0" presId="urn:microsoft.com/office/officeart/2005/8/layout/default"/>
    <dgm:cxn modelId="{E75691CF-876D-4CB3-832A-C010E2B0EA0F}" type="presOf" srcId="{8EB5CC0B-06B3-4947-8C0A-97730D57FE99}" destId="{45F31FCF-A12A-43FC-9CFF-2E83FC62AA5F}" srcOrd="0" destOrd="0" presId="urn:microsoft.com/office/officeart/2005/8/layout/default"/>
    <dgm:cxn modelId="{82385BD9-792C-45C6-9B5F-DAEDD0904749}" srcId="{1DD94BD6-FD01-4AF9-8F80-31E33741D9A1}" destId="{27D23E76-B39F-488E-AC68-89DA43705BB0}" srcOrd="3" destOrd="0" parTransId="{B026FEA9-D2EA-4055-85E3-9CD640D4A27B}" sibTransId="{C2DEE659-22B0-423E-B65F-3C82955FF83F}"/>
    <dgm:cxn modelId="{59A360FD-A54D-4805-92BF-95870BBD2A4E}" type="presOf" srcId="{DF3DDE5C-C207-4812-B45E-7DA57E85FC33}" destId="{DAFB712C-D7B7-4F57-9300-861102CEAF95}" srcOrd="0" destOrd="0" presId="urn:microsoft.com/office/officeart/2005/8/layout/default"/>
    <dgm:cxn modelId="{2B7E8063-395F-46F1-AE30-F47FA207B93C}" type="presParOf" srcId="{EDF817B1-F033-41F6-B2BB-94E8D9A02D26}" destId="{DAFB712C-D7B7-4F57-9300-861102CEAF95}" srcOrd="0" destOrd="0" presId="urn:microsoft.com/office/officeart/2005/8/layout/default"/>
    <dgm:cxn modelId="{0BD37389-F3FE-44FA-9444-41973AE07F11}" type="presParOf" srcId="{EDF817B1-F033-41F6-B2BB-94E8D9A02D26}" destId="{2512CC17-D9D9-4A60-899D-FBC451122BDE}" srcOrd="1" destOrd="0" presId="urn:microsoft.com/office/officeart/2005/8/layout/default"/>
    <dgm:cxn modelId="{9FBE26B4-C6AE-4EF8-8868-64C4F4B9FBCC}" type="presParOf" srcId="{EDF817B1-F033-41F6-B2BB-94E8D9A02D26}" destId="{45F31FCF-A12A-43FC-9CFF-2E83FC62AA5F}" srcOrd="2" destOrd="0" presId="urn:microsoft.com/office/officeart/2005/8/layout/default"/>
    <dgm:cxn modelId="{337A552F-FC7B-4A1C-9133-25AEB651D852}" type="presParOf" srcId="{EDF817B1-F033-41F6-B2BB-94E8D9A02D26}" destId="{48E67020-8FF8-4B48-89CF-11D2AB9540A1}" srcOrd="3" destOrd="0" presId="urn:microsoft.com/office/officeart/2005/8/layout/default"/>
    <dgm:cxn modelId="{5C1638F6-67FC-45C8-B96C-31619D2EC2DD}" type="presParOf" srcId="{EDF817B1-F033-41F6-B2BB-94E8D9A02D26}" destId="{8D0CFFFD-33F0-40DE-9E22-74988A721A2C}" srcOrd="4" destOrd="0" presId="urn:microsoft.com/office/officeart/2005/8/layout/default"/>
    <dgm:cxn modelId="{EE17DF1D-AF86-403F-B91C-1BEA2A540090}" type="presParOf" srcId="{EDF817B1-F033-41F6-B2BB-94E8D9A02D26}" destId="{3AFF6410-7B33-4152-85D8-868172CB9A13}" srcOrd="5" destOrd="0" presId="urn:microsoft.com/office/officeart/2005/8/layout/default"/>
    <dgm:cxn modelId="{C4F49520-6E02-4BBE-A89D-2053A122B4C6}" type="presParOf" srcId="{EDF817B1-F033-41F6-B2BB-94E8D9A02D26}" destId="{AFE4AE66-48E5-4627-BDCF-E48A7A6B37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D94BD6-FD01-4AF9-8F80-31E33741D9A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3DDE5C-C207-4812-B45E-7DA57E85FC33}">
      <dgm:prSet phldrT="[Text]"/>
      <dgm:spPr/>
      <dgm:t>
        <a:bodyPr/>
        <a:lstStyle/>
        <a:p>
          <a:r>
            <a:rPr lang="pt-PT" dirty="0"/>
            <a:t>Fusão de identificações, do mesmo Utente</a:t>
          </a:r>
        </a:p>
      </dgm:t>
    </dgm:pt>
    <dgm:pt modelId="{61713CD3-5577-495B-86CD-AF8CF0785192}" type="parTrans" cxnId="{663AA0CE-CE5A-4474-93E5-2B89C46B71F1}">
      <dgm:prSet/>
      <dgm:spPr/>
      <dgm:t>
        <a:bodyPr/>
        <a:lstStyle/>
        <a:p>
          <a:endParaRPr lang="pt-PT"/>
        </a:p>
      </dgm:t>
    </dgm:pt>
    <dgm:pt modelId="{26AC21EB-1FB7-4B75-9354-1C8E13172ECB}" type="sibTrans" cxnId="{663AA0CE-CE5A-4474-93E5-2B89C46B71F1}">
      <dgm:prSet/>
      <dgm:spPr/>
      <dgm:t>
        <a:bodyPr/>
        <a:lstStyle/>
        <a:p>
          <a:endParaRPr lang="pt-PT"/>
        </a:p>
      </dgm:t>
    </dgm:pt>
    <dgm:pt modelId="{8EB5CC0B-06B3-4947-8C0A-97730D57FE99}">
      <dgm:prSet phldrT="[Text]"/>
      <dgm:spPr/>
      <dgm:t>
        <a:bodyPr/>
        <a:lstStyle/>
        <a:p>
          <a:r>
            <a:rPr lang="pt-PT" dirty="0"/>
            <a:t>Pesquisar primeiro a identificação a remover </a:t>
          </a:r>
        </a:p>
      </dgm:t>
    </dgm:pt>
    <dgm:pt modelId="{A66B9FEB-F233-4C40-863A-72134BCD7FC1}" type="parTrans" cxnId="{B05B45A5-5CE2-4623-8E55-9E30911DE50B}">
      <dgm:prSet/>
      <dgm:spPr/>
      <dgm:t>
        <a:bodyPr/>
        <a:lstStyle/>
        <a:p>
          <a:endParaRPr lang="pt-PT"/>
        </a:p>
      </dgm:t>
    </dgm:pt>
    <dgm:pt modelId="{E15C5904-0238-4E8A-A683-67FF086D40E1}" type="sibTrans" cxnId="{B05B45A5-5CE2-4623-8E55-9E30911DE50B}">
      <dgm:prSet/>
      <dgm:spPr/>
      <dgm:t>
        <a:bodyPr/>
        <a:lstStyle/>
        <a:p>
          <a:endParaRPr lang="pt-PT"/>
        </a:p>
      </dgm:t>
    </dgm:pt>
    <dgm:pt modelId="{ACD2627C-897C-4E20-A8E0-1C386C8E9FD1}">
      <dgm:prSet phldrT="[Text]"/>
      <dgm:spPr/>
      <dgm:t>
        <a:bodyPr/>
        <a:lstStyle/>
        <a:p>
          <a:r>
            <a:rPr lang="pt-PT" dirty="0"/>
            <a:t>Pesquisar de seguida, a identificação que irá permanecer</a:t>
          </a:r>
        </a:p>
      </dgm:t>
    </dgm:pt>
    <dgm:pt modelId="{DDBC796F-4383-4BF8-8EE7-A54DFC8ED994}" type="parTrans" cxnId="{49AB3E3F-7526-488C-BD73-EE0A9D35F3B9}">
      <dgm:prSet/>
      <dgm:spPr/>
      <dgm:t>
        <a:bodyPr/>
        <a:lstStyle/>
        <a:p>
          <a:endParaRPr lang="pt-PT"/>
        </a:p>
      </dgm:t>
    </dgm:pt>
    <dgm:pt modelId="{CFD4ED4A-BF71-48FE-9AD5-0C031FA606C7}" type="sibTrans" cxnId="{49AB3E3F-7526-488C-BD73-EE0A9D35F3B9}">
      <dgm:prSet/>
      <dgm:spPr/>
      <dgm:t>
        <a:bodyPr/>
        <a:lstStyle/>
        <a:p>
          <a:endParaRPr lang="pt-PT"/>
        </a:p>
      </dgm:t>
    </dgm:pt>
    <dgm:pt modelId="{27D23E76-B39F-488E-AC68-89DA43705BB0}">
      <dgm:prSet phldrT="[Text]"/>
      <dgm:spPr/>
      <dgm:t>
        <a:bodyPr/>
        <a:lstStyle/>
        <a:p>
          <a:r>
            <a:rPr lang="pt-PT" dirty="0"/>
            <a:t>Gravar </a:t>
          </a:r>
        </a:p>
      </dgm:t>
    </dgm:pt>
    <dgm:pt modelId="{B026FEA9-D2EA-4055-85E3-9CD640D4A27B}" type="parTrans" cxnId="{82385BD9-792C-45C6-9B5F-DAEDD0904749}">
      <dgm:prSet/>
      <dgm:spPr/>
      <dgm:t>
        <a:bodyPr/>
        <a:lstStyle/>
        <a:p>
          <a:endParaRPr lang="pt-PT"/>
        </a:p>
      </dgm:t>
    </dgm:pt>
    <dgm:pt modelId="{C2DEE659-22B0-423E-B65F-3C82955FF83F}" type="sibTrans" cxnId="{82385BD9-792C-45C6-9B5F-DAEDD0904749}">
      <dgm:prSet/>
      <dgm:spPr/>
      <dgm:t>
        <a:bodyPr/>
        <a:lstStyle/>
        <a:p>
          <a:endParaRPr lang="pt-PT"/>
        </a:p>
      </dgm:t>
    </dgm:pt>
    <dgm:pt modelId="{EDF817B1-F033-41F6-B2BB-94E8D9A02D26}" type="pres">
      <dgm:prSet presAssocID="{1DD94BD6-FD01-4AF9-8F80-31E33741D9A1}" presName="diagram" presStyleCnt="0">
        <dgm:presLayoutVars>
          <dgm:dir/>
          <dgm:resizeHandles val="exact"/>
        </dgm:presLayoutVars>
      </dgm:prSet>
      <dgm:spPr/>
    </dgm:pt>
    <dgm:pt modelId="{DAFB712C-D7B7-4F57-9300-861102CEAF95}" type="pres">
      <dgm:prSet presAssocID="{DF3DDE5C-C207-4812-B45E-7DA57E85FC33}" presName="node" presStyleLbl="node1" presStyleIdx="0" presStyleCnt="4" custScaleX="144835" custLinFactNeighborY="0">
        <dgm:presLayoutVars>
          <dgm:bulletEnabled val="1"/>
        </dgm:presLayoutVars>
      </dgm:prSet>
      <dgm:spPr/>
    </dgm:pt>
    <dgm:pt modelId="{2512CC17-D9D9-4A60-899D-FBC451122BDE}" type="pres">
      <dgm:prSet presAssocID="{26AC21EB-1FB7-4B75-9354-1C8E13172ECB}" presName="sibTrans" presStyleCnt="0"/>
      <dgm:spPr/>
    </dgm:pt>
    <dgm:pt modelId="{45F31FCF-A12A-43FC-9CFF-2E83FC62AA5F}" type="pres">
      <dgm:prSet presAssocID="{8EB5CC0B-06B3-4947-8C0A-97730D57FE99}" presName="node" presStyleLbl="node1" presStyleIdx="1" presStyleCnt="4">
        <dgm:presLayoutVars>
          <dgm:bulletEnabled val="1"/>
        </dgm:presLayoutVars>
      </dgm:prSet>
      <dgm:spPr/>
    </dgm:pt>
    <dgm:pt modelId="{48E67020-8FF8-4B48-89CF-11D2AB9540A1}" type="pres">
      <dgm:prSet presAssocID="{E15C5904-0238-4E8A-A683-67FF086D40E1}" presName="sibTrans" presStyleCnt="0"/>
      <dgm:spPr/>
    </dgm:pt>
    <dgm:pt modelId="{8D0CFFFD-33F0-40DE-9E22-74988A721A2C}" type="pres">
      <dgm:prSet presAssocID="{ACD2627C-897C-4E20-A8E0-1C386C8E9FD1}" presName="node" presStyleLbl="node1" presStyleIdx="2" presStyleCnt="4">
        <dgm:presLayoutVars>
          <dgm:bulletEnabled val="1"/>
        </dgm:presLayoutVars>
      </dgm:prSet>
      <dgm:spPr/>
    </dgm:pt>
    <dgm:pt modelId="{3AFF6410-7B33-4152-85D8-868172CB9A13}" type="pres">
      <dgm:prSet presAssocID="{CFD4ED4A-BF71-48FE-9AD5-0C031FA606C7}" presName="sibTrans" presStyleCnt="0"/>
      <dgm:spPr/>
    </dgm:pt>
    <dgm:pt modelId="{AFE4AE66-48E5-4627-BDCF-E48A7A6B37D4}" type="pres">
      <dgm:prSet presAssocID="{27D23E76-B39F-488E-AC68-89DA43705BB0}" presName="node" presStyleLbl="node1" presStyleIdx="3" presStyleCnt="4">
        <dgm:presLayoutVars>
          <dgm:bulletEnabled val="1"/>
        </dgm:presLayoutVars>
      </dgm:prSet>
      <dgm:spPr/>
    </dgm:pt>
  </dgm:ptLst>
  <dgm:cxnLst>
    <dgm:cxn modelId="{49AB3E3F-7526-488C-BD73-EE0A9D35F3B9}" srcId="{1DD94BD6-FD01-4AF9-8F80-31E33741D9A1}" destId="{ACD2627C-897C-4E20-A8E0-1C386C8E9FD1}" srcOrd="2" destOrd="0" parTransId="{DDBC796F-4383-4BF8-8EE7-A54DFC8ED994}" sibTransId="{CFD4ED4A-BF71-48FE-9AD5-0C031FA606C7}"/>
    <dgm:cxn modelId="{4BE42C92-5F22-47D1-925C-B2AC46CDF043}" type="presOf" srcId="{1DD94BD6-FD01-4AF9-8F80-31E33741D9A1}" destId="{EDF817B1-F033-41F6-B2BB-94E8D9A02D26}" srcOrd="0" destOrd="0" presId="urn:microsoft.com/office/officeart/2005/8/layout/default"/>
    <dgm:cxn modelId="{0D1DA897-A7CF-4ECA-914C-BABC80C0A0F4}" type="presOf" srcId="{ACD2627C-897C-4E20-A8E0-1C386C8E9FD1}" destId="{8D0CFFFD-33F0-40DE-9E22-74988A721A2C}" srcOrd="0" destOrd="0" presId="urn:microsoft.com/office/officeart/2005/8/layout/default"/>
    <dgm:cxn modelId="{B05B45A5-5CE2-4623-8E55-9E30911DE50B}" srcId="{1DD94BD6-FD01-4AF9-8F80-31E33741D9A1}" destId="{8EB5CC0B-06B3-4947-8C0A-97730D57FE99}" srcOrd="1" destOrd="0" parTransId="{A66B9FEB-F233-4C40-863A-72134BCD7FC1}" sibTransId="{E15C5904-0238-4E8A-A683-67FF086D40E1}"/>
    <dgm:cxn modelId="{663AA0CE-CE5A-4474-93E5-2B89C46B71F1}" srcId="{1DD94BD6-FD01-4AF9-8F80-31E33741D9A1}" destId="{DF3DDE5C-C207-4812-B45E-7DA57E85FC33}" srcOrd="0" destOrd="0" parTransId="{61713CD3-5577-495B-86CD-AF8CF0785192}" sibTransId="{26AC21EB-1FB7-4B75-9354-1C8E13172ECB}"/>
    <dgm:cxn modelId="{D7276ECF-3437-466D-897E-3FC99B8946D5}" type="presOf" srcId="{27D23E76-B39F-488E-AC68-89DA43705BB0}" destId="{AFE4AE66-48E5-4627-BDCF-E48A7A6B37D4}" srcOrd="0" destOrd="0" presId="urn:microsoft.com/office/officeart/2005/8/layout/default"/>
    <dgm:cxn modelId="{E75691CF-876D-4CB3-832A-C010E2B0EA0F}" type="presOf" srcId="{8EB5CC0B-06B3-4947-8C0A-97730D57FE99}" destId="{45F31FCF-A12A-43FC-9CFF-2E83FC62AA5F}" srcOrd="0" destOrd="0" presId="urn:microsoft.com/office/officeart/2005/8/layout/default"/>
    <dgm:cxn modelId="{82385BD9-792C-45C6-9B5F-DAEDD0904749}" srcId="{1DD94BD6-FD01-4AF9-8F80-31E33741D9A1}" destId="{27D23E76-B39F-488E-AC68-89DA43705BB0}" srcOrd="3" destOrd="0" parTransId="{B026FEA9-D2EA-4055-85E3-9CD640D4A27B}" sibTransId="{C2DEE659-22B0-423E-B65F-3C82955FF83F}"/>
    <dgm:cxn modelId="{59A360FD-A54D-4805-92BF-95870BBD2A4E}" type="presOf" srcId="{DF3DDE5C-C207-4812-B45E-7DA57E85FC33}" destId="{DAFB712C-D7B7-4F57-9300-861102CEAF95}" srcOrd="0" destOrd="0" presId="urn:microsoft.com/office/officeart/2005/8/layout/default"/>
    <dgm:cxn modelId="{2B7E8063-395F-46F1-AE30-F47FA207B93C}" type="presParOf" srcId="{EDF817B1-F033-41F6-B2BB-94E8D9A02D26}" destId="{DAFB712C-D7B7-4F57-9300-861102CEAF95}" srcOrd="0" destOrd="0" presId="urn:microsoft.com/office/officeart/2005/8/layout/default"/>
    <dgm:cxn modelId="{0BD37389-F3FE-44FA-9444-41973AE07F11}" type="presParOf" srcId="{EDF817B1-F033-41F6-B2BB-94E8D9A02D26}" destId="{2512CC17-D9D9-4A60-899D-FBC451122BDE}" srcOrd="1" destOrd="0" presId="urn:microsoft.com/office/officeart/2005/8/layout/default"/>
    <dgm:cxn modelId="{9FBE26B4-C6AE-4EF8-8868-64C4F4B9FBCC}" type="presParOf" srcId="{EDF817B1-F033-41F6-B2BB-94E8D9A02D26}" destId="{45F31FCF-A12A-43FC-9CFF-2E83FC62AA5F}" srcOrd="2" destOrd="0" presId="urn:microsoft.com/office/officeart/2005/8/layout/default"/>
    <dgm:cxn modelId="{337A552F-FC7B-4A1C-9133-25AEB651D852}" type="presParOf" srcId="{EDF817B1-F033-41F6-B2BB-94E8D9A02D26}" destId="{48E67020-8FF8-4B48-89CF-11D2AB9540A1}" srcOrd="3" destOrd="0" presId="urn:microsoft.com/office/officeart/2005/8/layout/default"/>
    <dgm:cxn modelId="{5C1638F6-67FC-45C8-B96C-31619D2EC2DD}" type="presParOf" srcId="{EDF817B1-F033-41F6-B2BB-94E8D9A02D26}" destId="{8D0CFFFD-33F0-40DE-9E22-74988A721A2C}" srcOrd="4" destOrd="0" presId="urn:microsoft.com/office/officeart/2005/8/layout/default"/>
    <dgm:cxn modelId="{EE17DF1D-AF86-403F-B91C-1BEA2A540090}" type="presParOf" srcId="{EDF817B1-F033-41F6-B2BB-94E8D9A02D26}" destId="{3AFF6410-7B33-4152-85D8-868172CB9A13}" srcOrd="5" destOrd="0" presId="urn:microsoft.com/office/officeart/2005/8/layout/default"/>
    <dgm:cxn modelId="{C4F49520-6E02-4BBE-A89D-2053A122B4C6}" type="presParOf" srcId="{EDF817B1-F033-41F6-B2BB-94E8D9A02D26}" destId="{AFE4AE66-48E5-4627-BDCF-E48A7A6B37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DD94BD6-FD01-4AF9-8F80-31E33741D9A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F3DDE5C-C207-4812-B45E-7DA57E85FC33}">
      <dgm:prSet phldrT="[Text]"/>
      <dgm:spPr/>
      <dgm:t>
        <a:bodyPr/>
        <a:lstStyle/>
        <a:p>
          <a:r>
            <a:rPr lang="pt-PT" dirty="0"/>
            <a:t>Fusão de identificações, do mesmo Utente</a:t>
          </a:r>
        </a:p>
      </dgm:t>
    </dgm:pt>
    <dgm:pt modelId="{61713CD3-5577-495B-86CD-AF8CF0785192}" type="parTrans" cxnId="{663AA0CE-CE5A-4474-93E5-2B89C46B71F1}">
      <dgm:prSet/>
      <dgm:spPr/>
      <dgm:t>
        <a:bodyPr/>
        <a:lstStyle/>
        <a:p>
          <a:endParaRPr lang="pt-PT"/>
        </a:p>
      </dgm:t>
    </dgm:pt>
    <dgm:pt modelId="{26AC21EB-1FB7-4B75-9354-1C8E13172ECB}" type="sibTrans" cxnId="{663AA0CE-CE5A-4474-93E5-2B89C46B71F1}">
      <dgm:prSet/>
      <dgm:spPr/>
      <dgm:t>
        <a:bodyPr/>
        <a:lstStyle/>
        <a:p>
          <a:endParaRPr lang="pt-PT"/>
        </a:p>
      </dgm:t>
    </dgm:pt>
    <dgm:pt modelId="{8EB5CC0B-06B3-4947-8C0A-97730D57FE99}">
      <dgm:prSet phldrT="[Text]"/>
      <dgm:spPr/>
      <dgm:t>
        <a:bodyPr/>
        <a:lstStyle/>
        <a:p>
          <a:r>
            <a:rPr lang="pt-PT" dirty="0"/>
            <a:t>Pesquisar primeiro a identificação a remover </a:t>
          </a:r>
        </a:p>
      </dgm:t>
    </dgm:pt>
    <dgm:pt modelId="{A66B9FEB-F233-4C40-863A-72134BCD7FC1}" type="parTrans" cxnId="{B05B45A5-5CE2-4623-8E55-9E30911DE50B}">
      <dgm:prSet/>
      <dgm:spPr/>
      <dgm:t>
        <a:bodyPr/>
        <a:lstStyle/>
        <a:p>
          <a:endParaRPr lang="pt-PT"/>
        </a:p>
      </dgm:t>
    </dgm:pt>
    <dgm:pt modelId="{E15C5904-0238-4E8A-A683-67FF086D40E1}" type="sibTrans" cxnId="{B05B45A5-5CE2-4623-8E55-9E30911DE50B}">
      <dgm:prSet/>
      <dgm:spPr/>
      <dgm:t>
        <a:bodyPr/>
        <a:lstStyle/>
        <a:p>
          <a:endParaRPr lang="pt-PT"/>
        </a:p>
      </dgm:t>
    </dgm:pt>
    <dgm:pt modelId="{ACD2627C-897C-4E20-A8E0-1C386C8E9FD1}">
      <dgm:prSet phldrT="[Text]"/>
      <dgm:spPr/>
      <dgm:t>
        <a:bodyPr/>
        <a:lstStyle/>
        <a:p>
          <a:r>
            <a:rPr lang="pt-PT" dirty="0"/>
            <a:t>Pesquisar de seguida, a identificação que irá permanecer</a:t>
          </a:r>
        </a:p>
      </dgm:t>
    </dgm:pt>
    <dgm:pt modelId="{DDBC796F-4383-4BF8-8EE7-A54DFC8ED994}" type="parTrans" cxnId="{49AB3E3F-7526-488C-BD73-EE0A9D35F3B9}">
      <dgm:prSet/>
      <dgm:spPr/>
      <dgm:t>
        <a:bodyPr/>
        <a:lstStyle/>
        <a:p>
          <a:endParaRPr lang="pt-PT"/>
        </a:p>
      </dgm:t>
    </dgm:pt>
    <dgm:pt modelId="{CFD4ED4A-BF71-48FE-9AD5-0C031FA606C7}" type="sibTrans" cxnId="{49AB3E3F-7526-488C-BD73-EE0A9D35F3B9}">
      <dgm:prSet/>
      <dgm:spPr/>
      <dgm:t>
        <a:bodyPr/>
        <a:lstStyle/>
        <a:p>
          <a:endParaRPr lang="pt-PT"/>
        </a:p>
      </dgm:t>
    </dgm:pt>
    <dgm:pt modelId="{27D23E76-B39F-488E-AC68-89DA43705BB0}">
      <dgm:prSet phldrT="[Text]"/>
      <dgm:spPr/>
      <dgm:t>
        <a:bodyPr/>
        <a:lstStyle/>
        <a:p>
          <a:r>
            <a:rPr lang="pt-PT" dirty="0"/>
            <a:t>Gravar </a:t>
          </a:r>
        </a:p>
      </dgm:t>
    </dgm:pt>
    <dgm:pt modelId="{B026FEA9-D2EA-4055-85E3-9CD640D4A27B}" type="parTrans" cxnId="{82385BD9-792C-45C6-9B5F-DAEDD0904749}">
      <dgm:prSet/>
      <dgm:spPr/>
      <dgm:t>
        <a:bodyPr/>
        <a:lstStyle/>
        <a:p>
          <a:endParaRPr lang="pt-PT"/>
        </a:p>
      </dgm:t>
    </dgm:pt>
    <dgm:pt modelId="{C2DEE659-22B0-423E-B65F-3C82955FF83F}" type="sibTrans" cxnId="{82385BD9-792C-45C6-9B5F-DAEDD0904749}">
      <dgm:prSet/>
      <dgm:spPr/>
      <dgm:t>
        <a:bodyPr/>
        <a:lstStyle/>
        <a:p>
          <a:endParaRPr lang="pt-PT"/>
        </a:p>
      </dgm:t>
    </dgm:pt>
    <dgm:pt modelId="{EDF817B1-F033-41F6-B2BB-94E8D9A02D26}" type="pres">
      <dgm:prSet presAssocID="{1DD94BD6-FD01-4AF9-8F80-31E33741D9A1}" presName="diagram" presStyleCnt="0">
        <dgm:presLayoutVars>
          <dgm:dir/>
          <dgm:resizeHandles val="exact"/>
        </dgm:presLayoutVars>
      </dgm:prSet>
      <dgm:spPr/>
    </dgm:pt>
    <dgm:pt modelId="{DAFB712C-D7B7-4F57-9300-861102CEAF95}" type="pres">
      <dgm:prSet presAssocID="{DF3DDE5C-C207-4812-B45E-7DA57E85FC33}" presName="node" presStyleLbl="node1" presStyleIdx="0" presStyleCnt="4" custScaleX="144835" custLinFactNeighborY="0">
        <dgm:presLayoutVars>
          <dgm:bulletEnabled val="1"/>
        </dgm:presLayoutVars>
      </dgm:prSet>
      <dgm:spPr/>
    </dgm:pt>
    <dgm:pt modelId="{2512CC17-D9D9-4A60-899D-FBC451122BDE}" type="pres">
      <dgm:prSet presAssocID="{26AC21EB-1FB7-4B75-9354-1C8E13172ECB}" presName="sibTrans" presStyleCnt="0"/>
      <dgm:spPr/>
    </dgm:pt>
    <dgm:pt modelId="{45F31FCF-A12A-43FC-9CFF-2E83FC62AA5F}" type="pres">
      <dgm:prSet presAssocID="{8EB5CC0B-06B3-4947-8C0A-97730D57FE99}" presName="node" presStyleLbl="node1" presStyleIdx="1" presStyleCnt="4">
        <dgm:presLayoutVars>
          <dgm:bulletEnabled val="1"/>
        </dgm:presLayoutVars>
      </dgm:prSet>
      <dgm:spPr/>
    </dgm:pt>
    <dgm:pt modelId="{48E67020-8FF8-4B48-89CF-11D2AB9540A1}" type="pres">
      <dgm:prSet presAssocID="{E15C5904-0238-4E8A-A683-67FF086D40E1}" presName="sibTrans" presStyleCnt="0"/>
      <dgm:spPr/>
    </dgm:pt>
    <dgm:pt modelId="{8D0CFFFD-33F0-40DE-9E22-74988A721A2C}" type="pres">
      <dgm:prSet presAssocID="{ACD2627C-897C-4E20-A8E0-1C386C8E9FD1}" presName="node" presStyleLbl="node1" presStyleIdx="2" presStyleCnt="4">
        <dgm:presLayoutVars>
          <dgm:bulletEnabled val="1"/>
        </dgm:presLayoutVars>
      </dgm:prSet>
      <dgm:spPr/>
    </dgm:pt>
    <dgm:pt modelId="{3AFF6410-7B33-4152-85D8-868172CB9A13}" type="pres">
      <dgm:prSet presAssocID="{CFD4ED4A-BF71-48FE-9AD5-0C031FA606C7}" presName="sibTrans" presStyleCnt="0"/>
      <dgm:spPr/>
    </dgm:pt>
    <dgm:pt modelId="{AFE4AE66-48E5-4627-BDCF-E48A7A6B37D4}" type="pres">
      <dgm:prSet presAssocID="{27D23E76-B39F-488E-AC68-89DA43705BB0}" presName="node" presStyleLbl="node1" presStyleIdx="3" presStyleCnt="4">
        <dgm:presLayoutVars>
          <dgm:bulletEnabled val="1"/>
        </dgm:presLayoutVars>
      </dgm:prSet>
      <dgm:spPr/>
    </dgm:pt>
  </dgm:ptLst>
  <dgm:cxnLst>
    <dgm:cxn modelId="{49AB3E3F-7526-488C-BD73-EE0A9D35F3B9}" srcId="{1DD94BD6-FD01-4AF9-8F80-31E33741D9A1}" destId="{ACD2627C-897C-4E20-A8E0-1C386C8E9FD1}" srcOrd="2" destOrd="0" parTransId="{DDBC796F-4383-4BF8-8EE7-A54DFC8ED994}" sibTransId="{CFD4ED4A-BF71-48FE-9AD5-0C031FA606C7}"/>
    <dgm:cxn modelId="{4BE42C92-5F22-47D1-925C-B2AC46CDF043}" type="presOf" srcId="{1DD94BD6-FD01-4AF9-8F80-31E33741D9A1}" destId="{EDF817B1-F033-41F6-B2BB-94E8D9A02D26}" srcOrd="0" destOrd="0" presId="urn:microsoft.com/office/officeart/2005/8/layout/default"/>
    <dgm:cxn modelId="{0D1DA897-A7CF-4ECA-914C-BABC80C0A0F4}" type="presOf" srcId="{ACD2627C-897C-4E20-A8E0-1C386C8E9FD1}" destId="{8D0CFFFD-33F0-40DE-9E22-74988A721A2C}" srcOrd="0" destOrd="0" presId="urn:microsoft.com/office/officeart/2005/8/layout/default"/>
    <dgm:cxn modelId="{B05B45A5-5CE2-4623-8E55-9E30911DE50B}" srcId="{1DD94BD6-FD01-4AF9-8F80-31E33741D9A1}" destId="{8EB5CC0B-06B3-4947-8C0A-97730D57FE99}" srcOrd="1" destOrd="0" parTransId="{A66B9FEB-F233-4C40-863A-72134BCD7FC1}" sibTransId="{E15C5904-0238-4E8A-A683-67FF086D40E1}"/>
    <dgm:cxn modelId="{663AA0CE-CE5A-4474-93E5-2B89C46B71F1}" srcId="{1DD94BD6-FD01-4AF9-8F80-31E33741D9A1}" destId="{DF3DDE5C-C207-4812-B45E-7DA57E85FC33}" srcOrd="0" destOrd="0" parTransId="{61713CD3-5577-495B-86CD-AF8CF0785192}" sibTransId="{26AC21EB-1FB7-4B75-9354-1C8E13172ECB}"/>
    <dgm:cxn modelId="{D7276ECF-3437-466D-897E-3FC99B8946D5}" type="presOf" srcId="{27D23E76-B39F-488E-AC68-89DA43705BB0}" destId="{AFE4AE66-48E5-4627-BDCF-E48A7A6B37D4}" srcOrd="0" destOrd="0" presId="urn:microsoft.com/office/officeart/2005/8/layout/default"/>
    <dgm:cxn modelId="{E75691CF-876D-4CB3-832A-C010E2B0EA0F}" type="presOf" srcId="{8EB5CC0B-06B3-4947-8C0A-97730D57FE99}" destId="{45F31FCF-A12A-43FC-9CFF-2E83FC62AA5F}" srcOrd="0" destOrd="0" presId="urn:microsoft.com/office/officeart/2005/8/layout/default"/>
    <dgm:cxn modelId="{82385BD9-792C-45C6-9B5F-DAEDD0904749}" srcId="{1DD94BD6-FD01-4AF9-8F80-31E33741D9A1}" destId="{27D23E76-B39F-488E-AC68-89DA43705BB0}" srcOrd="3" destOrd="0" parTransId="{B026FEA9-D2EA-4055-85E3-9CD640D4A27B}" sibTransId="{C2DEE659-22B0-423E-B65F-3C82955FF83F}"/>
    <dgm:cxn modelId="{59A360FD-A54D-4805-92BF-95870BBD2A4E}" type="presOf" srcId="{DF3DDE5C-C207-4812-B45E-7DA57E85FC33}" destId="{DAFB712C-D7B7-4F57-9300-861102CEAF95}" srcOrd="0" destOrd="0" presId="urn:microsoft.com/office/officeart/2005/8/layout/default"/>
    <dgm:cxn modelId="{2B7E8063-395F-46F1-AE30-F47FA207B93C}" type="presParOf" srcId="{EDF817B1-F033-41F6-B2BB-94E8D9A02D26}" destId="{DAFB712C-D7B7-4F57-9300-861102CEAF95}" srcOrd="0" destOrd="0" presId="urn:microsoft.com/office/officeart/2005/8/layout/default"/>
    <dgm:cxn modelId="{0BD37389-F3FE-44FA-9444-41973AE07F11}" type="presParOf" srcId="{EDF817B1-F033-41F6-B2BB-94E8D9A02D26}" destId="{2512CC17-D9D9-4A60-899D-FBC451122BDE}" srcOrd="1" destOrd="0" presId="urn:microsoft.com/office/officeart/2005/8/layout/default"/>
    <dgm:cxn modelId="{9FBE26B4-C6AE-4EF8-8868-64C4F4B9FBCC}" type="presParOf" srcId="{EDF817B1-F033-41F6-B2BB-94E8D9A02D26}" destId="{45F31FCF-A12A-43FC-9CFF-2E83FC62AA5F}" srcOrd="2" destOrd="0" presId="urn:microsoft.com/office/officeart/2005/8/layout/default"/>
    <dgm:cxn modelId="{337A552F-FC7B-4A1C-9133-25AEB651D852}" type="presParOf" srcId="{EDF817B1-F033-41F6-B2BB-94E8D9A02D26}" destId="{48E67020-8FF8-4B48-89CF-11D2AB9540A1}" srcOrd="3" destOrd="0" presId="urn:microsoft.com/office/officeart/2005/8/layout/default"/>
    <dgm:cxn modelId="{5C1638F6-67FC-45C8-B96C-31619D2EC2DD}" type="presParOf" srcId="{EDF817B1-F033-41F6-B2BB-94E8D9A02D26}" destId="{8D0CFFFD-33F0-40DE-9E22-74988A721A2C}" srcOrd="4" destOrd="0" presId="urn:microsoft.com/office/officeart/2005/8/layout/default"/>
    <dgm:cxn modelId="{EE17DF1D-AF86-403F-B91C-1BEA2A540090}" type="presParOf" srcId="{EDF817B1-F033-41F6-B2BB-94E8D9A02D26}" destId="{3AFF6410-7B33-4152-85D8-868172CB9A13}" srcOrd="5" destOrd="0" presId="urn:microsoft.com/office/officeart/2005/8/layout/default"/>
    <dgm:cxn modelId="{C4F49520-6E02-4BBE-A89D-2053A122B4C6}" type="presParOf" srcId="{EDF817B1-F033-41F6-B2BB-94E8D9A02D26}" destId="{AFE4AE66-48E5-4627-BDCF-E48A7A6B37D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B1BB1-4A56-42BA-A786-C5654A4C960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4E47DC9-EC7D-417A-8D82-16F81A93FA47}">
      <dgm:prSet phldrT="[Text]"/>
      <dgm:spPr/>
      <dgm:t>
        <a:bodyPr/>
        <a:lstStyle/>
        <a:p>
          <a:r>
            <a:rPr lang="pt-PT" dirty="0"/>
            <a:t>Pesquisar Utente (Nome, NNU)</a:t>
          </a:r>
        </a:p>
      </dgm:t>
    </dgm:pt>
    <dgm:pt modelId="{21E9C460-9775-4AB0-BF13-D7C063FBC9E3}" type="parTrans" cxnId="{5CC60452-1093-4BCB-AD70-446E76BD0298}">
      <dgm:prSet/>
      <dgm:spPr/>
      <dgm:t>
        <a:bodyPr/>
        <a:lstStyle/>
        <a:p>
          <a:endParaRPr lang="pt-PT"/>
        </a:p>
      </dgm:t>
    </dgm:pt>
    <dgm:pt modelId="{3F8E8319-6D1A-44DE-B383-92CFBE7644FB}" type="sibTrans" cxnId="{5CC60452-1093-4BCB-AD70-446E76BD0298}">
      <dgm:prSet/>
      <dgm:spPr/>
      <dgm:t>
        <a:bodyPr/>
        <a:lstStyle/>
        <a:p>
          <a:endParaRPr lang="pt-PT"/>
        </a:p>
      </dgm:t>
    </dgm:pt>
    <dgm:pt modelId="{11082DC7-7057-42F1-94AA-CF69765F74D2}">
      <dgm:prSet/>
      <dgm:spPr/>
      <dgm:t>
        <a:bodyPr/>
        <a:lstStyle/>
        <a:p>
          <a:r>
            <a:rPr lang="pt-PT" dirty="0"/>
            <a:t>Consultar Dados Utente</a:t>
          </a:r>
        </a:p>
      </dgm:t>
    </dgm:pt>
    <dgm:pt modelId="{362F4FB0-F51B-4F9A-B474-90181FA817F4}" type="parTrans" cxnId="{6DBD0FEE-98F3-4F99-B1AF-CE3E23AC4752}">
      <dgm:prSet/>
      <dgm:spPr/>
      <dgm:t>
        <a:bodyPr/>
        <a:lstStyle/>
        <a:p>
          <a:endParaRPr lang="pt-PT"/>
        </a:p>
      </dgm:t>
    </dgm:pt>
    <dgm:pt modelId="{81A92D15-7D5D-4D3F-A0BC-79F194BE25F1}" type="sibTrans" cxnId="{6DBD0FEE-98F3-4F99-B1AF-CE3E23AC4752}">
      <dgm:prSet/>
      <dgm:spPr/>
      <dgm:t>
        <a:bodyPr/>
        <a:lstStyle/>
        <a:p>
          <a:endParaRPr lang="pt-PT"/>
        </a:p>
      </dgm:t>
    </dgm:pt>
    <dgm:pt modelId="{3D2BA2AC-CF95-408E-AC65-1D7BE34709E0}">
      <dgm:prSet/>
      <dgm:spPr/>
      <dgm:t>
        <a:bodyPr/>
        <a:lstStyle/>
        <a:p>
          <a:r>
            <a:rPr lang="pt-PT" dirty="0"/>
            <a:t>Atualizar Dados Utente</a:t>
          </a:r>
        </a:p>
      </dgm:t>
    </dgm:pt>
    <dgm:pt modelId="{E1D1E1E0-A5DB-4715-ACB0-80D3F5533966}" type="parTrans" cxnId="{3C18F69B-1BA0-4C06-98E8-AE94A04786BB}">
      <dgm:prSet/>
      <dgm:spPr/>
      <dgm:t>
        <a:bodyPr/>
        <a:lstStyle/>
        <a:p>
          <a:endParaRPr lang="pt-PT"/>
        </a:p>
      </dgm:t>
    </dgm:pt>
    <dgm:pt modelId="{404EBFDB-0AB6-4649-9FB0-3772CA751CF6}" type="sibTrans" cxnId="{3C18F69B-1BA0-4C06-98E8-AE94A04786BB}">
      <dgm:prSet/>
      <dgm:spPr/>
      <dgm:t>
        <a:bodyPr/>
        <a:lstStyle/>
        <a:p>
          <a:endParaRPr lang="pt-PT"/>
        </a:p>
      </dgm:t>
    </dgm:pt>
    <dgm:pt modelId="{8E8DC460-E0FD-4210-B1B0-25DFF3A5E78E}">
      <dgm:prSet/>
      <dgm:spPr/>
      <dgm:t>
        <a:bodyPr/>
        <a:lstStyle/>
        <a:p>
          <a:r>
            <a:rPr lang="pt-PT" dirty="0"/>
            <a:t>Pesquisa não retorna resultados -&gt; Criar Novo Utente</a:t>
          </a:r>
        </a:p>
      </dgm:t>
    </dgm:pt>
    <dgm:pt modelId="{AC7317DB-8AAC-4DB8-9A4F-6D9D39EB3F42}" type="parTrans" cxnId="{31B1C4CD-E262-4F80-9B07-3B539B070CA6}">
      <dgm:prSet/>
      <dgm:spPr/>
      <dgm:t>
        <a:bodyPr/>
        <a:lstStyle/>
        <a:p>
          <a:endParaRPr lang="en-US"/>
        </a:p>
      </dgm:t>
    </dgm:pt>
    <dgm:pt modelId="{3BADBC8B-FD7A-4137-BBD6-457162894073}" type="sibTrans" cxnId="{31B1C4CD-E262-4F80-9B07-3B539B070CA6}">
      <dgm:prSet/>
      <dgm:spPr/>
      <dgm:t>
        <a:bodyPr/>
        <a:lstStyle/>
        <a:p>
          <a:endParaRPr lang="en-US"/>
        </a:p>
      </dgm:t>
    </dgm:pt>
    <dgm:pt modelId="{AA7A8DA3-73D7-4087-ADFA-8815AC276E27}" type="pres">
      <dgm:prSet presAssocID="{866B1BB1-4A56-42BA-A786-C5654A4C9600}" presName="Name0" presStyleCnt="0">
        <dgm:presLayoutVars>
          <dgm:chMax val="7"/>
          <dgm:chPref val="7"/>
          <dgm:dir/>
        </dgm:presLayoutVars>
      </dgm:prSet>
      <dgm:spPr/>
    </dgm:pt>
    <dgm:pt modelId="{F3DF3C59-C153-4C9B-BA96-EBD3D6AF1D42}" type="pres">
      <dgm:prSet presAssocID="{866B1BB1-4A56-42BA-A786-C5654A4C9600}" presName="Name1" presStyleCnt="0"/>
      <dgm:spPr/>
    </dgm:pt>
    <dgm:pt modelId="{1206C009-F511-4433-9233-1CE804A09068}" type="pres">
      <dgm:prSet presAssocID="{866B1BB1-4A56-42BA-A786-C5654A4C9600}" presName="cycle" presStyleCnt="0"/>
      <dgm:spPr/>
    </dgm:pt>
    <dgm:pt modelId="{D5765568-DC87-4BCB-8E2A-EE0D6520541D}" type="pres">
      <dgm:prSet presAssocID="{866B1BB1-4A56-42BA-A786-C5654A4C9600}" presName="srcNode" presStyleLbl="node1" presStyleIdx="0" presStyleCnt="4"/>
      <dgm:spPr/>
    </dgm:pt>
    <dgm:pt modelId="{A0342487-EBB5-490F-97F1-917DB74FB994}" type="pres">
      <dgm:prSet presAssocID="{866B1BB1-4A56-42BA-A786-C5654A4C9600}" presName="conn" presStyleLbl="parChTrans1D2" presStyleIdx="0" presStyleCnt="1"/>
      <dgm:spPr/>
    </dgm:pt>
    <dgm:pt modelId="{4E88DDAE-A3EF-4E3D-8459-654BF8EC562B}" type="pres">
      <dgm:prSet presAssocID="{866B1BB1-4A56-42BA-A786-C5654A4C9600}" presName="extraNode" presStyleLbl="node1" presStyleIdx="0" presStyleCnt="4"/>
      <dgm:spPr/>
    </dgm:pt>
    <dgm:pt modelId="{573AAA06-089A-4FCA-B0B3-25957FBDE9C3}" type="pres">
      <dgm:prSet presAssocID="{866B1BB1-4A56-42BA-A786-C5654A4C9600}" presName="dstNode" presStyleLbl="node1" presStyleIdx="0" presStyleCnt="4"/>
      <dgm:spPr/>
    </dgm:pt>
    <dgm:pt modelId="{1109C5E2-DF09-44A7-9C76-0AE5A977F58B}" type="pres">
      <dgm:prSet presAssocID="{94E47DC9-EC7D-417A-8D82-16F81A93FA47}" presName="text_1" presStyleLbl="node1" presStyleIdx="0" presStyleCnt="4">
        <dgm:presLayoutVars>
          <dgm:bulletEnabled val="1"/>
        </dgm:presLayoutVars>
      </dgm:prSet>
      <dgm:spPr/>
    </dgm:pt>
    <dgm:pt modelId="{1E82DE1E-CE37-4298-85C7-1BAD1050E73C}" type="pres">
      <dgm:prSet presAssocID="{94E47DC9-EC7D-417A-8D82-16F81A93FA47}" presName="accent_1" presStyleCnt="0"/>
      <dgm:spPr/>
    </dgm:pt>
    <dgm:pt modelId="{DAA2D31D-EF35-418C-96B1-65914BF070D5}" type="pres">
      <dgm:prSet presAssocID="{94E47DC9-EC7D-417A-8D82-16F81A93FA47}" presName="accentRepeatNode" presStyleLbl="solidFgAcc1" presStyleIdx="0" presStyleCnt="4"/>
      <dgm:spPr/>
    </dgm:pt>
    <dgm:pt modelId="{6A47DEAE-DF34-4E81-AF6E-DCDA81007861}" type="pres">
      <dgm:prSet presAssocID="{11082DC7-7057-42F1-94AA-CF69765F74D2}" presName="text_2" presStyleLbl="node1" presStyleIdx="1" presStyleCnt="4">
        <dgm:presLayoutVars>
          <dgm:bulletEnabled val="1"/>
        </dgm:presLayoutVars>
      </dgm:prSet>
      <dgm:spPr/>
    </dgm:pt>
    <dgm:pt modelId="{6145EBBA-9601-4E7F-84DB-62EB6DAEA94C}" type="pres">
      <dgm:prSet presAssocID="{11082DC7-7057-42F1-94AA-CF69765F74D2}" presName="accent_2" presStyleCnt="0"/>
      <dgm:spPr/>
    </dgm:pt>
    <dgm:pt modelId="{A6DF022E-F54F-46C7-9734-EA756D73FE92}" type="pres">
      <dgm:prSet presAssocID="{11082DC7-7057-42F1-94AA-CF69765F74D2}" presName="accentRepeatNode" presStyleLbl="solidFgAcc1" presStyleIdx="1" presStyleCnt="4"/>
      <dgm:spPr/>
    </dgm:pt>
    <dgm:pt modelId="{54005FBD-6B25-4FE6-B18E-FC3C1205D969}" type="pres">
      <dgm:prSet presAssocID="{3D2BA2AC-CF95-408E-AC65-1D7BE34709E0}" presName="text_3" presStyleLbl="node1" presStyleIdx="2" presStyleCnt="4">
        <dgm:presLayoutVars>
          <dgm:bulletEnabled val="1"/>
        </dgm:presLayoutVars>
      </dgm:prSet>
      <dgm:spPr/>
    </dgm:pt>
    <dgm:pt modelId="{8E74B8B5-CC73-49F0-AD61-3D34468725CB}" type="pres">
      <dgm:prSet presAssocID="{3D2BA2AC-CF95-408E-AC65-1D7BE34709E0}" presName="accent_3" presStyleCnt="0"/>
      <dgm:spPr/>
    </dgm:pt>
    <dgm:pt modelId="{7533E241-9392-418B-82E2-51CCDFCF0329}" type="pres">
      <dgm:prSet presAssocID="{3D2BA2AC-CF95-408E-AC65-1D7BE34709E0}" presName="accentRepeatNode" presStyleLbl="solidFgAcc1" presStyleIdx="2" presStyleCnt="4" custLinFactNeighborY="3294"/>
      <dgm:spPr/>
    </dgm:pt>
    <dgm:pt modelId="{99C8F472-78FC-4433-AD63-2DF515E98EA1}" type="pres">
      <dgm:prSet presAssocID="{8E8DC460-E0FD-4210-B1B0-25DFF3A5E78E}" presName="text_4" presStyleLbl="node1" presStyleIdx="3" presStyleCnt="4">
        <dgm:presLayoutVars>
          <dgm:bulletEnabled val="1"/>
        </dgm:presLayoutVars>
      </dgm:prSet>
      <dgm:spPr/>
    </dgm:pt>
    <dgm:pt modelId="{06B823DF-0E4C-4CD4-9FC5-25D3AC2A957E}" type="pres">
      <dgm:prSet presAssocID="{8E8DC460-E0FD-4210-B1B0-25DFF3A5E78E}" presName="accent_4" presStyleCnt="0"/>
      <dgm:spPr/>
    </dgm:pt>
    <dgm:pt modelId="{3159F56E-EEA0-4373-BCAC-FCE6242CBFDE}" type="pres">
      <dgm:prSet presAssocID="{8E8DC460-E0FD-4210-B1B0-25DFF3A5E78E}" presName="accentRepeatNode" presStyleLbl="solidFgAcc1" presStyleIdx="3" presStyleCnt="4"/>
      <dgm:spPr/>
    </dgm:pt>
  </dgm:ptLst>
  <dgm:cxnLst>
    <dgm:cxn modelId="{15547539-B614-4F0B-8EED-B6A002A6322E}" type="presOf" srcId="{3D2BA2AC-CF95-408E-AC65-1D7BE34709E0}" destId="{54005FBD-6B25-4FE6-B18E-FC3C1205D969}" srcOrd="0" destOrd="0" presId="urn:microsoft.com/office/officeart/2008/layout/VerticalCurvedList"/>
    <dgm:cxn modelId="{3799D948-62B5-49F2-A4FD-B3A6CAB19101}" type="presOf" srcId="{3F8E8319-6D1A-44DE-B383-92CFBE7644FB}" destId="{A0342487-EBB5-490F-97F1-917DB74FB994}" srcOrd="0" destOrd="0" presId="urn:microsoft.com/office/officeart/2008/layout/VerticalCurvedList"/>
    <dgm:cxn modelId="{A203654A-1526-4069-A1E5-7190617AC6F4}" type="presOf" srcId="{94E47DC9-EC7D-417A-8D82-16F81A93FA47}" destId="{1109C5E2-DF09-44A7-9C76-0AE5A977F58B}" srcOrd="0" destOrd="0" presId="urn:microsoft.com/office/officeart/2008/layout/VerticalCurvedList"/>
    <dgm:cxn modelId="{5CC60452-1093-4BCB-AD70-446E76BD0298}" srcId="{866B1BB1-4A56-42BA-A786-C5654A4C9600}" destId="{94E47DC9-EC7D-417A-8D82-16F81A93FA47}" srcOrd="0" destOrd="0" parTransId="{21E9C460-9775-4AB0-BF13-D7C063FBC9E3}" sibTransId="{3F8E8319-6D1A-44DE-B383-92CFBE7644FB}"/>
    <dgm:cxn modelId="{9F5ADD9A-F5B4-40BA-8E40-0C98012DF589}" type="presOf" srcId="{866B1BB1-4A56-42BA-A786-C5654A4C9600}" destId="{AA7A8DA3-73D7-4087-ADFA-8815AC276E27}" srcOrd="0" destOrd="0" presId="urn:microsoft.com/office/officeart/2008/layout/VerticalCurvedList"/>
    <dgm:cxn modelId="{3C18F69B-1BA0-4C06-98E8-AE94A04786BB}" srcId="{866B1BB1-4A56-42BA-A786-C5654A4C9600}" destId="{3D2BA2AC-CF95-408E-AC65-1D7BE34709E0}" srcOrd="2" destOrd="0" parTransId="{E1D1E1E0-A5DB-4715-ACB0-80D3F5533966}" sibTransId="{404EBFDB-0AB6-4649-9FB0-3772CA751CF6}"/>
    <dgm:cxn modelId="{31B1C4CD-E262-4F80-9B07-3B539B070CA6}" srcId="{866B1BB1-4A56-42BA-A786-C5654A4C9600}" destId="{8E8DC460-E0FD-4210-B1B0-25DFF3A5E78E}" srcOrd="3" destOrd="0" parTransId="{AC7317DB-8AAC-4DB8-9A4F-6D9D39EB3F42}" sibTransId="{3BADBC8B-FD7A-4137-BBD6-457162894073}"/>
    <dgm:cxn modelId="{C3B1F5D7-673E-4AA2-B53E-D8A3E6B0F7D0}" type="presOf" srcId="{11082DC7-7057-42F1-94AA-CF69765F74D2}" destId="{6A47DEAE-DF34-4E81-AF6E-DCDA81007861}" srcOrd="0" destOrd="0" presId="urn:microsoft.com/office/officeart/2008/layout/VerticalCurvedList"/>
    <dgm:cxn modelId="{6DBD0FEE-98F3-4F99-B1AF-CE3E23AC4752}" srcId="{866B1BB1-4A56-42BA-A786-C5654A4C9600}" destId="{11082DC7-7057-42F1-94AA-CF69765F74D2}" srcOrd="1" destOrd="0" parTransId="{362F4FB0-F51B-4F9A-B474-90181FA817F4}" sibTransId="{81A92D15-7D5D-4D3F-A0BC-79F194BE25F1}"/>
    <dgm:cxn modelId="{5B4112F8-E094-4B6F-9815-CB3DFDAFB7DA}" type="presOf" srcId="{8E8DC460-E0FD-4210-B1B0-25DFF3A5E78E}" destId="{99C8F472-78FC-4433-AD63-2DF515E98EA1}" srcOrd="0" destOrd="0" presId="urn:microsoft.com/office/officeart/2008/layout/VerticalCurvedList"/>
    <dgm:cxn modelId="{077E6777-A2D3-443F-B9BE-B8635A207BA8}" type="presParOf" srcId="{AA7A8DA3-73D7-4087-ADFA-8815AC276E27}" destId="{F3DF3C59-C153-4C9B-BA96-EBD3D6AF1D42}" srcOrd="0" destOrd="0" presId="urn:microsoft.com/office/officeart/2008/layout/VerticalCurvedList"/>
    <dgm:cxn modelId="{E508ECF6-0CA0-441B-BCE1-797E31C92548}" type="presParOf" srcId="{F3DF3C59-C153-4C9B-BA96-EBD3D6AF1D42}" destId="{1206C009-F511-4433-9233-1CE804A09068}" srcOrd="0" destOrd="0" presId="urn:microsoft.com/office/officeart/2008/layout/VerticalCurvedList"/>
    <dgm:cxn modelId="{44AD69FA-B7AC-42E1-98B2-8178BBB6F5FD}" type="presParOf" srcId="{1206C009-F511-4433-9233-1CE804A09068}" destId="{D5765568-DC87-4BCB-8E2A-EE0D6520541D}" srcOrd="0" destOrd="0" presId="urn:microsoft.com/office/officeart/2008/layout/VerticalCurvedList"/>
    <dgm:cxn modelId="{2DC54EF2-A615-4714-93B9-0A2B401A5113}" type="presParOf" srcId="{1206C009-F511-4433-9233-1CE804A09068}" destId="{A0342487-EBB5-490F-97F1-917DB74FB994}" srcOrd="1" destOrd="0" presId="urn:microsoft.com/office/officeart/2008/layout/VerticalCurvedList"/>
    <dgm:cxn modelId="{D65E8E3A-4ABE-4B58-BEFC-689A3A92CA39}" type="presParOf" srcId="{1206C009-F511-4433-9233-1CE804A09068}" destId="{4E88DDAE-A3EF-4E3D-8459-654BF8EC562B}" srcOrd="2" destOrd="0" presId="urn:microsoft.com/office/officeart/2008/layout/VerticalCurvedList"/>
    <dgm:cxn modelId="{706AFD8E-30E8-4885-97A7-135858303043}" type="presParOf" srcId="{1206C009-F511-4433-9233-1CE804A09068}" destId="{573AAA06-089A-4FCA-B0B3-25957FBDE9C3}" srcOrd="3" destOrd="0" presId="urn:microsoft.com/office/officeart/2008/layout/VerticalCurvedList"/>
    <dgm:cxn modelId="{0129E437-2FB0-46F7-9C3A-8021CC0631F5}" type="presParOf" srcId="{F3DF3C59-C153-4C9B-BA96-EBD3D6AF1D42}" destId="{1109C5E2-DF09-44A7-9C76-0AE5A977F58B}" srcOrd="1" destOrd="0" presId="urn:microsoft.com/office/officeart/2008/layout/VerticalCurvedList"/>
    <dgm:cxn modelId="{27C1EA4E-4096-44FF-BF96-8FD6C01B81DA}" type="presParOf" srcId="{F3DF3C59-C153-4C9B-BA96-EBD3D6AF1D42}" destId="{1E82DE1E-CE37-4298-85C7-1BAD1050E73C}" srcOrd="2" destOrd="0" presId="urn:microsoft.com/office/officeart/2008/layout/VerticalCurvedList"/>
    <dgm:cxn modelId="{7F0C6432-43E4-4AE9-8909-4B503B03B50B}" type="presParOf" srcId="{1E82DE1E-CE37-4298-85C7-1BAD1050E73C}" destId="{DAA2D31D-EF35-418C-96B1-65914BF070D5}" srcOrd="0" destOrd="0" presId="urn:microsoft.com/office/officeart/2008/layout/VerticalCurvedList"/>
    <dgm:cxn modelId="{173386EB-BC48-4B73-B0EF-6906BF90911B}" type="presParOf" srcId="{F3DF3C59-C153-4C9B-BA96-EBD3D6AF1D42}" destId="{6A47DEAE-DF34-4E81-AF6E-DCDA81007861}" srcOrd="3" destOrd="0" presId="urn:microsoft.com/office/officeart/2008/layout/VerticalCurvedList"/>
    <dgm:cxn modelId="{4DBA1A29-F6AC-4B38-AB5F-1888731EA21B}" type="presParOf" srcId="{F3DF3C59-C153-4C9B-BA96-EBD3D6AF1D42}" destId="{6145EBBA-9601-4E7F-84DB-62EB6DAEA94C}" srcOrd="4" destOrd="0" presId="urn:microsoft.com/office/officeart/2008/layout/VerticalCurvedList"/>
    <dgm:cxn modelId="{18B61BD3-AC5C-4BA0-9BBC-6BAFD0211B2C}" type="presParOf" srcId="{6145EBBA-9601-4E7F-84DB-62EB6DAEA94C}" destId="{A6DF022E-F54F-46C7-9734-EA756D73FE92}" srcOrd="0" destOrd="0" presId="urn:microsoft.com/office/officeart/2008/layout/VerticalCurvedList"/>
    <dgm:cxn modelId="{4F6F3177-9395-47CA-9E04-81C0AF341503}" type="presParOf" srcId="{F3DF3C59-C153-4C9B-BA96-EBD3D6AF1D42}" destId="{54005FBD-6B25-4FE6-B18E-FC3C1205D969}" srcOrd="5" destOrd="0" presId="urn:microsoft.com/office/officeart/2008/layout/VerticalCurvedList"/>
    <dgm:cxn modelId="{6FEF42D6-DD0A-442E-9471-742FB42D7FA1}" type="presParOf" srcId="{F3DF3C59-C153-4C9B-BA96-EBD3D6AF1D42}" destId="{8E74B8B5-CC73-49F0-AD61-3D34468725CB}" srcOrd="6" destOrd="0" presId="urn:microsoft.com/office/officeart/2008/layout/VerticalCurvedList"/>
    <dgm:cxn modelId="{7141B8AF-071F-4A98-81D4-C8BD294B2A69}" type="presParOf" srcId="{8E74B8B5-CC73-49F0-AD61-3D34468725CB}" destId="{7533E241-9392-418B-82E2-51CCDFCF0329}" srcOrd="0" destOrd="0" presId="urn:microsoft.com/office/officeart/2008/layout/VerticalCurvedList"/>
    <dgm:cxn modelId="{D773FB7A-C790-4660-B117-2795ADA9D65F}" type="presParOf" srcId="{F3DF3C59-C153-4C9B-BA96-EBD3D6AF1D42}" destId="{99C8F472-78FC-4433-AD63-2DF515E98EA1}" srcOrd="7" destOrd="0" presId="urn:microsoft.com/office/officeart/2008/layout/VerticalCurvedList"/>
    <dgm:cxn modelId="{7874AD28-0638-4D43-94E0-81BECD836394}" type="presParOf" srcId="{F3DF3C59-C153-4C9B-BA96-EBD3D6AF1D42}" destId="{06B823DF-0E4C-4CD4-9FC5-25D3AC2A957E}" srcOrd="8" destOrd="0" presId="urn:microsoft.com/office/officeart/2008/layout/VerticalCurvedList"/>
    <dgm:cxn modelId="{5BB96988-9796-4D9C-9BA9-7C8126608C67}" type="presParOf" srcId="{06B823DF-0E4C-4CD4-9FC5-25D3AC2A957E}" destId="{3159F56E-EEA0-4373-BCAC-FCE6242CBF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B1BB1-4A56-42BA-A786-C5654A4C960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4E47DC9-EC7D-417A-8D82-16F81A93FA47}">
      <dgm:prSet phldrT="[Text]"/>
      <dgm:spPr/>
      <dgm:t>
        <a:bodyPr/>
        <a:lstStyle/>
        <a:p>
          <a:r>
            <a:rPr lang="pt-PT" dirty="0"/>
            <a:t>Pesquisar Utente (Nome, NNU)</a:t>
          </a:r>
        </a:p>
      </dgm:t>
    </dgm:pt>
    <dgm:pt modelId="{21E9C460-9775-4AB0-BF13-D7C063FBC9E3}" type="parTrans" cxnId="{5CC60452-1093-4BCB-AD70-446E76BD0298}">
      <dgm:prSet/>
      <dgm:spPr/>
      <dgm:t>
        <a:bodyPr/>
        <a:lstStyle/>
        <a:p>
          <a:endParaRPr lang="pt-PT"/>
        </a:p>
      </dgm:t>
    </dgm:pt>
    <dgm:pt modelId="{3F8E8319-6D1A-44DE-B383-92CFBE7644FB}" type="sibTrans" cxnId="{5CC60452-1093-4BCB-AD70-446E76BD0298}">
      <dgm:prSet/>
      <dgm:spPr/>
      <dgm:t>
        <a:bodyPr/>
        <a:lstStyle/>
        <a:p>
          <a:endParaRPr lang="pt-PT"/>
        </a:p>
      </dgm:t>
    </dgm:pt>
    <dgm:pt modelId="{11082DC7-7057-42F1-94AA-CF69765F74D2}">
      <dgm:prSet/>
      <dgm:spPr/>
      <dgm:t>
        <a:bodyPr/>
        <a:lstStyle/>
        <a:p>
          <a:r>
            <a:rPr lang="pt-PT" dirty="0"/>
            <a:t>Consultar Dados Utente</a:t>
          </a:r>
        </a:p>
      </dgm:t>
    </dgm:pt>
    <dgm:pt modelId="{362F4FB0-F51B-4F9A-B474-90181FA817F4}" type="parTrans" cxnId="{6DBD0FEE-98F3-4F99-B1AF-CE3E23AC4752}">
      <dgm:prSet/>
      <dgm:spPr/>
      <dgm:t>
        <a:bodyPr/>
        <a:lstStyle/>
        <a:p>
          <a:endParaRPr lang="pt-PT"/>
        </a:p>
      </dgm:t>
    </dgm:pt>
    <dgm:pt modelId="{81A92D15-7D5D-4D3F-A0BC-79F194BE25F1}" type="sibTrans" cxnId="{6DBD0FEE-98F3-4F99-B1AF-CE3E23AC4752}">
      <dgm:prSet/>
      <dgm:spPr/>
      <dgm:t>
        <a:bodyPr/>
        <a:lstStyle/>
        <a:p>
          <a:endParaRPr lang="pt-PT"/>
        </a:p>
      </dgm:t>
    </dgm:pt>
    <dgm:pt modelId="{3D2BA2AC-CF95-408E-AC65-1D7BE34709E0}">
      <dgm:prSet/>
      <dgm:spPr/>
      <dgm:t>
        <a:bodyPr/>
        <a:lstStyle/>
        <a:p>
          <a:r>
            <a:rPr lang="pt-PT" dirty="0"/>
            <a:t>Atualizar Dados Utente</a:t>
          </a:r>
        </a:p>
      </dgm:t>
    </dgm:pt>
    <dgm:pt modelId="{E1D1E1E0-A5DB-4715-ACB0-80D3F5533966}" type="parTrans" cxnId="{3C18F69B-1BA0-4C06-98E8-AE94A04786BB}">
      <dgm:prSet/>
      <dgm:spPr/>
      <dgm:t>
        <a:bodyPr/>
        <a:lstStyle/>
        <a:p>
          <a:endParaRPr lang="pt-PT"/>
        </a:p>
      </dgm:t>
    </dgm:pt>
    <dgm:pt modelId="{404EBFDB-0AB6-4649-9FB0-3772CA751CF6}" type="sibTrans" cxnId="{3C18F69B-1BA0-4C06-98E8-AE94A04786BB}">
      <dgm:prSet/>
      <dgm:spPr/>
      <dgm:t>
        <a:bodyPr/>
        <a:lstStyle/>
        <a:p>
          <a:endParaRPr lang="pt-PT"/>
        </a:p>
      </dgm:t>
    </dgm:pt>
    <dgm:pt modelId="{8E8DC460-E0FD-4210-B1B0-25DFF3A5E78E}">
      <dgm:prSet/>
      <dgm:spPr/>
      <dgm:t>
        <a:bodyPr/>
        <a:lstStyle/>
        <a:p>
          <a:r>
            <a:rPr lang="pt-PT" dirty="0"/>
            <a:t>Pesquisa não retorna resultados -&gt; Criar Novo Utente</a:t>
          </a:r>
        </a:p>
      </dgm:t>
    </dgm:pt>
    <dgm:pt modelId="{AC7317DB-8AAC-4DB8-9A4F-6D9D39EB3F42}" type="parTrans" cxnId="{31B1C4CD-E262-4F80-9B07-3B539B070CA6}">
      <dgm:prSet/>
      <dgm:spPr/>
      <dgm:t>
        <a:bodyPr/>
        <a:lstStyle/>
        <a:p>
          <a:endParaRPr lang="en-US"/>
        </a:p>
      </dgm:t>
    </dgm:pt>
    <dgm:pt modelId="{3BADBC8B-FD7A-4137-BBD6-457162894073}" type="sibTrans" cxnId="{31B1C4CD-E262-4F80-9B07-3B539B070CA6}">
      <dgm:prSet/>
      <dgm:spPr/>
      <dgm:t>
        <a:bodyPr/>
        <a:lstStyle/>
        <a:p>
          <a:endParaRPr lang="en-US"/>
        </a:p>
      </dgm:t>
    </dgm:pt>
    <dgm:pt modelId="{AA7A8DA3-73D7-4087-ADFA-8815AC276E27}" type="pres">
      <dgm:prSet presAssocID="{866B1BB1-4A56-42BA-A786-C5654A4C9600}" presName="Name0" presStyleCnt="0">
        <dgm:presLayoutVars>
          <dgm:chMax val="7"/>
          <dgm:chPref val="7"/>
          <dgm:dir/>
        </dgm:presLayoutVars>
      </dgm:prSet>
      <dgm:spPr/>
    </dgm:pt>
    <dgm:pt modelId="{F3DF3C59-C153-4C9B-BA96-EBD3D6AF1D42}" type="pres">
      <dgm:prSet presAssocID="{866B1BB1-4A56-42BA-A786-C5654A4C9600}" presName="Name1" presStyleCnt="0"/>
      <dgm:spPr/>
    </dgm:pt>
    <dgm:pt modelId="{1206C009-F511-4433-9233-1CE804A09068}" type="pres">
      <dgm:prSet presAssocID="{866B1BB1-4A56-42BA-A786-C5654A4C9600}" presName="cycle" presStyleCnt="0"/>
      <dgm:spPr/>
    </dgm:pt>
    <dgm:pt modelId="{D5765568-DC87-4BCB-8E2A-EE0D6520541D}" type="pres">
      <dgm:prSet presAssocID="{866B1BB1-4A56-42BA-A786-C5654A4C9600}" presName="srcNode" presStyleLbl="node1" presStyleIdx="0" presStyleCnt="4"/>
      <dgm:spPr/>
    </dgm:pt>
    <dgm:pt modelId="{A0342487-EBB5-490F-97F1-917DB74FB994}" type="pres">
      <dgm:prSet presAssocID="{866B1BB1-4A56-42BA-A786-C5654A4C9600}" presName="conn" presStyleLbl="parChTrans1D2" presStyleIdx="0" presStyleCnt="1"/>
      <dgm:spPr/>
    </dgm:pt>
    <dgm:pt modelId="{4E88DDAE-A3EF-4E3D-8459-654BF8EC562B}" type="pres">
      <dgm:prSet presAssocID="{866B1BB1-4A56-42BA-A786-C5654A4C9600}" presName="extraNode" presStyleLbl="node1" presStyleIdx="0" presStyleCnt="4"/>
      <dgm:spPr/>
    </dgm:pt>
    <dgm:pt modelId="{573AAA06-089A-4FCA-B0B3-25957FBDE9C3}" type="pres">
      <dgm:prSet presAssocID="{866B1BB1-4A56-42BA-A786-C5654A4C9600}" presName="dstNode" presStyleLbl="node1" presStyleIdx="0" presStyleCnt="4"/>
      <dgm:spPr/>
    </dgm:pt>
    <dgm:pt modelId="{1109C5E2-DF09-44A7-9C76-0AE5A977F58B}" type="pres">
      <dgm:prSet presAssocID="{94E47DC9-EC7D-417A-8D82-16F81A93FA47}" presName="text_1" presStyleLbl="node1" presStyleIdx="0" presStyleCnt="4">
        <dgm:presLayoutVars>
          <dgm:bulletEnabled val="1"/>
        </dgm:presLayoutVars>
      </dgm:prSet>
      <dgm:spPr/>
    </dgm:pt>
    <dgm:pt modelId="{1E82DE1E-CE37-4298-85C7-1BAD1050E73C}" type="pres">
      <dgm:prSet presAssocID="{94E47DC9-EC7D-417A-8D82-16F81A93FA47}" presName="accent_1" presStyleCnt="0"/>
      <dgm:spPr/>
    </dgm:pt>
    <dgm:pt modelId="{DAA2D31D-EF35-418C-96B1-65914BF070D5}" type="pres">
      <dgm:prSet presAssocID="{94E47DC9-EC7D-417A-8D82-16F81A93FA47}" presName="accentRepeatNode" presStyleLbl="solidFgAcc1" presStyleIdx="0" presStyleCnt="4"/>
      <dgm:spPr/>
    </dgm:pt>
    <dgm:pt modelId="{6A47DEAE-DF34-4E81-AF6E-DCDA81007861}" type="pres">
      <dgm:prSet presAssocID="{11082DC7-7057-42F1-94AA-CF69765F74D2}" presName="text_2" presStyleLbl="node1" presStyleIdx="1" presStyleCnt="4">
        <dgm:presLayoutVars>
          <dgm:bulletEnabled val="1"/>
        </dgm:presLayoutVars>
      </dgm:prSet>
      <dgm:spPr/>
    </dgm:pt>
    <dgm:pt modelId="{6145EBBA-9601-4E7F-84DB-62EB6DAEA94C}" type="pres">
      <dgm:prSet presAssocID="{11082DC7-7057-42F1-94AA-CF69765F74D2}" presName="accent_2" presStyleCnt="0"/>
      <dgm:spPr/>
    </dgm:pt>
    <dgm:pt modelId="{A6DF022E-F54F-46C7-9734-EA756D73FE92}" type="pres">
      <dgm:prSet presAssocID="{11082DC7-7057-42F1-94AA-CF69765F74D2}" presName="accentRepeatNode" presStyleLbl="solidFgAcc1" presStyleIdx="1" presStyleCnt="4"/>
      <dgm:spPr/>
    </dgm:pt>
    <dgm:pt modelId="{54005FBD-6B25-4FE6-B18E-FC3C1205D969}" type="pres">
      <dgm:prSet presAssocID="{3D2BA2AC-CF95-408E-AC65-1D7BE34709E0}" presName="text_3" presStyleLbl="node1" presStyleIdx="2" presStyleCnt="4">
        <dgm:presLayoutVars>
          <dgm:bulletEnabled val="1"/>
        </dgm:presLayoutVars>
      </dgm:prSet>
      <dgm:spPr/>
    </dgm:pt>
    <dgm:pt modelId="{8E74B8B5-CC73-49F0-AD61-3D34468725CB}" type="pres">
      <dgm:prSet presAssocID="{3D2BA2AC-CF95-408E-AC65-1D7BE34709E0}" presName="accent_3" presStyleCnt="0"/>
      <dgm:spPr/>
    </dgm:pt>
    <dgm:pt modelId="{7533E241-9392-418B-82E2-51CCDFCF0329}" type="pres">
      <dgm:prSet presAssocID="{3D2BA2AC-CF95-408E-AC65-1D7BE34709E0}" presName="accentRepeatNode" presStyleLbl="solidFgAcc1" presStyleIdx="2" presStyleCnt="4"/>
      <dgm:spPr/>
    </dgm:pt>
    <dgm:pt modelId="{99C8F472-78FC-4433-AD63-2DF515E98EA1}" type="pres">
      <dgm:prSet presAssocID="{8E8DC460-E0FD-4210-B1B0-25DFF3A5E78E}" presName="text_4" presStyleLbl="node1" presStyleIdx="3" presStyleCnt="4">
        <dgm:presLayoutVars>
          <dgm:bulletEnabled val="1"/>
        </dgm:presLayoutVars>
      </dgm:prSet>
      <dgm:spPr/>
    </dgm:pt>
    <dgm:pt modelId="{06B823DF-0E4C-4CD4-9FC5-25D3AC2A957E}" type="pres">
      <dgm:prSet presAssocID="{8E8DC460-E0FD-4210-B1B0-25DFF3A5E78E}" presName="accent_4" presStyleCnt="0"/>
      <dgm:spPr/>
    </dgm:pt>
    <dgm:pt modelId="{3159F56E-EEA0-4373-BCAC-FCE6242CBFDE}" type="pres">
      <dgm:prSet presAssocID="{8E8DC460-E0FD-4210-B1B0-25DFF3A5E78E}" presName="accentRepeatNode" presStyleLbl="solidFgAcc1" presStyleIdx="3" presStyleCnt="4"/>
      <dgm:spPr/>
    </dgm:pt>
  </dgm:ptLst>
  <dgm:cxnLst>
    <dgm:cxn modelId="{15547539-B614-4F0B-8EED-B6A002A6322E}" type="presOf" srcId="{3D2BA2AC-CF95-408E-AC65-1D7BE34709E0}" destId="{54005FBD-6B25-4FE6-B18E-FC3C1205D969}" srcOrd="0" destOrd="0" presId="urn:microsoft.com/office/officeart/2008/layout/VerticalCurvedList"/>
    <dgm:cxn modelId="{3799D948-62B5-49F2-A4FD-B3A6CAB19101}" type="presOf" srcId="{3F8E8319-6D1A-44DE-B383-92CFBE7644FB}" destId="{A0342487-EBB5-490F-97F1-917DB74FB994}" srcOrd="0" destOrd="0" presId="urn:microsoft.com/office/officeart/2008/layout/VerticalCurvedList"/>
    <dgm:cxn modelId="{A203654A-1526-4069-A1E5-7190617AC6F4}" type="presOf" srcId="{94E47DC9-EC7D-417A-8D82-16F81A93FA47}" destId="{1109C5E2-DF09-44A7-9C76-0AE5A977F58B}" srcOrd="0" destOrd="0" presId="urn:microsoft.com/office/officeart/2008/layout/VerticalCurvedList"/>
    <dgm:cxn modelId="{5CC60452-1093-4BCB-AD70-446E76BD0298}" srcId="{866B1BB1-4A56-42BA-A786-C5654A4C9600}" destId="{94E47DC9-EC7D-417A-8D82-16F81A93FA47}" srcOrd="0" destOrd="0" parTransId="{21E9C460-9775-4AB0-BF13-D7C063FBC9E3}" sibTransId="{3F8E8319-6D1A-44DE-B383-92CFBE7644FB}"/>
    <dgm:cxn modelId="{9F5ADD9A-F5B4-40BA-8E40-0C98012DF589}" type="presOf" srcId="{866B1BB1-4A56-42BA-A786-C5654A4C9600}" destId="{AA7A8DA3-73D7-4087-ADFA-8815AC276E27}" srcOrd="0" destOrd="0" presId="urn:microsoft.com/office/officeart/2008/layout/VerticalCurvedList"/>
    <dgm:cxn modelId="{3C18F69B-1BA0-4C06-98E8-AE94A04786BB}" srcId="{866B1BB1-4A56-42BA-A786-C5654A4C9600}" destId="{3D2BA2AC-CF95-408E-AC65-1D7BE34709E0}" srcOrd="2" destOrd="0" parTransId="{E1D1E1E0-A5DB-4715-ACB0-80D3F5533966}" sibTransId="{404EBFDB-0AB6-4649-9FB0-3772CA751CF6}"/>
    <dgm:cxn modelId="{31B1C4CD-E262-4F80-9B07-3B539B070CA6}" srcId="{866B1BB1-4A56-42BA-A786-C5654A4C9600}" destId="{8E8DC460-E0FD-4210-B1B0-25DFF3A5E78E}" srcOrd="3" destOrd="0" parTransId="{AC7317DB-8AAC-4DB8-9A4F-6D9D39EB3F42}" sibTransId="{3BADBC8B-FD7A-4137-BBD6-457162894073}"/>
    <dgm:cxn modelId="{C3B1F5D7-673E-4AA2-B53E-D8A3E6B0F7D0}" type="presOf" srcId="{11082DC7-7057-42F1-94AA-CF69765F74D2}" destId="{6A47DEAE-DF34-4E81-AF6E-DCDA81007861}" srcOrd="0" destOrd="0" presId="urn:microsoft.com/office/officeart/2008/layout/VerticalCurvedList"/>
    <dgm:cxn modelId="{6DBD0FEE-98F3-4F99-B1AF-CE3E23AC4752}" srcId="{866B1BB1-4A56-42BA-A786-C5654A4C9600}" destId="{11082DC7-7057-42F1-94AA-CF69765F74D2}" srcOrd="1" destOrd="0" parTransId="{362F4FB0-F51B-4F9A-B474-90181FA817F4}" sibTransId="{81A92D15-7D5D-4D3F-A0BC-79F194BE25F1}"/>
    <dgm:cxn modelId="{5B4112F8-E094-4B6F-9815-CB3DFDAFB7DA}" type="presOf" srcId="{8E8DC460-E0FD-4210-B1B0-25DFF3A5E78E}" destId="{99C8F472-78FC-4433-AD63-2DF515E98EA1}" srcOrd="0" destOrd="0" presId="urn:microsoft.com/office/officeart/2008/layout/VerticalCurvedList"/>
    <dgm:cxn modelId="{077E6777-A2D3-443F-B9BE-B8635A207BA8}" type="presParOf" srcId="{AA7A8DA3-73D7-4087-ADFA-8815AC276E27}" destId="{F3DF3C59-C153-4C9B-BA96-EBD3D6AF1D42}" srcOrd="0" destOrd="0" presId="urn:microsoft.com/office/officeart/2008/layout/VerticalCurvedList"/>
    <dgm:cxn modelId="{E508ECF6-0CA0-441B-BCE1-797E31C92548}" type="presParOf" srcId="{F3DF3C59-C153-4C9B-BA96-EBD3D6AF1D42}" destId="{1206C009-F511-4433-9233-1CE804A09068}" srcOrd="0" destOrd="0" presId="urn:microsoft.com/office/officeart/2008/layout/VerticalCurvedList"/>
    <dgm:cxn modelId="{44AD69FA-B7AC-42E1-98B2-8178BBB6F5FD}" type="presParOf" srcId="{1206C009-F511-4433-9233-1CE804A09068}" destId="{D5765568-DC87-4BCB-8E2A-EE0D6520541D}" srcOrd="0" destOrd="0" presId="urn:microsoft.com/office/officeart/2008/layout/VerticalCurvedList"/>
    <dgm:cxn modelId="{2DC54EF2-A615-4714-93B9-0A2B401A5113}" type="presParOf" srcId="{1206C009-F511-4433-9233-1CE804A09068}" destId="{A0342487-EBB5-490F-97F1-917DB74FB994}" srcOrd="1" destOrd="0" presId="urn:microsoft.com/office/officeart/2008/layout/VerticalCurvedList"/>
    <dgm:cxn modelId="{D65E8E3A-4ABE-4B58-BEFC-689A3A92CA39}" type="presParOf" srcId="{1206C009-F511-4433-9233-1CE804A09068}" destId="{4E88DDAE-A3EF-4E3D-8459-654BF8EC562B}" srcOrd="2" destOrd="0" presId="urn:microsoft.com/office/officeart/2008/layout/VerticalCurvedList"/>
    <dgm:cxn modelId="{706AFD8E-30E8-4885-97A7-135858303043}" type="presParOf" srcId="{1206C009-F511-4433-9233-1CE804A09068}" destId="{573AAA06-089A-4FCA-B0B3-25957FBDE9C3}" srcOrd="3" destOrd="0" presId="urn:microsoft.com/office/officeart/2008/layout/VerticalCurvedList"/>
    <dgm:cxn modelId="{0129E437-2FB0-46F7-9C3A-8021CC0631F5}" type="presParOf" srcId="{F3DF3C59-C153-4C9B-BA96-EBD3D6AF1D42}" destId="{1109C5E2-DF09-44A7-9C76-0AE5A977F58B}" srcOrd="1" destOrd="0" presId="urn:microsoft.com/office/officeart/2008/layout/VerticalCurvedList"/>
    <dgm:cxn modelId="{27C1EA4E-4096-44FF-BF96-8FD6C01B81DA}" type="presParOf" srcId="{F3DF3C59-C153-4C9B-BA96-EBD3D6AF1D42}" destId="{1E82DE1E-CE37-4298-85C7-1BAD1050E73C}" srcOrd="2" destOrd="0" presId="urn:microsoft.com/office/officeart/2008/layout/VerticalCurvedList"/>
    <dgm:cxn modelId="{7F0C6432-43E4-4AE9-8909-4B503B03B50B}" type="presParOf" srcId="{1E82DE1E-CE37-4298-85C7-1BAD1050E73C}" destId="{DAA2D31D-EF35-418C-96B1-65914BF070D5}" srcOrd="0" destOrd="0" presId="urn:microsoft.com/office/officeart/2008/layout/VerticalCurvedList"/>
    <dgm:cxn modelId="{173386EB-BC48-4B73-B0EF-6906BF90911B}" type="presParOf" srcId="{F3DF3C59-C153-4C9B-BA96-EBD3D6AF1D42}" destId="{6A47DEAE-DF34-4E81-AF6E-DCDA81007861}" srcOrd="3" destOrd="0" presId="urn:microsoft.com/office/officeart/2008/layout/VerticalCurvedList"/>
    <dgm:cxn modelId="{4DBA1A29-F6AC-4B38-AB5F-1888731EA21B}" type="presParOf" srcId="{F3DF3C59-C153-4C9B-BA96-EBD3D6AF1D42}" destId="{6145EBBA-9601-4E7F-84DB-62EB6DAEA94C}" srcOrd="4" destOrd="0" presId="urn:microsoft.com/office/officeart/2008/layout/VerticalCurvedList"/>
    <dgm:cxn modelId="{18B61BD3-AC5C-4BA0-9BBC-6BAFD0211B2C}" type="presParOf" srcId="{6145EBBA-9601-4E7F-84DB-62EB6DAEA94C}" destId="{A6DF022E-F54F-46C7-9734-EA756D73FE92}" srcOrd="0" destOrd="0" presId="urn:microsoft.com/office/officeart/2008/layout/VerticalCurvedList"/>
    <dgm:cxn modelId="{4F6F3177-9395-47CA-9E04-81C0AF341503}" type="presParOf" srcId="{F3DF3C59-C153-4C9B-BA96-EBD3D6AF1D42}" destId="{54005FBD-6B25-4FE6-B18E-FC3C1205D969}" srcOrd="5" destOrd="0" presId="urn:microsoft.com/office/officeart/2008/layout/VerticalCurvedList"/>
    <dgm:cxn modelId="{6FEF42D6-DD0A-442E-9471-742FB42D7FA1}" type="presParOf" srcId="{F3DF3C59-C153-4C9B-BA96-EBD3D6AF1D42}" destId="{8E74B8B5-CC73-49F0-AD61-3D34468725CB}" srcOrd="6" destOrd="0" presId="urn:microsoft.com/office/officeart/2008/layout/VerticalCurvedList"/>
    <dgm:cxn modelId="{7141B8AF-071F-4A98-81D4-C8BD294B2A69}" type="presParOf" srcId="{8E74B8B5-CC73-49F0-AD61-3D34468725CB}" destId="{7533E241-9392-418B-82E2-51CCDFCF0329}" srcOrd="0" destOrd="0" presId="urn:microsoft.com/office/officeart/2008/layout/VerticalCurvedList"/>
    <dgm:cxn modelId="{D773FB7A-C790-4660-B117-2795ADA9D65F}" type="presParOf" srcId="{F3DF3C59-C153-4C9B-BA96-EBD3D6AF1D42}" destId="{99C8F472-78FC-4433-AD63-2DF515E98EA1}" srcOrd="7" destOrd="0" presId="urn:microsoft.com/office/officeart/2008/layout/VerticalCurvedList"/>
    <dgm:cxn modelId="{7874AD28-0638-4D43-94E0-81BECD836394}" type="presParOf" srcId="{F3DF3C59-C153-4C9B-BA96-EBD3D6AF1D42}" destId="{06B823DF-0E4C-4CD4-9FC5-25D3AC2A957E}" srcOrd="8" destOrd="0" presId="urn:microsoft.com/office/officeart/2008/layout/VerticalCurvedList"/>
    <dgm:cxn modelId="{5BB96988-9796-4D9C-9BA9-7C8126608C67}" type="presParOf" srcId="{06B823DF-0E4C-4CD4-9FC5-25D3AC2A957E}" destId="{3159F56E-EEA0-4373-BCAC-FCE6242CBF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B1BB1-4A56-42BA-A786-C5654A4C960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4E47DC9-EC7D-417A-8D82-16F81A93FA47}">
      <dgm:prSet phldrT="[Text]"/>
      <dgm:spPr/>
      <dgm:t>
        <a:bodyPr/>
        <a:lstStyle/>
        <a:p>
          <a:r>
            <a:rPr lang="pt-PT" dirty="0"/>
            <a:t>Pesquisar Utente (Nome, NNU)</a:t>
          </a:r>
        </a:p>
      </dgm:t>
    </dgm:pt>
    <dgm:pt modelId="{21E9C460-9775-4AB0-BF13-D7C063FBC9E3}" type="parTrans" cxnId="{5CC60452-1093-4BCB-AD70-446E76BD0298}">
      <dgm:prSet/>
      <dgm:spPr/>
      <dgm:t>
        <a:bodyPr/>
        <a:lstStyle/>
        <a:p>
          <a:endParaRPr lang="pt-PT"/>
        </a:p>
      </dgm:t>
    </dgm:pt>
    <dgm:pt modelId="{3F8E8319-6D1A-44DE-B383-92CFBE7644FB}" type="sibTrans" cxnId="{5CC60452-1093-4BCB-AD70-446E76BD0298}">
      <dgm:prSet/>
      <dgm:spPr/>
      <dgm:t>
        <a:bodyPr/>
        <a:lstStyle/>
        <a:p>
          <a:endParaRPr lang="pt-PT"/>
        </a:p>
      </dgm:t>
    </dgm:pt>
    <dgm:pt modelId="{11082DC7-7057-42F1-94AA-CF69765F74D2}">
      <dgm:prSet/>
      <dgm:spPr/>
      <dgm:t>
        <a:bodyPr/>
        <a:lstStyle/>
        <a:p>
          <a:r>
            <a:rPr lang="pt-PT" dirty="0"/>
            <a:t>Consultar Dados Utente</a:t>
          </a:r>
        </a:p>
      </dgm:t>
    </dgm:pt>
    <dgm:pt modelId="{362F4FB0-F51B-4F9A-B474-90181FA817F4}" type="parTrans" cxnId="{6DBD0FEE-98F3-4F99-B1AF-CE3E23AC4752}">
      <dgm:prSet/>
      <dgm:spPr/>
      <dgm:t>
        <a:bodyPr/>
        <a:lstStyle/>
        <a:p>
          <a:endParaRPr lang="pt-PT"/>
        </a:p>
      </dgm:t>
    </dgm:pt>
    <dgm:pt modelId="{81A92D15-7D5D-4D3F-A0BC-79F194BE25F1}" type="sibTrans" cxnId="{6DBD0FEE-98F3-4F99-B1AF-CE3E23AC4752}">
      <dgm:prSet/>
      <dgm:spPr/>
      <dgm:t>
        <a:bodyPr/>
        <a:lstStyle/>
        <a:p>
          <a:endParaRPr lang="pt-PT"/>
        </a:p>
      </dgm:t>
    </dgm:pt>
    <dgm:pt modelId="{3D2BA2AC-CF95-408E-AC65-1D7BE34709E0}">
      <dgm:prSet/>
      <dgm:spPr/>
      <dgm:t>
        <a:bodyPr/>
        <a:lstStyle/>
        <a:p>
          <a:r>
            <a:rPr lang="pt-PT" dirty="0"/>
            <a:t>Atualizar Dados Utente</a:t>
          </a:r>
        </a:p>
      </dgm:t>
    </dgm:pt>
    <dgm:pt modelId="{E1D1E1E0-A5DB-4715-ACB0-80D3F5533966}" type="parTrans" cxnId="{3C18F69B-1BA0-4C06-98E8-AE94A04786BB}">
      <dgm:prSet/>
      <dgm:spPr/>
      <dgm:t>
        <a:bodyPr/>
        <a:lstStyle/>
        <a:p>
          <a:endParaRPr lang="pt-PT"/>
        </a:p>
      </dgm:t>
    </dgm:pt>
    <dgm:pt modelId="{404EBFDB-0AB6-4649-9FB0-3772CA751CF6}" type="sibTrans" cxnId="{3C18F69B-1BA0-4C06-98E8-AE94A04786BB}">
      <dgm:prSet/>
      <dgm:spPr/>
      <dgm:t>
        <a:bodyPr/>
        <a:lstStyle/>
        <a:p>
          <a:endParaRPr lang="pt-PT"/>
        </a:p>
      </dgm:t>
    </dgm:pt>
    <dgm:pt modelId="{8E8DC460-E0FD-4210-B1B0-25DFF3A5E78E}">
      <dgm:prSet/>
      <dgm:spPr/>
      <dgm:t>
        <a:bodyPr/>
        <a:lstStyle/>
        <a:p>
          <a:r>
            <a:rPr lang="pt-PT" dirty="0"/>
            <a:t>Pesquisa não retorna resultados -&gt; Criar Novo Utente</a:t>
          </a:r>
        </a:p>
      </dgm:t>
    </dgm:pt>
    <dgm:pt modelId="{AC7317DB-8AAC-4DB8-9A4F-6D9D39EB3F42}" type="parTrans" cxnId="{31B1C4CD-E262-4F80-9B07-3B539B070CA6}">
      <dgm:prSet/>
      <dgm:spPr/>
      <dgm:t>
        <a:bodyPr/>
        <a:lstStyle/>
        <a:p>
          <a:endParaRPr lang="en-US"/>
        </a:p>
      </dgm:t>
    </dgm:pt>
    <dgm:pt modelId="{3BADBC8B-FD7A-4137-BBD6-457162894073}" type="sibTrans" cxnId="{31B1C4CD-E262-4F80-9B07-3B539B070CA6}">
      <dgm:prSet/>
      <dgm:spPr/>
      <dgm:t>
        <a:bodyPr/>
        <a:lstStyle/>
        <a:p>
          <a:endParaRPr lang="en-US"/>
        </a:p>
      </dgm:t>
    </dgm:pt>
    <dgm:pt modelId="{AA7A8DA3-73D7-4087-ADFA-8815AC276E27}" type="pres">
      <dgm:prSet presAssocID="{866B1BB1-4A56-42BA-A786-C5654A4C9600}" presName="Name0" presStyleCnt="0">
        <dgm:presLayoutVars>
          <dgm:chMax val="7"/>
          <dgm:chPref val="7"/>
          <dgm:dir/>
        </dgm:presLayoutVars>
      </dgm:prSet>
      <dgm:spPr/>
    </dgm:pt>
    <dgm:pt modelId="{F3DF3C59-C153-4C9B-BA96-EBD3D6AF1D42}" type="pres">
      <dgm:prSet presAssocID="{866B1BB1-4A56-42BA-A786-C5654A4C9600}" presName="Name1" presStyleCnt="0"/>
      <dgm:spPr/>
    </dgm:pt>
    <dgm:pt modelId="{1206C009-F511-4433-9233-1CE804A09068}" type="pres">
      <dgm:prSet presAssocID="{866B1BB1-4A56-42BA-A786-C5654A4C9600}" presName="cycle" presStyleCnt="0"/>
      <dgm:spPr/>
    </dgm:pt>
    <dgm:pt modelId="{D5765568-DC87-4BCB-8E2A-EE0D6520541D}" type="pres">
      <dgm:prSet presAssocID="{866B1BB1-4A56-42BA-A786-C5654A4C9600}" presName="srcNode" presStyleLbl="node1" presStyleIdx="0" presStyleCnt="4"/>
      <dgm:spPr/>
    </dgm:pt>
    <dgm:pt modelId="{A0342487-EBB5-490F-97F1-917DB74FB994}" type="pres">
      <dgm:prSet presAssocID="{866B1BB1-4A56-42BA-A786-C5654A4C9600}" presName="conn" presStyleLbl="parChTrans1D2" presStyleIdx="0" presStyleCnt="1"/>
      <dgm:spPr/>
    </dgm:pt>
    <dgm:pt modelId="{4E88DDAE-A3EF-4E3D-8459-654BF8EC562B}" type="pres">
      <dgm:prSet presAssocID="{866B1BB1-4A56-42BA-A786-C5654A4C9600}" presName="extraNode" presStyleLbl="node1" presStyleIdx="0" presStyleCnt="4"/>
      <dgm:spPr/>
    </dgm:pt>
    <dgm:pt modelId="{573AAA06-089A-4FCA-B0B3-25957FBDE9C3}" type="pres">
      <dgm:prSet presAssocID="{866B1BB1-4A56-42BA-A786-C5654A4C9600}" presName="dstNode" presStyleLbl="node1" presStyleIdx="0" presStyleCnt="4"/>
      <dgm:spPr/>
    </dgm:pt>
    <dgm:pt modelId="{1109C5E2-DF09-44A7-9C76-0AE5A977F58B}" type="pres">
      <dgm:prSet presAssocID="{94E47DC9-EC7D-417A-8D82-16F81A93FA47}" presName="text_1" presStyleLbl="node1" presStyleIdx="0" presStyleCnt="4">
        <dgm:presLayoutVars>
          <dgm:bulletEnabled val="1"/>
        </dgm:presLayoutVars>
      </dgm:prSet>
      <dgm:spPr/>
    </dgm:pt>
    <dgm:pt modelId="{1E82DE1E-CE37-4298-85C7-1BAD1050E73C}" type="pres">
      <dgm:prSet presAssocID="{94E47DC9-EC7D-417A-8D82-16F81A93FA47}" presName="accent_1" presStyleCnt="0"/>
      <dgm:spPr/>
    </dgm:pt>
    <dgm:pt modelId="{DAA2D31D-EF35-418C-96B1-65914BF070D5}" type="pres">
      <dgm:prSet presAssocID="{94E47DC9-EC7D-417A-8D82-16F81A93FA47}" presName="accentRepeatNode" presStyleLbl="solidFgAcc1" presStyleIdx="0" presStyleCnt="4"/>
      <dgm:spPr/>
    </dgm:pt>
    <dgm:pt modelId="{6A47DEAE-DF34-4E81-AF6E-DCDA81007861}" type="pres">
      <dgm:prSet presAssocID="{11082DC7-7057-42F1-94AA-CF69765F74D2}" presName="text_2" presStyleLbl="node1" presStyleIdx="1" presStyleCnt="4">
        <dgm:presLayoutVars>
          <dgm:bulletEnabled val="1"/>
        </dgm:presLayoutVars>
      </dgm:prSet>
      <dgm:spPr/>
    </dgm:pt>
    <dgm:pt modelId="{6145EBBA-9601-4E7F-84DB-62EB6DAEA94C}" type="pres">
      <dgm:prSet presAssocID="{11082DC7-7057-42F1-94AA-CF69765F74D2}" presName="accent_2" presStyleCnt="0"/>
      <dgm:spPr/>
    </dgm:pt>
    <dgm:pt modelId="{A6DF022E-F54F-46C7-9734-EA756D73FE92}" type="pres">
      <dgm:prSet presAssocID="{11082DC7-7057-42F1-94AA-CF69765F74D2}" presName="accentRepeatNode" presStyleLbl="solidFgAcc1" presStyleIdx="1" presStyleCnt="4"/>
      <dgm:spPr/>
    </dgm:pt>
    <dgm:pt modelId="{54005FBD-6B25-4FE6-B18E-FC3C1205D969}" type="pres">
      <dgm:prSet presAssocID="{3D2BA2AC-CF95-408E-AC65-1D7BE34709E0}" presName="text_3" presStyleLbl="node1" presStyleIdx="2" presStyleCnt="4">
        <dgm:presLayoutVars>
          <dgm:bulletEnabled val="1"/>
        </dgm:presLayoutVars>
      </dgm:prSet>
      <dgm:spPr/>
    </dgm:pt>
    <dgm:pt modelId="{8E74B8B5-CC73-49F0-AD61-3D34468725CB}" type="pres">
      <dgm:prSet presAssocID="{3D2BA2AC-CF95-408E-AC65-1D7BE34709E0}" presName="accent_3" presStyleCnt="0"/>
      <dgm:spPr/>
    </dgm:pt>
    <dgm:pt modelId="{7533E241-9392-418B-82E2-51CCDFCF0329}" type="pres">
      <dgm:prSet presAssocID="{3D2BA2AC-CF95-408E-AC65-1D7BE34709E0}" presName="accentRepeatNode" presStyleLbl="solidFgAcc1" presStyleIdx="2" presStyleCnt="4"/>
      <dgm:spPr/>
    </dgm:pt>
    <dgm:pt modelId="{99C8F472-78FC-4433-AD63-2DF515E98EA1}" type="pres">
      <dgm:prSet presAssocID="{8E8DC460-E0FD-4210-B1B0-25DFF3A5E78E}" presName="text_4" presStyleLbl="node1" presStyleIdx="3" presStyleCnt="4">
        <dgm:presLayoutVars>
          <dgm:bulletEnabled val="1"/>
        </dgm:presLayoutVars>
      </dgm:prSet>
      <dgm:spPr/>
    </dgm:pt>
    <dgm:pt modelId="{06B823DF-0E4C-4CD4-9FC5-25D3AC2A957E}" type="pres">
      <dgm:prSet presAssocID="{8E8DC460-E0FD-4210-B1B0-25DFF3A5E78E}" presName="accent_4" presStyleCnt="0"/>
      <dgm:spPr/>
    </dgm:pt>
    <dgm:pt modelId="{3159F56E-EEA0-4373-BCAC-FCE6242CBFDE}" type="pres">
      <dgm:prSet presAssocID="{8E8DC460-E0FD-4210-B1B0-25DFF3A5E78E}" presName="accentRepeatNode" presStyleLbl="solidFgAcc1" presStyleIdx="3" presStyleCnt="4"/>
      <dgm:spPr/>
    </dgm:pt>
  </dgm:ptLst>
  <dgm:cxnLst>
    <dgm:cxn modelId="{15547539-B614-4F0B-8EED-B6A002A6322E}" type="presOf" srcId="{3D2BA2AC-CF95-408E-AC65-1D7BE34709E0}" destId="{54005FBD-6B25-4FE6-B18E-FC3C1205D969}" srcOrd="0" destOrd="0" presId="urn:microsoft.com/office/officeart/2008/layout/VerticalCurvedList"/>
    <dgm:cxn modelId="{3799D948-62B5-49F2-A4FD-B3A6CAB19101}" type="presOf" srcId="{3F8E8319-6D1A-44DE-B383-92CFBE7644FB}" destId="{A0342487-EBB5-490F-97F1-917DB74FB994}" srcOrd="0" destOrd="0" presId="urn:microsoft.com/office/officeart/2008/layout/VerticalCurvedList"/>
    <dgm:cxn modelId="{A203654A-1526-4069-A1E5-7190617AC6F4}" type="presOf" srcId="{94E47DC9-EC7D-417A-8D82-16F81A93FA47}" destId="{1109C5E2-DF09-44A7-9C76-0AE5A977F58B}" srcOrd="0" destOrd="0" presId="urn:microsoft.com/office/officeart/2008/layout/VerticalCurvedList"/>
    <dgm:cxn modelId="{5CC60452-1093-4BCB-AD70-446E76BD0298}" srcId="{866B1BB1-4A56-42BA-A786-C5654A4C9600}" destId="{94E47DC9-EC7D-417A-8D82-16F81A93FA47}" srcOrd="0" destOrd="0" parTransId="{21E9C460-9775-4AB0-BF13-D7C063FBC9E3}" sibTransId="{3F8E8319-6D1A-44DE-B383-92CFBE7644FB}"/>
    <dgm:cxn modelId="{9F5ADD9A-F5B4-40BA-8E40-0C98012DF589}" type="presOf" srcId="{866B1BB1-4A56-42BA-A786-C5654A4C9600}" destId="{AA7A8DA3-73D7-4087-ADFA-8815AC276E27}" srcOrd="0" destOrd="0" presId="urn:microsoft.com/office/officeart/2008/layout/VerticalCurvedList"/>
    <dgm:cxn modelId="{3C18F69B-1BA0-4C06-98E8-AE94A04786BB}" srcId="{866B1BB1-4A56-42BA-A786-C5654A4C9600}" destId="{3D2BA2AC-CF95-408E-AC65-1D7BE34709E0}" srcOrd="2" destOrd="0" parTransId="{E1D1E1E0-A5DB-4715-ACB0-80D3F5533966}" sibTransId="{404EBFDB-0AB6-4649-9FB0-3772CA751CF6}"/>
    <dgm:cxn modelId="{31B1C4CD-E262-4F80-9B07-3B539B070CA6}" srcId="{866B1BB1-4A56-42BA-A786-C5654A4C9600}" destId="{8E8DC460-E0FD-4210-B1B0-25DFF3A5E78E}" srcOrd="3" destOrd="0" parTransId="{AC7317DB-8AAC-4DB8-9A4F-6D9D39EB3F42}" sibTransId="{3BADBC8B-FD7A-4137-BBD6-457162894073}"/>
    <dgm:cxn modelId="{C3B1F5D7-673E-4AA2-B53E-D8A3E6B0F7D0}" type="presOf" srcId="{11082DC7-7057-42F1-94AA-CF69765F74D2}" destId="{6A47DEAE-DF34-4E81-AF6E-DCDA81007861}" srcOrd="0" destOrd="0" presId="urn:microsoft.com/office/officeart/2008/layout/VerticalCurvedList"/>
    <dgm:cxn modelId="{6DBD0FEE-98F3-4F99-B1AF-CE3E23AC4752}" srcId="{866B1BB1-4A56-42BA-A786-C5654A4C9600}" destId="{11082DC7-7057-42F1-94AA-CF69765F74D2}" srcOrd="1" destOrd="0" parTransId="{362F4FB0-F51B-4F9A-B474-90181FA817F4}" sibTransId="{81A92D15-7D5D-4D3F-A0BC-79F194BE25F1}"/>
    <dgm:cxn modelId="{5B4112F8-E094-4B6F-9815-CB3DFDAFB7DA}" type="presOf" srcId="{8E8DC460-E0FD-4210-B1B0-25DFF3A5E78E}" destId="{99C8F472-78FC-4433-AD63-2DF515E98EA1}" srcOrd="0" destOrd="0" presId="urn:microsoft.com/office/officeart/2008/layout/VerticalCurvedList"/>
    <dgm:cxn modelId="{077E6777-A2D3-443F-B9BE-B8635A207BA8}" type="presParOf" srcId="{AA7A8DA3-73D7-4087-ADFA-8815AC276E27}" destId="{F3DF3C59-C153-4C9B-BA96-EBD3D6AF1D42}" srcOrd="0" destOrd="0" presId="urn:microsoft.com/office/officeart/2008/layout/VerticalCurvedList"/>
    <dgm:cxn modelId="{E508ECF6-0CA0-441B-BCE1-797E31C92548}" type="presParOf" srcId="{F3DF3C59-C153-4C9B-BA96-EBD3D6AF1D42}" destId="{1206C009-F511-4433-9233-1CE804A09068}" srcOrd="0" destOrd="0" presId="urn:microsoft.com/office/officeart/2008/layout/VerticalCurvedList"/>
    <dgm:cxn modelId="{44AD69FA-B7AC-42E1-98B2-8178BBB6F5FD}" type="presParOf" srcId="{1206C009-F511-4433-9233-1CE804A09068}" destId="{D5765568-DC87-4BCB-8E2A-EE0D6520541D}" srcOrd="0" destOrd="0" presId="urn:microsoft.com/office/officeart/2008/layout/VerticalCurvedList"/>
    <dgm:cxn modelId="{2DC54EF2-A615-4714-93B9-0A2B401A5113}" type="presParOf" srcId="{1206C009-F511-4433-9233-1CE804A09068}" destId="{A0342487-EBB5-490F-97F1-917DB74FB994}" srcOrd="1" destOrd="0" presId="urn:microsoft.com/office/officeart/2008/layout/VerticalCurvedList"/>
    <dgm:cxn modelId="{D65E8E3A-4ABE-4B58-BEFC-689A3A92CA39}" type="presParOf" srcId="{1206C009-F511-4433-9233-1CE804A09068}" destId="{4E88DDAE-A3EF-4E3D-8459-654BF8EC562B}" srcOrd="2" destOrd="0" presId="urn:microsoft.com/office/officeart/2008/layout/VerticalCurvedList"/>
    <dgm:cxn modelId="{706AFD8E-30E8-4885-97A7-135858303043}" type="presParOf" srcId="{1206C009-F511-4433-9233-1CE804A09068}" destId="{573AAA06-089A-4FCA-B0B3-25957FBDE9C3}" srcOrd="3" destOrd="0" presId="urn:microsoft.com/office/officeart/2008/layout/VerticalCurvedList"/>
    <dgm:cxn modelId="{0129E437-2FB0-46F7-9C3A-8021CC0631F5}" type="presParOf" srcId="{F3DF3C59-C153-4C9B-BA96-EBD3D6AF1D42}" destId="{1109C5E2-DF09-44A7-9C76-0AE5A977F58B}" srcOrd="1" destOrd="0" presId="urn:microsoft.com/office/officeart/2008/layout/VerticalCurvedList"/>
    <dgm:cxn modelId="{27C1EA4E-4096-44FF-BF96-8FD6C01B81DA}" type="presParOf" srcId="{F3DF3C59-C153-4C9B-BA96-EBD3D6AF1D42}" destId="{1E82DE1E-CE37-4298-85C7-1BAD1050E73C}" srcOrd="2" destOrd="0" presId="urn:microsoft.com/office/officeart/2008/layout/VerticalCurvedList"/>
    <dgm:cxn modelId="{7F0C6432-43E4-4AE9-8909-4B503B03B50B}" type="presParOf" srcId="{1E82DE1E-CE37-4298-85C7-1BAD1050E73C}" destId="{DAA2D31D-EF35-418C-96B1-65914BF070D5}" srcOrd="0" destOrd="0" presId="urn:microsoft.com/office/officeart/2008/layout/VerticalCurvedList"/>
    <dgm:cxn modelId="{173386EB-BC48-4B73-B0EF-6906BF90911B}" type="presParOf" srcId="{F3DF3C59-C153-4C9B-BA96-EBD3D6AF1D42}" destId="{6A47DEAE-DF34-4E81-AF6E-DCDA81007861}" srcOrd="3" destOrd="0" presId="urn:microsoft.com/office/officeart/2008/layout/VerticalCurvedList"/>
    <dgm:cxn modelId="{4DBA1A29-F6AC-4B38-AB5F-1888731EA21B}" type="presParOf" srcId="{F3DF3C59-C153-4C9B-BA96-EBD3D6AF1D42}" destId="{6145EBBA-9601-4E7F-84DB-62EB6DAEA94C}" srcOrd="4" destOrd="0" presId="urn:microsoft.com/office/officeart/2008/layout/VerticalCurvedList"/>
    <dgm:cxn modelId="{18B61BD3-AC5C-4BA0-9BBC-6BAFD0211B2C}" type="presParOf" srcId="{6145EBBA-9601-4E7F-84DB-62EB6DAEA94C}" destId="{A6DF022E-F54F-46C7-9734-EA756D73FE92}" srcOrd="0" destOrd="0" presId="urn:microsoft.com/office/officeart/2008/layout/VerticalCurvedList"/>
    <dgm:cxn modelId="{4F6F3177-9395-47CA-9E04-81C0AF341503}" type="presParOf" srcId="{F3DF3C59-C153-4C9B-BA96-EBD3D6AF1D42}" destId="{54005FBD-6B25-4FE6-B18E-FC3C1205D969}" srcOrd="5" destOrd="0" presId="urn:microsoft.com/office/officeart/2008/layout/VerticalCurvedList"/>
    <dgm:cxn modelId="{6FEF42D6-DD0A-442E-9471-742FB42D7FA1}" type="presParOf" srcId="{F3DF3C59-C153-4C9B-BA96-EBD3D6AF1D42}" destId="{8E74B8B5-CC73-49F0-AD61-3D34468725CB}" srcOrd="6" destOrd="0" presId="urn:microsoft.com/office/officeart/2008/layout/VerticalCurvedList"/>
    <dgm:cxn modelId="{7141B8AF-071F-4A98-81D4-C8BD294B2A69}" type="presParOf" srcId="{8E74B8B5-CC73-49F0-AD61-3D34468725CB}" destId="{7533E241-9392-418B-82E2-51CCDFCF0329}" srcOrd="0" destOrd="0" presId="urn:microsoft.com/office/officeart/2008/layout/VerticalCurvedList"/>
    <dgm:cxn modelId="{D773FB7A-C790-4660-B117-2795ADA9D65F}" type="presParOf" srcId="{F3DF3C59-C153-4C9B-BA96-EBD3D6AF1D42}" destId="{99C8F472-78FC-4433-AD63-2DF515E98EA1}" srcOrd="7" destOrd="0" presId="urn:microsoft.com/office/officeart/2008/layout/VerticalCurvedList"/>
    <dgm:cxn modelId="{7874AD28-0638-4D43-94E0-81BECD836394}" type="presParOf" srcId="{F3DF3C59-C153-4C9B-BA96-EBD3D6AF1D42}" destId="{06B823DF-0E4C-4CD4-9FC5-25D3AC2A957E}" srcOrd="8" destOrd="0" presId="urn:microsoft.com/office/officeart/2008/layout/VerticalCurvedList"/>
    <dgm:cxn modelId="{5BB96988-9796-4D9C-9BA9-7C8126608C67}" type="presParOf" srcId="{06B823DF-0E4C-4CD4-9FC5-25D3AC2A957E}" destId="{3159F56E-EEA0-4373-BCAC-FCE6242CBF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B1BB1-4A56-42BA-A786-C5654A4C960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94E47DC9-EC7D-417A-8D82-16F81A93FA47}">
      <dgm:prSet phldrT="[Text]"/>
      <dgm:spPr/>
      <dgm:t>
        <a:bodyPr/>
        <a:lstStyle/>
        <a:p>
          <a:r>
            <a:rPr lang="pt-PT" dirty="0"/>
            <a:t>Pesquisar Utente (Nome, NNU)</a:t>
          </a:r>
        </a:p>
      </dgm:t>
    </dgm:pt>
    <dgm:pt modelId="{21E9C460-9775-4AB0-BF13-D7C063FBC9E3}" type="parTrans" cxnId="{5CC60452-1093-4BCB-AD70-446E76BD0298}">
      <dgm:prSet/>
      <dgm:spPr/>
      <dgm:t>
        <a:bodyPr/>
        <a:lstStyle/>
        <a:p>
          <a:endParaRPr lang="pt-PT"/>
        </a:p>
      </dgm:t>
    </dgm:pt>
    <dgm:pt modelId="{3F8E8319-6D1A-44DE-B383-92CFBE7644FB}" type="sibTrans" cxnId="{5CC60452-1093-4BCB-AD70-446E76BD0298}">
      <dgm:prSet/>
      <dgm:spPr/>
      <dgm:t>
        <a:bodyPr/>
        <a:lstStyle/>
        <a:p>
          <a:endParaRPr lang="pt-PT"/>
        </a:p>
      </dgm:t>
    </dgm:pt>
    <dgm:pt modelId="{11082DC7-7057-42F1-94AA-CF69765F74D2}">
      <dgm:prSet/>
      <dgm:spPr/>
      <dgm:t>
        <a:bodyPr/>
        <a:lstStyle/>
        <a:p>
          <a:r>
            <a:rPr lang="pt-PT" dirty="0"/>
            <a:t>Consultar Dados Utente</a:t>
          </a:r>
        </a:p>
      </dgm:t>
    </dgm:pt>
    <dgm:pt modelId="{362F4FB0-F51B-4F9A-B474-90181FA817F4}" type="parTrans" cxnId="{6DBD0FEE-98F3-4F99-B1AF-CE3E23AC4752}">
      <dgm:prSet/>
      <dgm:spPr/>
      <dgm:t>
        <a:bodyPr/>
        <a:lstStyle/>
        <a:p>
          <a:endParaRPr lang="pt-PT"/>
        </a:p>
      </dgm:t>
    </dgm:pt>
    <dgm:pt modelId="{81A92D15-7D5D-4D3F-A0BC-79F194BE25F1}" type="sibTrans" cxnId="{6DBD0FEE-98F3-4F99-B1AF-CE3E23AC4752}">
      <dgm:prSet/>
      <dgm:spPr/>
      <dgm:t>
        <a:bodyPr/>
        <a:lstStyle/>
        <a:p>
          <a:endParaRPr lang="pt-PT"/>
        </a:p>
      </dgm:t>
    </dgm:pt>
    <dgm:pt modelId="{3D2BA2AC-CF95-408E-AC65-1D7BE34709E0}">
      <dgm:prSet/>
      <dgm:spPr/>
      <dgm:t>
        <a:bodyPr/>
        <a:lstStyle/>
        <a:p>
          <a:r>
            <a:rPr lang="pt-PT" dirty="0"/>
            <a:t>Atualizar Dados Utente</a:t>
          </a:r>
        </a:p>
      </dgm:t>
    </dgm:pt>
    <dgm:pt modelId="{E1D1E1E0-A5DB-4715-ACB0-80D3F5533966}" type="parTrans" cxnId="{3C18F69B-1BA0-4C06-98E8-AE94A04786BB}">
      <dgm:prSet/>
      <dgm:spPr/>
      <dgm:t>
        <a:bodyPr/>
        <a:lstStyle/>
        <a:p>
          <a:endParaRPr lang="pt-PT"/>
        </a:p>
      </dgm:t>
    </dgm:pt>
    <dgm:pt modelId="{404EBFDB-0AB6-4649-9FB0-3772CA751CF6}" type="sibTrans" cxnId="{3C18F69B-1BA0-4C06-98E8-AE94A04786BB}">
      <dgm:prSet/>
      <dgm:spPr/>
      <dgm:t>
        <a:bodyPr/>
        <a:lstStyle/>
        <a:p>
          <a:endParaRPr lang="pt-PT"/>
        </a:p>
      </dgm:t>
    </dgm:pt>
    <dgm:pt modelId="{8E8DC460-E0FD-4210-B1B0-25DFF3A5E78E}">
      <dgm:prSet/>
      <dgm:spPr/>
      <dgm:t>
        <a:bodyPr/>
        <a:lstStyle/>
        <a:p>
          <a:r>
            <a:rPr lang="pt-PT" dirty="0"/>
            <a:t>Pesquisa não retorna resultados -&gt; Criar Novo Utente</a:t>
          </a:r>
        </a:p>
      </dgm:t>
    </dgm:pt>
    <dgm:pt modelId="{AC7317DB-8AAC-4DB8-9A4F-6D9D39EB3F42}" type="parTrans" cxnId="{31B1C4CD-E262-4F80-9B07-3B539B070CA6}">
      <dgm:prSet/>
      <dgm:spPr/>
      <dgm:t>
        <a:bodyPr/>
        <a:lstStyle/>
        <a:p>
          <a:endParaRPr lang="en-US"/>
        </a:p>
      </dgm:t>
    </dgm:pt>
    <dgm:pt modelId="{3BADBC8B-FD7A-4137-BBD6-457162894073}" type="sibTrans" cxnId="{31B1C4CD-E262-4F80-9B07-3B539B070CA6}">
      <dgm:prSet/>
      <dgm:spPr/>
      <dgm:t>
        <a:bodyPr/>
        <a:lstStyle/>
        <a:p>
          <a:endParaRPr lang="en-US"/>
        </a:p>
      </dgm:t>
    </dgm:pt>
    <dgm:pt modelId="{AA7A8DA3-73D7-4087-ADFA-8815AC276E27}" type="pres">
      <dgm:prSet presAssocID="{866B1BB1-4A56-42BA-A786-C5654A4C9600}" presName="Name0" presStyleCnt="0">
        <dgm:presLayoutVars>
          <dgm:chMax val="7"/>
          <dgm:chPref val="7"/>
          <dgm:dir/>
        </dgm:presLayoutVars>
      </dgm:prSet>
      <dgm:spPr/>
    </dgm:pt>
    <dgm:pt modelId="{F3DF3C59-C153-4C9B-BA96-EBD3D6AF1D42}" type="pres">
      <dgm:prSet presAssocID="{866B1BB1-4A56-42BA-A786-C5654A4C9600}" presName="Name1" presStyleCnt="0"/>
      <dgm:spPr/>
    </dgm:pt>
    <dgm:pt modelId="{1206C009-F511-4433-9233-1CE804A09068}" type="pres">
      <dgm:prSet presAssocID="{866B1BB1-4A56-42BA-A786-C5654A4C9600}" presName="cycle" presStyleCnt="0"/>
      <dgm:spPr/>
    </dgm:pt>
    <dgm:pt modelId="{D5765568-DC87-4BCB-8E2A-EE0D6520541D}" type="pres">
      <dgm:prSet presAssocID="{866B1BB1-4A56-42BA-A786-C5654A4C9600}" presName="srcNode" presStyleLbl="node1" presStyleIdx="0" presStyleCnt="4"/>
      <dgm:spPr/>
    </dgm:pt>
    <dgm:pt modelId="{A0342487-EBB5-490F-97F1-917DB74FB994}" type="pres">
      <dgm:prSet presAssocID="{866B1BB1-4A56-42BA-A786-C5654A4C9600}" presName="conn" presStyleLbl="parChTrans1D2" presStyleIdx="0" presStyleCnt="1"/>
      <dgm:spPr/>
    </dgm:pt>
    <dgm:pt modelId="{4E88DDAE-A3EF-4E3D-8459-654BF8EC562B}" type="pres">
      <dgm:prSet presAssocID="{866B1BB1-4A56-42BA-A786-C5654A4C9600}" presName="extraNode" presStyleLbl="node1" presStyleIdx="0" presStyleCnt="4"/>
      <dgm:spPr/>
    </dgm:pt>
    <dgm:pt modelId="{573AAA06-089A-4FCA-B0B3-25957FBDE9C3}" type="pres">
      <dgm:prSet presAssocID="{866B1BB1-4A56-42BA-A786-C5654A4C9600}" presName="dstNode" presStyleLbl="node1" presStyleIdx="0" presStyleCnt="4"/>
      <dgm:spPr/>
    </dgm:pt>
    <dgm:pt modelId="{1109C5E2-DF09-44A7-9C76-0AE5A977F58B}" type="pres">
      <dgm:prSet presAssocID="{94E47DC9-EC7D-417A-8D82-16F81A93FA47}" presName="text_1" presStyleLbl="node1" presStyleIdx="0" presStyleCnt="4">
        <dgm:presLayoutVars>
          <dgm:bulletEnabled val="1"/>
        </dgm:presLayoutVars>
      </dgm:prSet>
      <dgm:spPr/>
    </dgm:pt>
    <dgm:pt modelId="{1E82DE1E-CE37-4298-85C7-1BAD1050E73C}" type="pres">
      <dgm:prSet presAssocID="{94E47DC9-EC7D-417A-8D82-16F81A93FA47}" presName="accent_1" presStyleCnt="0"/>
      <dgm:spPr/>
    </dgm:pt>
    <dgm:pt modelId="{DAA2D31D-EF35-418C-96B1-65914BF070D5}" type="pres">
      <dgm:prSet presAssocID="{94E47DC9-EC7D-417A-8D82-16F81A93FA47}" presName="accentRepeatNode" presStyleLbl="solidFgAcc1" presStyleIdx="0" presStyleCnt="4"/>
      <dgm:spPr/>
    </dgm:pt>
    <dgm:pt modelId="{6A47DEAE-DF34-4E81-AF6E-DCDA81007861}" type="pres">
      <dgm:prSet presAssocID="{11082DC7-7057-42F1-94AA-CF69765F74D2}" presName="text_2" presStyleLbl="node1" presStyleIdx="1" presStyleCnt="4">
        <dgm:presLayoutVars>
          <dgm:bulletEnabled val="1"/>
        </dgm:presLayoutVars>
      </dgm:prSet>
      <dgm:spPr/>
    </dgm:pt>
    <dgm:pt modelId="{6145EBBA-9601-4E7F-84DB-62EB6DAEA94C}" type="pres">
      <dgm:prSet presAssocID="{11082DC7-7057-42F1-94AA-CF69765F74D2}" presName="accent_2" presStyleCnt="0"/>
      <dgm:spPr/>
    </dgm:pt>
    <dgm:pt modelId="{A6DF022E-F54F-46C7-9734-EA756D73FE92}" type="pres">
      <dgm:prSet presAssocID="{11082DC7-7057-42F1-94AA-CF69765F74D2}" presName="accentRepeatNode" presStyleLbl="solidFgAcc1" presStyleIdx="1" presStyleCnt="4"/>
      <dgm:spPr/>
    </dgm:pt>
    <dgm:pt modelId="{54005FBD-6B25-4FE6-B18E-FC3C1205D969}" type="pres">
      <dgm:prSet presAssocID="{3D2BA2AC-CF95-408E-AC65-1D7BE34709E0}" presName="text_3" presStyleLbl="node1" presStyleIdx="2" presStyleCnt="4">
        <dgm:presLayoutVars>
          <dgm:bulletEnabled val="1"/>
        </dgm:presLayoutVars>
      </dgm:prSet>
      <dgm:spPr/>
    </dgm:pt>
    <dgm:pt modelId="{8E74B8B5-CC73-49F0-AD61-3D34468725CB}" type="pres">
      <dgm:prSet presAssocID="{3D2BA2AC-CF95-408E-AC65-1D7BE34709E0}" presName="accent_3" presStyleCnt="0"/>
      <dgm:spPr/>
    </dgm:pt>
    <dgm:pt modelId="{7533E241-9392-418B-82E2-51CCDFCF0329}" type="pres">
      <dgm:prSet presAssocID="{3D2BA2AC-CF95-408E-AC65-1D7BE34709E0}" presName="accentRepeatNode" presStyleLbl="solidFgAcc1" presStyleIdx="2" presStyleCnt="4"/>
      <dgm:spPr/>
    </dgm:pt>
    <dgm:pt modelId="{99C8F472-78FC-4433-AD63-2DF515E98EA1}" type="pres">
      <dgm:prSet presAssocID="{8E8DC460-E0FD-4210-B1B0-25DFF3A5E78E}" presName="text_4" presStyleLbl="node1" presStyleIdx="3" presStyleCnt="4">
        <dgm:presLayoutVars>
          <dgm:bulletEnabled val="1"/>
        </dgm:presLayoutVars>
      </dgm:prSet>
      <dgm:spPr/>
    </dgm:pt>
    <dgm:pt modelId="{06B823DF-0E4C-4CD4-9FC5-25D3AC2A957E}" type="pres">
      <dgm:prSet presAssocID="{8E8DC460-E0FD-4210-B1B0-25DFF3A5E78E}" presName="accent_4" presStyleCnt="0"/>
      <dgm:spPr/>
    </dgm:pt>
    <dgm:pt modelId="{3159F56E-EEA0-4373-BCAC-FCE6242CBFDE}" type="pres">
      <dgm:prSet presAssocID="{8E8DC460-E0FD-4210-B1B0-25DFF3A5E78E}" presName="accentRepeatNode" presStyleLbl="solidFgAcc1" presStyleIdx="3" presStyleCnt="4"/>
      <dgm:spPr/>
    </dgm:pt>
  </dgm:ptLst>
  <dgm:cxnLst>
    <dgm:cxn modelId="{15547539-B614-4F0B-8EED-B6A002A6322E}" type="presOf" srcId="{3D2BA2AC-CF95-408E-AC65-1D7BE34709E0}" destId="{54005FBD-6B25-4FE6-B18E-FC3C1205D969}" srcOrd="0" destOrd="0" presId="urn:microsoft.com/office/officeart/2008/layout/VerticalCurvedList"/>
    <dgm:cxn modelId="{3799D948-62B5-49F2-A4FD-B3A6CAB19101}" type="presOf" srcId="{3F8E8319-6D1A-44DE-B383-92CFBE7644FB}" destId="{A0342487-EBB5-490F-97F1-917DB74FB994}" srcOrd="0" destOrd="0" presId="urn:microsoft.com/office/officeart/2008/layout/VerticalCurvedList"/>
    <dgm:cxn modelId="{A203654A-1526-4069-A1E5-7190617AC6F4}" type="presOf" srcId="{94E47DC9-EC7D-417A-8D82-16F81A93FA47}" destId="{1109C5E2-DF09-44A7-9C76-0AE5A977F58B}" srcOrd="0" destOrd="0" presId="urn:microsoft.com/office/officeart/2008/layout/VerticalCurvedList"/>
    <dgm:cxn modelId="{5CC60452-1093-4BCB-AD70-446E76BD0298}" srcId="{866B1BB1-4A56-42BA-A786-C5654A4C9600}" destId="{94E47DC9-EC7D-417A-8D82-16F81A93FA47}" srcOrd="0" destOrd="0" parTransId="{21E9C460-9775-4AB0-BF13-D7C063FBC9E3}" sibTransId="{3F8E8319-6D1A-44DE-B383-92CFBE7644FB}"/>
    <dgm:cxn modelId="{9F5ADD9A-F5B4-40BA-8E40-0C98012DF589}" type="presOf" srcId="{866B1BB1-4A56-42BA-A786-C5654A4C9600}" destId="{AA7A8DA3-73D7-4087-ADFA-8815AC276E27}" srcOrd="0" destOrd="0" presId="urn:microsoft.com/office/officeart/2008/layout/VerticalCurvedList"/>
    <dgm:cxn modelId="{3C18F69B-1BA0-4C06-98E8-AE94A04786BB}" srcId="{866B1BB1-4A56-42BA-A786-C5654A4C9600}" destId="{3D2BA2AC-CF95-408E-AC65-1D7BE34709E0}" srcOrd="2" destOrd="0" parTransId="{E1D1E1E0-A5DB-4715-ACB0-80D3F5533966}" sibTransId="{404EBFDB-0AB6-4649-9FB0-3772CA751CF6}"/>
    <dgm:cxn modelId="{31B1C4CD-E262-4F80-9B07-3B539B070CA6}" srcId="{866B1BB1-4A56-42BA-A786-C5654A4C9600}" destId="{8E8DC460-E0FD-4210-B1B0-25DFF3A5E78E}" srcOrd="3" destOrd="0" parTransId="{AC7317DB-8AAC-4DB8-9A4F-6D9D39EB3F42}" sibTransId="{3BADBC8B-FD7A-4137-BBD6-457162894073}"/>
    <dgm:cxn modelId="{C3B1F5D7-673E-4AA2-B53E-D8A3E6B0F7D0}" type="presOf" srcId="{11082DC7-7057-42F1-94AA-CF69765F74D2}" destId="{6A47DEAE-DF34-4E81-AF6E-DCDA81007861}" srcOrd="0" destOrd="0" presId="urn:microsoft.com/office/officeart/2008/layout/VerticalCurvedList"/>
    <dgm:cxn modelId="{6DBD0FEE-98F3-4F99-B1AF-CE3E23AC4752}" srcId="{866B1BB1-4A56-42BA-A786-C5654A4C9600}" destId="{11082DC7-7057-42F1-94AA-CF69765F74D2}" srcOrd="1" destOrd="0" parTransId="{362F4FB0-F51B-4F9A-B474-90181FA817F4}" sibTransId="{81A92D15-7D5D-4D3F-A0BC-79F194BE25F1}"/>
    <dgm:cxn modelId="{5B4112F8-E094-4B6F-9815-CB3DFDAFB7DA}" type="presOf" srcId="{8E8DC460-E0FD-4210-B1B0-25DFF3A5E78E}" destId="{99C8F472-78FC-4433-AD63-2DF515E98EA1}" srcOrd="0" destOrd="0" presId="urn:microsoft.com/office/officeart/2008/layout/VerticalCurvedList"/>
    <dgm:cxn modelId="{077E6777-A2D3-443F-B9BE-B8635A207BA8}" type="presParOf" srcId="{AA7A8DA3-73D7-4087-ADFA-8815AC276E27}" destId="{F3DF3C59-C153-4C9B-BA96-EBD3D6AF1D42}" srcOrd="0" destOrd="0" presId="urn:microsoft.com/office/officeart/2008/layout/VerticalCurvedList"/>
    <dgm:cxn modelId="{E508ECF6-0CA0-441B-BCE1-797E31C92548}" type="presParOf" srcId="{F3DF3C59-C153-4C9B-BA96-EBD3D6AF1D42}" destId="{1206C009-F511-4433-9233-1CE804A09068}" srcOrd="0" destOrd="0" presId="urn:microsoft.com/office/officeart/2008/layout/VerticalCurvedList"/>
    <dgm:cxn modelId="{44AD69FA-B7AC-42E1-98B2-8178BBB6F5FD}" type="presParOf" srcId="{1206C009-F511-4433-9233-1CE804A09068}" destId="{D5765568-DC87-4BCB-8E2A-EE0D6520541D}" srcOrd="0" destOrd="0" presId="urn:microsoft.com/office/officeart/2008/layout/VerticalCurvedList"/>
    <dgm:cxn modelId="{2DC54EF2-A615-4714-93B9-0A2B401A5113}" type="presParOf" srcId="{1206C009-F511-4433-9233-1CE804A09068}" destId="{A0342487-EBB5-490F-97F1-917DB74FB994}" srcOrd="1" destOrd="0" presId="urn:microsoft.com/office/officeart/2008/layout/VerticalCurvedList"/>
    <dgm:cxn modelId="{D65E8E3A-4ABE-4B58-BEFC-689A3A92CA39}" type="presParOf" srcId="{1206C009-F511-4433-9233-1CE804A09068}" destId="{4E88DDAE-A3EF-4E3D-8459-654BF8EC562B}" srcOrd="2" destOrd="0" presId="urn:microsoft.com/office/officeart/2008/layout/VerticalCurvedList"/>
    <dgm:cxn modelId="{706AFD8E-30E8-4885-97A7-135858303043}" type="presParOf" srcId="{1206C009-F511-4433-9233-1CE804A09068}" destId="{573AAA06-089A-4FCA-B0B3-25957FBDE9C3}" srcOrd="3" destOrd="0" presId="urn:microsoft.com/office/officeart/2008/layout/VerticalCurvedList"/>
    <dgm:cxn modelId="{0129E437-2FB0-46F7-9C3A-8021CC0631F5}" type="presParOf" srcId="{F3DF3C59-C153-4C9B-BA96-EBD3D6AF1D42}" destId="{1109C5E2-DF09-44A7-9C76-0AE5A977F58B}" srcOrd="1" destOrd="0" presId="urn:microsoft.com/office/officeart/2008/layout/VerticalCurvedList"/>
    <dgm:cxn modelId="{27C1EA4E-4096-44FF-BF96-8FD6C01B81DA}" type="presParOf" srcId="{F3DF3C59-C153-4C9B-BA96-EBD3D6AF1D42}" destId="{1E82DE1E-CE37-4298-85C7-1BAD1050E73C}" srcOrd="2" destOrd="0" presId="urn:microsoft.com/office/officeart/2008/layout/VerticalCurvedList"/>
    <dgm:cxn modelId="{7F0C6432-43E4-4AE9-8909-4B503B03B50B}" type="presParOf" srcId="{1E82DE1E-CE37-4298-85C7-1BAD1050E73C}" destId="{DAA2D31D-EF35-418C-96B1-65914BF070D5}" srcOrd="0" destOrd="0" presId="urn:microsoft.com/office/officeart/2008/layout/VerticalCurvedList"/>
    <dgm:cxn modelId="{173386EB-BC48-4B73-B0EF-6906BF90911B}" type="presParOf" srcId="{F3DF3C59-C153-4C9B-BA96-EBD3D6AF1D42}" destId="{6A47DEAE-DF34-4E81-AF6E-DCDA81007861}" srcOrd="3" destOrd="0" presId="urn:microsoft.com/office/officeart/2008/layout/VerticalCurvedList"/>
    <dgm:cxn modelId="{4DBA1A29-F6AC-4B38-AB5F-1888731EA21B}" type="presParOf" srcId="{F3DF3C59-C153-4C9B-BA96-EBD3D6AF1D42}" destId="{6145EBBA-9601-4E7F-84DB-62EB6DAEA94C}" srcOrd="4" destOrd="0" presId="urn:microsoft.com/office/officeart/2008/layout/VerticalCurvedList"/>
    <dgm:cxn modelId="{18B61BD3-AC5C-4BA0-9BBC-6BAFD0211B2C}" type="presParOf" srcId="{6145EBBA-9601-4E7F-84DB-62EB6DAEA94C}" destId="{A6DF022E-F54F-46C7-9734-EA756D73FE92}" srcOrd="0" destOrd="0" presId="urn:microsoft.com/office/officeart/2008/layout/VerticalCurvedList"/>
    <dgm:cxn modelId="{4F6F3177-9395-47CA-9E04-81C0AF341503}" type="presParOf" srcId="{F3DF3C59-C153-4C9B-BA96-EBD3D6AF1D42}" destId="{54005FBD-6B25-4FE6-B18E-FC3C1205D969}" srcOrd="5" destOrd="0" presId="urn:microsoft.com/office/officeart/2008/layout/VerticalCurvedList"/>
    <dgm:cxn modelId="{6FEF42D6-DD0A-442E-9471-742FB42D7FA1}" type="presParOf" srcId="{F3DF3C59-C153-4C9B-BA96-EBD3D6AF1D42}" destId="{8E74B8B5-CC73-49F0-AD61-3D34468725CB}" srcOrd="6" destOrd="0" presId="urn:microsoft.com/office/officeart/2008/layout/VerticalCurvedList"/>
    <dgm:cxn modelId="{7141B8AF-071F-4A98-81D4-C8BD294B2A69}" type="presParOf" srcId="{8E74B8B5-CC73-49F0-AD61-3D34468725CB}" destId="{7533E241-9392-418B-82E2-51CCDFCF0329}" srcOrd="0" destOrd="0" presId="urn:microsoft.com/office/officeart/2008/layout/VerticalCurvedList"/>
    <dgm:cxn modelId="{D773FB7A-C790-4660-B117-2795ADA9D65F}" type="presParOf" srcId="{F3DF3C59-C153-4C9B-BA96-EBD3D6AF1D42}" destId="{99C8F472-78FC-4433-AD63-2DF515E98EA1}" srcOrd="7" destOrd="0" presId="urn:microsoft.com/office/officeart/2008/layout/VerticalCurvedList"/>
    <dgm:cxn modelId="{7874AD28-0638-4D43-94E0-81BECD836394}" type="presParOf" srcId="{F3DF3C59-C153-4C9B-BA96-EBD3D6AF1D42}" destId="{06B823DF-0E4C-4CD4-9FC5-25D3AC2A957E}" srcOrd="8" destOrd="0" presId="urn:microsoft.com/office/officeart/2008/layout/VerticalCurvedList"/>
    <dgm:cxn modelId="{5BB96988-9796-4D9C-9BA9-7C8126608C67}" type="presParOf" srcId="{06B823DF-0E4C-4CD4-9FC5-25D3AC2A957E}" destId="{3159F56E-EEA0-4373-BCAC-FCE6242CBF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AA462C-F8DD-4395-BB0C-6D85D560CBC5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A0F04311-10E5-4D3C-96F2-4689EDBD19BC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Nº SNS coincidente</a:t>
          </a:r>
        </a:p>
      </dgm:t>
    </dgm:pt>
    <dgm:pt modelId="{75E88F37-1D2D-480A-A74A-1A9DFB471137}" type="parTrans" cxnId="{A1AF0A9D-B869-40B2-BD5D-09EC80AF7C5E}">
      <dgm:prSet/>
      <dgm:spPr/>
      <dgm:t>
        <a:bodyPr/>
        <a:lstStyle/>
        <a:p>
          <a:endParaRPr lang="pt-PT"/>
        </a:p>
      </dgm:t>
    </dgm:pt>
    <dgm:pt modelId="{B8081E96-B015-46D1-B8E4-C3DBF1E8F13A}" type="sibTrans" cxnId="{A1AF0A9D-B869-40B2-BD5D-09EC80AF7C5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2F0ED9AA-CDA5-4B8A-AD07-6ECC23768AA2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Data de nascimento coincidente</a:t>
          </a:r>
        </a:p>
      </dgm:t>
    </dgm:pt>
    <dgm:pt modelId="{1141935D-E18B-46CD-8A75-9077280C9024}" type="parTrans" cxnId="{99401BCE-F660-43B6-8687-903A02E88E3F}">
      <dgm:prSet/>
      <dgm:spPr/>
      <dgm:t>
        <a:bodyPr/>
        <a:lstStyle/>
        <a:p>
          <a:endParaRPr lang="pt-PT"/>
        </a:p>
      </dgm:t>
    </dgm:pt>
    <dgm:pt modelId="{B7382F05-DE44-46CE-8F92-8F87BECF2511}" type="sibTrans" cxnId="{99401BCE-F660-43B6-8687-903A02E88E3F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BF8001F6-1496-48FC-914F-305A9005AF88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1º e último nomes coincidentes</a:t>
          </a:r>
        </a:p>
      </dgm:t>
    </dgm:pt>
    <dgm:pt modelId="{6967D63C-0750-449F-889A-B10C3F6E7DAA}" type="parTrans" cxnId="{63847BFE-CE92-4FF4-A5F2-B3D49B392D81}">
      <dgm:prSet/>
      <dgm:spPr/>
      <dgm:t>
        <a:bodyPr/>
        <a:lstStyle/>
        <a:p>
          <a:endParaRPr lang="pt-PT"/>
        </a:p>
      </dgm:t>
    </dgm:pt>
    <dgm:pt modelId="{2591F37F-3E5F-484D-8147-99D84AEA3B8F}" type="sibTrans" cxnId="{63847BFE-CE92-4FF4-A5F2-B3D49B392D81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BC6E2FB4-0364-485D-9FA8-7CDCF9E8922A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/>
            <a:t>Atualização automática</a:t>
          </a:r>
        </a:p>
      </dgm:t>
    </dgm:pt>
    <dgm:pt modelId="{C00FD129-931E-406D-A6A6-012B8C079CC0}" type="parTrans" cxnId="{1BDF5169-39C0-4502-98CE-3ED6A6C5C7DD}">
      <dgm:prSet/>
      <dgm:spPr/>
      <dgm:t>
        <a:bodyPr/>
        <a:lstStyle/>
        <a:p>
          <a:endParaRPr lang="pt-PT"/>
        </a:p>
      </dgm:t>
    </dgm:pt>
    <dgm:pt modelId="{4891E338-C91F-42D4-AF85-CB109BEB75B1}" type="sibTrans" cxnId="{1BDF5169-39C0-4502-98CE-3ED6A6C5C7DD}">
      <dgm:prSet/>
      <dgm:spPr/>
      <dgm:t>
        <a:bodyPr/>
        <a:lstStyle/>
        <a:p>
          <a:endParaRPr lang="pt-PT"/>
        </a:p>
      </dgm:t>
    </dgm:pt>
    <dgm:pt modelId="{A8C3BC34-AF28-4309-964D-74F4500FD8C1}" type="pres">
      <dgm:prSet presAssocID="{20AA462C-F8DD-4395-BB0C-6D85D560CBC5}" presName="linearFlow" presStyleCnt="0">
        <dgm:presLayoutVars>
          <dgm:dir/>
          <dgm:resizeHandles val="exact"/>
        </dgm:presLayoutVars>
      </dgm:prSet>
      <dgm:spPr/>
    </dgm:pt>
    <dgm:pt modelId="{71D0BE56-2400-4221-A3C4-B36C10A3E1E4}" type="pres">
      <dgm:prSet presAssocID="{A0F04311-10E5-4D3C-96F2-4689EDBD19BC}" presName="node" presStyleLbl="node1" presStyleIdx="0" presStyleCnt="4" custLinFactNeighborY="900">
        <dgm:presLayoutVars>
          <dgm:bulletEnabled val="1"/>
        </dgm:presLayoutVars>
      </dgm:prSet>
      <dgm:spPr>
        <a:xfrm>
          <a:off x="892126" y="1530"/>
          <a:ext cx="1154784" cy="1154784"/>
        </a:xfrm>
        <a:prstGeom prst="ellipse">
          <a:avLst/>
        </a:prstGeom>
      </dgm:spPr>
    </dgm:pt>
    <dgm:pt modelId="{9A6D20C2-0035-4BD9-8C3F-F5F3EEEFC2CD}" type="pres">
      <dgm:prSet presAssocID="{B8081E96-B015-46D1-B8E4-C3DBF1E8F13A}" presName="spacerL" presStyleCnt="0"/>
      <dgm:spPr/>
    </dgm:pt>
    <dgm:pt modelId="{0C3CEC8A-9919-499A-B65B-C388C0ADD781}" type="pres">
      <dgm:prSet presAssocID="{B8081E96-B015-46D1-B8E4-C3DBF1E8F13A}" presName="sibTrans" presStyleLbl="sibTrans2D1" presStyleIdx="0" presStyleCnt="3"/>
      <dgm:spPr/>
    </dgm:pt>
    <dgm:pt modelId="{7E690152-4620-456C-A9D2-53D44FFDFEB5}" type="pres">
      <dgm:prSet presAssocID="{B8081E96-B015-46D1-B8E4-C3DBF1E8F13A}" presName="spacerR" presStyleCnt="0"/>
      <dgm:spPr/>
    </dgm:pt>
    <dgm:pt modelId="{D5571431-0D58-4A18-AD41-BEDC21C48AE5}" type="pres">
      <dgm:prSet presAssocID="{2F0ED9AA-CDA5-4B8A-AD07-6ECC23768AA2}" presName="node" presStyleLbl="node1" presStyleIdx="1" presStyleCnt="4">
        <dgm:presLayoutVars>
          <dgm:bulletEnabled val="1"/>
        </dgm:presLayoutVars>
      </dgm:prSet>
      <dgm:spPr/>
    </dgm:pt>
    <dgm:pt modelId="{24DD8F82-0E48-4CE9-8A5C-BDF755DEF67A}" type="pres">
      <dgm:prSet presAssocID="{B7382F05-DE44-46CE-8F92-8F87BECF2511}" presName="spacerL" presStyleCnt="0"/>
      <dgm:spPr/>
    </dgm:pt>
    <dgm:pt modelId="{3A53C200-AD27-4AA3-B61C-A1FEE4F0589E}" type="pres">
      <dgm:prSet presAssocID="{B7382F05-DE44-46CE-8F92-8F87BECF2511}" presName="sibTrans" presStyleLbl="sibTrans2D1" presStyleIdx="1" presStyleCnt="3"/>
      <dgm:spPr/>
    </dgm:pt>
    <dgm:pt modelId="{F794727B-3E44-4583-9E1C-2098CB623E8C}" type="pres">
      <dgm:prSet presAssocID="{B7382F05-DE44-46CE-8F92-8F87BECF2511}" presName="spacerR" presStyleCnt="0"/>
      <dgm:spPr/>
    </dgm:pt>
    <dgm:pt modelId="{C5D0014E-FA8B-4FB0-B113-65BEAA4C40D0}" type="pres">
      <dgm:prSet presAssocID="{BF8001F6-1496-48FC-914F-305A9005AF88}" presName="node" presStyleLbl="node1" presStyleIdx="2" presStyleCnt="4">
        <dgm:presLayoutVars>
          <dgm:bulletEnabled val="1"/>
        </dgm:presLayoutVars>
      </dgm:prSet>
      <dgm:spPr/>
    </dgm:pt>
    <dgm:pt modelId="{D5592613-DD41-47D2-A025-4BE19C6E66A6}" type="pres">
      <dgm:prSet presAssocID="{2591F37F-3E5F-484D-8147-99D84AEA3B8F}" presName="spacerL" presStyleCnt="0"/>
      <dgm:spPr/>
    </dgm:pt>
    <dgm:pt modelId="{4AB3F7FE-9B03-4C04-9F66-321B57368364}" type="pres">
      <dgm:prSet presAssocID="{2591F37F-3E5F-484D-8147-99D84AEA3B8F}" presName="sibTrans" presStyleLbl="sibTrans2D1" presStyleIdx="2" presStyleCnt="3"/>
      <dgm:spPr/>
    </dgm:pt>
    <dgm:pt modelId="{61CEC037-3107-4F62-8A8B-957FF62967DD}" type="pres">
      <dgm:prSet presAssocID="{2591F37F-3E5F-484D-8147-99D84AEA3B8F}" presName="spacerR" presStyleCnt="0"/>
      <dgm:spPr/>
    </dgm:pt>
    <dgm:pt modelId="{259F7343-B842-4EEC-8B64-240CB31470F2}" type="pres">
      <dgm:prSet presAssocID="{BC6E2FB4-0364-485D-9FA8-7CDCF9E8922A}" presName="node" presStyleLbl="node1" presStyleIdx="3" presStyleCnt="4">
        <dgm:presLayoutVars>
          <dgm:bulletEnabled val="1"/>
        </dgm:presLayoutVars>
      </dgm:prSet>
      <dgm:spPr/>
    </dgm:pt>
  </dgm:ptLst>
  <dgm:cxnLst>
    <dgm:cxn modelId="{4C65DA41-35D8-4D13-AF3C-E3D92CC292D2}" type="presOf" srcId="{20AA462C-F8DD-4395-BB0C-6D85D560CBC5}" destId="{A8C3BC34-AF28-4309-964D-74F4500FD8C1}" srcOrd="0" destOrd="0" presId="urn:microsoft.com/office/officeart/2005/8/layout/equation1"/>
    <dgm:cxn modelId="{23161742-7402-4A05-B96C-D02233CEA299}" type="presOf" srcId="{2F0ED9AA-CDA5-4B8A-AD07-6ECC23768AA2}" destId="{D5571431-0D58-4A18-AD41-BEDC21C48AE5}" srcOrd="0" destOrd="0" presId="urn:microsoft.com/office/officeart/2005/8/layout/equation1"/>
    <dgm:cxn modelId="{1BDF5169-39C0-4502-98CE-3ED6A6C5C7DD}" srcId="{20AA462C-F8DD-4395-BB0C-6D85D560CBC5}" destId="{BC6E2FB4-0364-485D-9FA8-7CDCF9E8922A}" srcOrd="3" destOrd="0" parTransId="{C00FD129-931E-406D-A6A6-012B8C079CC0}" sibTransId="{4891E338-C91F-42D4-AF85-CB109BEB75B1}"/>
    <dgm:cxn modelId="{B04E0A6E-78C7-40FB-A2FF-C85D7FBBFA27}" type="presOf" srcId="{A0F04311-10E5-4D3C-96F2-4689EDBD19BC}" destId="{71D0BE56-2400-4221-A3C4-B36C10A3E1E4}" srcOrd="0" destOrd="0" presId="urn:microsoft.com/office/officeart/2005/8/layout/equation1"/>
    <dgm:cxn modelId="{679D2891-D2A9-4CA1-9B94-BE3C294DD8B6}" type="presOf" srcId="{BC6E2FB4-0364-485D-9FA8-7CDCF9E8922A}" destId="{259F7343-B842-4EEC-8B64-240CB31470F2}" srcOrd="0" destOrd="0" presId="urn:microsoft.com/office/officeart/2005/8/layout/equation1"/>
    <dgm:cxn modelId="{A1AF0A9D-B869-40B2-BD5D-09EC80AF7C5E}" srcId="{20AA462C-F8DD-4395-BB0C-6D85D560CBC5}" destId="{A0F04311-10E5-4D3C-96F2-4689EDBD19BC}" srcOrd="0" destOrd="0" parTransId="{75E88F37-1D2D-480A-A74A-1A9DFB471137}" sibTransId="{B8081E96-B015-46D1-B8E4-C3DBF1E8F13A}"/>
    <dgm:cxn modelId="{E6235FA3-72D9-46E0-ABF7-3023C93510A4}" type="presOf" srcId="{B7382F05-DE44-46CE-8F92-8F87BECF2511}" destId="{3A53C200-AD27-4AA3-B61C-A1FEE4F0589E}" srcOrd="0" destOrd="0" presId="urn:microsoft.com/office/officeart/2005/8/layout/equation1"/>
    <dgm:cxn modelId="{99401BCE-F660-43B6-8687-903A02E88E3F}" srcId="{20AA462C-F8DD-4395-BB0C-6D85D560CBC5}" destId="{2F0ED9AA-CDA5-4B8A-AD07-6ECC23768AA2}" srcOrd="1" destOrd="0" parTransId="{1141935D-E18B-46CD-8A75-9077280C9024}" sibTransId="{B7382F05-DE44-46CE-8F92-8F87BECF2511}"/>
    <dgm:cxn modelId="{C5BC36F2-EE6D-44A5-8355-064E91D07942}" type="presOf" srcId="{B8081E96-B015-46D1-B8E4-C3DBF1E8F13A}" destId="{0C3CEC8A-9919-499A-B65B-C388C0ADD781}" srcOrd="0" destOrd="0" presId="urn:microsoft.com/office/officeart/2005/8/layout/equation1"/>
    <dgm:cxn modelId="{4DD75BF4-8A85-4595-92DF-5B089B458A53}" type="presOf" srcId="{BF8001F6-1496-48FC-914F-305A9005AF88}" destId="{C5D0014E-FA8B-4FB0-B113-65BEAA4C40D0}" srcOrd="0" destOrd="0" presId="urn:microsoft.com/office/officeart/2005/8/layout/equation1"/>
    <dgm:cxn modelId="{BE6179FA-060C-4811-8CB2-D6985DF8611F}" type="presOf" srcId="{2591F37F-3E5F-484D-8147-99D84AEA3B8F}" destId="{4AB3F7FE-9B03-4C04-9F66-321B57368364}" srcOrd="0" destOrd="0" presId="urn:microsoft.com/office/officeart/2005/8/layout/equation1"/>
    <dgm:cxn modelId="{63847BFE-CE92-4FF4-A5F2-B3D49B392D81}" srcId="{20AA462C-F8DD-4395-BB0C-6D85D560CBC5}" destId="{BF8001F6-1496-48FC-914F-305A9005AF88}" srcOrd="2" destOrd="0" parTransId="{6967D63C-0750-449F-889A-B10C3F6E7DAA}" sibTransId="{2591F37F-3E5F-484D-8147-99D84AEA3B8F}"/>
    <dgm:cxn modelId="{9B6D4011-9C79-4388-8F73-EBAC6722F41E}" type="presParOf" srcId="{A8C3BC34-AF28-4309-964D-74F4500FD8C1}" destId="{71D0BE56-2400-4221-A3C4-B36C10A3E1E4}" srcOrd="0" destOrd="0" presId="urn:microsoft.com/office/officeart/2005/8/layout/equation1"/>
    <dgm:cxn modelId="{FBBE78DC-762F-4808-BB36-75CC7B6BBE7D}" type="presParOf" srcId="{A8C3BC34-AF28-4309-964D-74F4500FD8C1}" destId="{9A6D20C2-0035-4BD9-8C3F-F5F3EEEFC2CD}" srcOrd="1" destOrd="0" presId="urn:microsoft.com/office/officeart/2005/8/layout/equation1"/>
    <dgm:cxn modelId="{056DD6C8-B082-4B57-9F21-EFAC0D9CFF83}" type="presParOf" srcId="{A8C3BC34-AF28-4309-964D-74F4500FD8C1}" destId="{0C3CEC8A-9919-499A-B65B-C388C0ADD781}" srcOrd="2" destOrd="0" presId="urn:microsoft.com/office/officeart/2005/8/layout/equation1"/>
    <dgm:cxn modelId="{36F41193-2A5D-4B15-9546-8E5B6056FA75}" type="presParOf" srcId="{A8C3BC34-AF28-4309-964D-74F4500FD8C1}" destId="{7E690152-4620-456C-A9D2-53D44FFDFEB5}" srcOrd="3" destOrd="0" presId="urn:microsoft.com/office/officeart/2005/8/layout/equation1"/>
    <dgm:cxn modelId="{0AC7F468-1447-4537-8C8B-D30E278BF103}" type="presParOf" srcId="{A8C3BC34-AF28-4309-964D-74F4500FD8C1}" destId="{D5571431-0D58-4A18-AD41-BEDC21C48AE5}" srcOrd="4" destOrd="0" presId="urn:microsoft.com/office/officeart/2005/8/layout/equation1"/>
    <dgm:cxn modelId="{B77535B9-9C1E-4246-B7F0-654DD078620A}" type="presParOf" srcId="{A8C3BC34-AF28-4309-964D-74F4500FD8C1}" destId="{24DD8F82-0E48-4CE9-8A5C-BDF755DEF67A}" srcOrd="5" destOrd="0" presId="urn:microsoft.com/office/officeart/2005/8/layout/equation1"/>
    <dgm:cxn modelId="{9C32005F-5E1F-40C0-9FE0-B7D91B296BC1}" type="presParOf" srcId="{A8C3BC34-AF28-4309-964D-74F4500FD8C1}" destId="{3A53C200-AD27-4AA3-B61C-A1FEE4F0589E}" srcOrd="6" destOrd="0" presId="urn:microsoft.com/office/officeart/2005/8/layout/equation1"/>
    <dgm:cxn modelId="{B9786584-5F19-46C3-85D2-72DD2A7379E3}" type="presParOf" srcId="{A8C3BC34-AF28-4309-964D-74F4500FD8C1}" destId="{F794727B-3E44-4583-9E1C-2098CB623E8C}" srcOrd="7" destOrd="0" presId="urn:microsoft.com/office/officeart/2005/8/layout/equation1"/>
    <dgm:cxn modelId="{8C6926D7-C476-46B6-B524-ED82EEA2DC00}" type="presParOf" srcId="{A8C3BC34-AF28-4309-964D-74F4500FD8C1}" destId="{C5D0014E-FA8B-4FB0-B113-65BEAA4C40D0}" srcOrd="8" destOrd="0" presId="urn:microsoft.com/office/officeart/2005/8/layout/equation1"/>
    <dgm:cxn modelId="{CBB7FFE2-A8B4-4A74-8C67-7FABD4F788F6}" type="presParOf" srcId="{A8C3BC34-AF28-4309-964D-74F4500FD8C1}" destId="{D5592613-DD41-47D2-A025-4BE19C6E66A6}" srcOrd="9" destOrd="0" presId="urn:microsoft.com/office/officeart/2005/8/layout/equation1"/>
    <dgm:cxn modelId="{54B67FEE-966B-4EE9-97CB-BE7FCAF0E221}" type="presParOf" srcId="{A8C3BC34-AF28-4309-964D-74F4500FD8C1}" destId="{4AB3F7FE-9B03-4C04-9F66-321B57368364}" srcOrd="10" destOrd="0" presId="urn:microsoft.com/office/officeart/2005/8/layout/equation1"/>
    <dgm:cxn modelId="{A28CFAAC-E6E2-4250-8AB1-98671CED7815}" type="presParOf" srcId="{A8C3BC34-AF28-4309-964D-74F4500FD8C1}" destId="{61CEC037-3107-4F62-8A8B-957FF62967DD}" srcOrd="11" destOrd="0" presId="urn:microsoft.com/office/officeart/2005/8/layout/equation1"/>
    <dgm:cxn modelId="{FC7F9463-87F1-4B33-9F86-FB8E4CF84C90}" type="presParOf" srcId="{A8C3BC34-AF28-4309-964D-74F4500FD8C1}" destId="{259F7343-B842-4EEC-8B64-240CB31470F2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9131E9-7625-45C9-A628-9B4557C9CF75}" type="doc">
      <dgm:prSet loTypeId="urn:microsoft.com/office/officeart/2005/8/layout/defaul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967BADBA-6A04-4EC5-95B9-54E45F76843E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pt-PT" sz="1200" dirty="0"/>
            <a:t>Nome completo</a:t>
          </a:r>
        </a:p>
      </dgm:t>
    </dgm:pt>
    <dgm:pt modelId="{A341C727-71AB-46E9-AB44-C31897CF4851}" type="parTrans" cxnId="{0BDA2133-6067-4F4E-B20B-E0E43854A28F}">
      <dgm:prSet/>
      <dgm:spPr/>
      <dgm:t>
        <a:bodyPr/>
        <a:lstStyle/>
        <a:p>
          <a:endParaRPr lang="pt-PT" sz="1200"/>
        </a:p>
      </dgm:t>
    </dgm:pt>
    <dgm:pt modelId="{753549BE-AA12-4066-BEDB-ACA6D6CEC926}" type="sibTrans" cxnId="{0BDA2133-6067-4F4E-B20B-E0E43854A28F}">
      <dgm:prSet/>
      <dgm:spPr/>
      <dgm:t>
        <a:bodyPr/>
        <a:lstStyle/>
        <a:p>
          <a:endParaRPr lang="pt-PT" sz="1200"/>
        </a:p>
      </dgm:t>
    </dgm:pt>
    <dgm:pt modelId="{4C0BE2AD-947B-48CD-8894-EF39964A7BF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Sexo</a:t>
          </a:r>
        </a:p>
      </dgm:t>
    </dgm:pt>
    <dgm:pt modelId="{DB9F28CB-7980-4B04-8B3D-2EF0E075B747}" type="parTrans" cxnId="{E70967BE-81B4-49B3-9EF3-A3D9B8BF3EAD}">
      <dgm:prSet/>
      <dgm:spPr/>
      <dgm:t>
        <a:bodyPr/>
        <a:lstStyle/>
        <a:p>
          <a:endParaRPr lang="pt-PT" sz="1200"/>
        </a:p>
      </dgm:t>
    </dgm:pt>
    <dgm:pt modelId="{48F1A6B9-227F-44B5-AA18-17F8B80B3E30}" type="sibTrans" cxnId="{E70967BE-81B4-49B3-9EF3-A3D9B8BF3EAD}">
      <dgm:prSet/>
      <dgm:spPr/>
      <dgm:t>
        <a:bodyPr/>
        <a:lstStyle/>
        <a:p>
          <a:endParaRPr lang="pt-PT" sz="1200"/>
        </a:p>
      </dgm:t>
    </dgm:pt>
    <dgm:pt modelId="{0D764E7F-D31A-434D-9355-A2AD7B11928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 de identificação civil</a:t>
          </a:r>
        </a:p>
      </dgm:t>
    </dgm:pt>
    <dgm:pt modelId="{8B03A998-4ABF-40E5-932D-3F7EDF8E3556}" type="parTrans" cxnId="{1AADB628-ABDB-4513-8A97-5689518284CA}">
      <dgm:prSet/>
      <dgm:spPr/>
      <dgm:t>
        <a:bodyPr/>
        <a:lstStyle/>
        <a:p>
          <a:endParaRPr lang="pt-PT" sz="1200"/>
        </a:p>
      </dgm:t>
    </dgm:pt>
    <dgm:pt modelId="{987F836B-25AF-499E-B0E7-6C76420E28D2}" type="sibTrans" cxnId="{1AADB628-ABDB-4513-8A97-5689518284CA}">
      <dgm:prSet/>
      <dgm:spPr/>
      <dgm:t>
        <a:bodyPr/>
        <a:lstStyle/>
        <a:p>
          <a:endParaRPr lang="pt-PT" sz="1200"/>
        </a:p>
      </dgm:t>
    </dgm:pt>
    <dgm:pt modelId="{22E4ED73-968F-49B2-9A59-409E66B73D9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</a:t>
          </a:r>
          <a:r>
            <a:rPr lang="pt-PT" sz="1200" kern="1200" dirty="0"/>
            <a:t> de identificação fiscal (NIF)</a:t>
          </a:r>
        </a:p>
      </dgm:t>
    </dgm:pt>
    <dgm:pt modelId="{C5CD67C6-E452-4738-9F67-73D1BB998594}" type="parTrans" cxnId="{E0AE1967-5C17-4237-97B1-40FE82CEE36F}">
      <dgm:prSet/>
      <dgm:spPr/>
      <dgm:t>
        <a:bodyPr/>
        <a:lstStyle/>
        <a:p>
          <a:endParaRPr lang="pt-PT" sz="1200"/>
        </a:p>
      </dgm:t>
    </dgm:pt>
    <dgm:pt modelId="{4745C907-2E81-43FC-A090-5021A2118D2E}" type="sibTrans" cxnId="{E0AE1967-5C17-4237-97B1-40FE82CEE36F}">
      <dgm:prSet/>
      <dgm:spPr/>
      <dgm:t>
        <a:bodyPr/>
        <a:lstStyle/>
        <a:p>
          <a:endParaRPr lang="pt-PT" sz="1200"/>
        </a:p>
      </dgm:t>
    </dgm:pt>
    <dgm:pt modelId="{3AEC79BD-9B63-4435-AA3E-A023DF63DE6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/>
            <a:t>Número de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  <a:r>
            <a:rPr lang="pt-PT" sz="1200" kern="1200" dirty="0"/>
            <a:t> da segurança social (NISS)</a:t>
          </a:r>
        </a:p>
      </dgm:t>
    </dgm:pt>
    <dgm:pt modelId="{9B27BBEF-41EA-43EF-8D75-08905156880F}" type="parTrans" cxnId="{8ED833F2-10AE-493B-A197-B70FD14E8BD1}">
      <dgm:prSet/>
      <dgm:spPr/>
      <dgm:t>
        <a:bodyPr/>
        <a:lstStyle/>
        <a:p>
          <a:endParaRPr lang="pt-PT" sz="1200"/>
        </a:p>
      </dgm:t>
    </dgm:pt>
    <dgm:pt modelId="{1A546804-05E3-45A0-8B8B-8AEEADE75187}" type="sibTrans" cxnId="{8ED833F2-10AE-493B-A197-B70FD14E8BD1}">
      <dgm:prSet/>
      <dgm:spPr/>
      <dgm:t>
        <a:bodyPr/>
        <a:lstStyle/>
        <a:p>
          <a:endParaRPr lang="pt-PT" sz="1200"/>
        </a:p>
      </dgm:t>
    </dgm:pt>
    <dgm:pt modelId="{79A26DB3-AEDB-4642-B443-4B6D39BDEDF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pt-PT" sz="1200" dirty="0"/>
            <a:t>Data/hora de óbito</a:t>
          </a:r>
        </a:p>
      </dgm:t>
    </dgm:pt>
    <dgm:pt modelId="{46B04023-780F-4ED3-A021-E16A37CADDE3}" type="parTrans" cxnId="{72CFA961-06CC-4466-AEDB-5B9268B0C962}">
      <dgm:prSet/>
      <dgm:spPr/>
      <dgm:t>
        <a:bodyPr/>
        <a:lstStyle/>
        <a:p>
          <a:endParaRPr lang="pt-PT" sz="1200"/>
        </a:p>
      </dgm:t>
    </dgm:pt>
    <dgm:pt modelId="{A7653A34-84E8-44D9-A004-E57C50554BE1}" type="sibTrans" cxnId="{72CFA961-06CC-4466-AEDB-5B9268B0C962}">
      <dgm:prSet/>
      <dgm:spPr/>
      <dgm:t>
        <a:bodyPr/>
        <a:lstStyle/>
        <a:p>
          <a:endParaRPr lang="pt-PT" sz="1200"/>
        </a:p>
      </dgm:t>
    </dgm:pt>
    <dgm:pt modelId="{5EC7E7E0-96BF-4ED0-BC38-CAE808C57E1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Nacionalidade</a:t>
          </a:r>
          <a:r>
            <a:rPr lang="pt-PT" sz="1200" kern="1200" dirty="0"/>
            <a:t> + País origem</a:t>
          </a:r>
        </a:p>
      </dgm:t>
    </dgm:pt>
    <dgm:pt modelId="{CA4FECB1-DD63-4250-A229-0B3696E1002E}" type="parTrans" cxnId="{D3D6180B-FC21-43A6-8187-BE62ACCE6726}">
      <dgm:prSet/>
      <dgm:spPr/>
      <dgm:t>
        <a:bodyPr/>
        <a:lstStyle/>
        <a:p>
          <a:endParaRPr lang="pt-PT" sz="1200"/>
        </a:p>
      </dgm:t>
    </dgm:pt>
    <dgm:pt modelId="{BBDEB412-A71E-444D-B795-EF4388D15445}" type="sibTrans" cxnId="{D3D6180B-FC21-43A6-8187-BE62ACCE6726}">
      <dgm:prSet/>
      <dgm:spPr/>
      <dgm:t>
        <a:bodyPr/>
        <a:lstStyle/>
        <a:p>
          <a:endParaRPr lang="pt-PT" sz="1200"/>
        </a:p>
      </dgm:t>
    </dgm:pt>
    <dgm:pt modelId="{187C99C5-EC65-4013-B8DD-29CDD2F4018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Naturalidade</a:t>
          </a:r>
          <a:r>
            <a:rPr lang="pt-PT" sz="1200" kern="1200" dirty="0"/>
            <a:t> (Distrito + Concelho + Freguesia)</a:t>
          </a:r>
        </a:p>
      </dgm:t>
    </dgm:pt>
    <dgm:pt modelId="{B632FD69-CB6D-40CC-8D89-F33C97F3F4CB}" type="parTrans" cxnId="{91FE0E6D-6A46-41CA-A45D-34574A921F2F}">
      <dgm:prSet/>
      <dgm:spPr/>
      <dgm:t>
        <a:bodyPr/>
        <a:lstStyle/>
        <a:p>
          <a:endParaRPr lang="pt-PT" sz="1200"/>
        </a:p>
      </dgm:t>
    </dgm:pt>
    <dgm:pt modelId="{1345946D-AE10-4D94-89EC-A8AD5CF128E6}" type="sibTrans" cxnId="{91FE0E6D-6A46-41CA-A45D-34574A921F2F}">
      <dgm:prSet/>
      <dgm:spPr/>
      <dgm:t>
        <a:bodyPr/>
        <a:lstStyle/>
        <a:p>
          <a:endParaRPr lang="pt-PT" sz="1200"/>
        </a:p>
      </dgm:t>
    </dgm:pt>
    <dgm:pt modelId="{4D302403-4964-485C-946E-ADABA56BB15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Rua</a:t>
          </a:r>
        </a:p>
      </dgm:t>
    </dgm:pt>
    <dgm:pt modelId="{DDE4DCC3-41EF-434B-8FB5-576700643E00}" type="parTrans" cxnId="{C0200400-7D0D-489F-9450-C6B6E2BCFF82}">
      <dgm:prSet/>
      <dgm:spPr/>
      <dgm:t>
        <a:bodyPr/>
        <a:lstStyle/>
        <a:p>
          <a:endParaRPr lang="pt-PT" sz="1200"/>
        </a:p>
      </dgm:t>
    </dgm:pt>
    <dgm:pt modelId="{70F26507-92CE-4248-A8DB-2348DA4F287A}" type="sibTrans" cxnId="{C0200400-7D0D-489F-9450-C6B6E2BCFF82}">
      <dgm:prSet/>
      <dgm:spPr/>
      <dgm:t>
        <a:bodyPr/>
        <a:lstStyle/>
        <a:p>
          <a:endParaRPr lang="pt-PT" sz="1200"/>
        </a:p>
      </dgm:t>
    </dgm:pt>
    <dgm:pt modelId="{F624E161-09CC-4CDE-8CEA-22D093F2D9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Localidade</a:t>
          </a:r>
        </a:p>
      </dgm:t>
    </dgm:pt>
    <dgm:pt modelId="{69E6BFE8-9362-47F1-96C0-966EADFA3314}" type="parTrans" cxnId="{AA98716A-6861-40DA-9572-D0300E999A91}">
      <dgm:prSet/>
      <dgm:spPr/>
      <dgm:t>
        <a:bodyPr/>
        <a:lstStyle/>
        <a:p>
          <a:endParaRPr lang="pt-PT" sz="1200"/>
        </a:p>
      </dgm:t>
    </dgm:pt>
    <dgm:pt modelId="{D0BC25F7-3F82-4AF8-A9CE-6BE3E33BDD8F}" type="sibTrans" cxnId="{AA98716A-6861-40DA-9572-D0300E999A91}">
      <dgm:prSet/>
      <dgm:spPr/>
      <dgm:t>
        <a:bodyPr/>
        <a:lstStyle/>
        <a:p>
          <a:endParaRPr lang="pt-PT" sz="1200"/>
        </a:p>
      </dgm:t>
    </dgm:pt>
    <dgm:pt modelId="{3750F8F1-D410-427C-8716-D53375437991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Código postal</a:t>
          </a:r>
        </a:p>
      </dgm:t>
    </dgm:pt>
    <dgm:pt modelId="{63F7BB10-BE63-4C4F-8887-FD579CF80E2C}" type="parTrans" cxnId="{122EE670-B238-487C-93BB-A6F4B57C132C}">
      <dgm:prSet/>
      <dgm:spPr/>
      <dgm:t>
        <a:bodyPr/>
        <a:lstStyle/>
        <a:p>
          <a:endParaRPr lang="pt-PT" sz="1200"/>
        </a:p>
      </dgm:t>
    </dgm:pt>
    <dgm:pt modelId="{33F4A7C7-54EC-4670-BE8C-9DAEF894E8FB}" type="sibTrans" cxnId="{122EE670-B238-487C-93BB-A6F4B57C132C}">
      <dgm:prSet/>
      <dgm:spPr/>
      <dgm:t>
        <a:bodyPr/>
        <a:lstStyle/>
        <a:p>
          <a:endParaRPr lang="pt-PT" sz="1200"/>
        </a:p>
      </dgm:t>
    </dgm:pt>
    <dgm:pt modelId="{47D2E865-4403-478F-BC8D-10E6A47674E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/>
            <a:t>Distrito +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Concelho</a:t>
          </a:r>
          <a:r>
            <a:rPr lang="pt-PT" sz="1200" kern="1200" dirty="0"/>
            <a:t> + Freguesia</a:t>
          </a:r>
        </a:p>
      </dgm:t>
    </dgm:pt>
    <dgm:pt modelId="{F161E104-9610-4708-B403-7A813DCC83DE}" type="parTrans" cxnId="{7D531686-F238-4C7F-A60D-72B148D5366A}">
      <dgm:prSet/>
      <dgm:spPr/>
      <dgm:t>
        <a:bodyPr/>
        <a:lstStyle/>
        <a:p>
          <a:endParaRPr lang="pt-PT" sz="1200"/>
        </a:p>
      </dgm:t>
    </dgm:pt>
    <dgm:pt modelId="{302AB332-E7B9-4367-88FA-B11173DCAC11}" type="sibTrans" cxnId="{7D531686-F238-4C7F-A60D-72B148D5366A}">
      <dgm:prSet/>
      <dgm:spPr/>
      <dgm:t>
        <a:bodyPr/>
        <a:lstStyle/>
        <a:p>
          <a:endParaRPr lang="pt-PT" sz="1200"/>
        </a:p>
      </dgm:t>
    </dgm:pt>
    <dgm:pt modelId="{ED65C59E-F334-49B2-B97B-91374066D2D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/>
            <a:t>Telefone +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Telemóvel</a:t>
          </a:r>
          <a:r>
            <a:rPr lang="pt-PT" sz="1200" kern="1200" dirty="0"/>
            <a:t> + Email</a:t>
          </a:r>
        </a:p>
      </dgm:t>
    </dgm:pt>
    <dgm:pt modelId="{4DA43E54-C07D-43A1-A1DE-3BD624E33E29}" type="parTrans" cxnId="{060B4CDC-4317-4C24-979E-9EB0FC00B52B}">
      <dgm:prSet/>
      <dgm:spPr/>
      <dgm:t>
        <a:bodyPr/>
        <a:lstStyle/>
        <a:p>
          <a:endParaRPr lang="pt-PT" sz="1200"/>
        </a:p>
      </dgm:t>
    </dgm:pt>
    <dgm:pt modelId="{28F6E00C-C7D0-4C79-8256-409FEB340870}" type="sibTrans" cxnId="{060B4CDC-4317-4C24-979E-9EB0FC00B52B}">
      <dgm:prSet/>
      <dgm:spPr/>
      <dgm:t>
        <a:bodyPr/>
        <a:lstStyle/>
        <a:p>
          <a:endParaRPr lang="pt-PT" sz="1200"/>
        </a:p>
      </dgm:t>
    </dgm:pt>
    <dgm:pt modelId="{72D80361-6D91-4BE6-9BEE-E0DD0C67BDC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Filiação</a:t>
          </a:r>
        </a:p>
      </dgm:t>
    </dgm:pt>
    <dgm:pt modelId="{F5D371EB-91C3-4FD4-8A3B-781B0E88A04A}" type="parTrans" cxnId="{1870A2AC-8DAE-4A5C-AA80-3E61D9B13F3C}">
      <dgm:prSet/>
      <dgm:spPr/>
      <dgm:t>
        <a:bodyPr/>
        <a:lstStyle/>
        <a:p>
          <a:endParaRPr lang="pt-PT" sz="1200"/>
        </a:p>
      </dgm:t>
    </dgm:pt>
    <dgm:pt modelId="{FC1B1157-18EF-4652-9389-3B9F423E5F78}" type="sibTrans" cxnId="{1870A2AC-8DAE-4A5C-AA80-3E61D9B13F3C}">
      <dgm:prSet/>
      <dgm:spPr/>
      <dgm:t>
        <a:bodyPr/>
        <a:lstStyle/>
        <a:p>
          <a:endParaRPr lang="pt-PT" sz="1200"/>
        </a:p>
      </dgm:t>
    </dgm:pt>
    <dgm:pt modelId="{866B8EB1-1D9E-459B-B70E-272A8CF0D5F8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Unidade de saúde + Médico de família</a:t>
          </a:r>
        </a:p>
      </dgm:t>
    </dgm:pt>
    <dgm:pt modelId="{B22ACD90-2882-4856-88E2-F90284606AFA}" type="parTrans" cxnId="{390B6541-EE9B-4601-A3D8-77285A805D7B}">
      <dgm:prSet/>
      <dgm:spPr/>
      <dgm:t>
        <a:bodyPr/>
        <a:lstStyle/>
        <a:p>
          <a:endParaRPr lang="pt-PT" sz="1200"/>
        </a:p>
      </dgm:t>
    </dgm:pt>
    <dgm:pt modelId="{09F1B6F1-F6CC-4517-9280-3D03224943B1}" type="sibTrans" cxnId="{390B6541-EE9B-4601-A3D8-77285A805D7B}">
      <dgm:prSet/>
      <dgm:spPr/>
      <dgm:t>
        <a:bodyPr/>
        <a:lstStyle/>
        <a:p>
          <a:endParaRPr lang="pt-PT" sz="1200"/>
        </a:p>
      </dgm:t>
    </dgm:pt>
    <dgm:pt modelId="{700F477A-6EE7-4BCF-97AC-26B0B62853E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Medicação</a:t>
          </a:r>
          <a:r>
            <a:rPr lang="pt-PT" sz="1200" kern="1200" dirty="0"/>
            <a:t> especial + RECM</a:t>
          </a:r>
        </a:p>
      </dgm:t>
    </dgm:pt>
    <dgm:pt modelId="{BFF3E602-1B9C-4762-8CCA-D139D92BF856}" type="parTrans" cxnId="{3B290688-F729-440B-ABA0-E2C140C38E19}">
      <dgm:prSet/>
      <dgm:spPr/>
      <dgm:t>
        <a:bodyPr/>
        <a:lstStyle/>
        <a:p>
          <a:endParaRPr lang="pt-PT" sz="1200"/>
        </a:p>
      </dgm:t>
    </dgm:pt>
    <dgm:pt modelId="{F29E55CF-6094-4FBF-9E9E-4CEA60EA0B11}" type="sibTrans" cxnId="{3B290688-F729-440B-ABA0-E2C140C38E19}">
      <dgm:prSet/>
      <dgm:spPr/>
      <dgm:t>
        <a:bodyPr/>
        <a:lstStyle/>
        <a:p>
          <a:endParaRPr lang="pt-PT" sz="1200"/>
        </a:p>
      </dgm:t>
    </dgm:pt>
    <dgm:pt modelId="{18EBCF84-3A1E-42C0-8DF1-A6FAC970C73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dirty="0"/>
            <a:t>Isenção + Insuficiência económica (S/N), data início e fim</a:t>
          </a:r>
        </a:p>
      </dgm:t>
    </dgm:pt>
    <dgm:pt modelId="{67BC8239-3B3D-42D6-90F8-720CB55AA081}" type="parTrans" cxnId="{AAFD6344-AAFD-4F69-9BEF-4EEB3E3D11F4}">
      <dgm:prSet/>
      <dgm:spPr/>
      <dgm:t>
        <a:bodyPr/>
        <a:lstStyle/>
        <a:p>
          <a:endParaRPr lang="pt-PT" sz="1200"/>
        </a:p>
      </dgm:t>
    </dgm:pt>
    <dgm:pt modelId="{45A2C21A-33FC-4303-AAB9-105CF0B38764}" type="sibTrans" cxnId="{AAFD6344-AAFD-4F69-9BEF-4EEB3E3D11F4}">
      <dgm:prSet/>
      <dgm:spPr/>
      <dgm:t>
        <a:bodyPr/>
        <a:lstStyle/>
        <a:p>
          <a:endParaRPr lang="pt-PT" sz="1200"/>
        </a:p>
      </dgm:t>
    </dgm:pt>
    <dgm:pt modelId="{37F2CCF8-87B5-4FDB-9B9A-8513FCBD785E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 de utente (SNS)</a:t>
          </a:r>
        </a:p>
      </dgm:t>
    </dgm:pt>
    <dgm:pt modelId="{A242EC73-5414-4866-941C-CB216A95D7F2}" type="parTrans" cxnId="{20F726E0-1AED-4E43-9065-E4251AD3CA5D}">
      <dgm:prSet/>
      <dgm:spPr/>
      <dgm:t>
        <a:bodyPr/>
        <a:lstStyle/>
        <a:p>
          <a:endParaRPr lang="pt-PT" sz="1200"/>
        </a:p>
      </dgm:t>
    </dgm:pt>
    <dgm:pt modelId="{8749791B-89CF-498A-8BEF-2B175EDE4784}" type="sibTrans" cxnId="{20F726E0-1AED-4E43-9065-E4251AD3CA5D}">
      <dgm:prSet/>
      <dgm:spPr/>
      <dgm:t>
        <a:bodyPr/>
        <a:lstStyle/>
        <a:p>
          <a:endParaRPr lang="pt-PT" sz="1200"/>
        </a:p>
      </dgm:t>
    </dgm:pt>
    <dgm:pt modelId="{71475BDB-4218-4BBE-9EB8-E8F352D885F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38100" tIns="38100" rIns="38100" bIns="38100" numCol="1" spcCol="1270" anchor="ctr" anchorCtr="0"/>
        <a:lstStyle/>
        <a:p>
          <a:pPr>
            <a:buFont typeface="+mj-lt"/>
            <a:buAutoNum type="arabicPeriod"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pt-PT" sz="1200" kern="1200" dirty="0"/>
            <a:t> de nascimento</a:t>
          </a:r>
        </a:p>
      </dgm:t>
    </dgm:pt>
    <dgm:pt modelId="{C9550DC2-1BB6-4D23-B63A-E6705B387EA1}" type="parTrans" cxnId="{A7B1BCB0-CEA7-4853-B271-02AF091FB3AC}">
      <dgm:prSet/>
      <dgm:spPr/>
      <dgm:t>
        <a:bodyPr/>
        <a:lstStyle/>
        <a:p>
          <a:endParaRPr lang="pt-PT" sz="1200"/>
        </a:p>
      </dgm:t>
    </dgm:pt>
    <dgm:pt modelId="{6024C348-48A6-466A-B866-53D95834148A}" type="sibTrans" cxnId="{A7B1BCB0-CEA7-4853-B271-02AF091FB3AC}">
      <dgm:prSet/>
      <dgm:spPr/>
      <dgm:t>
        <a:bodyPr/>
        <a:lstStyle/>
        <a:p>
          <a:endParaRPr lang="pt-PT" sz="1200"/>
        </a:p>
      </dgm:t>
    </dgm:pt>
    <dgm:pt modelId="{BD3ED86F-4C34-4D21-BAA2-FDCC4A26517B}" type="pres">
      <dgm:prSet presAssocID="{DA9131E9-7625-45C9-A628-9B4557C9CF75}" presName="diagram" presStyleCnt="0">
        <dgm:presLayoutVars>
          <dgm:dir/>
          <dgm:resizeHandles val="exact"/>
        </dgm:presLayoutVars>
      </dgm:prSet>
      <dgm:spPr/>
    </dgm:pt>
    <dgm:pt modelId="{63830214-7EF4-415B-9D2E-AA82D1AF642F}" type="pres">
      <dgm:prSet presAssocID="{967BADBA-6A04-4EC5-95B9-54E45F76843E}" presName="node" presStyleLbl="node1" presStyleIdx="0" presStyleCnt="19">
        <dgm:presLayoutVars>
          <dgm:bulletEnabled val="1"/>
        </dgm:presLayoutVars>
      </dgm:prSet>
      <dgm:spPr/>
    </dgm:pt>
    <dgm:pt modelId="{8CB92EDE-74A3-49C1-9002-F2D92CF6F477}" type="pres">
      <dgm:prSet presAssocID="{753549BE-AA12-4066-BEDB-ACA6D6CEC926}" presName="sibTrans" presStyleCnt="0"/>
      <dgm:spPr/>
    </dgm:pt>
    <dgm:pt modelId="{19E9BA71-72D1-4EF6-8D79-2E76D76E13EC}" type="pres">
      <dgm:prSet presAssocID="{4C0BE2AD-947B-48CD-8894-EF39964A7BFC}" presName="node" presStyleLbl="node1" presStyleIdx="1" presStyleCnt="19">
        <dgm:presLayoutVars>
          <dgm:bulletEnabled val="1"/>
        </dgm:presLayoutVars>
      </dgm:prSet>
      <dgm:spPr>
        <a:xfrm>
          <a:off x="1245141" y="54517"/>
          <a:ext cx="1125102" cy="675061"/>
        </a:xfrm>
        <a:prstGeom prst="rect">
          <a:avLst/>
        </a:prstGeom>
      </dgm:spPr>
    </dgm:pt>
    <dgm:pt modelId="{0FE5D32E-4CE3-40CE-913B-E3C1958F886B}" type="pres">
      <dgm:prSet presAssocID="{48F1A6B9-227F-44B5-AA18-17F8B80B3E30}" presName="sibTrans" presStyleCnt="0"/>
      <dgm:spPr/>
    </dgm:pt>
    <dgm:pt modelId="{5D824861-9D48-4A8B-95D8-0F9D399F16E5}" type="pres">
      <dgm:prSet presAssocID="{71475BDB-4218-4BBE-9EB8-E8F352D885F2}" presName="node" presStyleLbl="node1" presStyleIdx="2" presStyleCnt="19">
        <dgm:presLayoutVars>
          <dgm:bulletEnabled val="1"/>
        </dgm:presLayoutVars>
      </dgm:prSet>
      <dgm:spPr>
        <a:xfrm>
          <a:off x="2482754" y="54517"/>
          <a:ext cx="1125102" cy="675061"/>
        </a:xfrm>
        <a:prstGeom prst="rect">
          <a:avLst/>
        </a:prstGeom>
      </dgm:spPr>
    </dgm:pt>
    <dgm:pt modelId="{98970B87-CBE9-4DD7-96F7-7195B3FEDBB3}" type="pres">
      <dgm:prSet presAssocID="{6024C348-48A6-466A-B866-53D95834148A}" presName="sibTrans" presStyleCnt="0"/>
      <dgm:spPr/>
    </dgm:pt>
    <dgm:pt modelId="{B7DF53A9-A7E8-4795-899E-7328D6E7BF46}" type="pres">
      <dgm:prSet presAssocID="{37F2CCF8-87B5-4FDB-9B9A-8513FCBD785E}" presName="node" presStyleLbl="node1" presStyleIdx="3" presStyleCnt="19">
        <dgm:presLayoutVars>
          <dgm:bulletEnabled val="1"/>
        </dgm:presLayoutVars>
      </dgm:prSet>
      <dgm:spPr>
        <a:xfrm>
          <a:off x="3720368" y="54517"/>
          <a:ext cx="1125102" cy="675061"/>
        </a:xfrm>
        <a:prstGeom prst="rect">
          <a:avLst/>
        </a:prstGeom>
      </dgm:spPr>
    </dgm:pt>
    <dgm:pt modelId="{9112F9BB-B379-414E-885B-4B1E122FF292}" type="pres">
      <dgm:prSet presAssocID="{8749791B-89CF-498A-8BEF-2B175EDE4784}" presName="sibTrans" presStyleCnt="0"/>
      <dgm:spPr/>
    </dgm:pt>
    <dgm:pt modelId="{87574C14-52A6-4DD5-A148-3672425FE7BC}" type="pres">
      <dgm:prSet presAssocID="{0D764E7F-D31A-434D-9355-A2AD7B119281}" presName="node" presStyleLbl="node1" presStyleIdx="4" presStyleCnt="19">
        <dgm:presLayoutVars>
          <dgm:bulletEnabled val="1"/>
        </dgm:presLayoutVars>
      </dgm:prSet>
      <dgm:spPr>
        <a:xfrm>
          <a:off x="4957981" y="54517"/>
          <a:ext cx="1125102" cy="675061"/>
        </a:xfrm>
        <a:prstGeom prst="rect">
          <a:avLst/>
        </a:prstGeom>
      </dgm:spPr>
    </dgm:pt>
    <dgm:pt modelId="{7A790378-6E24-4E34-AF8F-131F88A216C0}" type="pres">
      <dgm:prSet presAssocID="{987F836B-25AF-499E-B0E7-6C76420E28D2}" presName="sibTrans" presStyleCnt="0"/>
      <dgm:spPr/>
    </dgm:pt>
    <dgm:pt modelId="{5C754182-F74E-41F8-8D4D-0AEC60A0B683}" type="pres">
      <dgm:prSet presAssocID="{22E4ED73-968F-49B2-9A59-409E66B73D9F}" presName="node" presStyleLbl="node1" presStyleIdx="5" presStyleCnt="19">
        <dgm:presLayoutVars>
          <dgm:bulletEnabled val="1"/>
        </dgm:presLayoutVars>
      </dgm:prSet>
      <dgm:spPr>
        <a:xfrm>
          <a:off x="6195594" y="54517"/>
          <a:ext cx="1125102" cy="675061"/>
        </a:xfrm>
        <a:prstGeom prst="rect">
          <a:avLst/>
        </a:prstGeom>
      </dgm:spPr>
    </dgm:pt>
    <dgm:pt modelId="{42E44235-888D-4710-872C-F95067565FA4}" type="pres">
      <dgm:prSet presAssocID="{4745C907-2E81-43FC-A090-5021A2118D2E}" presName="sibTrans" presStyleCnt="0"/>
      <dgm:spPr/>
    </dgm:pt>
    <dgm:pt modelId="{C81A7CA0-C162-4DBB-BAAF-C175623FA222}" type="pres">
      <dgm:prSet presAssocID="{3AEC79BD-9B63-4435-AA3E-A023DF63DE69}" presName="node" presStyleLbl="node1" presStyleIdx="6" presStyleCnt="19">
        <dgm:presLayoutVars>
          <dgm:bulletEnabled val="1"/>
        </dgm:presLayoutVars>
      </dgm:prSet>
      <dgm:spPr>
        <a:xfrm>
          <a:off x="7433207" y="54517"/>
          <a:ext cx="1125102" cy="675061"/>
        </a:xfrm>
        <a:prstGeom prst="rect">
          <a:avLst/>
        </a:prstGeom>
      </dgm:spPr>
    </dgm:pt>
    <dgm:pt modelId="{A9ABC4EE-A158-4A4F-A9D5-DFE83B53D6A7}" type="pres">
      <dgm:prSet presAssocID="{1A546804-05E3-45A0-8B8B-8AEEADE75187}" presName="sibTrans" presStyleCnt="0"/>
      <dgm:spPr/>
    </dgm:pt>
    <dgm:pt modelId="{417BFDBF-6CC2-487B-9562-6F51D41F818E}" type="pres">
      <dgm:prSet presAssocID="{79A26DB3-AEDB-4642-B443-4B6D39BDEDFC}" presName="node" presStyleLbl="node1" presStyleIdx="7" presStyleCnt="19">
        <dgm:presLayoutVars>
          <dgm:bulletEnabled val="1"/>
        </dgm:presLayoutVars>
      </dgm:prSet>
      <dgm:spPr/>
    </dgm:pt>
    <dgm:pt modelId="{4B7640DB-525A-4F56-954D-28F41145CDDF}" type="pres">
      <dgm:prSet presAssocID="{A7653A34-84E8-44D9-A004-E57C50554BE1}" presName="sibTrans" presStyleCnt="0"/>
      <dgm:spPr/>
    </dgm:pt>
    <dgm:pt modelId="{B4FE6297-AF00-4C99-B6DE-81C7307CE1A4}" type="pres">
      <dgm:prSet presAssocID="{5EC7E7E0-96BF-4ED0-BC38-CAE808C57E1E}" presName="node" presStyleLbl="node1" presStyleIdx="8" presStyleCnt="19">
        <dgm:presLayoutVars>
          <dgm:bulletEnabled val="1"/>
        </dgm:presLayoutVars>
      </dgm:prSet>
      <dgm:spPr>
        <a:xfrm>
          <a:off x="1245141" y="842089"/>
          <a:ext cx="1125102" cy="675061"/>
        </a:xfrm>
        <a:prstGeom prst="rect">
          <a:avLst/>
        </a:prstGeom>
      </dgm:spPr>
    </dgm:pt>
    <dgm:pt modelId="{7E13D973-8897-4DF6-BEC8-F4292557E564}" type="pres">
      <dgm:prSet presAssocID="{BBDEB412-A71E-444D-B795-EF4388D15445}" presName="sibTrans" presStyleCnt="0"/>
      <dgm:spPr/>
    </dgm:pt>
    <dgm:pt modelId="{3F3C02A9-6E0F-4B23-8849-A4EE7707DC35}" type="pres">
      <dgm:prSet presAssocID="{187C99C5-EC65-4013-B8DD-29CDD2F40183}" presName="node" presStyleLbl="node1" presStyleIdx="9" presStyleCnt="19">
        <dgm:presLayoutVars>
          <dgm:bulletEnabled val="1"/>
        </dgm:presLayoutVars>
      </dgm:prSet>
      <dgm:spPr>
        <a:xfrm>
          <a:off x="2482754" y="842089"/>
          <a:ext cx="1125102" cy="675061"/>
        </a:xfrm>
        <a:prstGeom prst="rect">
          <a:avLst/>
        </a:prstGeom>
      </dgm:spPr>
    </dgm:pt>
    <dgm:pt modelId="{8A0F07BB-6593-44BE-B51A-F17DC81014ED}" type="pres">
      <dgm:prSet presAssocID="{1345946D-AE10-4D94-89EC-A8AD5CF128E6}" presName="sibTrans" presStyleCnt="0"/>
      <dgm:spPr/>
    </dgm:pt>
    <dgm:pt modelId="{785E260B-B945-465E-BF57-52C341D7AD8A}" type="pres">
      <dgm:prSet presAssocID="{4D302403-4964-485C-946E-ADABA56BB15E}" presName="node" presStyleLbl="node1" presStyleIdx="10" presStyleCnt="19">
        <dgm:presLayoutVars>
          <dgm:bulletEnabled val="1"/>
        </dgm:presLayoutVars>
      </dgm:prSet>
      <dgm:spPr>
        <a:xfrm>
          <a:off x="3720368" y="842089"/>
          <a:ext cx="1125102" cy="675061"/>
        </a:xfrm>
        <a:prstGeom prst="rect">
          <a:avLst/>
        </a:prstGeom>
      </dgm:spPr>
    </dgm:pt>
    <dgm:pt modelId="{D0F7C2B9-E3C2-4E34-BD5E-A647072FA428}" type="pres">
      <dgm:prSet presAssocID="{70F26507-92CE-4248-A8DB-2348DA4F287A}" presName="sibTrans" presStyleCnt="0"/>
      <dgm:spPr/>
    </dgm:pt>
    <dgm:pt modelId="{BCC8779D-8AAC-4BD5-8FCA-850F3B9E4603}" type="pres">
      <dgm:prSet presAssocID="{F624E161-09CC-4CDE-8CEA-22D093F2D946}" presName="node" presStyleLbl="node1" presStyleIdx="11" presStyleCnt="19">
        <dgm:presLayoutVars>
          <dgm:bulletEnabled val="1"/>
        </dgm:presLayoutVars>
      </dgm:prSet>
      <dgm:spPr>
        <a:xfrm>
          <a:off x="4957981" y="842089"/>
          <a:ext cx="1125102" cy="675061"/>
        </a:xfrm>
        <a:prstGeom prst="rect">
          <a:avLst/>
        </a:prstGeom>
      </dgm:spPr>
    </dgm:pt>
    <dgm:pt modelId="{4BD2638B-4619-4263-82BD-468FA4029CD3}" type="pres">
      <dgm:prSet presAssocID="{D0BC25F7-3F82-4AF8-A9CE-6BE3E33BDD8F}" presName="sibTrans" presStyleCnt="0"/>
      <dgm:spPr/>
    </dgm:pt>
    <dgm:pt modelId="{5BC33E2B-1331-4E60-8AB1-4EFF28D7A4C7}" type="pres">
      <dgm:prSet presAssocID="{3750F8F1-D410-427C-8716-D53375437991}" presName="node" presStyleLbl="node1" presStyleIdx="12" presStyleCnt="19">
        <dgm:presLayoutVars>
          <dgm:bulletEnabled val="1"/>
        </dgm:presLayoutVars>
      </dgm:prSet>
      <dgm:spPr>
        <a:xfrm>
          <a:off x="6195594" y="842089"/>
          <a:ext cx="1125102" cy="675061"/>
        </a:xfrm>
        <a:prstGeom prst="rect">
          <a:avLst/>
        </a:prstGeom>
      </dgm:spPr>
    </dgm:pt>
    <dgm:pt modelId="{270543DE-F03C-4084-BB5F-55ACB02A46A5}" type="pres">
      <dgm:prSet presAssocID="{33F4A7C7-54EC-4670-BE8C-9DAEF894E8FB}" presName="sibTrans" presStyleCnt="0"/>
      <dgm:spPr/>
    </dgm:pt>
    <dgm:pt modelId="{1F1B79A7-8FD9-4418-A940-703317DC30B4}" type="pres">
      <dgm:prSet presAssocID="{47D2E865-4403-478F-BC8D-10E6A47674EC}" presName="node" presStyleLbl="node1" presStyleIdx="13" presStyleCnt="19">
        <dgm:presLayoutVars>
          <dgm:bulletEnabled val="1"/>
        </dgm:presLayoutVars>
      </dgm:prSet>
      <dgm:spPr>
        <a:xfrm>
          <a:off x="7433207" y="842089"/>
          <a:ext cx="1125102" cy="675061"/>
        </a:xfrm>
        <a:prstGeom prst="rect">
          <a:avLst/>
        </a:prstGeom>
      </dgm:spPr>
    </dgm:pt>
    <dgm:pt modelId="{707C09C1-10BF-4E58-B27F-CD0E7360310C}" type="pres">
      <dgm:prSet presAssocID="{302AB332-E7B9-4367-88FA-B11173DCAC11}" presName="sibTrans" presStyleCnt="0"/>
      <dgm:spPr/>
    </dgm:pt>
    <dgm:pt modelId="{350FBC73-384A-4ACD-8208-C1CA79B074D7}" type="pres">
      <dgm:prSet presAssocID="{ED65C59E-F334-49B2-B97B-91374066D2D0}" presName="node" presStyleLbl="node1" presStyleIdx="14" presStyleCnt="19">
        <dgm:presLayoutVars>
          <dgm:bulletEnabled val="1"/>
        </dgm:presLayoutVars>
      </dgm:prSet>
      <dgm:spPr>
        <a:xfrm>
          <a:off x="1245141" y="1629661"/>
          <a:ext cx="1125102" cy="675061"/>
        </a:xfrm>
        <a:prstGeom prst="rect">
          <a:avLst/>
        </a:prstGeom>
      </dgm:spPr>
    </dgm:pt>
    <dgm:pt modelId="{761B9B74-43DA-4390-A8A2-238326F4D525}" type="pres">
      <dgm:prSet presAssocID="{28F6E00C-C7D0-4C79-8256-409FEB340870}" presName="sibTrans" presStyleCnt="0"/>
      <dgm:spPr/>
    </dgm:pt>
    <dgm:pt modelId="{0473D6FE-DCFE-4F06-8C9F-40188F56214A}" type="pres">
      <dgm:prSet presAssocID="{72D80361-6D91-4BE6-9BEE-E0DD0C67BDC4}" presName="node" presStyleLbl="node1" presStyleIdx="15" presStyleCnt="19">
        <dgm:presLayoutVars>
          <dgm:bulletEnabled val="1"/>
        </dgm:presLayoutVars>
      </dgm:prSet>
      <dgm:spPr>
        <a:xfrm>
          <a:off x="2482754" y="1629661"/>
          <a:ext cx="1125102" cy="675061"/>
        </a:xfrm>
        <a:prstGeom prst="rect">
          <a:avLst/>
        </a:prstGeom>
      </dgm:spPr>
    </dgm:pt>
    <dgm:pt modelId="{1AB5A0F2-DDF4-4060-82A9-B0087A2FCC22}" type="pres">
      <dgm:prSet presAssocID="{FC1B1157-18EF-4652-9389-3B9F423E5F78}" presName="sibTrans" presStyleCnt="0"/>
      <dgm:spPr/>
    </dgm:pt>
    <dgm:pt modelId="{DA61F5B3-20F7-4931-A1CC-C2ACA1EDFD41}" type="pres">
      <dgm:prSet presAssocID="{866B8EB1-1D9E-459B-B70E-272A8CF0D5F8}" presName="node" presStyleLbl="node1" presStyleIdx="16" presStyleCnt="19">
        <dgm:presLayoutVars>
          <dgm:bulletEnabled val="1"/>
        </dgm:presLayoutVars>
      </dgm:prSet>
      <dgm:spPr>
        <a:xfrm>
          <a:off x="3720368" y="1629661"/>
          <a:ext cx="1125102" cy="675061"/>
        </a:xfrm>
        <a:prstGeom prst="rect">
          <a:avLst/>
        </a:prstGeom>
      </dgm:spPr>
    </dgm:pt>
    <dgm:pt modelId="{72C934EA-5F66-46F4-B02B-73EC4E499EA9}" type="pres">
      <dgm:prSet presAssocID="{09F1B6F1-F6CC-4517-9280-3D03224943B1}" presName="sibTrans" presStyleCnt="0"/>
      <dgm:spPr/>
    </dgm:pt>
    <dgm:pt modelId="{A5F93E39-5BF5-48A2-BF42-F616E45294DF}" type="pres">
      <dgm:prSet presAssocID="{700F477A-6EE7-4BCF-97AC-26B0B62853E0}" presName="node" presStyleLbl="node1" presStyleIdx="17" presStyleCnt="19">
        <dgm:presLayoutVars>
          <dgm:bulletEnabled val="1"/>
        </dgm:presLayoutVars>
      </dgm:prSet>
      <dgm:spPr>
        <a:xfrm>
          <a:off x="4957981" y="1629661"/>
          <a:ext cx="1125102" cy="675061"/>
        </a:xfrm>
        <a:prstGeom prst="rect">
          <a:avLst/>
        </a:prstGeom>
      </dgm:spPr>
    </dgm:pt>
    <dgm:pt modelId="{6303CE09-5BA2-40D5-874C-995B31DA9735}" type="pres">
      <dgm:prSet presAssocID="{F29E55CF-6094-4FBF-9E9E-4CEA60EA0B11}" presName="sibTrans" presStyleCnt="0"/>
      <dgm:spPr/>
    </dgm:pt>
    <dgm:pt modelId="{0CB23C81-F0B9-46BE-AE02-A5BB090F29D3}" type="pres">
      <dgm:prSet presAssocID="{18EBCF84-3A1E-42C0-8DF1-A6FAC970C733}" presName="node" presStyleLbl="node1" presStyleIdx="18" presStyleCnt="19">
        <dgm:presLayoutVars>
          <dgm:bulletEnabled val="1"/>
        </dgm:presLayoutVars>
      </dgm:prSet>
      <dgm:spPr>
        <a:xfrm>
          <a:off x="6195594" y="1629661"/>
          <a:ext cx="1125102" cy="675061"/>
        </a:xfrm>
        <a:prstGeom prst="rect">
          <a:avLst/>
        </a:prstGeom>
      </dgm:spPr>
    </dgm:pt>
  </dgm:ptLst>
  <dgm:cxnLst>
    <dgm:cxn modelId="{C0200400-7D0D-489F-9450-C6B6E2BCFF82}" srcId="{DA9131E9-7625-45C9-A628-9B4557C9CF75}" destId="{4D302403-4964-485C-946E-ADABA56BB15E}" srcOrd="10" destOrd="0" parTransId="{DDE4DCC3-41EF-434B-8FB5-576700643E00}" sibTransId="{70F26507-92CE-4248-A8DB-2348DA4F287A}"/>
    <dgm:cxn modelId="{644D1306-8704-464E-97CB-1F2E8E7B7E88}" type="presOf" srcId="{866B8EB1-1D9E-459B-B70E-272A8CF0D5F8}" destId="{DA61F5B3-20F7-4931-A1CC-C2ACA1EDFD41}" srcOrd="0" destOrd="0" presId="urn:microsoft.com/office/officeart/2005/8/layout/default"/>
    <dgm:cxn modelId="{D3D6180B-FC21-43A6-8187-BE62ACCE6726}" srcId="{DA9131E9-7625-45C9-A628-9B4557C9CF75}" destId="{5EC7E7E0-96BF-4ED0-BC38-CAE808C57E1E}" srcOrd="8" destOrd="0" parTransId="{CA4FECB1-DD63-4250-A229-0B3696E1002E}" sibTransId="{BBDEB412-A71E-444D-B795-EF4388D15445}"/>
    <dgm:cxn modelId="{33C18013-448B-4B60-B4E8-9AAA55AC6761}" type="presOf" srcId="{18EBCF84-3A1E-42C0-8DF1-A6FAC970C733}" destId="{0CB23C81-F0B9-46BE-AE02-A5BB090F29D3}" srcOrd="0" destOrd="0" presId="urn:microsoft.com/office/officeart/2005/8/layout/default"/>
    <dgm:cxn modelId="{FAF7C514-5AA6-4427-A074-4B68A093F9FB}" type="presOf" srcId="{3750F8F1-D410-427C-8716-D53375437991}" destId="{5BC33E2B-1331-4E60-8AB1-4EFF28D7A4C7}" srcOrd="0" destOrd="0" presId="urn:microsoft.com/office/officeart/2005/8/layout/default"/>
    <dgm:cxn modelId="{9965B81E-6F3E-4852-99BA-71446A95ADAE}" type="presOf" srcId="{4C0BE2AD-947B-48CD-8894-EF39964A7BFC}" destId="{19E9BA71-72D1-4EF6-8D79-2E76D76E13EC}" srcOrd="0" destOrd="0" presId="urn:microsoft.com/office/officeart/2005/8/layout/default"/>
    <dgm:cxn modelId="{E74CF527-C9CC-4E29-B62B-55C874AA2FF1}" type="presOf" srcId="{0D764E7F-D31A-434D-9355-A2AD7B119281}" destId="{87574C14-52A6-4DD5-A148-3672425FE7BC}" srcOrd="0" destOrd="0" presId="urn:microsoft.com/office/officeart/2005/8/layout/default"/>
    <dgm:cxn modelId="{1AADB628-ABDB-4513-8A97-5689518284CA}" srcId="{DA9131E9-7625-45C9-A628-9B4557C9CF75}" destId="{0D764E7F-D31A-434D-9355-A2AD7B119281}" srcOrd="4" destOrd="0" parTransId="{8B03A998-4ABF-40E5-932D-3F7EDF8E3556}" sibTransId="{987F836B-25AF-499E-B0E7-6C76420E28D2}"/>
    <dgm:cxn modelId="{5846B12F-A071-4489-B02D-ACB94ED38842}" type="presOf" srcId="{72D80361-6D91-4BE6-9BEE-E0DD0C67BDC4}" destId="{0473D6FE-DCFE-4F06-8C9F-40188F56214A}" srcOrd="0" destOrd="0" presId="urn:microsoft.com/office/officeart/2005/8/layout/default"/>
    <dgm:cxn modelId="{0BDA2133-6067-4F4E-B20B-E0E43854A28F}" srcId="{DA9131E9-7625-45C9-A628-9B4557C9CF75}" destId="{967BADBA-6A04-4EC5-95B9-54E45F76843E}" srcOrd="0" destOrd="0" parTransId="{A341C727-71AB-46E9-AB44-C31897CF4851}" sibTransId="{753549BE-AA12-4066-BEDB-ACA6D6CEC926}"/>
    <dgm:cxn modelId="{6863955C-A604-40DF-B700-4084A3B72C50}" type="presOf" srcId="{37F2CCF8-87B5-4FDB-9B9A-8513FCBD785E}" destId="{B7DF53A9-A7E8-4795-899E-7328D6E7BF46}" srcOrd="0" destOrd="0" presId="urn:microsoft.com/office/officeart/2005/8/layout/default"/>
    <dgm:cxn modelId="{390B6541-EE9B-4601-A3D8-77285A805D7B}" srcId="{DA9131E9-7625-45C9-A628-9B4557C9CF75}" destId="{866B8EB1-1D9E-459B-B70E-272A8CF0D5F8}" srcOrd="16" destOrd="0" parTransId="{B22ACD90-2882-4856-88E2-F90284606AFA}" sibTransId="{09F1B6F1-F6CC-4517-9280-3D03224943B1}"/>
    <dgm:cxn modelId="{72CFA961-06CC-4466-AEDB-5B9268B0C962}" srcId="{DA9131E9-7625-45C9-A628-9B4557C9CF75}" destId="{79A26DB3-AEDB-4642-B443-4B6D39BDEDFC}" srcOrd="7" destOrd="0" parTransId="{46B04023-780F-4ED3-A021-E16A37CADDE3}" sibTransId="{A7653A34-84E8-44D9-A004-E57C50554BE1}"/>
    <dgm:cxn modelId="{AAFD6344-AAFD-4F69-9BEF-4EEB3E3D11F4}" srcId="{DA9131E9-7625-45C9-A628-9B4557C9CF75}" destId="{18EBCF84-3A1E-42C0-8DF1-A6FAC970C733}" srcOrd="18" destOrd="0" parTransId="{67BC8239-3B3D-42D6-90F8-720CB55AA081}" sibTransId="{45A2C21A-33FC-4303-AAB9-105CF0B38764}"/>
    <dgm:cxn modelId="{E0AE1967-5C17-4237-97B1-40FE82CEE36F}" srcId="{DA9131E9-7625-45C9-A628-9B4557C9CF75}" destId="{22E4ED73-968F-49B2-9A59-409E66B73D9F}" srcOrd="5" destOrd="0" parTransId="{C5CD67C6-E452-4738-9F67-73D1BB998594}" sibTransId="{4745C907-2E81-43FC-A090-5021A2118D2E}"/>
    <dgm:cxn modelId="{AA98716A-6861-40DA-9572-D0300E999A91}" srcId="{DA9131E9-7625-45C9-A628-9B4557C9CF75}" destId="{F624E161-09CC-4CDE-8CEA-22D093F2D946}" srcOrd="11" destOrd="0" parTransId="{69E6BFE8-9362-47F1-96C0-966EADFA3314}" sibTransId="{D0BC25F7-3F82-4AF8-A9CE-6BE3E33BDD8F}"/>
    <dgm:cxn modelId="{91FE0E6D-6A46-41CA-A45D-34574A921F2F}" srcId="{DA9131E9-7625-45C9-A628-9B4557C9CF75}" destId="{187C99C5-EC65-4013-B8DD-29CDD2F40183}" srcOrd="9" destOrd="0" parTransId="{B632FD69-CB6D-40CC-8D89-F33C97F3F4CB}" sibTransId="{1345946D-AE10-4D94-89EC-A8AD5CF128E6}"/>
    <dgm:cxn modelId="{38EED650-8E08-4A26-803B-8ACD1D5DA7C8}" type="presOf" srcId="{5EC7E7E0-96BF-4ED0-BC38-CAE808C57E1E}" destId="{B4FE6297-AF00-4C99-B6DE-81C7307CE1A4}" srcOrd="0" destOrd="0" presId="urn:microsoft.com/office/officeart/2005/8/layout/default"/>
    <dgm:cxn modelId="{122EE670-B238-487C-93BB-A6F4B57C132C}" srcId="{DA9131E9-7625-45C9-A628-9B4557C9CF75}" destId="{3750F8F1-D410-427C-8716-D53375437991}" srcOrd="12" destOrd="0" parTransId="{63F7BB10-BE63-4C4F-8887-FD579CF80E2C}" sibTransId="{33F4A7C7-54EC-4670-BE8C-9DAEF894E8FB}"/>
    <dgm:cxn modelId="{108B647E-2390-4010-ABF7-E1599283FD23}" type="presOf" srcId="{967BADBA-6A04-4EC5-95B9-54E45F76843E}" destId="{63830214-7EF4-415B-9D2E-AA82D1AF642F}" srcOrd="0" destOrd="0" presId="urn:microsoft.com/office/officeart/2005/8/layout/default"/>
    <dgm:cxn modelId="{7D531686-F238-4C7F-A60D-72B148D5366A}" srcId="{DA9131E9-7625-45C9-A628-9B4557C9CF75}" destId="{47D2E865-4403-478F-BC8D-10E6A47674EC}" srcOrd="13" destOrd="0" parTransId="{F161E104-9610-4708-B403-7A813DCC83DE}" sibTransId="{302AB332-E7B9-4367-88FA-B11173DCAC11}"/>
    <dgm:cxn modelId="{3B290688-F729-440B-ABA0-E2C140C38E19}" srcId="{DA9131E9-7625-45C9-A628-9B4557C9CF75}" destId="{700F477A-6EE7-4BCF-97AC-26B0B62853E0}" srcOrd="17" destOrd="0" parTransId="{BFF3E602-1B9C-4762-8CCA-D139D92BF856}" sibTransId="{F29E55CF-6094-4FBF-9E9E-4CEA60EA0B11}"/>
    <dgm:cxn modelId="{7ED93688-2F08-4A1D-BEE5-B45A211A47CF}" type="presOf" srcId="{ED65C59E-F334-49B2-B97B-91374066D2D0}" destId="{350FBC73-384A-4ACD-8208-C1CA79B074D7}" srcOrd="0" destOrd="0" presId="urn:microsoft.com/office/officeart/2005/8/layout/default"/>
    <dgm:cxn modelId="{60CF6197-FB74-4F23-94E0-CF8FC5953C3E}" type="presOf" srcId="{71475BDB-4218-4BBE-9EB8-E8F352D885F2}" destId="{5D824861-9D48-4A8B-95D8-0F9D399F16E5}" srcOrd="0" destOrd="0" presId="urn:microsoft.com/office/officeart/2005/8/layout/default"/>
    <dgm:cxn modelId="{25A1B9A6-B454-45D9-82B7-54072EE0CEB2}" type="presOf" srcId="{3AEC79BD-9B63-4435-AA3E-A023DF63DE69}" destId="{C81A7CA0-C162-4DBB-BAAF-C175623FA222}" srcOrd="0" destOrd="0" presId="urn:microsoft.com/office/officeart/2005/8/layout/default"/>
    <dgm:cxn modelId="{4119C5A6-A41E-4974-AF36-5C515A76B8DA}" type="presOf" srcId="{22E4ED73-968F-49B2-9A59-409E66B73D9F}" destId="{5C754182-F74E-41F8-8D4D-0AEC60A0B683}" srcOrd="0" destOrd="0" presId="urn:microsoft.com/office/officeart/2005/8/layout/default"/>
    <dgm:cxn modelId="{1870A2AC-8DAE-4A5C-AA80-3E61D9B13F3C}" srcId="{DA9131E9-7625-45C9-A628-9B4557C9CF75}" destId="{72D80361-6D91-4BE6-9BEE-E0DD0C67BDC4}" srcOrd="15" destOrd="0" parTransId="{F5D371EB-91C3-4FD4-8A3B-781B0E88A04A}" sibTransId="{FC1B1157-18EF-4652-9389-3B9F423E5F78}"/>
    <dgm:cxn modelId="{A7B1BCB0-CEA7-4853-B271-02AF091FB3AC}" srcId="{DA9131E9-7625-45C9-A628-9B4557C9CF75}" destId="{71475BDB-4218-4BBE-9EB8-E8F352D885F2}" srcOrd="2" destOrd="0" parTransId="{C9550DC2-1BB6-4D23-B63A-E6705B387EA1}" sibTransId="{6024C348-48A6-466A-B866-53D95834148A}"/>
    <dgm:cxn modelId="{7703E0B9-98AC-4841-A98F-C03FE28CC529}" type="presOf" srcId="{187C99C5-EC65-4013-B8DD-29CDD2F40183}" destId="{3F3C02A9-6E0F-4B23-8849-A4EE7707DC35}" srcOrd="0" destOrd="0" presId="urn:microsoft.com/office/officeart/2005/8/layout/default"/>
    <dgm:cxn modelId="{BAB383BC-DCA3-4202-B6D2-7F24AA7A3B38}" type="presOf" srcId="{F624E161-09CC-4CDE-8CEA-22D093F2D946}" destId="{BCC8779D-8AAC-4BD5-8FCA-850F3B9E4603}" srcOrd="0" destOrd="0" presId="urn:microsoft.com/office/officeart/2005/8/layout/default"/>
    <dgm:cxn modelId="{FA5312BE-EE11-4370-8565-D83CC6C50A0A}" type="presOf" srcId="{47D2E865-4403-478F-BC8D-10E6A47674EC}" destId="{1F1B79A7-8FD9-4418-A940-703317DC30B4}" srcOrd="0" destOrd="0" presId="urn:microsoft.com/office/officeart/2005/8/layout/default"/>
    <dgm:cxn modelId="{E70967BE-81B4-49B3-9EF3-A3D9B8BF3EAD}" srcId="{DA9131E9-7625-45C9-A628-9B4557C9CF75}" destId="{4C0BE2AD-947B-48CD-8894-EF39964A7BFC}" srcOrd="1" destOrd="0" parTransId="{DB9F28CB-7980-4B04-8B3D-2EF0E075B747}" sibTransId="{48F1A6B9-227F-44B5-AA18-17F8B80B3E30}"/>
    <dgm:cxn modelId="{5E7AF3CD-009C-46A4-95D7-E8AAA0619954}" type="presOf" srcId="{4D302403-4964-485C-946E-ADABA56BB15E}" destId="{785E260B-B945-465E-BF57-52C341D7AD8A}" srcOrd="0" destOrd="0" presId="urn:microsoft.com/office/officeart/2005/8/layout/default"/>
    <dgm:cxn modelId="{09388ED3-0E09-44DB-BD2C-FD7B0BD36D96}" type="presOf" srcId="{79A26DB3-AEDB-4642-B443-4B6D39BDEDFC}" destId="{417BFDBF-6CC2-487B-9562-6F51D41F818E}" srcOrd="0" destOrd="0" presId="urn:microsoft.com/office/officeart/2005/8/layout/default"/>
    <dgm:cxn modelId="{104E67DB-209E-4025-BF8C-4C9E68DB06B2}" type="presOf" srcId="{DA9131E9-7625-45C9-A628-9B4557C9CF75}" destId="{BD3ED86F-4C34-4D21-BAA2-FDCC4A26517B}" srcOrd="0" destOrd="0" presId="urn:microsoft.com/office/officeart/2005/8/layout/default"/>
    <dgm:cxn modelId="{060B4CDC-4317-4C24-979E-9EB0FC00B52B}" srcId="{DA9131E9-7625-45C9-A628-9B4557C9CF75}" destId="{ED65C59E-F334-49B2-B97B-91374066D2D0}" srcOrd="14" destOrd="0" parTransId="{4DA43E54-C07D-43A1-A1DE-3BD624E33E29}" sibTransId="{28F6E00C-C7D0-4C79-8256-409FEB340870}"/>
    <dgm:cxn modelId="{20F726E0-1AED-4E43-9065-E4251AD3CA5D}" srcId="{DA9131E9-7625-45C9-A628-9B4557C9CF75}" destId="{37F2CCF8-87B5-4FDB-9B9A-8513FCBD785E}" srcOrd="3" destOrd="0" parTransId="{A242EC73-5414-4866-941C-CB216A95D7F2}" sibTransId="{8749791B-89CF-498A-8BEF-2B175EDE4784}"/>
    <dgm:cxn modelId="{5E663CE8-6B39-49E6-86D3-374BB4AA5312}" type="presOf" srcId="{700F477A-6EE7-4BCF-97AC-26B0B62853E0}" destId="{A5F93E39-5BF5-48A2-BF42-F616E45294DF}" srcOrd="0" destOrd="0" presId="urn:microsoft.com/office/officeart/2005/8/layout/default"/>
    <dgm:cxn modelId="{8ED833F2-10AE-493B-A197-B70FD14E8BD1}" srcId="{DA9131E9-7625-45C9-A628-9B4557C9CF75}" destId="{3AEC79BD-9B63-4435-AA3E-A023DF63DE69}" srcOrd="6" destOrd="0" parTransId="{9B27BBEF-41EA-43EF-8D75-08905156880F}" sibTransId="{1A546804-05E3-45A0-8B8B-8AEEADE75187}"/>
    <dgm:cxn modelId="{8037FCA8-5331-443E-A131-AB300830D9B5}" type="presParOf" srcId="{BD3ED86F-4C34-4D21-BAA2-FDCC4A26517B}" destId="{63830214-7EF4-415B-9D2E-AA82D1AF642F}" srcOrd="0" destOrd="0" presId="urn:microsoft.com/office/officeart/2005/8/layout/default"/>
    <dgm:cxn modelId="{AE78A722-0F07-4140-B3D3-BC9AF118CE0E}" type="presParOf" srcId="{BD3ED86F-4C34-4D21-BAA2-FDCC4A26517B}" destId="{8CB92EDE-74A3-49C1-9002-F2D92CF6F477}" srcOrd="1" destOrd="0" presId="urn:microsoft.com/office/officeart/2005/8/layout/default"/>
    <dgm:cxn modelId="{F879AC10-38F3-485E-B1D8-C49778CACDD1}" type="presParOf" srcId="{BD3ED86F-4C34-4D21-BAA2-FDCC4A26517B}" destId="{19E9BA71-72D1-4EF6-8D79-2E76D76E13EC}" srcOrd="2" destOrd="0" presId="urn:microsoft.com/office/officeart/2005/8/layout/default"/>
    <dgm:cxn modelId="{C3B294B4-83D5-43BF-A2FA-E1B13FF3FB9B}" type="presParOf" srcId="{BD3ED86F-4C34-4D21-BAA2-FDCC4A26517B}" destId="{0FE5D32E-4CE3-40CE-913B-E3C1958F886B}" srcOrd="3" destOrd="0" presId="urn:microsoft.com/office/officeart/2005/8/layout/default"/>
    <dgm:cxn modelId="{E88635B1-A158-400C-8450-52FABAA60C8C}" type="presParOf" srcId="{BD3ED86F-4C34-4D21-BAA2-FDCC4A26517B}" destId="{5D824861-9D48-4A8B-95D8-0F9D399F16E5}" srcOrd="4" destOrd="0" presId="urn:microsoft.com/office/officeart/2005/8/layout/default"/>
    <dgm:cxn modelId="{85CE809B-5363-4C35-A2AC-A67F28D27533}" type="presParOf" srcId="{BD3ED86F-4C34-4D21-BAA2-FDCC4A26517B}" destId="{98970B87-CBE9-4DD7-96F7-7195B3FEDBB3}" srcOrd="5" destOrd="0" presId="urn:microsoft.com/office/officeart/2005/8/layout/default"/>
    <dgm:cxn modelId="{A8A779BF-C58C-4290-97E4-A8D88157A4EA}" type="presParOf" srcId="{BD3ED86F-4C34-4D21-BAA2-FDCC4A26517B}" destId="{B7DF53A9-A7E8-4795-899E-7328D6E7BF46}" srcOrd="6" destOrd="0" presId="urn:microsoft.com/office/officeart/2005/8/layout/default"/>
    <dgm:cxn modelId="{A3CB6876-FAA1-461D-BF58-0FCE943B9D03}" type="presParOf" srcId="{BD3ED86F-4C34-4D21-BAA2-FDCC4A26517B}" destId="{9112F9BB-B379-414E-885B-4B1E122FF292}" srcOrd="7" destOrd="0" presId="urn:microsoft.com/office/officeart/2005/8/layout/default"/>
    <dgm:cxn modelId="{6D864BEE-442F-412A-BFB1-C77C774E3D0E}" type="presParOf" srcId="{BD3ED86F-4C34-4D21-BAA2-FDCC4A26517B}" destId="{87574C14-52A6-4DD5-A148-3672425FE7BC}" srcOrd="8" destOrd="0" presId="urn:microsoft.com/office/officeart/2005/8/layout/default"/>
    <dgm:cxn modelId="{5E51548F-3026-4493-9294-39048A98B791}" type="presParOf" srcId="{BD3ED86F-4C34-4D21-BAA2-FDCC4A26517B}" destId="{7A790378-6E24-4E34-AF8F-131F88A216C0}" srcOrd="9" destOrd="0" presId="urn:microsoft.com/office/officeart/2005/8/layout/default"/>
    <dgm:cxn modelId="{B41129DF-09BA-4705-B21F-318397CDB528}" type="presParOf" srcId="{BD3ED86F-4C34-4D21-BAA2-FDCC4A26517B}" destId="{5C754182-F74E-41F8-8D4D-0AEC60A0B683}" srcOrd="10" destOrd="0" presId="urn:microsoft.com/office/officeart/2005/8/layout/default"/>
    <dgm:cxn modelId="{EAA2E6CC-4C86-421C-B279-C30724791BD8}" type="presParOf" srcId="{BD3ED86F-4C34-4D21-BAA2-FDCC4A26517B}" destId="{42E44235-888D-4710-872C-F95067565FA4}" srcOrd="11" destOrd="0" presId="urn:microsoft.com/office/officeart/2005/8/layout/default"/>
    <dgm:cxn modelId="{E3F9AD8A-E8DF-4C70-AA6F-15E7D00FFD21}" type="presParOf" srcId="{BD3ED86F-4C34-4D21-BAA2-FDCC4A26517B}" destId="{C81A7CA0-C162-4DBB-BAAF-C175623FA222}" srcOrd="12" destOrd="0" presId="urn:microsoft.com/office/officeart/2005/8/layout/default"/>
    <dgm:cxn modelId="{D4664937-52D5-46CB-8CF9-0C575A19EB85}" type="presParOf" srcId="{BD3ED86F-4C34-4D21-BAA2-FDCC4A26517B}" destId="{A9ABC4EE-A158-4A4F-A9D5-DFE83B53D6A7}" srcOrd="13" destOrd="0" presId="urn:microsoft.com/office/officeart/2005/8/layout/default"/>
    <dgm:cxn modelId="{ED167C55-1965-4F87-A107-53E78A1B1FD3}" type="presParOf" srcId="{BD3ED86F-4C34-4D21-BAA2-FDCC4A26517B}" destId="{417BFDBF-6CC2-487B-9562-6F51D41F818E}" srcOrd="14" destOrd="0" presId="urn:microsoft.com/office/officeart/2005/8/layout/default"/>
    <dgm:cxn modelId="{A8B12A4F-9C15-4C07-B5D4-90B9D44C340A}" type="presParOf" srcId="{BD3ED86F-4C34-4D21-BAA2-FDCC4A26517B}" destId="{4B7640DB-525A-4F56-954D-28F41145CDDF}" srcOrd="15" destOrd="0" presId="urn:microsoft.com/office/officeart/2005/8/layout/default"/>
    <dgm:cxn modelId="{BEEBBEF9-A9EC-46EC-B8DB-5A1FE8FB339B}" type="presParOf" srcId="{BD3ED86F-4C34-4D21-BAA2-FDCC4A26517B}" destId="{B4FE6297-AF00-4C99-B6DE-81C7307CE1A4}" srcOrd="16" destOrd="0" presId="urn:microsoft.com/office/officeart/2005/8/layout/default"/>
    <dgm:cxn modelId="{3BA13CC4-08BC-4B32-B3D3-BE3E01671FFF}" type="presParOf" srcId="{BD3ED86F-4C34-4D21-BAA2-FDCC4A26517B}" destId="{7E13D973-8897-4DF6-BEC8-F4292557E564}" srcOrd="17" destOrd="0" presId="urn:microsoft.com/office/officeart/2005/8/layout/default"/>
    <dgm:cxn modelId="{302C9B0D-2D13-40AC-BFAC-B2944E871192}" type="presParOf" srcId="{BD3ED86F-4C34-4D21-BAA2-FDCC4A26517B}" destId="{3F3C02A9-6E0F-4B23-8849-A4EE7707DC35}" srcOrd="18" destOrd="0" presId="urn:microsoft.com/office/officeart/2005/8/layout/default"/>
    <dgm:cxn modelId="{13D9CB32-F651-42A1-9F68-18D9BA126C28}" type="presParOf" srcId="{BD3ED86F-4C34-4D21-BAA2-FDCC4A26517B}" destId="{8A0F07BB-6593-44BE-B51A-F17DC81014ED}" srcOrd="19" destOrd="0" presId="urn:microsoft.com/office/officeart/2005/8/layout/default"/>
    <dgm:cxn modelId="{11CF572B-748F-41E1-B1BD-BAB045E6954B}" type="presParOf" srcId="{BD3ED86F-4C34-4D21-BAA2-FDCC4A26517B}" destId="{785E260B-B945-465E-BF57-52C341D7AD8A}" srcOrd="20" destOrd="0" presId="urn:microsoft.com/office/officeart/2005/8/layout/default"/>
    <dgm:cxn modelId="{36D78649-7680-4FFA-9548-5F1538C9FE04}" type="presParOf" srcId="{BD3ED86F-4C34-4D21-BAA2-FDCC4A26517B}" destId="{D0F7C2B9-E3C2-4E34-BD5E-A647072FA428}" srcOrd="21" destOrd="0" presId="urn:microsoft.com/office/officeart/2005/8/layout/default"/>
    <dgm:cxn modelId="{2FF5AB3C-01D6-4242-AB29-61C2C9D5E6A8}" type="presParOf" srcId="{BD3ED86F-4C34-4D21-BAA2-FDCC4A26517B}" destId="{BCC8779D-8AAC-4BD5-8FCA-850F3B9E4603}" srcOrd="22" destOrd="0" presId="urn:microsoft.com/office/officeart/2005/8/layout/default"/>
    <dgm:cxn modelId="{66F2C06C-C4CD-4F0F-BFC9-E02C430E92FC}" type="presParOf" srcId="{BD3ED86F-4C34-4D21-BAA2-FDCC4A26517B}" destId="{4BD2638B-4619-4263-82BD-468FA4029CD3}" srcOrd="23" destOrd="0" presId="urn:microsoft.com/office/officeart/2005/8/layout/default"/>
    <dgm:cxn modelId="{0DEFD671-5DB1-4793-B5FC-6325AF74C6EB}" type="presParOf" srcId="{BD3ED86F-4C34-4D21-BAA2-FDCC4A26517B}" destId="{5BC33E2B-1331-4E60-8AB1-4EFF28D7A4C7}" srcOrd="24" destOrd="0" presId="urn:microsoft.com/office/officeart/2005/8/layout/default"/>
    <dgm:cxn modelId="{38E1BD44-5F3B-4B28-86FF-EB141D6A81FD}" type="presParOf" srcId="{BD3ED86F-4C34-4D21-BAA2-FDCC4A26517B}" destId="{270543DE-F03C-4084-BB5F-55ACB02A46A5}" srcOrd="25" destOrd="0" presId="urn:microsoft.com/office/officeart/2005/8/layout/default"/>
    <dgm:cxn modelId="{3AABEB51-2F3A-46AC-9FF5-EA59F94146F6}" type="presParOf" srcId="{BD3ED86F-4C34-4D21-BAA2-FDCC4A26517B}" destId="{1F1B79A7-8FD9-4418-A940-703317DC30B4}" srcOrd="26" destOrd="0" presId="urn:microsoft.com/office/officeart/2005/8/layout/default"/>
    <dgm:cxn modelId="{10AE3DFC-66E5-4053-A8A1-6B67618393E1}" type="presParOf" srcId="{BD3ED86F-4C34-4D21-BAA2-FDCC4A26517B}" destId="{707C09C1-10BF-4E58-B27F-CD0E7360310C}" srcOrd="27" destOrd="0" presId="urn:microsoft.com/office/officeart/2005/8/layout/default"/>
    <dgm:cxn modelId="{388E1B66-EE38-4D48-8189-16E84C9C3611}" type="presParOf" srcId="{BD3ED86F-4C34-4D21-BAA2-FDCC4A26517B}" destId="{350FBC73-384A-4ACD-8208-C1CA79B074D7}" srcOrd="28" destOrd="0" presId="urn:microsoft.com/office/officeart/2005/8/layout/default"/>
    <dgm:cxn modelId="{1120342E-B7F6-46FF-82B8-0A02A251E75C}" type="presParOf" srcId="{BD3ED86F-4C34-4D21-BAA2-FDCC4A26517B}" destId="{761B9B74-43DA-4390-A8A2-238326F4D525}" srcOrd="29" destOrd="0" presId="urn:microsoft.com/office/officeart/2005/8/layout/default"/>
    <dgm:cxn modelId="{567260A7-A3C1-44DD-BF8A-4C867F74E6AE}" type="presParOf" srcId="{BD3ED86F-4C34-4D21-BAA2-FDCC4A26517B}" destId="{0473D6FE-DCFE-4F06-8C9F-40188F56214A}" srcOrd="30" destOrd="0" presId="urn:microsoft.com/office/officeart/2005/8/layout/default"/>
    <dgm:cxn modelId="{E351645D-A2D2-48E4-9880-1E5E23CA2F5E}" type="presParOf" srcId="{BD3ED86F-4C34-4D21-BAA2-FDCC4A26517B}" destId="{1AB5A0F2-DDF4-4060-82A9-B0087A2FCC22}" srcOrd="31" destOrd="0" presId="urn:microsoft.com/office/officeart/2005/8/layout/default"/>
    <dgm:cxn modelId="{BBF669A4-46DA-4FEE-B73A-CCF4315CAD39}" type="presParOf" srcId="{BD3ED86F-4C34-4D21-BAA2-FDCC4A26517B}" destId="{DA61F5B3-20F7-4931-A1CC-C2ACA1EDFD41}" srcOrd="32" destOrd="0" presId="urn:microsoft.com/office/officeart/2005/8/layout/default"/>
    <dgm:cxn modelId="{01F636D6-FB47-4081-8CAB-C14C7E634575}" type="presParOf" srcId="{BD3ED86F-4C34-4D21-BAA2-FDCC4A26517B}" destId="{72C934EA-5F66-46F4-B02B-73EC4E499EA9}" srcOrd="33" destOrd="0" presId="urn:microsoft.com/office/officeart/2005/8/layout/default"/>
    <dgm:cxn modelId="{445B7C84-4E82-4E3F-80CE-E6F3E3A75182}" type="presParOf" srcId="{BD3ED86F-4C34-4D21-BAA2-FDCC4A26517B}" destId="{A5F93E39-5BF5-48A2-BF42-F616E45294DF}" srcOrd="34" destOrd="0" presId="urn:microsoft.com/office/officeart/2005/8/layout/default"/>
    <dgm:cxn modelId="{99E9D477-4737-4913-992D-E6EBEBA7CE82}" type="presParOf" srcId="{BD3ED86F-4C34-4D21-BAA2-FDCC4A26517B}" destId="{6303CE09-5BA2-40D5-874C-995B31DA9735}" srcOrd="35" destOrd="0" presId="urn:microsoft.com/office/officeart/2005/8/layout/default"/>
    <dgm:cxn modelId="{C56FBFB4-AF77-4649-AF75-068C8DC0C821}" type="presParOf" srcId="{BD3ED86F-4C34-4D21-BAA2-FDCC4A26517B}" destId="{0CB23C81-F0B9-46BE-AE02-A5BB090F29D3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Disponível consulta por MCDT ou  episódio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Selecionar MCDT ou episódio, a consultar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82E185-EC34-4341-BA4B-D4AA3DB9F54C}" type="doc">
      <dgm:prSet loTypeId="urn:microsoft.com/office/officeart/2009/layout/CircleArrow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716B0A9-FAE8-40AB-ACE1-27A08CBB65C2}">
      <dgm:prSet phldrT="[Text]"/>
      <dgm:spPr/>
      <dgm:t>
        <a:bodyPr/>
        <a:lstStyle/>
        <a:p>
          <a:r>
            <a:rPr lang="pt-PT" dirty="0"/>
            <a:t>Selecionar Utente</a:t>
          </a:r>
        </a:p>
      </dgm:t>
    </dgm:pt>
    <dgm:pt modelId="{6A357243-471E-44FF-8F1B-3578B2F5E4DB}" type="parTrans" cxnId="{72649563-BC7A-4638-99DC-FD768C185BF7}">
      <dgm:prSet/>
      <dgm:spPr/>
      <dgm:t>
        <a:bodyPr/>
        <a:lstStyle/>
        <a:p>
          <a:endParaRPr lang="pt-PT"/>
        </a:p>
      </dgm:t>
    </dgm:pt>
    <dgm:pt modelId="{AFAAFE2A-C2CC-4DCF-A640-838A99E64639}" type="sibTrans" cxnId="{72649563-BC7A-4638-99DC-FD768C185BF7}">
      <dgm:prSet/>
      <dgm:spPr/>
      <dgm:t>
        <a:bodyPr/>
        <a:lstStyle/>
        <a:p>
          <a:endParaRPr lang="pt-PT"/>
        </a:p>
      </dgm:t>
    </dgm:pt>
    <dgm:pt modelId="{06A3648D-08E5-4ABC-B3F2-9F22E9855861}">
      <dgm:prSet phldrT="[Text]"/>
      <dgm:spPr/>
      <dgm:t>
        <a:bodyPr/>
        <a:lstStyle/>
        <a:p>
          <a:r>
            <a:rPr lang="pt-PT" dirty="0"/>
            <a:t>Disponível consulta por MCDT ou  episódio</a:t>
          </a:r>
        </a:p>
      </dgm:t>
    </dgm:pt>
    <dgm:pt modelId="{49249052-4AFE-4A21-8772-415F9C66884A}" type="parTrans" cxnId="{1F9D740D-D1B1-4374-84AA-EBB999812E82}">
      <dgm:prSet/>
      <dgm:spPr/>
      <dgm:t>
        <a:bodyPr/>
        <a:lstStyle/>
        <a:p>
          <a:endParaRPr lang="pt-PT"/>
        </a:p>
      </dgm:t>
    </dgm:pt>
    <dgm:pt modelId="{ADBC705D-A241-4C33-87A2-5C1F551AD544}" type="sibTrans" cxnId="{1F9D740D-D1B1-4374-84AA-EBB999812E82}">
      <dgm:prSet/>
      <dgm:spPr/>
      <dgm:t>
        <a:bodyPr/>
        <a:lstStyle/>
        <a:p>
          <a:endParaRPr lang="pt-PT"/>
        </a:p>
      </dgm:t>
    </dgm:pt>
    <dgm:pt modelId="{54F964CF-D84A-4FCC-A95C-2CEBCE673D22}">
      <dgm:prSet phldrT="[Text]"/>
      <dgm:spPr/>
      <dgm:t>
        <a:bodyPr/>
        <a:lstStyle/>
        <a:p>
          <a:r>
            <a:rPr lang="pt-PT" dirty="0"/>
            <a:t>Selecionar MCDT ou episódio, a consultar</a:t>
          </a:r>
        </a:p>
      </dgm:t>
    </dgm:pt>
    <dgm:pt modelId="{57810B66-0A52-4F91-83AD-F753AAAE6169}" type="parTrans" cxnId="{CB5FB974-4546-46C1-BB65-1C37CBEFE7AA}">
      <dgm:prSet/>
      <dgm:spPr/>
      <dgm:t>
        <a:bodyPr/>
        <a:lstStyle/>
        <a:p>
          <a:endParaRPr lang="pt-PT"/>
        </a:p>
      </dgm:t>
    </dgm:pt>
    <dgm:pt modelId="{18B1AAD8-B34A-4BEB-BB9A-1E0909A9BE78}" type="sibTrans" cxnId="{CB5FB974-4546-46C1-BB65-1C37CBEFE7AA}">
      <dgm:prSet/>
      <dgm:spPr/>
      <dgm:t>
        <a:bodyPr/>
        <a:lstStyle/>
        <a:p>
          <a:endParaRPr lang="pt-PT"/>
        </a:p>
      </dgm:t>
    </dgm:pt>
    <dgm:pt modelId="{64ADBCFC-6F39-4A0D-91BC-82E01B010EFC}" type="pres">
      <dgm:prSet presAssocID="{F682E185-EC34-4341-BA4B-D4AA3DB9F5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BD99CE5-4FB2-4CCF-AB96-5D9471CF723D}" type="pres">
      <dgm:prSet presAssocID="{F716B0A9-FAE8-40AB-ACE1-27A08CBB65C2}" presName="Accent1" presStyleCnt="0"/>
      <dgm:spPr/>
    </dgm:pt>
    <dgm:pt modelId="{2A7661DB-D0A2-4595-8F3B-B5E48DB1CC77}" type="pres">
      <dgm:prSet presAssocID="{F716B0A9-FAE8-40AB-ACE1-27A08CBB65C2}" presName="Accent" presStyleLbl="node1" presStyleIdx="0" presStyleCnt="3" custLinFactNeighborX="-2306" custLinFactNeighborY="1725"/>
      <dgm:spPr/>
    </dgm:pt>
    <dgm:pt modelId="{5AA5C84A-4CA1-4FE0-855B-8989F8622D19}" type="pres">
      <dgm:prSet presAssocID="{F716B0A9-FAE8-40AB-ACE1-27A08CBB65C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658B7E-D5BD-4672-8174-61164FF0E510}" type="pres">
      <dgm:prSet presAssocID="{06A3648D-08E5-4ABC-B3F2-9F22E9855861}" presName="Accent2" presStyleCnt="0"/>
      <dgm:spPr/>
    </dgm:pt>
    <dgm:pt modelId="{DF0B3951-78F3-4665-9E49-FD95FE7E1546}" type="pres">
      <dgm:prSet presAssocID="{06A3648D-08E5-4ABC-B3F2-9F22E9855861}" presName="Accent" presStyleLbl="node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FBA1DE59-ABFB-42F0-BC72-3380A0FDA0C0}" type="pres">
      <dgm:prSet presAssocID="{06A3648D-08E5-4ABC-B3F2-9F22E985586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B140F6E6-874B-4981-B29A-AEBB3F8A3B3A}" type="pres">
      <dgm:prSet presAssocID="{54F964CF-D84A-4FCC-A95C-2CEBCE673D22}" presName="Accent3" presStyleCnt="0"/>
      <dgm:spPr/>
    </dgm:pt>
    <dgm:pt modelId="{F7934A03-9A1C-4796-9D3C-82F0C67848AB}" type="pres">
      <dgm:prSet presAssocID="{54F964CF-D84A-4FCC-A95C-2CEBCE673D22}" presName="Accent" presStyleLbl="node1" presStyleIdx="2" presStyleCnt="3"/>
      <dgm:spPr/>
    </dgm:pt>
    <dgm:pt modelId="{B855FAD8-D7AD-40F6-8671-8303DE47B771}" type="pres">
      <dgm:prSet presAssocID="{54F964CF-D84A-4FCC-A95C-2CEBCE673D2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3230105-539F-462A-A1C2-3B13201751F5}" type="presOf" srcId="{F716B0A9-FAE8-40AB-ACE1-27A08CBB65C2}" destId="{5AA5C84A-4CA1-4FE0-855B-8989F8622D19}" srcOrd="0" destOrd="0" presId="urn:microsoft.com/office/officeart/2009/layout/CircleArrowProcess"/>
    <dgm:cxn modelId="{1F9D740D-D1B1-4374-84AA-EBB999812E82}" srcId="{F682E185-EC34-4341-BA4B-D4AA3DB9F54C}" destId="{06A3648D-08E5-4ABC-B3F2-9F22E9855861}" srcOrd="1" destOrd="0" parTransId="{49249052-4AFE-4A21-8772-415F9C66884A}" sibTransId="{ADBC705D-A241-4C33-87A2-5C1F551AD544}"/>
    <dgm:cxn modelId="{72649563-BC7A-4638-99DC-FD768C185BF7}" srcId="{F682E185-EC34-4341-BA4B-D4AA3DB9F54C}" destId="{F716B0A9-FAE8-40AB-ACE1-27A08CBB65C2}" srcOrd="0" destOrd="0" parTransId="{6A357243-471E-44FF-8F1B-3578B2F5E4DB}" sibTransId="{AFAAFE2A-C2CC-4DCF-A640-838A99E64639}"/>
    <dgm:cxn modelId="{CB5FB974-4546-46C1-BB65-1C37CBEFE7AA}" srcId="{F682E185-EC34-4341-BA4B-D4AA3DB9F54C}" destId="{54F964CF-D84A-4FCC-A95C-2CEBCE673D22}" srcOrd="2" destOrd="0" parTransId="{57810B66-0A52-4F91-83AD-F753AAAE6169}" sibTransId="{18B1AAD8-B34A-4BEB-BB9A-1E0909A9BE78}"/>
    <dgm:cxn modelId="{2189A65A-E7A7-4EF4-8D5C-0AB6AEB204C3}" type="presOf" srcId="{F682E185-EC34-4341-BA4B-D4AA3DB9F54C}" destId="{64ADBCFC-6F39-4A0D-91BC-82E01B010EFC}" srcOrd="0" destOrd="0" presId="urn:microsoft.com/office/officeart/2009/layout/CircleArrowProcess"/>
    <dgm:cxn modelId="{4028C4B6-A791-4288-A6EB-996EE3F6CF2E}" type="presOf" srcId="{54F964CF-D84A-4FCC-A95C-2CEBCE673D22}" destId="{B855FAD8-D7AD-40F6-8671-8303DE47B771}" srcOrd="0" destOrd="0" presId="urn:microsoft.com/office/officeart/2009/layout/CircleArrowProcess"/>
    <dgm:cxn modelId="{0DA8D9CE-11CA-4FED-B1AD-F506E8B8F4B6}" type="presOf" srcId="{06A3648D-08E5-4ABC-B3F2-9F22E9855861}" destId="{FBA1DE59-ABFB-42F0-BC72-3380A0FDA0C0}" srcOrd="0" destOrd="0" presId="urn:microsoft.com/office/officeart/2009/layout/CircleArrowProcess"/>
    <dgm:cxn modelId="{CA72A4A0-6F43-4034-850B-2A8F5524DCB9}" type="presParOf" srcId="{64ADBCFC-6F39-4A0D-91BC-82E01B010EFC}" destId="{4BD99CE5-4FB2-4CCF-AB96-5D9471CF723D}" srcOrd="0" destOrd="0" presId="urn:microsoft.com/office/officeart/2009/layout/CircleArrowProcess"/>
    <dgm:cxn modelId="{8D101543-C4A6-46DA-8EC5-DC64745FF440}" type="presParOf" srcId="{4BD99CE5-4FB2-4CCF-AB96-5D9471CF723D}" destId="{2A7661DB-D0A2-4595-8F3B-B5E48DB1CC77}" srcOrd="0" destOrd="0" presId="urn:microsoft.com/office/officeart/2009/layout/CircleArrowProcess"/>
    <dgm:cxn modelId="{01456293-88B3-468F-8749-01222C6C20E6}" type="presParOf" srcId="{64ADBCFC-6F39-4A0D-91BC-82E01B010EFC}" destId="{5AA5C84A-4CA1-4FE0-855B-8989F8622D19}" srcOrd="1" destOrd="0" presId="urn:microsoft.com/office/officeart/2009/layout/CircleArrowProcess"/>
    <dgm:cxn modelId="{24451734-F3BD-42C9-962F-BCC92249E230}" type="presParOf" srcId="{64ADBCFC-6F39-4A0D-91BC-82E01B010EFC}" destId="{CE658B7E-D5BD-4672-8174-61164FF0E510}" srcOrd="2" destOrd="0" presId="urn:microsoft.com/office/officeart/2009/layout/CircleArrowProcess"/>
    <dgm:cxn modelId="{DA72C57F-C108-46F7-AA4A-29C748D0CE97}" type="presParOf" srcId="{CE658B7E-D5BD-4672-8174-61164FF0E510}" destId="{DF0B3951-78F3-4665-9E49-FD95FE7E1546}" srcOrd="0" destOrd="0" presId="urn:microsoft.com/office/officeart/2009/layout/CircleArrowProcess"/>
    <dgm:cxn modelId="{4B614170-C1BA-4768-9FF7-A5DEA5BB1891}" type="presParOf" srcId="{64ADBCFC-6F39-4A0D-91BC-82E01B010EFC}" destId="{FBA1DE59-ABFB-42F0-BC72-3380A0FDA0C0}" srcOrd="3" destOrd="0" presId="urn:microsoft.com/office/officeart/2009/layout/CircleArrowProcess"/>
    <dgm:cxn modelId="{EA70DB97-FE6F-4CE1-980A-39C16A4B4DAB}" type="presParOf" srcId="{64ADBCFC-6F39-4A0D-91BC-82E01B010EFC}" destId="{B140F6E6-874B-4981-B29A-AEBB3F8A3B3A}" srcOrd="4" destOrd="0" presId="urn:microsoft.com/office/officeart/2009/layout/CircleArrowProcess"/>
    <dgm:cxn modelId="{ABE572BF-F7C4-4215-A47D-72857DFF8FE4}" type="presParOf" srcId="{B140F6E6-874B-4981-B29A-AEBB3F8A3B3A}" destId="{F7934A03-9A1C-4796-9D3C-82F0C67848AB}" srcOrd="0" destOrd="0" presId="urn:microsoft.com/office/officeart/2009/layout/CircleArrowProcess"/>
    <dgm:cxn modelId="{50CEC60A-D301-401B-9F6D-C28DBCF538B6}" type="presParOf" srcId="{64ADBCFC-6F39-4A0D-91BC-82E01B010EFC}" destId="{B855FAD8-D7AD-40F6-8671-8303DE47B771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718908" y="2559315"/>
          <a:ext cx="262041" cy="236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2364065"/>
              </a:lnTo>
              <a:lnTo>
                <a:pt x="262041" y="23640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790465" y="3681884"/>
        <a:ext cx="118927" cy="118927"/>
      </dsp:txXfrm>
    </dsp:sp>
    <dsp:sp modelId="{3B4D9C52-DCAD-485F-80B4-50AB808B96F1}">
      <dsp:nvSpPr>
        <dsp:cNvPr id="0" name=""/>
        <dsp:cNvSpPr/>
      </dsp:nvSpPr>
      <dsp:spPr>
        <a:xfrm>
          <a:off x="718908" y="2559315"/>
          <a:ext cx="262041" cy="188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1880934"/>
              </a:lnTo>
              <a:lnTo>
                <a:pt x="262041" y="1880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802451" y="3452304"/>
        <a:ext cx="94954" cy="94954"/>
      </dsp:txXfrm>
    </dsp:sp>
    <dsp:sp modelId="{D4B6CD35-272B-4099-AC38-00F0AA874C53}">
      <dsp:nvSpPr>
        <dsp:cNvPr id="0" name=""/>
        <dsp:cNvSpPr/>
      </dsp:nvSpPr>
      <dsp:spPr>
        <a:xfrm>
          <a:off x="718908" y="2559315"/>
          <a:ext cx="262041" cy="1397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1397803"/>
              </a:lnTo>
              <a:lnTo>
                <a:pt x="262041" y="1397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14375" y="3222663"/>
        <a:ext cx="71107" cy="71107"/>
      </dsp:txXfrm>
    </dsp:sp>
    <dsp:sp modelId="{4A44A940-A8E4-447A-A80D-043E34C2620C}">
      <dsp:nvSpPr>
        <dsp:cNvPr id="0" name=""/>
        <dsp:cNvSpPr/>
      </dsp:nvSpPr>
      <dsp:spPr>
        <a:xfrm>
          <a:off x="718908" y="2559315"/>
          <a:ext cx="262041" cy="93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930858"/>
              </a:lnTo>
              <a:lnTo>
                <a:pt x="262041" y="93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25753" y="3000568"/>
        <a:ext cx="48351" cy="48351"/>
      </dsp:txXfrm>
    </dsp:sp>
    <dsp:sp modelId="{ADFB6A1B-E23C-4801-A532-031D53304D32}">
      <dsp:nvSpPr>
        <dsp:cNvPr id="0" name=""/>
        <dsp:cNvSpPr/>
      </dsp:nvSpPr>
      <dsp:spPr>
        <a:xfrm>
          <a:off x="718908" y="2559315"/>
          <a:ext cx="262041" cy="46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463913"/>
              </a:lnTo>
              <a:lnTo>
                <a:pt x="262041" y="4639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36608" y="2777951"/>
        <a:ext cx="26640" cy="26640"/>
      </dsp:txXfrm>
    </dsp:sp>
    <dsp:sp modelId="{3556F937-4EAA-4387-819C-EF9D38940447}">
      <dsp:nvSpPr>
        <dsp:cNvPr id="0" name=""/>
        <dsp:cNvSpPr/>
      </dsp:nvSpPr>
      <dsp:spPr>
        <a:xfrm>
          <a:off x="718908" y="2510564"/>
          <a:ext cx="262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751"/>
              </a:moveTo>
              <a:lnTo>
                <a:pt x="131020" y="48751"/>
              </a:lnTo>
              <a:lnTo>
                <a:pt x="131020" y="45720"/>
              </a:lnTo>
              <a:lnTo>
                <a:pt x="26204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43377" y="2549732"/>
        <a:ext cx="13102" cy="13102"/>
      </dsp:txXfrm>
    </dsp:sp>
    <dsp:sp modelId="{1E94553A-F9F2-4F99-815E-5A4DEB3F94D4}">
      <dsp:nvSpPr>
        <dsp:cNvPr id="0" name=""/>
        <dsp:cNvSpPr/>
      </dsp:nvSpPr>
      <dsp:spPr>
        <a:xfrm>
          <a:off x="718908" y="2089339"/>
          <a:ext cx="262041" cy="469976"/>
        </a:xfrm>
        <a:custGeom>
          <a:avLst/>
          <a:gdLst/>
          <a:ahLst/>
          <a:cxnLst/>
          <a:rect l="0" t="0" r="0" b="0"/>
          <a:pathLst>
            <a:path>
              <a:moveTo>
                <a:pt x="0" y="469976"/>
              </a:moveTo>
              <a:lnTo>
                <a:pt x="131020" y="469976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36476" y="2310874"/>
        <a:ext cx="26904" cy="26904"/>
      </dsp:txXfrm>
    </dsp:sp>
    <dsp:sp modelId="{10267BEB-869F-4942-A5B9-873BD59097E7}">
      <dsp:nvSpPr>
        <dsp:cNvPr id="0" name=""/>
        <dsp:cNvSpPr/>
      </dsp:nvSpPr>
      <dsp:spPr>
        <a:xfrm>
          <a:off x="718908" y="1622394"/>
          <a:ext cx="262041" cy="936920"/>
        </a:xfrm>
        <a:custGeom>
          <a:avLst/>
          <a:gdLst/>
          <a:ahLst/>
          <a:cxnLst/>
          <a:rect l="0" t="0" r="0" b="0"/>
          <a:pathLst>
            <a:path>
              <a:moveTo>
                <a:pt x="0" y="936920"/>
              </a:moveTo>
              <a:lnTo>
                <a:pt x="131020" y="936920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25607" y="2066532"/>
        <a:ext cx="48643" cy="48643"/>
      </dsp:txXfrm>
    </dsp:sp>
    <dsp:sp modelId="{55083B75-8357-4DC3-A7C3-34C5B0F90C4C}">
      <dsp:nvSpPr>
        <dsp:cNvPr id="0" name=""/>
        <dsp:cNvSpPr/>
      </dsp:nvSpPr>
      <dsp:spPr>
        <a:xfrm>
          <a:off x="718908" y="1155449"/>
          <a:ext cx="262041" cy="1403865"/>
        </a:xfrm>
        <a:custGeom>
          <a:avLst/>
          <a:gdLst/>
          <a:ahLst/>
          <a:cxnLst/>
          <a:rect l="0" t="0" r="0" b="0"/>
          <a:pathLst>
            <a:path>
              <a:moveTo>
                <a:pt x="0" y="1403865"/>
              </a:moveTo>
              <a:lnTo>
                <a:pt x="131020" y="1403865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14226" y="1821679"/>
        <a:ext cx="71405" cy="71405"/>
      </dsp:txXfrm>
    </dsp:sp>
    <dsp:sp modelId="{24D8BAE9-3DDF-4157-B034-49263342EF2F}">
      <dsp:nvSpPr>
        <dsp:cNvPr id="0" name=""/>
        <dsp:cNvSpPr/>
      </dsp:nvSpPr>
      <dsp:spPr>
        <a:xfrm>
          <a:off x="718908" y="672318"/>
          <a:ext cx="262041" cy="1886996"/>
        </a:xfrm>
        <a:custGeom>
          <a:avLst/>
          <a:gdLst/>
          <a:ahLst/>
          <a:cxnLst/>
          <a:rect l="0" t="0" r="0" b="0"/>
          <a:pathLst>
            <a:path>
              <a:moveTo>
                <a:pt x="0" y="1886996"/>
              </a:moveTo>
              <a:lnTo>
                <a:pt x="131020" y="1886996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02301" y="1568189"/>
        <a:ext cx="95255" cy="95255"/>
      </dsp:txXfrm>
    </dsp:sp>
    <dsp:sp modelId="{1E8EFF8A-FBB1-4A08-A9B0-32021A504852}">
      <dsp:nvSpPr>
        <dsp:cNvPr id="0" name=""/>
        <dsp:cNvSpPr/>
      </dsp:nvSpPr>
      <dsp:spPr>
        <a:xfrm>
          <a:off x="718908" y="189187"/>
          <a:ext cx="262041" cy="2370127"/>
        </a:xfrm>
        <a:custGeom>
          <a:avLst/>
          <a:gdLst/>
          <a:ahLst/>
          <a:cxnLst/>
          <a:rect l="0" t="0" r="0" b="0"/>
          <a:pathLst>
            <a:path>
              <a:moveTo>
                <a:pt x="0" y="2370127"/>
              </a:moveTo>
              <a:lnTo>
                <a:pt x="131020" y="2370127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790314" y="1314637"/>
        <a:ext cx="119228" cy="119228"/>
      </dsp:txXfrm>
    </dsp:sp>
    <dsp:sp modelId="{EA238957-40EE-4D16-B812-9B47310F7E0D}">
      <dsp:nvSpPr>
        <dsp:cNvPr id="0" name=""/>
        <dsp:cNvSpPr/>
      </dsp:nvSpPr>
      <dsp:spPr>
        <a:xfrm rot="16200000">
          <a:off x="-2015740" y="2377919"/>
          <a:ext cx="5106505" cy="362791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/>
            <a:t>SONHO v2</a:t>
          </a:r>
        </a:p>
      </dsp:txBody>
      <dsp:txXfrm>
        <a:off x="-2015740" y="2377919"/>
        <a:ext cx="5106505" cy="362791"/>
      </dsp:txXfrm>
    </dsp:sp>
    <dsp:sp modelId="{C3C6DE91-AFB5-49D7-A1D1-A8742B69ED34}">
      <dsp:nvSpPr>
        <dsp:cNvPr id="0" name=""/>
        <dsp:cNvSpPr/>
      </dsp:nvSpPr>
      <dsp:spPr>
        <a:xfrm>
          <a:off x="980949" y="5646"/>
          <a:ext cx="2098951" cy="36708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980949" y="5646"/>
        <a:ext cx="2098951" cy="367081"/>
      </dsp:txXfrm>
    </dsp:sp>
    <dsp:sp modelId="{099DB920-C830-43C9-AD78-059BDE2C757A}">
      <dsp:nvSpPr>
        <dsp:cNvPr id="0" name=""/>
        <dsp:cNvSpPr/>
      </dsp:nvSpPr>
      <dsp:spPr>
        <a:xfrm>
          <a:off x="980949" y="472591"/>
          <a:ext cx="2098964" cy="399453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sp:txBody>
      <dsp:txXfrm>
        <a:off x="980949" y="472591"/>
        <a:ext cx="2098964" cy="399453"/>
      </dsp:txXfrm>
    </dsp:sp>
    <dsp:sp modelId="{065ECDA5-F9BE-4E5F-B8D6-C8DBF9D75A91}">
      <dsp:nvSpPr>
        <dsp:cNvPr id="0" name=""/>
        <dsp:cNvSpPr/>
      </dsp:nvSpPr>
      <dsp:spPr>
        <a:xfrm>
          <a:off x="980949" y="971908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Internamento</a:t>
          </a:r>
        </a:p>
      </dsp:txBody>
      <dsp:txXfrm>
        <a:off x="980949" y="971908"/>
        <a:ext cx="2117595" cy="367081"/>
      </dsp:txXfrm>
    </dsp:sp>
    <dsp:sp modelId="{89D606FB-C136-4F40-8BC0-9EB6BDFE4662}">
      <dsp:nvSpPr>
        <dsp:cNvPr id="0" name=""/>
        <dsp:cNvSpPr/>
      </dsp:nvSpPr>
      <dsp:spPr>
        <a:xfrm>
          <a:off x="980949" y="1438853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MCDTS</a:t>
          </a:r>
        </a:p>
      </dsp:txBody>
      <dsp:txXfrm>
        <a:off x="980949" y="1438853"/>
        <a:ext cx="2117595" cy="367081"/>
      </dsp:txXfrm>
    </dsp:sp>
    <dsp:sp modelId="{CA85CF14-C08B-429E-A491-0FA5502D6B97}">
      <dsp:nvSpPr>
        <dsp:cNvPr id="0" name=""/>
        <dsp:cNvSpPr/>
      </dsp:nvSpPr>
      <dsp:spPr>
        <a:xfrm>
          <a:off x="980949" y="1905798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 Externa</a:t>
          </a:r>
        </a:p>
      </dsp:txBody>
      <dsp:txXfrm>
        <a:off x="980949" y="1905798"/>
        <a:ext cx="2117595" cy="367081"/>
      </dsp:txXfrm>
    </dsp:sp>
    <dsp:sp modelId="{20058DB6-0C46-431E-A806-563E6423EACB}">
      <dsp:nvSpPr>
        <dsp:cNvPr id="0" name=""/>
        <dsp:cNvSpPr/>
      </dsp:nvSpPr>
      <dsp:spPr>
        <a:xfrm>
          <a:off x="980949" y="2372743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Bloco Operatório</a:t>
          </a:r>
        </a:p>
      </dsp:txBody>
      <dsp:txXfrm>
        <a:off x="980949" y="2372743"/>
        <a:ext cx="2117595" cy="367081"/>
      </dsp:txXfrm>
    </dsp:sp>
    <dsp:sp modelId="{C21319F7-31FF-4481-BEAE-A0714166B2C5}">
      <dsp:nvSpPr>
        <dsp:cNvPr id="0" name=""/>
        <dsp:cNvSpPr/>
      </dsp:nvSpPr>
      <dsp:spPr>
        <a:xfrm>
          <a:off x="980949" y="2839688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Cirurgia de  Ambulatório</a:t>
          </a:r>
        </a:p>
      </dsp:txBody>
      <dsp:txXfrm>
        <a:off x="980949" y="2839688"/>
        <a:ext cx="2117595" cy="367081"/>
      </dsp:txXfrm>
    </dsp:sp>
    <dsp:sp modelId="{C878CF0F-9D2A-4B78-BC87-398EF56F3CDB}">
      <dsp:nvSpPr>
        <dsp:cNvPr id="0" name=""/>
        <dsp:cNvSpPr/>
      </dsp:nvSpPr>
      <dsp:spPr>
        <a:xfrm>
          <a:off x="980949" y="3306633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Hospital de Dia</a:t>
          </a:r>
        </a:p>
      </dsp:txBody>
      <dsp:txXfrm>
        <a:off x="980949" y="3306633"/>
        <a:ext cx="2117595" cy="367081"/>
      </dsp:txXfrm>
    </dsp:sp>
    <dsp:sp modelId="{D87433C3-6F7F-443C-B981-20D1A091245B}">
      <dsp:nvSpPr>
        <dsp:cNvPr id="0" name=""/>
        <dsp:cNvSpPr/>
      </dsp:nvSpPr>
      <dsp:spPr>
        <a:xfrm>
          <a:off x="980949" y="3773577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Arquivo</a:t>
          </a:r>
        </a:p>
      </dsp:txBody>
      <dsp:txXfrm>
        <a:off x="980949" y="3773577"/>
        <a:ext cx="2117595" cy="367081"/>
      </dsp:txXfrm>
    </dsp:sp>
    <dsp:sp modelId="{F29E3B5F-8711-46B6-AD8B-2369CB34C66F}">
      <dsp:nvSpPr>
        <dsp:cNvPr id="0" name=""/>
        <dsp:cNvSpPr/>
      </dsp:nvSpPr>
      <dsp:spPr>
        <a:xfrm>
          <a:off x="980949" y="4240522"/>
          <a:ext cx="2097916" cy="3994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Óbitos</a:t>
          </a:r>
        </a:p>
      </dsp:txBody>
      <dsp:txXfrm>
        <a:off x="980949" y="4240522"/>
        <a:ext cx="2097916" cy="399453"/>
      </dsp:txXfrm>
    </dsp:sp>
    <dsp:sp modelId="{BAC4E829-DC24-474A-9054-39BBB714869C}">
      <dsp:nvSpPr>
        <dsp:cNvPr id="0" name=""/>
        <dsp:cNvSpPr/>
      </dsp:nvSpPr>
      <dsp:spPr>
        <a:xfrm>
          <a:off x="980949" y="4739839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 dirty="0"/>
            <a:t>Outras Funcionalidades</a:t>
          </a:r>
        </a:p>
      </dsp:txBody>
      <dsp:txXfrm>
        <a:off x="980949" y="4739839"/>
        <a:ext cx="2117595" cy="367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45311" y="39093"/>
          <a:ext cx="2244691" cy="22450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93224" y="8108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Utente</a:t>
          </a:r>
        </a:p>
      </dsp:txBody>
      <dsp:txXfrm>
        <a:off x="1793224" y="810892"/>
        <a:ext cx="1247332" cy="623516"/>
      </dsp:txXfrm>
    </dsp:sp>
    <dsp:sp modelId="{DF0B3951-78F3-4665-9E49-FD95FE7E1546}">
      <dsp:nvSpPr>
        <dsp:cNvPr id="0" name=""/>
        <dsp:cNvSpPr/>
      </dsp:nvSpPr>
      <dsp:spPr>
        <a:xfrm>
          <a:off x="673618" y="1290305"/>
          <a:ext cx="2244691" cy="22450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72298" y="21082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Disponível consulta por MCDT ou  episódio</a:t>
          </a:r>
        </a:p>
      </dsp:txBody>
      <dsp:txXfrm>
        <a:off x="1172298" y="2108292"/>
        <a:ext cx="1247332" cy="623516"/>
      </dsp:txXfrm>
    </dsp:sp>
    <dsp:sp modelId="{F7934A03-9A1C-4796-9D3C-82F0C67848AB}">
      <dsp:nvSpPr>
        <dsp:cNvPr id="0" name=""/>
        <dsp:cNvSpPr/>
      </dsp:nvSpPr>
      <dsp:spPr>
        <a:xfrm>
          <a:off x="1456836" y="2734606"/>
          <a:ext cx="1928538" cy="19293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96175" y="3407557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MCDT ou episódio, a consultar</a:t>
          </a:r>
        </a:p>
      </dsp:txBody>
      <dsp:txXfrm>
        <a:off x="1796175" y="3407557"/>
        <a:ext cx="1247332" cy="6235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3F59-831A-47E2-A2D2-855FA47D85E2}">
      <dsp:nvSpPr>
        <dsp:cNvPr id="0" name=""/>
        <dsp:cNvSpPr/>
      </dsp:nvSpPr>
      <dsp:spPr>
        <a:xfrm>
          <a:off x="0" y="791062"/>
          <a:ext cx="4003618" cy="17477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0725" tIns="604012" rIns="310725" bIns="128016" numCol="1" spcCol="1270" anchor="t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b="0" kern="1200" dirty="0">
              <a:latin typeface="Calibri Light" panose="020F0302020204030204"/>
            </a:rPr>
            <a:t>Quando um utente se encontra destacado com código de cor preto, significa que tem data de óbito registada.</a:t>
          </a:r>
          <a:endParaRPr lang="pt-PT" sz="1800" b="0" kern="1200" dirty="0"/>
        </a:p>
      </dsp:txBody>
      <dsp:txXfrm>
        <a:off x="0" y="791062"/>
        <a:ext cx="4003618" cy="1747785"/>
      </dsp:txXfrm>
    </dsp:sp>
    <dsp:sp modelId="{1A6A4298-0C24-4036-9840-71F32879956B}">
      <dsp:nvSpPr>
        <dsp:cNvPr id="0" name=""/>
        <dsp:cNvSpPr/>
      </dsp:nvSpPr>
      <dsp:spPr>
        <a:xfrm>
          <a:off x="123397" y="583515"/>
          <a:ext cx="2303457" cy="4802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5929" tIns="0" rIns="105929" bIns="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/>
            <a:t>Linha em Preto</a:t>
          </a:r>
        </a:p>
      </dsp:txBody>
      <dsp:txXfrm>
        <a:off x="146843" y="606961"/>
        <a:ext cx="2256565" cy="433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07075" y="37216"/>
          <a:ext cx="2157173" cy="21575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33626" y="778923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Pesquisar  e Selecionar Utente</a:t>
          </a:r>
        </a:p>
      </dsp:txBody>
      <dsp:txXfrm>
        <a:off x="1733626" y="778923"/>
        <a:ext cx="1198699" cy="599206"/>
      </dsp:txXfrm>
    </dsp:sp>
    <dsp:sp modelId="{DF0B3951-78F3-4665-9E49-FD95FE7E1546}">
      <dsp:nvSpPr>
        <dsp:cNvPr id="0" name=""/>
        <dsp:cNvSpPr/>
      </dsp:nvSpPr>
      <dsp:spPr>
        <a:xfrm>
          <a:off x="657672" y="1239644"/>
          <a:ext cx="2157173" cy="2157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36909" y="2025738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Gravar</a:t>
          </a:r>
        </a:p>
      </dsp:txBody>
      <dsp:txXfrm>
        <a:off x="1136909" y="2025738"/>
        <a:ext cx="1198699" cy="599206"/>
      </dsp:txXfrm>
    </dsp:sp>
    <dsp:sp modelId="{F7934A03-9A1C-4796-9D3C-82F0C67848AB}">
      <dsp:nvSpPr>
        <dsp:cNvPr id="0" name=""/>
        <dsp:cNvSpPr/>
      </dsp:nvSpPr>
      <dsp:spPr>
        <a:xfrm>
          <a:off x="1410354" y="2627634"/>
          <a:ext cx="1853345" cy="18540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36461" y="3274346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Confirmar que pretende gerar nº processo</a:t>
          </a:r>
        </a:p>
      </dsp:txBody>
      <dsp:txXfrm>
        <a:off x="1736461" y="3274346"/>
        <a:ext cx="1198699" cy="599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07075" y="37216"/>
          <a:ext cx="2157173" cy="21575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33626" y="778923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Pesquisar  e Selecionar Utente</a:t>
          </a:r>
        </a:p>
      </dsp:txBody>
      <dsp:txXfrm>
        <a:off x="1733626" y="778923"/>
        <a:ext cx="1198699" cy="599206"/>
      </dsp:txXfrm>
    </dsp:sp>
    <dsp:sp modelId="{DF0B3951-78F3-4665-9E49-FD95FE7E1546}">
      <dsp:nvSpPr>
        <dsp:cNvPr id="0" name=""/>
        <dsp:cNvSpPr/>
      </dsp:nvSpPr>
      <dsp:spPr>
        <a:xfrm>
          <a:off x="657672" y="1239644"/>
          <a:ext cx="2157173" cy="2157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36909" y="2025738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Gravar</a:t>
          </a:r>
        </a:p>
      </dsp:txBody>
      <dsp:txXfrm>
        <a:off x="1136909" y="2025738"/>
        <a:ext cx="1198699" cy="599206"/>
      </dsp:txXfrm>
    </dsp:sp>
    <dsp:sp modelId="{F7934A03-9A1C-4796-9D3C-82F0C67848AB}">
      <dsp:nvSpPr>
        <dsp:cNvPr id="0" name=""/>
        <dsp:cNvSpPr/>
      </dsp:nvSpPr>
      <dsp:spPr>
        <a:xfrm>
          <a:off x="1410354" y="2627634"/>
          <a:ext cx="1853345" cy="18540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36461" y="3274346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Confirmar que pretende gerar nº processo</a:t>
          </a:r>
        </a:p>
      </dsp:txBody>
      <dsp:txXfrm>
        <a:off x="1736461" y="3274346"/>
        <a:ext cx="1198699" cy="5992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07075" y="37216"/>
          <a:ext cx="2157173" cy="21575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33626" y="778923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Pesquisar  e Selecionar Utente</a:t>
          </a:r>
        </a:p>
      </dsp:txBody>
      <dsp:txXfrm>
        <a:off x="1733626" y="778923"/>
        <a:ext cx="1198699" cy="599206"/>
      </dsp:txXfrm>
    </dsp:sp>
    <dsp:sp modelId="{DF0B3951-78F3-4665-9E49-FD95FE7E1546}">
      <dsp:nvSpPr>
        <dsp:cNvPr id="0" name=""/>
        <dsp:cNvSpPr/>
      </dsp:nvSpPr>
      <dsp:spPr>
        <a:xfrm>
          <a:off x="657672" y="1239644"/>
          <a:ext cx="2157173" cy="2157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36909" y="2025738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Gravar</a:t>
          </a:r>
        </a:p>
      </dsp:txBody>
      <dsp:txXfrm>
        <a:off x="1136909" y="2025738"/>
        <a:ext cx="1198699" cy="599206"/>
      </dsp:txXfrm>
    </dsp:sp>
    <dsp:sp modelId="{F7934A03-9A1C-4796-9D3C-82F0C67848AB}">
      <dsp:nvSpPr>
        <dsp:cNvPr id="0" name=""/>
        <dsp:cNvSpPr/>
      </dsp:nvSpPr>
      <dsp:spPr>
        <a:xfrm>
          <a:off x="1410354" y="2627634"/>
          <a:ext cx="1853345" cy="18540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36461" y="3274346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Confirmar que pretende gerar nº processo</a:t>
          </a:r>
        </a:p>
      </dsp:txBody>
      <dsp:txXfrm>
        <a:off x="1736461" y="3274346"/>
        <a:ext cx="1198699" cy="599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07075" y="37216"/>
          <a:ext cx="2157173" cy="21575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33626" y="778923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Pesquisar  e Selecionar Utente</a:t>
          </a:r>
        </a:p>
      </dsp:txBody>
      <dsp:txXfrm>
        <a:off x="1733626" y="778923"/>
        <a:ext cx="1198699" cy="599206"/>
      </dsp:txXfrm>
    </dsp:sp>
    <dsp:sp modelId="{DF0B3951-78F3-4665-9E49-FD95FE7E1546}">
      <dsp:nvSpPr>
        <dsp:cNvPr id="0" name=""/>
        <dsp:cNvSpPr/>
      </dsp:nvSpPr>
      <dsp:spPr>
        <a:xfrm>
          <a:off x="657672" y="1239644"/>
          <a:ext cx="2157173" cy="21575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36909" y="2025738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Gravar</a:t>
          </a:r>
        </a:p>
      </dsp:txBody>
      <dsp:txXfrm>
        <a:off x="1136909" y="2025738"/>
        <a:ext cx="1198699" cy="599206"/>
      </dsp:txXfrm>
    </dsp:sp>
    <dsp:sp modelId="{F7934A03-9A1C-4796-9D3C-82F0C67848AB}">
      <dsp:nvSpPr>
        <dsp:cNvPr id="0" name=""/>
        <dsp:cNvSpPr/>
      </dsp:nvSpPr>
      <dsp:spPr>
        <a:xfrm>
          <a:off x="1410354" y="2627634"/>
          <a:ext cx="1853345" cy="185408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36461" y="3274346"/>
          <a:ext cx="1198699" cy="599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dirty="0"/>
            <a:t>Confirmar que pretende gerar nº processo</a:t>
          </a:r>
        </a:p>
      </dsp:txBody>
      <dsp:txXfrm>
        <a:off x="1736461" y="3274346"/>
        <a:ext cx="1198699" cy="5992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712C-D7B7-4F57-9300-861102CEAF95}">
      <dsp:nvSpPr>
        <dsp:cNvPr id="0" name=""/>
        <dsp:cNvSpPr/>
      </dsp:nvSpPr>
      <dsp:spPr>
        <a:xfrm>
          <a:off x="745829" y="593131"/>
          <a:ext cx="2208614" cy="9149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Fusão de identificações, do mesmo Utente</a:t>
          </a:r>
        </a:p>
      </dsp:txBody>
      <dsp:txXfrm>
        <a:off x="745829" y="593131"/>
        <a:ext cx="2208614" cy="914950"/>
      </dsp:txXfrm>
    </dsp:sp>
    <dsp:sp modelId="{45F31FCF-A12A-43FC-9CFF-2E83FC62AA5F}">
      <dsp:nvSpPr>
        <dsp:cNvPr id="0" name=""/>
        <dsp:cNvSpPr/>
      </dsp:nvSpPr>
      <dsp:spPr>
        <a:xfrm>
          <a:off x="248973" y="1660573"/>
          <a:ext cx="1524917" cy="914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primeiro a identificação a remover </a:t>
          </a:r>
        </a:p>
      </dsp:txBody>
      <dsp:txXfrm>
        <a:off x="248973" y="1660573"/>
        <a:ext cx="1524917" cy="914950"/>
      </dsp:txXfrm>
    </dsp:sp>
    <dsp:sp modelId="{8D0CFFFD-33F0-40DE-9E22-74988A721A2C}">
      <dsp:nvSpPr>
        <dsp:cNvPr id="0" name=""/>
        <dsp:cNvSpPr/>
      </dsp:nvSpPr>
      <dsp:spPr>
        <a:xfrm>
          <a:off x="1926382" y="1660573"/>
          <a:ext cx="1524917" cy="914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de seguida, a identificação que irá permanecer</a:t>
          </a:r>
        </a:p>
      </dsp:txBody>
      <dsp:txXfrm>
        <a:off x="1926382" y="1660573"/>
        <a:ext cx="1524917" cy="914950"/>
      </dsp:txXfrm>
    </dsp:sp>
    <dsp:sp modelId="{AFE4AE66-48E5-4627-BDCF-E48A7A6B37D4}">
      <dsp:nvSpPr>
        <dsp:cNvPr id="0" name=""/>
        <dsp:cNvSpPr/>
      </dsp:nvSpPr>
      <dsp:spPr>
        <a:xfrm>
          <a:off x="1087678" y="2728016"/>
          <a:ext cx="1524917" cy="914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Gravar </a:t>
          </a:r>
        </a:p>
      </dsp:txBody>
      <dsp:txXfrm>
        <a:off x="1087678" y="2728016"/>
        <a:ext cx="1524917" cy="9149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712C-D7B7-4F57-9300-861102CEAF95}">
      <dsp:nvSpPr>
        <dsp:cNvPr id="0" name=""/>
        <dsp:cNvSpPr/>
      </dsp:nvSpPr>
      <dsp:spPr>
        <a:xfrm>
          <a:off x="745829" y="593131"/>
          <a:ext cx="2208614" cy="9149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Fusão de identificações, do mesmo Utente</a:t>
          </a:r>
        </a:p>
      </dsp:txBody>
      <dsp:txXfrm>
        <a:off x="745829" y="593131"/>
        <a:ext cx="2208614" cy="914950"/>
      </dsp:txXfrm>
    </dsp:sp>
    <dsp:sp modelId="{45F31FCF-A12A-43FC-9CFF-2E83FC62AA5F}">
      <dsp:nvSpPr>
        <dsp:cNvPr id="0" name=""/>
        <dsp:cNvSpPr/>
      </dsp:nvSpPr>
      <dsp:spPr>
        <a:xfrm>
          <a:off x="248973" y="1660573"/>
          <a:ext cx="1524917" cy="914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primeiro a identificação a remover </a:t>
          </a:r>
        </a:p>
      </dsp:txBody>
      <dsp:txXfrm>
        <a:off x="248973" y="1660573"/>
        <a:ext cx="1524917" cy="914950"/>
      </dsp:txXfrm>
    </dsp:sp>
    <dsp:sp modelId="{8D0CFFFD-33F0-40DE-9E22-74988A721A2C}">
      <dsp:nvSpPr>
        <dsp:cNvPr id="0" name=""/>
        <dsp:cNvSpPr/>
      </dsp:nvSpPr>
      <dsp:spPr>
        <a:xfrm>
          <a:off x="1926382" y="1660573"/>
          <a:ext cx="1524917" cy="914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de seguida, a identificação que irá permanecer</a:t>
          </a:r>
        </a:p>
      </dsp:txBody>
      <dsp:txXfrm>
        <a:off x="1926382" y="1660573"/>
        <a:ext cx="1524917" cy="914950"/>
      </dsp:txXfrm>
    </dsp:sp>
    <dsp:sp modelId="{AFE4AE66-48E5-4627-BDCF-E48A7A6B37D4}">
      <dsp:nvSpPr>
        <dsp:cNvPr id="0" name=""/>
        <dsp:cNvSpPr/>
      </dsp:nvSpPr>
      <dsp:spPr>
        <a:xfrm>
          <a:off x="1087678" y="2728016"/>
          <a:ext cx="1524917" cy="914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Gravar </a:t>
          </a:r>
        </a:p>
      </dsp:txBody>
      <dsp:txXfrm>
        <a:off x="1087678" y="2728016"/>
        <a:ext cx="1524917" cy="9149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712C-D7B7-4F57-9300-861102CEAF95}">
      <dsp:nvSpPr>
        <dsp:cNvPr id="0" name=""/>
        <dsp:cNvSpPr/>
      </dsp:nvSpPr>
      <dsp:spPr>
        <a:xfrm>
          <a:off x="745829" y="593131"/>
          <a:ext cx="2208614" cy="9149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Fusão de identificações, do mesmo Utente</a:t>
          </a:r>
        </a:p>
      </dsp:txBody>
      <dsp:txXfrm>
        <a:off x="745829" y="593131"/>
        <a:ext cx="2208614" cy="914950"/>
      </dsp:txXfrm>
    </dsp:sp>
    <dsp:sp modelId="{45F31FCF-A12A-43FC-9CFF-2E83FC62AA5F}">
      <dsp:nvSpPr>
        <dsp:cNvPr id="0" name=""/>
        <dsp:cNvSpPr/>
      </dsp:nvSpPr>
      <dsp:spPr>
        <a:xfrm>
          <a:off x="248973" y="1660573"/>
          <a:ext cx="1524917" cy="914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primeiro a identificação a remover </a:t>
          </a:r>
        </a:p>
      </dsp:txBody>
      <dsp:txXfrm>
        <a:off x="248973" y="1660573"/>
        <a:ext cx="1524917" cy="914950"/>
      </dsp:txXfrm>
    </dsp:sp>
    <dsp:sp modelId="{8D0CFFFD-33F0-40DE-9E22-74988A721A2C}">
      <dsp:nvSpPr>
        <dsp:cNvPr id="0" name=""/>
        <dsp:cNvSpPr/>
      </dsp:nvSpPr>
      <dsp:spPr>
        <a:xfrm>
          <a:off x="1926382" y="1660573"/>
          <a:ext cx="1524917" cy="914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de seguida, a identificação que irá permanecer</a:t>
          </a:r>
        </a:p>
      </dsp:txBody>
      <dsp:txXfrm>
        <a:off x="1926382" y="1660573"/>
        <a:ext cx="1524917" cy="914950"/>
      </dsp:txXfrm>
    </dsp:sp>
    <dsp:sp modelId="{AFE4AE66-48E5-4627-BDCF-E48A7A6B37D4}">
      <dsp:nvSpPr>
        <dsp:cNvPr id="0" name=""/>
        <dsp:cNvSpPr/>
      </dsp:nvSpPr>
      <dsp:spPr>
        <a:xfrm>
          <a:off x="1087678" y="2728016"/>
          <a:ext cx="1524917" cy="914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Gravar </a:t>
          </a:r>
        </a:p>
      </dsp:txBody>
      <dsp:txXfrm>
        <a:off x="1087678" y="2728016"/>
        <a:ext cx="1524917" cy="9149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B712C-D7B7-4F57-9300-861102CEAF95}">
      <dsp:nvSpPr>
        <dsp:cNvPr id="0" name=""/>
        <dsp:cNvSpPr/>
      </dsp:nvSpPr>
      <dsp:spPr>
        <a:xfrm>
          <a:off x="745829" y="593131"/>
          <a:ext cx="2208614" cy="9149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Fusão de identificações, do mesmo Utente</a:t>
          </a:r>
        </a:p>
      </dsp:txBody>
      <dsp:txXfrm>
        <a:off x="745829" y="593131"/>
        <a:ext cx="2208614" cy="914950"/>
      </dsp:txXfrm>
    </dsp:sp>
    <dsp:sp modelId="{45F31FCF-A12A-43FC-9CFF-2E83FC62AA5F}">
      <dsp:nvSpPr>
        <dsp:cNvPr id="0" name=""/>
        <dsp:cNvSpPr/>
      </dsp:nvSpPr>
      <dsp:spPr>
        <a:xfrm>
          <a:off x="248973" y="1660573"/>
          <a:ext cx="1524917" cy="914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primeiro a identificação a remover </a:t>
          </a:r>
        </a:p>
      </dsp:txBody>
      <dsp:txXfrm>
        <a:off x="248973" y="1660573"/>
        <a:ext cx="1524917" cy="914950"/>
      </dsp:txXfrm>
    </dsp:sp>
    <dsp:sp modelId="{8D0CFFFD-33F0-40DE-9E22-74988A721A2C}">
      <dsp:nvSpPr>
        <dsp:cNvPr id="0" name=""/>
        <dsp:cNvSpPr/>
      </dsp:nvSpPr>
      <dsp:spPr>
        <a:xfrm>
          <a:off x="1926382" y="1660573"/>
          <a:ext cx="1524917" cy="914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de seguida, a identificação que irá permanecer</a:t>
          </a:r>
        </a:p>
      </dsp:txBody>
      <dsp:txXfrm>
        <a:off x="1926382" y="1660573"/>
        <a:ext cx="1524917" cy="914950"/>
      </dsp:txXfrm>
    </dsp:sp>
    <dsp:sp modelId="{AFE4AE66-48E5-4627-BDCF-E48A7A6B37D4}">
      <dsp:nvSpPr>
        <dsp:cNvPr id="0" name=""/>
        <dsp:cNvSpPr/>
      </dsp:nvSpPr>
      <dsp:spPr>
        <a:xfrm>
          <a:off x="1087678" y="2728016"/>
          <a:ext cx="1524917" cy="914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Gravar </a:t>
          </a:r>
        </a:p>
      </dsp:txBody>
      <dsp:txXfrm>
        <a:off x="1087678" y="2728016"/>
        <a:ext cx="1524917" cy="914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2487-EBB5-490F-97F1-917DB74FB994}">
      <dsp:nvSpPr>
        <dsp:cNvPr id="0" name=""/>
        <dsp:cNvSpPr/>
      </dsp:nvSpPr>
      <dsp:spPr>
        <a:xfrm>
          <a:off x="-4752699" y="-728483"/>
          <a:ext cx="5660941" cy="5660941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5E2-DF09-44A7-9C76-0AE5A977F58B}">
      <dsp:nvSpPr>
        <dsp:cNvPr id="0" name=""/>
        <dsp:cNvSpPr/>
      </dsp:nvSpPr>
      <dsp:spPr>
        <a:xfrm>
          <a:off x="475666" y="323201"/>
          <a:ext cx="2914427" cy="6467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Utente (Nome, NNU)</a:t>
          </a:r>
        </a:p>
      </dsp:txBody>
      <dsp:txXfrm>
        <a:off x="475666" y="323201"/>
        <a:ext cx="2914427" cy="646739"/>
      </dsp:txXfrm>
    </dsp:sp>
    <dsp:sp modelId="{DAA2D31D-EF35-418C-96B1-65914BF070D5}">
      <dsp:nvSpPr>
        <dsp:cNvPr id="0" name=""/>
        <dsp:cNvSpPr/>
      </dsp:nvSpPr>
      <dsp:spPr>
        <a:xfrm>
          <a:off x="71454" y="242359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47DEAE-DF34-4E81-AF6E-DCDA81007861}">
      <dsp:nvSpPr>
        <dsp:cNvPr id="0" name=""/>
        <dsp:cNvSpPr/>
      </dsp:nvSpPr>
      <dsp:spPr>
        <a:xfrm>
          <a:off x="846457" y="1293478"/>
          <a:ext cx="2543636" cy="6467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Consultar Dados Utente</a:t>
          </a:r>
        </a:p>
      </dsp:txBody>
      <dsp:txXfrm>
        <a:off x="846457" y="1293478"/>
        <a:ext cx="2543636" cy="646739"/>
      </dsp:txXfrm>
    </dsp:sp>
    <dsp:sp modelId="{A6DF022E-F54F-46C7-9734-EA756D73FE92}">
      <dsp:nvSpPr>
        <dsp:cNvPr id="0" name=""/>
        <dsp:cNvSpPr/>
      </dsp:nvSpPr>
      <dsp:spPr>
        <a:xfrm>
          <a:off x="442244" y="1212636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05FBD-6B25-4FE6-B18E-FC3C1205D969}">
      <dsp:nvSpPr>
        <dsp:cNvPr id="0" name=""/>
        <dsp:cNvSpPr/>
      </dsp:nvSpPr>
      <dsp:spPr>
        <a:xfrm>
          <a:off x="846457" y="2263755"/>
          <a:ext cx="2543636" cy="6467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Atualizar Dados Utente</a:t>
          </a:r>
        </a:p>
      </dsp:txBody>
      <dsp:txXfrm>
        <a:off x="846457" y="2263755"/>
        <a:ext cx="2543636" cy="646739"/>
      </dsp:txXfrm>
    </dsp:sp>
    <dsp:sp modelId="{7533E241-9392-418B-82E2-51CCDFCF0329}">
      <dsp:nvSpPr>
        <dsp:cNvPr id="0" name=""/>
        <dsp:cNvSpPr/>
      </dsp:nvSpPr>
      <dsp:spPr>
        <a:xfrm>
          <a:off x="442244" y="2209542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8F472-78FC-4433-AD63-2DF515E98EA1}">
      <dsp:nvSpPr>
        <dsp:cNvPr id="0" name=""/>
        <dsp:cNvSpPr/>
      </dsp:nvSpPr>
      <dsp:spPr>
        <a:xfrm>
          <a:off x="475666" y="3234033"/>
          <a:ext cx="2914427" cy="646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 não retorna resultados -&gt; Criar Novo Utente</a:t>
          </a:r>
        </a:p>
      </dsp:txBody>
      <dsp:txXfrm>
        <a:off x="475666" y="3234033"/>
        <a:ext cx="2914427" cy="646739"/>
      </dsp:txXfrm>
    </dsp:sp>
    <dsp:sp modelId="{3159F56E-EEA0-4373-BCAC-FCE6242CBFDE}">
      <dsp:nvSpPr>
        <dsp:cNvPr id="0" name=""/>
        <dsp:cNvSpPr/>
      </dsp:nvSpPr>
      <dsp:spPr>
        <a:xfrm>
          <a:off x="71454" y="3153190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2487-EBB5-490F-97F1-917DB74FB994}">
      <dsp:nvSpPr>
        <dsp:cNvPr id="0" name=""/>
        <dsp:cNvSpPr/>
      </dsp:nvSpPr>
      <dsp:spPr>
        <a:xfrm>
          <a:off x="-4752699" y="-728483"/>
          <a:ext cx="5660941" cy="5660941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5E2-DF09-44A7-9C76-0AE5A977F58B}">
      <dsp:nvSpPr>
        <dsp:cNvPr id="0" name=""/>
        <dsp:cNvSpPr/>
      </dsp:nvSpPr>
      <dsp:spPr>
        <a:xfrm>
          <a:off x="475666" y="323201"/>
          <a:ext cx="2914427" cy="6467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Utente (Nome, NNU)</a:t>
          </a:r>
        </a:p>
      </dsp:txBody>
      <dsp:txXfrm>
        <a:off x="475666" y="323201"/>
        <a:ext cx="2914427" cy="646739"/>
      </dsp:txXfrm>
    </dsp:sp>
    <dsp:sp modelId="{DAA2D31D-EF35-418C-96B1-65914BF070D5}">
      <dsp:nvSpPr>
        <dsp:cNvPr id="0" name=""/>
        <dsp:cNvSpPr/>
      </dsp:nvSpPr>
      <dsp:spPr>
        <a:xfrm>
          <a:off x="71454" y="242359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47DEAE-DF34-4E81-AF6E-DCDA81007861}">
      <dsp:nvSpPr>
        <dsp:cNvPr id="0" name=""/>
        <dsp:cNvSpPr/>
      </dsp:nvSpPr>
      <dsp:spPr>
        <a:xfrm>
          <a:off x="846457" y="1293478"/>
          <a:ext cx="2543636" cy="6467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Consultar Dados Utente</a:t>
          </a:r>
        </a:p>
      </dsp:txBody>
      <dsp:txXfrm>
        <a:off x="846457" y="1293478"/>
        <a:ext cx="2543636" cy="646739"/>
      </dsp:txXfrm>
    </dsp:sp>
    <dsp:sp modelId="{A6DF022E-F54F-46C7-9734-EA756D73FE92}">
      <dsp:nvSpPr>
        <dsp:cNvPr id="0" name=""/>
        <dsp:cNvSpPr/>
      </dsp:nvSpPr>
      <dsp:spPr>
        <a:xfrm>
          <a:off x="442244" y="1212636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05FBD-6B25-4FE6-B18E-FC3C1205D969}">
      <dsp:nvSpPr>
        <dsp:cNvPr id="0" name=""/>
        <dsp:cNvSpPr/>
      </dsp:nvSpPr>
      <dsp:spPr>
        <a:xfrm>
          <a:off x="846457" y="2263755"/>
          <a:ext cx="2543636" cy="6467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Atualizar Dados Utente</a:t>
          </a:r>
        </a:p>
      </dsp:txBody>
      <dsp:txXfrm>
        <a:off x="846457" y="2263755"/>
        <a:ext cx="2543636" cy="646739"/>
      </dsp:txXfrm>
    </dsp:sp>
    <dsp:sp modelId="{7533E241-9392-418B-82E2-51CCDFCF0329}">
      <dsp:nvSpPr>
        <dsp:cNvPr id="0" name=""/>
        <dsp:cNvSpPr/>
      </dsp:nvSpPr>
      <dsp:spPr>
        <a:xfrm>
          <a:off x="442244" y="2182913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8F472-78FC-4433-AD63-2DF515E98EA1}">
      <dsp:nvSpPr>
        <dsp:cNvPr id="0" name=""/>
        <dsp:cNvSpPr/>
      </dsp:nvSpPr>
      <dsp:spPr>
        <a:xfrm>
          <a:off x="475666" y="3234033"/>
          <a:ext cx="2914427" cy="646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 não retorna resultados -&gt; Criar Novo Utente</a:t>
          </a:r>
        </a:p>
      </dsp:txBody>
      <dsp:txXfrm>
        <a:off x="475666" y="3234033"/>
        <a:ext cx="2914427" cy="646739"/>
      </dsp:txXfrm>
    </dsp:sp>
    <dsp:sp modelId="{3159F56E-EEA0-4373-BCAC-FCE6242CBFDE}">
      <dsp:nvSpPr>
        <dsp:cNvPr id="0" name=""/>
        <dsp:cNvSpPr/>
      </dsp:nvSpPr>
      <dsp:spPr>
        <a:xfrm>
          <a:off x="71454" y="3153190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2487-EBB5-490F-97F1-917DB74FB994}">
      <dsp:nvSpPr>
        <dsp:cNvPr id="0" name=""/>
        <dsp:cNvSpPr/>
      </dsp:nvSpPr>
      <dsp:spPr>
        <a:xfrm>
          <a:off x="-4752699" y="-728483"/>
          <a:ext cx="5660941" cy="5660941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5E2-DF09-44A7-9C76-0AE5A977F58B}">
      <dsp:nvSpPr>
        <dsp:cNvPr id="0" name=""/>
        <dsp:cNvSpPr/>
      </dsp:nvSpPr>
      <dsp:spPr>
        <a:xfrm>
          <a:off x="475666" y="323201"/>
          <a:ext cx="2914427" cy="6467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Utente (Nome, NNU)</a:t>
          </a:r>
        </a:p>
      </dsp:txBody>
      <dsp:txXfrm>
        <a:off x="475666" y="323201"/>
        <a:ext cx="2914427" cy="646739"/>
      </dsp:txXfrm>
    </dsp:sp>
    <dsp:sp modelId="{DAA2D31D-EF35-418C-96B1-65914BF070D5}">
      <dsp:nvSpPr>
        <dsp:cNvPr id="0" name=""/>
        <dsp:cNvSpPr/>
      </dsp:nvSpPr>
      <dsp:spPr>
        <a:xfrm>
          <a:off x="71454" y="242359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47DEAE-DF34-4E81-AF6E-DCDA81007861}">
      <dsp:nvSpPr>
        <dsp:cNvPr id="0" name=""/>
        <dsp:cNvSpPr/>
      </dsp:nvSpPr>
      <dsp:spPr>
        <a:xfrm>
          <a:off x="846457" y="1293478"/>
          <a:ext cx="2543636" cy="6467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Consultar Dados Utente</a:t>
          </a:r>
        </a:p>
      </dsp:txBody>
      <dsp:txXfrm>
        <a:off x="846457" y="1293478"/>
        <a:ext cx="2543636" cy="646739"/>
      </dsp:txXfrm>
    </dsp:sp>
    <dsp:sp modelId="{A6DF022E-F54F-46C7-9734-EA756D73FE92}">
      <dsp:nvSpPr>
        <dsp:cNvPr id="0" name=""/>
        <dsp:cNvSpPr/>
      </dsp:nvSpPr>
      <dsp:spPr>
        <a:xfrm>
          <a:off x="442244" y="1212636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05FBD-6B25-4FE6-B18E-FC3C1205D969}">
      <dsp:nvSpPr>
        <dsp:cNvPr id="0" name=""/>
        <dsp:cNvSpPr/>
      </dsp:nvSpPr>
      <dsp:spPr>
        <a:xfrm>
          <a:off x="846457" y="2263755"/>
          <a:ext cx="2543636" cy="6467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Atualizar Dados Utente</a:t>
          </a:r>
        </a:p>
      </dsp:txBody>
      <dsp:txXfrm>
        <a:off x="846457" y="2263755"/>
        <a:ext cx="2543636" cy="646739"/>
      </dsp:txXfrm>
    </dsp:sp>
    <dsp:sp modelId="{7533E241-9392-418B-82E2-51CCDFCF0329}">
      <dsp:nvSpPr>
        <dsp:cNvPr id="0" name=""/>
        <dsp:cNvSpPr/>
      </dsp:nvSpPr>
      <dsp:spPr>
        <a:xfrm>
          <a:off x="442244" y="2182913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8F472-78FC-4433-AD63-2DF515E98EA1}">
      <dsp:nvSpPr>
        <dsp:cNvPr id="0" name=""/>
        <dsp:cNvSpPr/>
      </dsp:nvSpPr>
      <dsp:spPr>
        <a:xfrm>
          <a:off x="475666" y="3234033"/>
          <a:ext cx="2914427" cy="646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 não retorna resultados -&gt; Criar Novo Utente</a:t>
          </a:r>
        </a:p>
      </dsp:txBody>
      <dsp:txXfrm>
        <a:off x="475666" y="3234033"/>
        <a:ext cx="2914427" cy="646739"/>
      </dsp:txXfrm>
    </dsp:sp>
    <dsp:sp modelId="{3159F56E-EEA0-4373-BCAC-FCE6242CBFDE}">
      <dsp:nvSpPr>
        <dsp:cNvPr id="0" name=""/>
        <dsp:cNvSpPr/>
      </dsp:nvSpPr>
      <dsp:spPr>
        <a:xfrm>
          <a:off x="71454" y="3153190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42487-EBB5-490F-97F1-917DB74FB994}">
      <dsp:nvSpPr>
        <dsp:cNvPr id="0" name=""/>
        <dsp:cNvSpPr/>
      </dsp:nvSpPr>
      <dsp:spPr>
        <a:xfrm>
          <a:off x="-4752699" y="-728483"/>
          <a:ext cx="5660941" cy="5660941"/>
        </a:xfrm>
        <a:prstGeom prst="blockArc">
          <a:avLst>
            <a:gd name="adj1" fmla="val 18900000"/>
            <a:gd name="adj2" fmla="val 2700000"/>
            <a:gd name="adj3" fmla="val 38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9C5E2-DF09-44A7-9C76-0AE5A977F58B}">
      <dsp:nvSpPr>
        <dsp:cNvPr id="0" name=""/>
        <dsp:cNvSpPr/>
      </dsp:nvSpPr>
      <dsp:spPr>
        <a:xfrm>
          <a:off x="475666" y="323201"/>
          <a:ext cx="2914427" cy="6467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Pesquisar Utente (Nome, NNU)</a:t>
          </a:r>
        </a:p>
      </dsp:txBody>
      <dsp:txXfrm>
        <a:off x="475666" y="323201"/>
        <a:ext cx="2914427" cy="646739"/>
      </dsp:txXfrm>
    </dsp:sp>
    <dsp:sp modelId="{DAA2D31D-EF35-418C-96B1-65914BF070D5}">
      <dsp:nvSpPr>
        <dsp:cNvPr id="0" name=""/>
        <dsp:cNvSpPr/>
      </dsp:nvSpPr>
      <dsp:spPr>
        <a:xfrm>
          <a:off x="71454" y="242359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47DEAE-DF34-4E81-AF6E-DCDA81007861}">
      <dsp:nvSpPr>
        <dsp:cNvPr id="0" name=""/>
        <dsp:cNvSpPr/>
      </dsp:nvSpPr>
      <dsp:spPr>
        <a:xfrm>
          <a:off x="846457" y="1293478"/>
          <a:ext cx="2543636" cy="6467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Consultar Dados Utente</a:t>
          </a:r>
        </a:p>
      </dsp:txBody>
      <dsp:txXfrm>
        <a:off x="846457" y="1293478"/>
        <a:ext cx="2543636" cy="646739"/>
      </dsp:txXfrm>
    </dsp:sp>
    <dsp:sp modelId="{A6DF022E-F54F-46C7-9734-EA756D73FE92}">
      <dsp:nvSpPr>
        <dsp:cNvPr id="0" name=""/>
        <dsp:cNvSpPr/>
      </dsp:nvSpPr>
      <dsp:spPr>
        <a:xfrm>
          <a:off x="442244" y="1212636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005FBD-6B25-4FE6-B18E-FC3C1205D969}">
      <dsp:nvSpPr>
        <dsp:cNvPr id="0" name=""/>
        <dsp:cNvSpPr/>
      </dsp:nvSpPr>
      <dsp:spPr>
        <a:xfrm>
          <a:off x="846457" y="2263755"/>
          <a:ext cx="2543636" cy="6467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Atualizar Dados Utente</a:t>
          </a:r>
        </a:p>
      </dsp:txBody>
      <dsp:txXfrm>
        <a:off x="846457" y="2263755"/>
        <a:ext cx="2543636" cy="646739"/>
      </dsp:txXfrm>
    </dsp:sp>
    <dsp:sp modelId="{7533E241-9392-418B-82E2-51CCDFCF0329}">
      <dsp:nvSpPr>
        <dsp:cNvPr id="0" name=""/>
        <dsp:cNvSpPr/>
      </dsp:nvSpPr>
      <dsp:spPr>
        <a:xfrm>
          <a:off x="442244" y="2182913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8F472-78FC-4433-AD63-2DF515E98EA1}">
      <dsp:nvSpPr>
        <dsp:cNvPr id="0" name=""/>
        <dsp:cNvSpPr/>
      </dsp:nvSpPr>
      <dsp:spPr>
        <a:xfrm>
          <a:off x="475666" y="3234033"/>
          <a:ext cx="2914427" cy="646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334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/>
            <a:t>Pesquisa não retorna resultados -&gt; Criar Novo Utente</a:t>
          </a:r>
        </a:p>
      </dsp:txBody>
      <dsp:txXfrm>
        <a:off x="475666" y="3234033"/>
        <a:ext cx="2914427" cy="646739"/>
      </dsp:txXfrm>
    </dsp:sp>
    <dsp:sp modelId="{3159F56E-EEA0-4373-BCAC-FCE6242CBFDE}">
      <dsp:nvSpPr>
        <dsp:cNvPr id="0" name=""/>
        <dsp:cNvSpPr/>
      </dsp:nvSpPr>
      <dsp:spPr>
        <a:xfrm>
          <a:off x="71454" y="3153190"/>
          <a:ext cx="808424" cy="808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0BE56-2400-4221-A3C4-B36C10A3E1E4}">
      <dsp:nvSpPr>
        <dsp:cNvPr id="0" name=""/>
        <dsp:cNvSpPr/>
      </dsp:nvSpPr>
      <dsp:spPr>
        <a:xfrm>
          <a:off x="243917" y="721"/>
          <a:ext cx="1155593" cy="1155593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Nº SNS coincidente</a:t>
          </a:r>
        </a:p>
      </dsp:txBody>
      <dsp:txXfrm>
        <a:off x="413150" y="169954"/>
        <a:ext cx="817127" cy="817127"/>
      </dsp:txXfrm>
    </dsp:sp>
    <dsp:sp modelId="{0C3CEC8A-9919-499A-B65B-C388C0ADD781}">
      <dsp:nvSpPr>
        <dsp:cNvPr id="0" name=""/>
        <dsp:cNvSpPr/>
      </dsp:nvSpPr>
      <dsp:spPr>
        <a:xfrm>
          <a:off x="1493344" y="243035"/>
          <a:ext cx="670244" cy="670244"/>
        </a:xfrm>
        <a:prstGeom prst="mathPlus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1582185" y="499336"/>
        <a:ext cx="492562" cy="157642"/>
      </dsp:txXfrm>
    </dsp:sp>
    <dsp:sp modelId="{D5571431-0D58-4A18-AD41-BEDC21C48AE5}">
      <dsp:nvSpPr>
        <dsp:cNvPr id="0" name=""/>
        <dsp:cNvSpPr/>
      </dsp:nvSpPr>
      <dsp:spPr>
        <a:xfrm>
          <a:off x="2257422" y="360"/>
          <a:ext cx="1155593" cy="1155593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Data de nascimento coincidente</a:t>
          </a:r>
        </a:p>
      </dsp:txBody>
      <dsp:txXfrm>
        <a:off x="2426655" y="169593"/>
        <a:ext cx="817127" cy="817127"/>
      </dsp:txXfrm>
    </dsp:sp>
    <dsp:sp modelId="{3A53C200-AD27-4AA3-B61C-A1FEE4F0589E}">
      <dsp:nvSpPr>
        <dsp:cNvPr id="0" name=""/>
        <dsp:cNvSpPr/>
      </dsp:nvSpPr>
      <dsp:spPr>
        <a:xfrm>
          <a:off x="3506849" y="243035"/>
          <a:ext cx="670244" cy="670244"/>
        </a:xfrm>
        <a:prstGeom prst="mathPlus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3595690" y="499336"/>
        <a:ext cx="492562" cy="157642"/>
      </dsp:txXfrm>
    </dsp:sp>
    <dsp:sp modelId="{C5D0014E-FA8B-4FB0-B113-65BEAA4C40D0}">
      <dsp:nvSpPr>
        <dsp:cNvPr id="0" name=""/>
        <dsp:cNvSpPr/>
      </dsp:nvSpPr>
      <dsp:spPr>
        <a:xfrm>
          <a:off x="4270928" y="360"/>
          <a:ext cx="1155593" cy="1155593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1º e último nomes coincidentes</a:t>
          </a:r>
        </a:p>
      </dsp:txBody>
      <dsp:txXfrm>
        <a:off x="4440161" y="169593"/>
        <a:ext cx="817127" cy="817127"/>
      </dsp:txXfrm>
    </dsp:sp>
    <dsp:sp modelId="{4AB3F7FE-9B03-4C04-9F66-321B57368364}">
      <dsp:nvSpPr>
        <dsp:cNvPr id="0" name=""/>
        <dsp:cNvSpPr/>
      </dsp:nvSpPr>
      <dsp:spPr>
        <a:xfrm>
          <a:off x="5520355" y="243035"/>
          <a:ext cx="670244" cy="670244"/>
        </a:xfrm>
        <a:prstGeom prst="mathEqual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000" kern="1200"/>
        </a:p>
      </dsp:txBody>
      <dsp:txXfrm>
        <a:off x="5609196" y="381105"/>
        <a:ext cx="492562" cy="394104"/>
      </dsp:txXfrm>
    </dsp:sp>
    <dsp:sp modelId="{259F7343-B842-4EEC-8B64-240CB31470F2}">
      <dsp:nvSpPr>
        <dsp:cNvPr id="0" name=""/>
        <dsp:cNvSpPr/>
      </dsp:nvSpPr>
      <dsp:spPr>
        <a:xfrm>
          <a:off x="6284433" y="360"/>
          <a:ext cx="1155593" cy="1155593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Atualização automática</a:t>
          </a:r>
        </a:p>
      </dsp:txBody>
      <dsp:txXfrm>
        <a:off x="6453666" y="169593"/>
        <a:ext cx="817127" cy="8171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30214-7EF4-415B-9D2E-AA82D1AF642F}">
      <dsp:nvSpPr>
        <dsp:cNvPr id="0" name=""/>
        <dsp:cNvSpPr/>
      </dsp:nvSpPr>
      <dsp:spPr>
        <a:xfrm>
          <a:off x="7888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Nome completo</a:t>
          </a:r>
        </a:p>
      </dsp:txBody>
      <dsp:txXfrm>
        <a:off x="7888" y="51756"/>
        <a:ext cx="1178887" cy="707332"/>
      </dsp:txXfrm>
    </dsp:sp>
    <dsp:sp modelId="{19E9BA71-72D1-4EF6-8D79-2E76D76E13EC}">
      <dsp:nvSpPr>
        <dsp:cNvPr id="0" name=""/>
        <dsp:cNvSpPr/>
      </dsp:nvSpPr>
      <dsp:spPr>
        <a:xfrm>
          <a:off x="1304665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Sexo</a:t>
          </a:r>
        </a:p>
      </dsp:txBody>
      <dsp:txXfrm>
        <a:off x="1304665" y="51756"/>
        <a:ext cx="1178887" cy="707332"/>
      </dsp:txXfrm>
    </dsp:sp>
    <dsp:sp modelId="{5D824861-9D48-4A8B-95D8-0F9D399F16E5}">
      <dsp:nvSpPr>
        <dsp:cNvPr id="0" name=""/>
        <dsp:cNvSpPr/>
      </dsp:nvSpPr>
      <dsp:spPr>
        <a:xfrm>
          <a:off x="2601441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pt-PT" sz="1200" kern="1200" dirty="0"/>
            <a:t> de nascimento</a:t>
          </a:r>
        </a:p>
      </dsp:txBody>
      <dsp:txXfrm>
        <a:off x="2601441" y="51756"/>
        <a:ext cx="1178887" cy="707332"/>
      </dsp:txXfrm>
    </dsp:sp>
    <dsp:sp modelId="{B7DF53A9-A7E8-4795-899E-7328D6E7BF46}">
      <dsp:nvSpPr>
        <dsp:cNvPr id="0" name=""/>
        <dsp:cNvSpPr/>
      </dsp:nvSpPr>
      <dsp:spPr>
        <a:xfrm>
          <a:off x="3898218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 de utente (SNS)</a:t>
          </a:r>
        </a:p>
      </dsp:txBody>
      <dsp:txXfrm>
        <a:off x="3898218" y="51756"/>
        <a:ext cx="1178887" cy="707332"/>
      </dsp:txXfrm>
    </dsp:sp>
    <dsp:sp modelId="{87574C14-52A6-4DD5-A148-3672425FE7BC}">
      <dsp:nvSpPr>
        <dsp:cNvPr id="0" name=""/>
        <dsp:cNvSpPr/>
      </dsp:nvSpPr>
      <dsp:spPr>
        <a:xfrm>
          <a:off x="5194994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 de identificação civil</a:t>
          </a:r>
        </a:p>
      </dsp:txBody>
      <dsp:txXfrm>
        <a:off x="5194994" y="51756"/>
        <a:ext cx="1178887" cy="707332"/>
      </dsp:txXfrm>
    </dsp:sp>
    <dsp:sp modelId="{5C754182-F74E-41F8-8D4D-0AEC60A0B683}">
      <dsp:nvSpPr>
        <dsp:cNvPr id="0" name=""/>
        <dsp:cNvSpPr/>
      </dsp:nvSpPr>
      <dsp:spPr>
        <a:xfrm>
          <a:off x="6491771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Número</a:t>
          </a:r>
          <a:r>
            <a:rPr lang="pt-PT" sz="1200" kern="1200" dirty="0"/>
            <a:t> de identificação fiscal (NIF)</a:t>
          </a:r>
        </a:p>
      </dsp:txBody>
      <dsp:txXfrm>
        <a:off x="6491771" y="51756"/>
        <a:ext cx="1178887" cy="707332"/>
      </dsp:txXfrm>
    </dsp:sp>
    <dsp:sp modelId="{C81A7CA0-C162-4DBB-BAAF-C175623FA222}">
      <dsp:nvSpPr>
        <dsp:cNvPr id="0" name=""/>
        <dsp:cNvSpPr/>
      </dsp:nvSpPr>
      <dsp:spPr>
        <a:xfrm>
          <a:off x="7788547" y="51756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Número de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  <a:r>
            <a:rPr lang="pt-PT" sz="1200" kern="1200" dirty="0"/>
            <a:t> da segurança social (NISS)</a:t>
          </a:r>
        </a:p>
      </dsp:txBody>
      <dsp:txXfrm>
        <a:off x="7788547" y="51756"/>
        <a:ext cx="1178887" cy="707332"/>
      </dsp:txXfrm>
    </dsp:sp>
    <dsp:sp modelId="{417BFDBF-6CC2-487B-9562-6F51D41F818E}">
      <dsp:nvSpPr>
        <dsp:cNvPr id="0" name=""/>
        <dsp:cNvSpPr/>
      </dsp:nvSpPr>
      <dsp:spPr>
        <a:xfrm>
          <a:off x="7888" y="876977"/>
          <a:ext cx="1178887" cy="7073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Data/hora de óbito</a:t>
          </a:r>
        </a:p>
      </dsp:txBody>
      <dsp:txXfrm>
        <a:off x="7888" y="876977"/>
        <a:ext cx="1178887" cy="707332"/>
      </dsp:txXfrm>
    </dsp:sp>
    <dsp:sp modelId="{B4FE6297-AF00-4C99-B6DE-81C7307CE1A4}">
      <dsp:nvSpPr>
        <dsp:cNvPr id="0" name=""/>
        <dsp:cNvSpPr/>
      </dsp:nvSpPr>
      <dsp:spPr>
        <a:xfrm>
          <a:off x="1304665" y="876977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Nacionalidade</a:t>
          </a:r>
          <a:r>
            <a:rPr lang="pt-PT" sz="1200" kern="1200" dirty="0"/>
            <a:t> + País origem</a:t>
          </a:r>
        </a:p>
      </dsp:txBody>
      <dsp:txXfrm>
        <a:off x="1304665" y="876977"/>
        <a:ext cx="1178887" cy="707332"/>
      </dsp:txXfrm>
    </dsp:sp>
    <dsp:sp modelId="{3F3C02A9-6E0F-4B23-8849-A4EE7707DC35}">
      <dsp:nvSpPr>
        <dsp:cNvPr id="0" name=""/>
        <dsp:cNvSpPr/>
      </dsp:nvSpPr>
      <dsp:spPr>
        <a:xfrm>
          <a:off x="2601441" y="876977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Naturalidade</a:t>
          </a:r>
          <a:r>
            <a:rPr lang="pt-PT" sz="1200" kern="1200" dirty="0"/>
            <a:t> (Distrito + Concelho + Freguesia)</a:t>
          </a:r>
        </a:p>
      </dsp:txBody>
      <dsp:txXfrm>
        <a:off x="2601441" y="876977"/>
        <a:ext cx="1178887" cy="707332"/>
      </dsp:txXfrm>
    </dsp:sp>
    <dsp:sp modelId="{785E260B-B945-465E-BF57-52C341D7AD8A}">
      <dsp:nvSpPr>
        <dsp:cNvPr id="0" name=""/>
        <dsp:cNvSpPr/>
      </dsp:nvSpPr>
      <dsp:spPr>
        <a:xfrm>
          <a:off x="3898218" y="876977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Rua</a:t>
          </a:r>
        </a:p>
      </dsp:txBody>
      <dsp:txXfrm>
        <a:off x="3898218" y="876977"/>
        <a:ext cx="1178887" cy="707332"/>
      </dsp:txXfrm>
    </dsp:sp>
    <dsp:sp modelId="{BCC8779D-8AAC-4BD5-8FCA-850F3B9E4603}">
      <dsp:nvSpPr>
        <dsp:cNvPr id="0" name=""/>
        <dsp:cNvSpPr/>
      </dsp:nvSpPr>
      <dsp:spPr>
        <a:xfrm>
          <a:off x="5194994" y="876977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Localidade</a:t>
          </a:r>
        </a:p>
      </dsp:txBody>
      <dsp:txXfrm>
        <a:off x="5194994" y="876977"/>
        <a:ext cx="1178887" cy="707332"/>
      </dsp:txXfrm>
    </dsp:sp>
    <dsp:sp modelId="{5BC33E2B-1331-4E60-8AB1-4EFF28D7A4C7}">
      <dsp:nvSpPr>
        <dsp:cNvPr id="0" name=""/>
        <dsp:cNvSpPr/>
      </dsp:nvSpPr>
      <dsp:spPr>
        <a:xfrm>
          <a:off x="6491771" y="876977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Código postal</a:t>
          </a:r>
        </a:p>
      </dsp:txBody>
      <dsp:txXfrm>
        <a:off x="6491771" y="876977"/>
        <a:ext cx="1178887" cy="707332"/>
      </dsp:txXfrm>
    </dsp:sp>
    <dsp:sp modelId="{1F1B79A7-8FD9-4418-A940-703317DC30B4}">
      <dsp:nvSpPr>
        <dsp:cNvPr id="0" name=""/>
        <dsp:cNvSpPr/>
      </dsp:nvSpPr>
      <dsp:spPr>
        <a:xfrm>
          <a:off x="7788547" y="876977"/>
          <a:ext cx="1178887" cy="7073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Distrito +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Concelho</a:t>
          </a:r>
          <a:r>
            <a:rPr lang="pt-PT" sz="1200" kern="1200" dirty="0"/>
            <a:t> + Freguesia</a:t>
          </a:r>
        </a:p>
      </dsp:txBody>
      <dsp:txXfrm>
        <a:off x="7788547" y="876977"/>
        <a:ext cx="1178887" cy="707332"/>
      </dsp:txXfrm>
    </dsp:sp>
    <dsp:sp modelId="{350FBC73-384A-4ACD-8208-C1CA79B074D7}">
      <dsp:nvSpPr>
        <dsp:cNvPr id="0" name=""/>
        <dsp:cNvSpPr/>
      </dsp:nvSpPr>
      <dsp:spPr>
        <a:xfrm>
          <a:off x="1304665" y="1702199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Telefone + </a:t>
          </a: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Telemóvel</a:t>
          </a:r>
          <a:r>
            <a:rPr lang="pt-PT" sz="1200" kern="1200" dirty="0"/>
            <a:t> + Email</a:t>
          </a:r>
        </a:p>
      </dsp:txBody>
      <dsp:txXfrm>
        <a:off x="1304665" y="1702199"/>
        <a:ext cx="1178887" cy="707332"/>
      </dsp:txXfrm>
    </dsp:sp>
    <dsp:sp modelId="{0473D6FE-DCFE-4F06-8C9F-40188F56214A}">
      <dsp:nvSpPr>
        <dsp:cNvPr id="0" name=""/>
        <dsp:cNvSpPr/>
      </dsp:nvSpPr>
      <dsp:spPr>
        <a:xfrm>
          <a:off x="2601441" y="1702199"/>
          <a:ext cx="1178887" cy="70733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Filiação</a:t>
          </a:r>
        </a:p>
      </dsp:txBody>
      <dsp:txXfrm>
        <a:off x="2601441" y="1702199"/>
        <a:ext cx="1178887" cy="707332"/>
      </dsp:txXfrm>
    </dsp:sp>
    <dsp:sp modelId="{DA61F5B3-20F7-4931-A1CC-C2ACA1EDFD41}">
      <dsp:nvSpPr>
        <dsp:cNvPr id="0" name=""/>
        <dsp:cNvSpPr/>
      </dsp:nvSpPr>
      <dsp:spPr>
        <a:xfrm>
          <a:off x="3898218" y="1702199"/>
          <a:ext cx="1178887" cy="7073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Unidade de saúde + Médico de família</a:t>
          </a:r>
        </a:p>
      </dsp:txBody>
      <dsp:txXfrm>
        <a:off x="3898218" y="1702199"/>
        <a:ext cx="1178887" cy="707332"/>
      </dsp:txXfrm>
    </dsp:sp>
    <dsp:sp modelId="{A5F93E39-5BF5-48A2-BF42-F616E45294DF}">
      <dsp:nvSpPr>
        <dsp:cNvPr id="0" name=""/>
        <dsp:cNvSpPr/>
      </dsp:nvSpPr>
      <dsp:spPr>
        <a:xfrm>
          <a:off x="5194994" y="1702199"/>
          <a:ext cx="1178887" cy="7073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Medicação</a:t>
          </a:r>
          <a:r>
            <a:rPr lang="pt-PT" sz="1200" kern="1200" dirty="0"/>
            <a:t> especial + RECM</a:t>
          </a:r>
        </a:p>
      </dsp:txBody>
      <dsp:txXfrm>
        <a:off x="5194994" y="1702199"/>
        <a:ext cx="1178887" cy="707332"/>
      </dsp:txXfrm>
    </dsp:sp>
    <dsp:sp modelId="{0CB23C81-F0B9-46BE-AE02-A5BB090F29D3}">
      <dsp:nvSpPr>
        <dsp:cNvPr id="0" name=""/>
        <dsp:cNvSpPr/>
      </dsp:nvSpPr>
      <dsp:spPr>
        <a:xfrm>
          <a:off x="6491771" y="1702199"/>
          <a:ext cx="1178887" cy="70733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PT" sz="1200" kern="1200" dirty="0"/>
            <a:t>Isenção + Insuficiência económica (S/N), data início e fim</a:t>
          </a:r>
        </a:p>
      </dsp:txBody>
      <dsp:txXfrm>
        <a:off x="6491771" y="1702199"/>
        <a:ext cx="1178887" cy="7073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45311" y="39093"/>
          <a:ext cx="2244691" cy="22450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93224" y="8108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Utente</a:t>
          </a:r>
        </a:p>
      </dsp:txBody>
      <dsp:txXfrm>
        <a:off x="1793224" y="810892"/>
        <a:ext cx="1247332" cy="623516"/>
      </dsp:txXfrm>
    </dsp:sp>
    <dsp:sp modelId="{DF0B3951-78F3-4665-9E49-FD95FE7E1546}">
      <dsp:nvSpPr>
        <dsp:cNvPr id="0" name=""/>
        <dsp:cNvSpPr/>
      </dsp:nvSpPr>
      <dsp:spPr>
        <a:xfrm>
          <a:off x="673618" y="1290305"/>
          <a:ext cx="2244691" cy="22450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72298" y="21082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Disponível consulta por MCDT ou  episódio</a:t>
          </a:r>
        </a:p>
      </dsp:txBody>
      <dsp:txXfrm>
        <a:off x="1172298" y="2108292"/>
        <a:ext cx="1247332" cy="623516"/>
      </dsp:txXfrm>
    </dsp:sp>
    <dsp:sp modelId="{F7934A03-9A1C-4796-9D3C-82F0C67848AB}">
      <dsp:nvSpPr>
        <dsp:cNvPr id="0" name=""/>
        <dsp:cNvSpPr/>
      </dsp:nvSpPr>
      <dsp:spPr>
        <a:xfrm>
          <a:off x="1456836" y="2734606"/>
          <a:ext cx="1928538" cy="19293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96175" y="3407557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MCDT ou episódio, a consultar</a:t>
          </a:r>
        </a:p>
      </dsp:txBody>
      <dsp:txXfrm>
        <a:off x="1796175" y="3407557"/>
        <a:ext cx="1247332" cy="623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61DB-D0A2-4595-8F3B-B5E48DB1CC77}">
      <dsp:nvSpPr>
        <dsp:cNvPr id="0" name=""/>
        <dsp:cNvSpPr/>
      </dsp:nvSpPr>
      <dsp:spPr>
        <a:xfrm>
          <a:off x="1245311" y="39093"/>
          <a:ext cx="2244691" cy="22450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5C84A-4CA1-4FE0-855B-8989F8622D19}">
      <dsp:nvSpPr>
        <dsp:cNvPr id="0" name=""/>
        <dsp:cNvSpPr/>
      </dsp:nvSpPr>
      <dsp:spPr>
        <a:xfrm>
          <a:off x="1793224" y="8108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Utente</a:t>
          </a:r>
        </a:p>
      </dsp:txBody>
      <dsp:txXfrm>
        <a:off x="1793224" y="810892"/>
        <a:ext cx="1247332" cy="623516"/>
      </dsp:txXfrm>
    </dsp:sp>
    <dsp:sp modelId="{DF0B3951-78F3-4665-9E49-FD95FE7E1546}">
      <dsp:nvSpPr>
        <dsp:cNvPr id="0" name=""/>
        <dsp:cNvSpPr/>
      </dsp:nvSpPr>
      <dsp:spPr>
        <a:xfrm>
          <a:off x="673618" y="1290305"/>
          <a:ext cx="2244691" cy="22450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FBA1DE59-ABFB-42F0-BC72-3380A0FDA0C0}">
      <dsp:nvSpPr>
        <dsp:cNvPr id="0" name=""/>
        <dsp:cNvSpPr/>
      </dsp:nvSpPr>
      <dsp:spPr>
        <a:xfrm>
          <a:off x="1172298" y="2108292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Disponível consulta por MCDT ou  episódio</a:t>
          </a:r>
        </a:p>
      </dsp:txBody>
      <dsp:txXfrm>
        <a:off x="1172298" y="2108292"/>
        <a:ext cx="1247332" cy="623516"/>
      </dsp:txXfrm>
    </dsp:sp>
    <dsp:sp modelId="{F7934A03-9A1C-4796-9D3C-82F0C67848AB}">
      <dsp:nvSpPr>
        <dsp:cNvPr id="0" name=""/>
        <dsp:cNvSpPr/>
      </dsp:nvSpPr>
      <dsp:spPr>
        <a:xfrm>
          <a:off x="1456836" y="2734606"/>
          <a:ext cx="1928538" cy="19293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5FAD8-D7AD-40F6-8671-8303DE47B771}">
      <dsp:nvSpPr>
        <dsp:cNvPr id="0" name=""/>
        <dsp:cNvSpPr/>
      </dsp:nvSpPr>
      <dsp:spPr>
        <a:xfrm>
          <a:off x="1796175" y="3407557"/>
          <a:ext cx="1247332" cy="623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Selecionar MCDT ou episódio, a consultar</a:t>
          </a:r>
        </a:p>
      </dsp:txBody>
      <dsp:txXfrm>
        <a:off x="1796175" y="3407557"/>
        <a:ext cx="1247332" cy="62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66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045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51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4220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52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014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236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11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E014B-4446-4812-9EE0-3EF939656158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99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9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9.xml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764112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Identificação</a:t>
            </a:r>
          </a:p>
          <a:p>
            <a:r>
              <a:rPr lang="pt-PT" sz="3600" b="1" dirty="0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Utente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38A8F0-58D4-FEDE-F29C-AE2EAEBD36A1}"/>
              </a:ext>
            </a:extLst>
          </p:cNvPr>
          <p:cNvSpPr txBox="1">
            <a:spLocks/>
          </p:cNvSpPr>
          <p:nvPr/>
        </p:nvSpPr>
        <p:spPr>
          <a:xfrm>
            <a:off x="459827" y="4035315"/>
            <a:ext cx="3816424" cy="42292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1400" dirty="0"/>
              <a:t>Formação SONHO v2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56795" y="1509703"/>
            <a:ext cx="507248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Utente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09FA02-6915-022B-8D17-6C6C4EA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75" y="2184810"/>
            <a:ext cx="6492723" cy="3977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6A95F2-8481-A28A-A0B9-8B8CF48FEA40}"/>
              </a:ext>
            </a:extLst>
          </p:cNvPr>
          <p:cNvSpPr/>
          <p:nvPr/>
        </p:nvSpPr>
        <p:spPr>
          <a:xfrm>
            <a:off x="761702" y="2403003"/>
            <a:ext cx="3920933" cy="19891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Contém a informação sobre os dados do utente como nome, data de nascimento, números de identificação, etc.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Campo de observações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Acesso às taxas do utente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4FD9E-FBB6-5FE3-9ECC-EFAFD56FF371}"/>
              </a:ext>
            </a:extLst>
          </p:cNvPr>
          <p:cNvSpPr/>
          <p:nvPr/>
        </p:nvSpPr>
        <p:spPr>
          <a:xfrm>
            <a:off x="596123" y="2377193"/>
            <a:ext cx="4125388" cy="209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060BC4-9AE3-A068-1937-C70F9588E114}"/>
              </a:ext>
            </a:extLst>
          </p:cNvPr>
          <p:cNvGrpSpPr/>
          <p:nvPr/>
        </p:nvGrpSpPr>
        <p:grpSpPr>
          <a:xfrm>
            <a:off x="888584" y="2166844"/>
            <a:ext cx="2031593" cy="472320"/>
            <a:chOff x="126881" y="741492"/>
            <a:chExt cx="2031593" cy="472320"/>
          </a:xfrm>
          <a:solidFill>
            <a:schemeClr val="accent5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AAF33-F0FA-28CB-2085-412CA38BFF1F}"/>
                </a:ext>
              </a:extLst>
            </p:cNvPr>
            <p:cNvSpPr/>
            <p:nvPr/>
          </p:nvSpPr>
          <p:spPr>
            <a:xfrm>
              <a:off x="126881" y="741492"/>
              <a:ext cx="2031593" cy="47232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B54E535B-95EB-8B0F-E903-4C3A4ED8874B}"/>
                </a:ext>
              </a:extLst>
            </p:cNvPr>
            <p:cNvSpPr txBox="1"/>
            <p:nvPr/>
          </p:nvSpPr>
          <p:spPr>
            <a:xfrm>
              <a:off x="169602" y="764549"/>
              <a:ext cx="1890549" cy="42620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Dados </a:t>
              </a:r>
              <a:r>
                <a:rPr lang="pt-PT" dirty="0"/>
                <a:t>Biográficos</a:t>
              </a:r>
              <a:endParaRPr lang="pt-PT" kern="12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AB6CA-5ACD-F61D-0D04-ED3C753184F2}"/>
              </a:ext>
            </a:extLst>
          </p:cNvPr>
          <p:cNvSpPr/>
          <p:nvPr/>
        </p:nvSpPr>
        <p:spPr>
          <a:xfrm>
            <a:off x="761701" y="2994957"/>
            <a:ext cx="3920933" cy="225463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O utilizador pode consultar todos os dados para o contacto do utente e acrescentar outros contactos associados ao mesmo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Possível marcar outro contacto como contacto de correspondência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Consultar o histórico de moradas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9DC5F-EE5C-6199-572F-72CEF929FCEC}"/>
              </a:ext>
            </a:extLst>
          </p:cNvPr>
          <p:cNvSpPr/>
          <p:nvPr/>
        </p:nvSpPr>
        <p:spPr>
          <a:xfrm>
            <a:off x="621367" y="2875323"/>
            <a:ext cx="4150630" cy="245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315A0-8050-291C-1C8A-33FFD7B9C424}"/>
              </a:ext>
            </a:extLst>
          </p:cNvPr>
          <p:cNvSpPr/>
          <p:nvPr/>
        </p:nvSpPr>
        <p:spPr>
          <a:xfrm>
            <a:off x="761701" y="3597034"/>
            <a:ext cx="3920933" cy="223231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Gestão de subsistemas associados ao utente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Possível associar o nº de beneficiário e a data de validade ao subsistema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Consulta de isenções do utente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Criação de histórico de isenções do utente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800" kern="1200" dirty="0"/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0ED1-B687-E38B-214E-95040BF17CB5}"/>
              </a:ext>
            </a:extLst>
          </p:cNvPr>
          <p:cNvSpPr/>
          <p:nvPr/>
        </p:nvSpPr>
        <p:spPr>
          <a:xfrm>
            <a:off x="621366" y="3560968"/>
            <a:ext cx="4150631" cy="23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BC2DF336-C37E-3708-F029-B0461CFA55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3C1A5-FC50-C284-3728-751D9DA9B951}"/>
              </a:ext>
            </a:extLst>
          </p:cNvPr>
          <p:cNvSpPr/>
          <p:nvPr/>
        </p:nvSpPr>
        <p:spPr>
          <a:xfrm>
            <a:off x="914102" y="2555403"/>
            <a:ext cx="3920933" cy="19891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Contém a informação sobre os dados do utente como nome, data de nascimento, números de identificação, etc.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Campo de observações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Acesso às taxas do utente</a:t>
            </a:r>
          </a:p>
        </p:txBody>
      </p:sp>
    </p:spTree>
    <p:extLst>
      <p:ext uri="{BB962C8B-B14F-4D97-AF65-F5344CB8AC3E}">
        <p14:creationId xmlns:p14="http://schemas.microsoft.com/office/powerpoint/2010/main" val="139730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56795" y="1509703"/>
            <a:ext cx="507248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Utente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09FA02-6915-022B-8D17-6C6C4EA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75" y="2184810"/>
            <a:ext cx="6492723" cy="39776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060BC4-9AE3-A068-1937-C70F9588E114}"/>
              </a:ext>
            </a:extLst>
          </p:cNvPr>
          <p:cNvGrpSpPr/>
          <p:nvPr/>
        </p:nvGrpSpPr>
        <p:grpSpPr>
          <a:xfrm>
            <a:off x="888584" y="2166844"/>
            <a:ext cx="2031593" cy="472320"/>
            <a:chOff x="126881" y="741492"/>
            <a:chExt cx="2031593" cy="472320"/>
          </a:xfrm>
          <a:solidFill>
            <a:schemeClr val="accent5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AAF33-F0FA-28CB-2085-412CA38BFF1F}"/>
                </a:ext>
              </a:extLst>
            </p:cNvPr>
            <p:cNvSpPr/>
            <p:nvPr/>
          </p:nvSpPr>
          <p:spPr>
            <a:xfrm>
              <a:off x="126881" y="741492"/>
              <a:ext cx="2031593" cy="47232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B54E535B-95EB-8B0F-E903-4C3A4ED8874B}"/>
                </a:ext>
              </a:extLst>
            </p:cNvPr>
            <p:cNvSpPr txBox="1"/>
            <p:nvPr/>
          </p:nvSpPr>
          <p:spPr>
            <a:xfrm>
              <a:off x="169602" y="764549"/>
              <a:ext cx="1890549" cy="42620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Dados </a:t>
              </a:r>
              <a:r>
                <a:rPr lang="pt-PT" dirty="0"/>
                <a:t>Biográficos</a:t>
              </a:r>
              <a:endParaRPr lang="pt-PT" kern="12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7BAB6CA-5ACD-F61D-0D04-ED3C753184F2}"/>
              </a:ext>
            </a:extLst>
          </p:cNvPr>
          <p:cNvSpPr/>
          <p:nvPr/>
        </p:nvSpPr>
        <p:spPr>
          <a:xfrm>
            <a:off x="761702" y="2957109"/>
            <a:ext cx="3920933" cy="225463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O utilizador pode consultar todos os dados para o contacto do utente e acrescentar outros contactos associados ao mesmo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Possível marcar outro contacto como contacto de correspondência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Consultar o histórico de moradas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BC2DF336-C37E-3708-F029-B0461CFA55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D0CC92-D28B-A0D2-ACD6-804AD0D57B9D}"/>
              </a:ext>
            </a:extLst>
          </p:cNvPr>
          <p:cNvGrpSpPr/>
          <p:nvPr/>
        </p:nvGrpSpPr>
        <p:grpSpPr>
          <a:xfrm>
            <a:off x="888584" y="2720949"/>
            <a:ext cx="2031592" cy="472320"/>
            <a:chOff x="126882" y="741492"/>
            <a:chExt cx="1776354" cy="472320"/>
          </a:xfrm>
          <a:solidFill>
            <a:schemeClr val="accent2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ACD096-225C-3CD7-9769-B4B477526514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72E1C7D0-EC44-0890-F351-98BA6481023B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Contactos</a:t>
              </a:r>
              <a:endParaRPr lang="pt-PT" sz="1600" kern="1200" dirty="0"/>
            </a:p>
          </p:txBody>
        </p:sp>
      </p:grpSp>
      <p:pic>
        <p:nvPicPr>
          <p:cNvPr id="17" name="Picture 11" descr="Graphical user interface, text, application, email">
            <a:extLst>
              <a:ext uri="{FF2B5EF4-FFF2-40B4-BE49-F238E27FC236}">
                <a16:creationId xmlns:a16="http://schemas.microsoft.com/office/drawing/2014/main" id="{15ADE96A-37BF-05FE-F62F-ABA477A3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74" y="2403004"/>
            <a:ext cx="6492723" cy="399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7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56795" y="1509703"/>
            <a:ext cx="507248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Utente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09FA02-6915-022B-8D17-6C6C4EA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75" y="2184810"/>
            <a:ext cx="6492723" cy="39776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060BC4-9AE3-A068-1937-C70F9588E114}"/>
              </a:ext>
            </a:extLst>
          </p:cNvPr>
          <p:cNvGrpSpPr/>
          <p:nvPr/>
        </p:nvGrpSpPr>
        <p:grpSpPr>
          <a:xfrm>
            <a:off x="888584" y="2166844"/>
            <a:ext cx="2031593" cy="472320"/>
            <a:chOff x="126881" y="741492"/>
            <a:chExt cx="2031593" cy="472320"/>
          </a:xfrm>
          <a:solidFill>
            <a:schemeClr val="accent5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AAF33-F0FA-28CB-2085-412CA38BFF1F}"/>
                </a:ext>
              </a:extLst>
            </p:cNvPr>
            <p:cNvSpPr/>
            <p:nvPr/>
          </p:nvSpPr>
          <p:spPr>
            <a:xfrm>
              <a:off x="126881" y="741492"/>
              <a:ext cx="2031593" cy="47232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B54E535B-95EB-8B0F-E903-4C3A4ED8874B}"/>
                </a:ext>
              </a:extLst>
            </p:cNvPr>
            <p:cNvSpPr txBox="1"/>
            <p:nvPr/>
          </p:nvSpPr>
          <p:spPr>
            <a:xfrm>
              <a:off x="169602" y="764549"/>
              <a:ext cx="1890549" cy="42620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Dados </a:t>
              </a:r>
              <a:r>
                <a:rPr lang="pt-PT" dirty="0"/>
                <a:t>Biográficos</a:t>
              </a:r>
              <a:endParaRPr lang="pt-PT" kern="1200" dirty="0"/>
            </a:p>
          </p:txBody>
        </p:sp>
      </p:grp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BC2DF336-C37E-3708-F029-B0461CFA55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D0CC92-D28B-A0D2-ACD6-804AD0D57B9D}"/>
              </a:ext>
            </a:extLst>
          </p:cNvPr>
          <p:cNvGrpSpPr/>
          <p:nvPr/>
        </p:nvGrpSpPr>
        <p:grpSpPr>
          <a:xfrm>
            <a:off x="888584" y="2720949"/>
            <a:ext cx="2031592" cy="472320"/>
            <a:chOff x="126882" y="741492"/>
            <a:chExt cx="1776354" cy="472320"/>
          </a:xfrm>
          <a:solidFill>
            <a:schemeClr val="accent2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ACD096-225C-3CD7-9769-B4B477526514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72E1C7D0-EC44-0890-F351-98BA6481023B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Contactos</a:t>
              </a:r>
              <a:endParaRPr lang="pt-PT" sz="1600" kern="1200" dirty="0"/>
            </a:p>
          </p:txBody>
        </p:sp>
      </p:grpSp>
      <p:pic>
        <p:nvPicPr>
          <p:cNvPr id="17" name="Picture 11" descr="Graphical user interface, text, application, email">
            <a:extLst>
              <a:ext uri="{FF2B5EF4-FFF2-40B4-BE49-F238E27FC236}">
                <a16:creationId xmlns:a16="http://schemas.microsoft.com/office/drawing/2014/main" id="{15ADE96A-37BF-05FE-F62F-ABA477A3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74" y="2403004"/>
            <a:ext cx="6492723" cy="3990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97C54B-06F3-76F2-AE96-216D9EDAF583}"/>
              </a:ext>
            </a:extLst>
          </p:cNvPr>
          <p:cNvSpPr/>
          <p:nvPr/>
        </p:nvSpPr>
        <p:spPr>
          <a:xfrm>
            <a:off x="761701" y="3597034"/>
            <a:ext cx="3920933" cy="2232314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Gestão de subsistemas associados ao utente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Possível associar o nº de beneficiário e a data de validade ao subsistema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Consulta de isenções do utente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Criação de histórico de isenções do utente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800" kern="1200" dirty="0"/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6A4F48-0A97-8268-F79A-2A04DD6CBB5F}"/>
              </a:ext>
            </a:extLst>
          </p:cNvPr>
          <p:cNvGrpSpPr/>
          <p:nvPr/>
        </p:nvGrpSpPr>
        <p:grpSpPr>
          <a:xfrm>
            <a:off x="897702" y="3275054"/>
            <a:ext cx="2031593" cy="472320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0BA8FC-23C3-E712-447F-C947953547D9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577E32-9B7D-BC89-9F9B-CAC15EA38BA1}"/>
                </a:ext>
              </a:extLst>
            </p:cNvPr>
            <p:cNvSpPr txBox="1"/>
            <p:nvPr/>
          </p:nvSpPr>
          <p:spPr>
            <a:xfrm>
              <a:off x="165086" y="764548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Outros</a:t>
              </a:r>
              <a:endParaRPr lang="pt-PT" sz="1600" kern="1200" dirty="0"/>
            </a:p>
          </p:txBody>
        </p:sp>
      </p:grpSp>
      <p:pic>
        <p:nvPicPr>
          <p:cNvPr id="18" name="Picture 12" descr="Graphical user interface, application">
            <a:extLst>
              <a:ext uri="{FF2B5EF4-FFF2-40B4-BE49-F238E27FC236}">
                <a16:creationId xmlns:a16="http://schemas.microsoft.com/office/drawing/2014/main" id="{36BE2539-C9BD-2D4D-A487-E50628B0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207" y="2607229"/>
            <a:ext cx="6456438" cy="3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1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56795" y="1509703"/>
            <a:ext cx="507248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do Utente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09FA02-6915-022B-8D17-6C6C4EA4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75" y="2184810"/>
            <a:ext cx="6492723" cy="39776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060BC4-9AE3-A068-1937-C70F9588E114}"/>
              </a:ext>
            </a:extLst>
          </p:cNvPr>
          <p:cNvGrpSpPr/>
          <p:nvPr/>
        </p:nvGrpSpPr>
        <p:grpSpPr>
          <a:xfrm>
            <a:off x="888584" y="2166844"/>
            <a:ext cx="2031593" cy="472320"/>
            <a:chOff x="126881" y="741492"/>
            <a:chExt cx="2031593" cy="472320"/>
          </a:xfrm>
          <a:solidFill>
            <a:schemeClr val="accent5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5AAAF33-F0FA-28CB-2085-412CA38BFF1F}"/>
                </a:ext>
              </a:extLst>
            </p:cNvPr>
            <p:cNvSpPr/>
            <p:nvPr/>
          </p:nvSpPr>
          <p:spPr>
            <a:xfrm>
              <a:off x="126881" y="741492"/>
              <a:ext cx="2031593" cy="472320"/>
            </a:xfrm>
            <a:prstGeom prst="round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B54E535B-95EB-8B0F-E903-4C3A4ED8874B}"/>
                </a:ext>
              </a:extLst>
            </p:cNvPr>
            <p:cNvSpPr txBox="1"/>
            <p:nvPr/>
          </p:nvSpPr>
          <p:spPr>
            <a:xfrm>
              <a:off x="169602" y="764549"/>
              <a:ext cx="1890549" cy="42620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Dados </a:t>
              </a:r>
              <a:r>
                <a:rPr lang="pt-PT" dirty="0"/>
                <a:t>Biográficos</a:t>
              </a:r>
              <a:endParaRPr lang="pt-PT" kern="1200" dirty="0"/>
            </a:p>
          </p:txBody>
        </p:sp>
      </p:grp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BC2DF336-C37E-3708-F029-B0461CFA55B0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D0CC92-D28B-A0D2-ACD6-804AD0D57B9D}"/>
              </a:ext>
            </a:extLst>
          </p:cNvPr>
          <p:cNvGrpSpPr/>
          <p:nvPr/>
        </p:nvGrpSpPr>
        <p:grpSpPr>
          <a:xfrm>
            <a:off x="888584" y="2720949"/>
            <a:ext cx="2031592" cy="472320"/>
            <a:chOff x="126882" y="741492"/>
            <a:chExt cx="1776354" cy="472320"/>
          </a:xfrm>
          <a:solidFill>
            <a:schemeClr val="accent2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ACD096-225C-3CD7-9769-B4B477526514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72E1C7D0-EC44-0890-F351-98BA6481023B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Contactos</a:t>
              </a:r>
              <a:endParaRPr lang="pt-PT" sz="1600" kern="1200" dirty="0"/>
            </a:p>
          </p:txBody>
        </p:sp>
      </p:grpSp>
      <p:pic>
        <p:nvPicPr>
          <p:cNvPr id="17" name="Picture 11" descr="Graphical user interface, text, application, email">
            <a:extLst>
              <a:ext uri="{FF2B5EF4-FFF2-40B4-BE49-F238E27FC236}">
                <a16:creationId xmlns:a16="http://schemas.microsoft.com/office/drawing/2014/main" id="{15ADE96A-37BF-05FE-F62F-ABA477A3C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574" y="2403004"/>
            <a:ext cx="6492723" cy="39906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6A4F48-0A97-8268-F79A-2A04DD6CBB5F}"/>
              </a:ext>
            </a:extLst>
          </p:cNvPr>
          <p:cNvGrpSpPr/>
          <p:nvPr/>
        </p:nvGrpSpPr>
        <p:grpSpPr>
          <a:xfrm>
            <a:off x="897702" y="3275054"/>
            <a:ext cx="2031593" cy="472320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B0BA8FC-23C3-E712-447F-C947953547D9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5577E32-9B7D-BC89-9F9B-CAC15EA38BA1}"/>
                </a:ext>
              </a:extLst>
            </p:cNvPr>
            <p:cNvSpPr txBox="1"/>
            <p:nvPr/>
          </p:nvSpPr>
          <p:spPr>
            <a:xfrm>
              <a:off x="165086" y="764548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Outros</a:t>
              </a:r>
              <a:endParaRPr lang="pt-PT" sz="1600" kern="1200" dirty="0"/>
            </a:p>
          </p:txBody>
        </p:sp>
      </p:grpSp>
      <p:pic>
        <p:nvPicPr>
          <p:cNvPr id="18" name="Picture 12" descr="Graphical user interface, application">
            <a:extLst>
              <a:ext uri="{FF2B5EF4-FFF2-40B4-BE49-F238E27FC236}">
                <a16:creationId xmlns:a16="http://schemas.microsoft.com/office/drawing/2014/main" id="{36BE2539-C9BD-2D4D-A487-E50628B0E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207" y="2598351"/>
            <a:ext cx="6456438" cy="39793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EE741DA-8196-D31B-B513-C6819AD1501E}"/>
              </a:ext>
            </a:extLst>
          </p:cNvPr>
          <p:cNvSpPr/>
          <p:nvPr/>
        </p:nvSpPr>
        <p:spPr>
          <a:xfrm>
            <a:off x="761702" y="4057572"/>
            <a:ext cx="3920933" cy="236194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Consulta da informação de registo do utente presente no RNU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Cópia automática da informação de registo do utente no RNU para o SONHO v2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dirty="0"/>
              <a:t>Facilidade na identificação de registos diferentes através da sinalização dos mesmos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AE6EED-F65B-62C0-093E-36A666F69F62}"/>
              </a:ext>
            </a:extLst>
          </p:cNvPr>
          <p:cNvGrpSpPr/>
          <p:nvPr/>
        </p:nvGrpSpPr>
        <p:grpSpPr>
          <a:xfrm>
            <a:off x="879362" y="3821412"/>
            <a:ext cx="2040814" cy="472320"/>
            <a:chOff x="3981529" y="525180"/>
            <a:chExt cx="1784417" cy="472320"/>
          </a:xfrm>
          <a:solidFill>
            <a:schemeClr val="accent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5197EF-0343-885A-5850-D6DB69BB8454}"/>
                </a:ext>
              </a:extLst>
            </p:cNvPr>
            <p:cNvSpPr/>
            <p:nvPr/>
          </p:nvSpPr>
          <p:spPr>
            <a:xfrm>
              <a:off x="3981529" y="525180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807D751C-A874-0F4A-4E9B-0E047F21A4C3}"/>
                </a:ext>
              </a:extLst>
            </p:cNvPr>
            <p:cNvSpPr txBox="1"/>
            <p:nvPr/>
          </p:nvSpPr>
          <p:spPr>
            <a:xfrm>
              <a:off x="4035706" y="552736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kern="1200" dirty="0"/>
                <a:t>RNU</a:t>
              </a:r>
              <a:endParaRPr lang="pt-PT" sz="1600" kern="1200" dirty="0"/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D04DE4AA-56BC-1DE8-558A-3DEF9C79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55" y="2616107"/>
            <a:ext cx="6417141" cy="39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08380" y="1509703"/>
            <a:ext cx="788581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– </a:t>
            </a:r>
            <a:r>
              <a:rPr lang="pt-PT" sz="30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360º </a:t>
            </a:r>
          </a:p>
          <a:p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B7365A8-DE7B-A96B-F93A-EDAC6B95B8F3}"/>
              </a:ext>
            </a:extLst>
          </p:cNvPr>
          <p:cNvGrpSpPr/>
          <p:nvPr/>
        </p:nvGrpSpPr>
        <p:grpSpPr>
          <a:xfrm>
            <a:off x="649516" y="2179295"/>
            <a:ext cx="4421429" cy="2316716"/>
            <a:chOff x="438806" y="2753008"/>
            <a:chExt cx="4462850" cy="231671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7" y="275300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Funcionalidade acessível nos módulos Urgência, Consultas e Internamento através da barra de ferramentas</a:t>
              </a:r>
              <a:endParaRPr lang="pt-PT" sz="1400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AF775811-5581-CEB5-A227-E3438AC9E04B}"/>
                </a:ext>
              </a:extLst>
            </p:cNvPr>
            <p:cNvSpPr txBox="1"/>
            <p:nvPr/>
          </p:nvSpPr>
          <p:spPr>
            <a:xfrm>
              <a:off x="438807" y="3566283"/>
              <a:ext cx="4462848" cy="3077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pt-PT" sz="1400" dirty="0">
                  <a:cs typeface="Arial" charset="0"/>
                </a:rPr>
                <a:t>Visualização do Histórico do Utente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3866B0C-7BFE-DB4B-A2C6-98E6ADB13A84}"/>
                </a:ext>
              </a:extLst>
            </p:cNvPr>
            <p:cNvSpPr txBox="1"/>
            <p:nvPr/>
          </p:nvSpPr>
          <p:spPr>
            <a:xfrm>
              <a:off x="438807" y="4164115"/>
              <a:ext cx="4462848" cy="30777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pt-PT" sz="1400" dirty="0">
                  <a:cs typeface="Arial" charset="0"/>
                </a:rPr>
                <a:t>Visualização dos atos futuros (agendados)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644C38B-4FE8-FE5A-0AFE-535F18AA3CC6}"/>
                </a:ext>
              </a:extLst>
            </p:cNvPr>
            <p:cNvSpPr txBox="1"/>
            <p:nvPr/>
          </p:nvSpPr>
          <p:spPr>
            <a:xfrm>
              <a:off x="438806" y="4761947"/>
              <a:ext cx="4462847" cy="30777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/>
              <a:r>
                <a:rPr lang="pt-PT" sz="1400" dirty="0">
                  <a:cs typeface="Arial" charset="0"/>
                </a:rPr>
                <a:t>Visualização dos atos anulados/desmarcados</a:t>
              </a:r>
            </a:p>
          </p:txBody>
        </p:sp>
      </p:grpSp>
      <p:pic>
        <p:nvPicPr>
          <p:cNvPr id="15" name="Picture 1">
            <a:extLst>
              <a:ext uri="{FF2B5EF4-FFF2-40B4-BE49-F238E27FC236}">
                <a16:creationId xmlns:a16="http://schemas.microsoft.com/office/drawing/2014/main" id="{F3EB14CC-D0F8-F422-C8EB-4841C4F58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43" y="1579614"/>
            <a:ext cx="374999" cy="392856"/>
          </a:xfrm>
          <a:prstGeom prst="rect">
            <a:avLst/>
          </a:prstGeom>
        </p:spPr>
      </p:pic>
      <p:pic>
        <p:nvPicPr>
          <p:cNvPr id="8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A070A6B-E8B8-6120-F6CC-DB3DA5777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0" y="2166242"/>
            <a:ext cx="6502400" cy="4069836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0ED9BBC4-AE88-B7C9-3FD3-13929B5A997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03637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76469" y="1509703"/>
            <a:ext cx="1037793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Clínico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D537C-54B5-F4FE-5BDF-28EF52A4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4" y="2129409"/>
            <a:ext cx="5962442" cy="4104686"/>
          </a:xfrm>
          <a:prstGeom prst="rect">
            <a:avLst/>
          </a:prstGeom>
        </p:spPr>
      </p:pic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75741928-FB7A-4D82-2F5B-29F8E5D037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014461"/>
              </p:ext>
            </p:extLst>
          </p:nvPr>
        </p:nvGraphicFramePr>
        <p:xfrm>
          <a:off x="0" y="2032172"/>
          <a:ext cx="4215384" cy="466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BD55DD59-CBB1-7083-EC41-BE1066D07BB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41276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76469" y="1509703"/>
            <a:ext cx="1037793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Clínico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D537C-54B5-F4FE-5BDF-28EF52A4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4" y="2129409"/>
            <a:ext cx="5962442" cy="4104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0263-96D0-529B-56F2-20288711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71" y="2546655"/>
            <a:ext cx="3132269" cy="3235248"/>
          </a:xfrm>
          <a:prstGeom prst="rect">
            <a:avLst/>
          </a:prstGeom>
        </p:spPr>
      </p:pic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75741928-FB7A-4D82-2F5B-29F8E5D03740}"/>
              </a:ext>
            </a:extLst>
          </p:cNvPr>
          <p:cNvGraphicFramePr>
            <a:graphicFrameLocks/>
          </p:cNvGraphicFramePr>
          <p:nvPr/>
        </p:nvGraphicFramePr>
        <p:xfrm>
          <a:off x="0" y="2032172"/>
          <a:ext cx="4215384" cy="466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BD55DD59-CBB1-7083-EC41-BE1066D07BB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8640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76469" y="1509703"/>
            <a:ext cx="1037793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Resumo Clínico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E00263-96D0-529B-56F2-20288711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471" y="2546655"/>
            <a:ext cx="3132269" cy="3235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EBF22-A654-9E2E-8852-36006A032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64" y="1854147"/>
            <a:ext cx="5949752" cy="4655209"/>
          </a:xfrm>
          <a:prstGeom prst="rect">
            <a:avLst/>
          </a:prstGeom>
        </p:spPr>
      </p:pic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75741928-FB7A-4D82-2F5B-29F8E5D03740}"/>
              </a:ext>
            </a:extLst>
          </p:cNvPr>
          <p:cNvGraphicFramePr>
            <a:graphicFrameLocks/>
          </p:cNvGraphicFramePr>
          <p:nvPr/>
        </p:nvGraphicFramePr>
        <p:xfrm>
          <a:off x="0" y="2032172"/>
          <a:ext cx="4215384" cy="466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BD55DD59-CBB1-7083-EC41-BE1066D07BBE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967913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536781" y="1609855"/>
            <a:ext cx="4234002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49" name="Content Placeholder 8">
            <a:extLst>
              <a:ext uri="{FF2B5EF4-FFF2-40B4-BE49-F238E27FC236}">
                <a16:creationId xmlns:a16="http://schemas.microsoft.com/office/drawing/2014/main" id="{18282039-84B1-78A1-447E-5FE3E7B445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184934"/>
              </p:ext>
            </p:extLst>
          </p:nvPr>
        </p:nvGraphicFramePr>
        <p:xfrm>
          <a:off x="1062159" y="1888433"/>
          <a:ext cx="4003618" cy="357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2" name="Picture 152" descr="Graphical user interface&#10;&#10;Description automatically generated">
            <a:extLst>
              <a:ext uri="{FF2B5EF4-FFF2-40B4-BE49-F238E27FC236}">
                <a16:creationId xmlns:a16="http://schemas.microsoft.com/office/drawing/2014/main" id="{0DDF27A0-C3A8-9E76-EC66-686633315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0244" y="2502733"/>
            <a:ext cx="5480755" cy="3735493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F6F462D-6E9E-8133-C9AF-F9699FC0052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87650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26773" y="1509703"/>
            <a:ext cx="104276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Lembretes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F515FAD-BFE3-1A53-A3EF-57CC202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523652"/>
            <a:ext cx="388502" cy="388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D647A-F3FC-964C-CDEA-0C8E2F68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9" y="1512827"/>
            <a:ext cx="506146" cy="463253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9C81B8-8D9C-755F-D4AA-2DF02F82B102}"/>
              </a:ext>
            </a:extLst>
          </p:cNvPr>
          <p:cNvGrpSpPr/>
          <p:nvPr/>
        </p:nvGrpSpPr>
        <p:grpSpPr>
          <a:xfrm>
            <a:off x="664620" y="2310086"/>
            <a:ext cx="4462850" cy="2289865"/>
            <a:chOff x="438805" y="3996498"/>
            <a:chExt cx="4462850" cy="228986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5" y="399649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Quando existem lembretes, o ícone surge a amarelo.</a:t>
              </a:r>
            </a:p>
            <a:p>
              <a:r>
                <a:rPr lang="pt-PT" sz="1400" dirty="0">
                  <a:cs typeface="Arial" charset="0"/>
                </a:rPr>
                <a:t>Quando não existem lembretes este é azul.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C16C771-D0F2-509A-0673-D078DB80AF55}"/>
                </a:ext>
              </a:extLst>
            </p:cNvPr>
            <p:cNvGrpSpPr/>
            <p:nvPr/>
          </p:nvGrpSpPr>
          <p:grpSpPr>
            <a:xfrm>
              <a:off x="438807" y="4777018"/>
              <a:ext cx="4462848" cy="1509345"/>
              <a:chOff x="438806" y="3578410"/>
              <a:chExt cx="4462848" cy="1509345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23DCE-5E4A-F2A5-5E83-4E85A053DA91}"/>
                  </a:ext>
                </a:extLst>
              </p:cNvPr>
              <p:cNvSpPr txBox="1"/>
              <p:nvPr/>
            </p:nvSpPr>
            <p:spPr>
              <a:xfrm>
                <a:off x="438806" y="3578410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Criação de lembretes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A4DD74-DB64-94C3-7DB6-CBBAC9874ED2}"/>
                  </a:ext>
                </a:extLst>
              </p:cNvPr>
              <p:cNvSpPr txBox="1"/>
              <p:nvPr/>
            </p:nvSpPr>
            <p:spPr>
              <a:xfrm>
                <a:off x="438806" y="4179194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Associar lembretes a episódio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4A4FA6-46B7-6B44-4C69-971DC520A02A}"/>
                  </a:ext>
                </a:extLst>
              </p:cNvPr>
              <p:cNvSpPr txBox="1"/>
              <p:nvPr/>
            </p:nvSpPr>
            <p:spPr>
              <a:xfrm>
                <a:off x="438806" y="4779978"/>
                <a:ext cx="4462847" cy="307777"/>
              </a:xfrm>
              <a:prstGeom prst="rect">
                <a:avLst/>
              </a:prstGeom>
              <a:ln>
                <a:solidFill>
                  <a:srgbClr val="E1000D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Pesquisa e consulta de lembretes</a:t>
                </a:r>
              </a:p>
            </p:txBody>
          </p:sp>
        </p:grp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1C9975-31DA-BFCB-97B9-54D5EB1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32" y="2328553"/>
            <a:ext cx="5943600" cy="3679825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3B9AF9-3CD7-D798-7052-38E7A67FAA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12099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306239" y="357854"/>
            <a:ext cx="446124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Gerais​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E282A98-2E5A-CC23-696E-038E977A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70" y="4582269"/>
            <a:ext cx="3199016" cy="1677767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6CB9C12-F608-1761-59E3-9BC897C84665}"/>
              </a:ext>
            </a:extLst>
          </p:cNvPr>
          <p:cNvSpPr txBox="1">
            <a:spLocks/>
          </p:cNvSpPr>
          <p:nvPr/>
        </p:nvSpPr>
        <p:spPr>
          <a:xfrm>
            <a:off x="3306239" y="1105033"/>
            <a:ext cx="5051479" cy="4988772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Adquirir conhecimentos teóricos e práticos, relativos à utilização do módulo de Identificação.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Adquirir as competências necessárias, para a correta utilização da aplicação, de forma autónoma.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Posição de Conteúdo 12">
            <a:extLst>
              <a:ext uri="{FF2B5EF4-FFF2-40B4-BE49-F238E27FC236}">
                <a16:creationId xmlns:a16="http://schemas.microsoft.com/office/drawing/2014/main" id="{70CE11B4-5D9F-FE52-DDCB-16C24FC86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66247"/>
              </p:ext>
            </p:extLst>
          </p:nvPr>
        </p:nvGraphicFramePr>
        <p:xfrm>
          <a:off x="8512896" y="1183689"/>
          <a:ext cx="3454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32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26773" y="1509703"/>
            <a:ext cx="104276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Lembretes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F515FAD-BFE3-1A53-A3EF-57CC202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523652"/>
            <a:ext cx="388502" cy="388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D647A-F3FC-964C-CDEA-0C8E2F68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9" y="1512827"/>
            <a:ext cx="506146" cy="463253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9C81B8-8D9C-755F-D4AA-2DF02F82B102}"/>
              </a:ext>
            </a:extLst>
          </p:cNvPr>
          <p:cNvGrpSpPr/>
          <p:nvPr/>
        </p:nvGrpSpPr>
        <p:grpSpPr>
          <a:xfrm>
            <a:off x="664620" y="2310086"/>
            <a:ext cx="4462850" cy="2289865"/>
            <a:chOff x="438805" y="3996498"/>
            <a:chExt cx="4462850" cy="228986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5" y="399649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Quando existem lembretes, o ícone surge a amarelo.</a:t>
              </a:r>
            </a:p>
            <a:p>
              <a:r>
                <a:rPr lang="pt-PT" sz="1400" dirty="0">
                  <a:cs typeface="Arial" charset="0"/>
                </a:rPr>
                <a:t>Quando não existem lembretes este é azul.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C16C771-D0F2-509A-0673-D078DB80AF55}"/>
                </a:ext>
              </a:extLst>
            </p:cNvPr>
            <p:cNvGrpSpPr/>
            <p:nvPr/>
          </p:nvGrpSpPr>
          <p:grpSpPr>
            <a:xfrm>
              <a:off x="438807" y="4777018"/>
              <a:ext cx="4462848" cy="1509345"/>
              <a:chOff x="438806" y="3578410"/>
              <a:chExt cx="4462848" cy="1509345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23DCE-5E4A-F2A5-5E83-4E85A053DA91}"/>
                  </a:ext>
                </a:extLst>
              </p:cNvPr>
              <p:cNvSpPr txBox="1"/>
              <p:nvPr/>
            </p:nvSpPr>
            <p:spPr>
              <a:xfrm>
                <a:off x="438806" y="3578410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Criação de lembretes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A4DD74-DB64-94C3-7DB6-CBBAC9874ED2}"/>
                  </a:ext>
                </a:extLst>
              </p:cNvPr>
              <p:cNvSpPr txBox="1"/>
              <p:nvPr/>
            </p:nvSpPr>
            <p:spPr>
              <a:xfrm>
                <a:off x="438806" y="4179194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Associar lembretes a episódio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4A4FA6-46B7-6B44-4C69-971DC520A02A}"/>
                  </a:ext>
                </a:extLst>
              </p:cNvPr>
              <p:cNvSpPr txBox="1"/>
              <p:nvPr/>
            </p:nvSpPr>
            <p:spPr>
              <a:xfrm>
                <a:off x="438806" y="4779978"/>
                <a:ext cx="4462847" cy="307777"/>
              </a:xfrm>
              <a:prstGeom prst="rect">
                <a:avLst/>
              </a:prstGeom>
              <a:ln>
                <a:solidFill>
                  <a:srgbClr val="E1000D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Pesquisa e consulta de lembretes</a:t>
                </a:r>
              </a:p>
            </p:txBody>
          </p:sp>
        </p:grp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1C9975-31DA-BFCB-97B9-54D5EB1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32" y="2328553"/>
            <a:ext cx="5943600" cy="3679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99020A-859A-4289-3754-FC114DF7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626" y="2174591"/>
            <a:ext cx="4534292" cy="4302274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3B9AF9-3CD7-D798-7052-38E7A67FAA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418512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26773" y="1509703"/>
            <a:ext cx="104276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Lembretes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F515FAD-BFE3-1A53-A3EF-57CC202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523652"/>
            <a:ext cx="388502" cy="388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D647A-F3FC-964C-CDEA-0C8E2F68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9" y="1512827"/>
            <a:ext cx="506146" cy="463253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9C81B8-8D9C-755F-D4AA-2DF02F82B102}"/>
              </a:ext>
            </a:extLst>
          </p:cNvPr>
          <p:cNvGrpSpPr/>
          <p:nvPr/>
        </p:nvGrpSpPr>
        <p:grpSpPr>
          <a:xfrm>
            <a:off x="664620" y="2310086"/>
            <a:ext cx="4462850" cy="2289865"/>
            <a:chOff x="438805" y="3996498"/>
            <a:chExt cx="4462850" cy="228986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5" y="399649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Quando existem lembretes, o ícone surge a amarelo.</a:t>
              </a:r>
            </a:p>
            <a:p>
              <a:r>
                <a:rPr lang="pt-PT" sz="1400" dirty="0">
                  <a:cs typeface="Arial" charset="0"/>
                </a:rPr>
                <a:t>Quando não existem lembretes este é azul.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C16C771-D0F2-509A-0673-D078DB80AF55}"/>
                </a:ext>
              </a:extLst>
            </p:cNvPr>
            <p:cNvGrpSpPr/>
            <p:nvPr/>
          </p:nvGrpSpPr>
          <p:grpSpPr>
            <a:xfrm>
              <a:off x="438807" y="4777018"/>
              <a:ext cx="4462848" cy="1509345"/>
              <a:chOff x="438806" y="3578410"/>
              <a:chExt cx="4462848" cy="1509345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23DCE-5E4A-F2A5-5E83-4E85A053DA91}"/>
                  </a:ext>
                </a:extLst>
              </p:cNvPr>
              <p:cNvSpPr txBox="1"/>
              <p:nvPr/>
            </p:nvSpPr>
            <p:spPr>
              <a:xfrm>
                <a:off x="438806" y="3578410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Criação de lembretes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A4DD74-DB64-94C3-7DB6-CBBAC9874ED2}"/>
                  </a:ext>
                </a:extLst>
              </p:cNvPr>
              <p:cNvSpPr txBox="1"/>
              <p:nvPr/>
            </p:nvSpPr>
            <p:spPr>
              <a:xfrm>
                <a:off x="438806" y="4179194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Associar lembretes a episódio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4A4FA6-46B7-6B44-4C69-971DC520A02A}"/>
                  </a:ext>
                </a:extLst>
              </p:cNvPr>
              <p:cNvSpPr txBox="1"/>
              <p:nvPr/>
            </p:nvSpPr>
            <p:spPr>
              <a:xfrm>
                <a:off x="438806" y="4779978"/>
                <a:ext cx="4462847" cy="307777"/>
              </a:xfrm>
              <a:prstGeom prst="rect">
                <a:avLst/>
              </a:prstGeom>
              <a:ln>
                <a:solidFill>
                  <a:srgbClr val="E1000D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Pesquisa e consulta de lembretes</a:t>
                </a:r>
              </a:p>
            </p:txBody>
          </p:sp>
        </p:grp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1C9975-31DA-BFCB-97B9-54D5EB1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32" y="2328553"/>
            <a:ext cx="5943600" cy="3679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99020A-859A-4289-3754-FC114DF7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626" y="2174591"/>
            <a:ext cx="4534292" cy="43022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31F765-F2FC-108E-2716-74EFD3D61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445" y="2969444"/>
            <a:ext cx="4421757" cy="3015996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3B9AF9-3CD7-D798-7052-38E7A67FAA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45883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26773" y="1509703"/>
            <a:ext cx="104276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Lembretes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F515FAD-BFE3-1A53-A3EF-57CC202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523652"/>
            <a:ext cx="388502" cy="388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D647A-F3FC-964C-CDEA-0C8E2F68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9" y="1512827"/>
            <a:ext cx="506146" cy="463253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9C81B8-8D9C-755F-D4AA-2DF02F82B102}"/>
              </a:ext>
            </a:extLst>
          </p:cNvPr>
          <p:cNvGrpSpPr/>
          <p:nvPr/>
        </p:nvGrpSpPr>
        <p:grpSpPr>
          <a:xfrm>
            <a:off x="664620" y="2310086"/>
            <a:ext cx="4462850" cy="2289865"/>
            <a:chOff x="438805" y="3996498"/>
            <a:chExt cx="4462850" cy="228986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5" y="399649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Quando existem lembretes, o ícone surge a amarelo.</a:t>
              </a:r>
            </a:p>
            <a:p>
              <a:r>
                <a:rPr lang="pt-PT" sz="1400" dirty="0">
                  <a:cs typeface="Arial" charset="0"/>
                </a:rPr>
                <a:t>Quando não existem lembretes este é azul.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C16C771-D0F2-509A-0673-D078DB80AF55}"/>
                </a:ext>
              </a:extLst>
            </p:cNvPr>
            <p:cNvGrpSpPr/>
            <p:nvPr/>
          </p:nvGrpSpPr>
          <p:grpSpPr>
            <a:xfrm>
              <a:off x="438807" y="4777018"/>
              <a:ext cx="4462848" cy="1509345"/>
              <a:chOff x="438806" y="3578410"/>
              <a:chExt cx="4462848" cy="1509345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23DCE-5E4A-F2A5-5E83-4E85A053DA91}"/>
                  </a:ext>
                </a:extLst>
              </p:cNvPr>
              <p:cNvSpPr txBox="1"/>
              <p:nvPr/>
            </p:nvSpPr>
            <p:spPr>
              <a:xfrm>
                <a:off x="438806" y="3578410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Criação de lembretes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A4DD74-DB64-94C3-7DB6-CBBAC9874ED2}"/>
                  </a:ext>
                </a:extLst>
              </p:cNvPr>
              <p:cNvSpPr txBox="1"/>
              <p:nvPr/>
            </p:nvSpPr>
            <p:spPr>
              <a:xfrm>
                <a:off x="438806" y="4179194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Associar lembretes a episódio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4A4FA6-46B7-6B44-4C69-971DC520A02A}"/>
                  </a:ext>
                </a:extLst>
              </p:cNvPr>
              <p:cNvSpPr txBox="1"/>
              <p:nvPr/>
            </p:nvSpPr>
            <p:spPr>
              <a:xfrm>
                <a:off x="438806" y="4779978"/>
                <a:ext cx="4462847" cy="307777"/>
              </a:xfrm>
              <a:prstGeom prst="rect">
                <a:avLst/>
              </a:prstGeom>
              <a:ln>
                <a:solidFill>
                  <a:srgbClr val="E1000D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Pesquisa e consulta de lembretes</a:t>
                </a:r>
              </a:p>
            </p:txBody>
          </p:sp>
        </p:grp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1C9975-31DA-BFCB-97B9-54D5EB1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32" y="2328553"/>
            <a:ext cx="5943600" cy="3679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99020A-859A-4289-3754-FC114DF7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626" y="2174591"/>
            <a:ext cx="4534292" cy="43022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31F765-F2FC-108E-2716-74EFD3D61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445" y="2969444"/>
            <a:ext cx="4421757" cy="30159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434A89-2EB8-8135-CDF1-F467243AA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171920"/>
            <a:ext cx="4530139" cy="4299009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3B9AF9-3CD7-D798-7052-38E7A67FAA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933895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26773" y="1509703"/>
            <a:ext cx="10427633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Lembretes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8F515FAD-BFE3-1A53-A3EF-57CC2020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2" y="1523652"/>
            <a:ext cx="388502" cy="388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27D647A-F3FC-964C-CDEA-0C8E2F68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9" y="1512827"/>
            <a:ext cx="506146" cy="463253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819C81B8-8D9C-755F-D4AA-2DF02F82B102}"/>
              </a:ext>
            </a:extLst>
          </p:cNvPr>
          <p:cNvGrpSpPr/>
          <p:nvPr/>
        </p:nvGrpSpPr>
        <p:grpSpPr>
          <a:xfrm>
            <a:off x="664620" y="2310086"/>
            <a:ext cx="4462850" cy="2289865"/>
            <a:chOff x="438805" y="3996498"/>
            <a:chExt cx="4462850" cy="228986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8DD57B18-A3FE-DAA6-742B-772884B7C959}"/>
                </a:ext>
              </a:extLst>
            </p:cNvPr>
            <p:cNvSpPr txBox="1"/>
            <p:nvPr/>
          </p:nvSpPr>
          <p:spPr>
            <a:xfrm>
              <a:off x="438805" y="3996498"/>
              <a:ext cx="4462849" cy="523220"/>
            </a:xfrm>
            <a:prstGeom prst="rect">
              <a:avLst/>
            </a:prstGeom>
            <a:ln>
              <a:solidFill>
                <a:srgbClr val="E100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PT" sz="1400" dirty="0">
                  <a:cs typeface="Arial" charset="0"/>
                </a:rPr>
                <a:t>Quando existem lembretes, o ícone surge a amarelo.</a:t>
              </a:r>
            </a:p>
            <a:p>
              <a:r>
                <a:rPr lang="pt-PT" sz="1400" dirty="0">
                  <a:cs typeface="Arial" charset="0"/>
                </a:rPr>
                <a:t>Quando não existem lembretes este é azul.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3C16C771-D0F2-509A-0673-D078DB80AF55}"/>
                </a:ext>
              </a:extLst>
            </p:cNvPr>
            <p:cNvGrpSpPr/>
            <p:nvPr/>
          </p:nvGrpSpPr>
          <p:grpSpPr>
            <a:xfrm>
              <a:off x="438807" y="4777018"/>
              <a:ext cx="4462848" cy="1509345"/>
              <a:chOff x="438806" y="3578410"/>
              <a:chExt cx="4462848" cy="1509345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C523DCE-5E4A-F2A5-5E83-4E85A053DA91}"/>
                  </a:ext>
                </a:extLst>
              </p:cNvPr>
              <p:cNvSpPr txBox="1"/>
              <p:nvPr/>
            </p:nvSpPr>
            <p:spPr>
              <a:xfrm>
                <a:off x="438806" y="3578410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Criação de lembretes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EA4DD74-DB64-94C3-7DB6-CBBAC9874ED2}"/>
                  </a:ext>
                </a:extLst>
              </p:cNvPr>
              <p:cNvSpPr txBox="1"/>
              <p:nvPr/>
            </p:nvSpPr>
            <p:spPr>
              <a:xfrm>
                <a:off x="438806" y="4179194"/>
                <a:ext cx="4462848" cy="307777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pt-PT" sz="1400" dirty="0">
                    <a:cs typeface="Arial" charset="0"/>
                  </a:rPr>
                  <a:t>Associar lembretes a episódio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4A4FA6-46B7-6B44-4C69-971DC520A02A}"/>
                  </a:ext>
                </a:extLst>
              </p:cNvPr>
              <p:cNvSpPr txBox="1"/>
              <p:nvPr/>
            </p:nvSpPr>
            <p:spPr>
              <a:xfrm>
                <a:off x="438806" y="4779978"/>
                <a:ext cx="4462847" cy="307777"/>
              </a:xfrm>
              <a:prstGeom prst="rect">
                <a:avLst/>
              </a:prstGeom>
              <a:ln>
                <a:solidFill>
                  <a:srgbClr val="E1000D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pt-PT" sz="1400" dirty="0">
                    <a:cs typeface="Arial" charset="0"/>
                  </a:rPr>
                  <a:t>Pesquisa e consulta de lembretes</a:t>
                </a:r>
              </a:p>
            </p:txBody>
          </p:sp>
        </p:grpSp>
      </p:grp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1C9975-31DA-BFCB-97B9-54D5EB1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632" y="2328553"/>
            <a:ext cx="5943600" cy="3679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899020A-859A-4289-3754-FC114DF71F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626" y="2174591"/>
            <a:ext cx="4534292" cy="43022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31F765-F2FC-108E-2716-74EFD3D61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4445" y="2969444"/>
            <a:ext cx="4421757" cy="301599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0434A89-2EB8-8135-CDF1-F467243AAF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171920"/>
            <a:ext cx="4530139" cy="4299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8C45D0-1298-B1B6-1616-6B7984213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2500" y="2291977"/>
            <a:ext cx="6463284" cy="3998121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33B9AF9-3CD7-D798-7052-38E7A67FAAD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2729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38807" y="1509703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– Gera Processo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A7123D69-AC1E-F1D9-2BB7-3F7573B30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418430"/>
              </p:ext>
            </p:extLst>
          </p:nvPr>
        </p:nvGraphicFramePr>
        <p:xfrm>
          <a:off x="421676" y="2032172"/>
          <a:ext cx="4071666" cy="448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0C291F-B4FF-1877-9C1F-1D5369444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93" y="2174592"/>
            <a:ext cx="5846636" cy="4032472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A6953DAE-DFDD-25DF-905D-16A1AF55ABA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4176084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38807" y="1509703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– Gera Processo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A7123D69-AC1E-F1D9-2BB7-3F7573B30888}"/>
              </a:ext>
            </a:extLst>
          </p:cNvPr>
          <p:cNvGraphicFramePr>
            <a:graphicFrameLocks/>
          </p:cNvGraphicFramePr>
          <p:nvPr/>
        </p:nvGraphicFramePr>
        <p:xfrm>
          <a:off x="421676" y="2032172"/>
          <a:ext cx="4071666" cy="448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0C291F-B4FF-1877-9C1F-1D5369444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93" y="2174592"/>
            <a:ext cx="5846636" cy="403247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9F5F40-D22E-8F02-2FA7-A57066770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937" y="2174590"/>
            <a:ext cx="6072879" cy="4032471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A6953DAE-DFDD-25DF-905D-16A1AF55ABA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50617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38807" y="1509703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– Gera Processo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A7123D69-AC1E-F1D9-2BB7-3F7573B30888}"/>
              </a:ext>
            </a:extLst>
          </p:cNvPr>
          <p:cNvGraphicFramePr>
            <a:graphicFrameLocks/>
          </p:cNvGraphicFramePr>
          <p:nvPr/>
        </p:nvGraphicFramePr>
        <p:xfrm>
          <a:off x="421676" y="2032172"/>
          <a:ext cx="4071666" cy="448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0C291F-B4FF-1877-9C1F-1D5369444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93" y="2174592"/>
            <a:ext cx="5846636" cy="403247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9F5F40-D22E-8F02-2FA7-A57066770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937" y="2174590"/>
            <a:ext cx="6072879" cy="403247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780952C-6685-7A4F-BB4C-6FF4F98258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5223" y="3502075"/>
            <a:ext cx="2390775" cy="1562100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A6953DAE-DFDD-25DF-905D-16A1AF55ABA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09756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38807" y="1509703"/>
            <a:ext cx="1051560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– Gera Processo</a:t>
            </a:r>
          </a:p>
        </p:txBody>
      </p:sp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A7123D69-AC1E-F1D9-2BB7-3F7573B30888}"/>
              </a:ext>
            </a:extLst>
          </p:cNvPr>
          <p:cNvGraphicFramePr>
            <a:graphicFrameLocks/>
          </p:cNvGraphicFramePr>
          <p:nvPr/>
        </p:nvGraphicFramePr>
        <p:xfrm>
          <a:off x="421676" y="2032172"/>
          <a:ext cx="4071666" cy="4481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0C291F-B4FF-1877-9C1F-1D5369444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293" y="2174592"/>
            <a:ext cx="5846636" cy="4032472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9F5F40-D22E-8F02-2FA7-A57066770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7937" y="2174590"/>
            <a:ext cx="6072879" cy="4032471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780952C-6685-7A4F-BB4C-6FF4F98258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5223" y="3502075"/>
            <a:ext cx="2390775" cy="1562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8961CE-6DB9-464C-18E7-EBC30171C1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1214" y="2174590"/>
            <a:ext cx="6148190" cy="4116482"/>
          </a:xfrm>
          <a:prstGeom prst="rect">
            <a:avLst/>
          </a:prstGeom>
        </p:spPr>
      </p:pic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A6953DAE-DFDD-25DF-905D-16A1AF55ABA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52627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7077" y="1509703"/>
            <a:ext cx="48701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Identidade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45E9CF7-68EA-D3F4-326C-68D81292D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345414"/>
              </p:ext>
            </p:extLst>
          </p:nvPr>
        </p:nvGraphicFramePr>
        <p:xfrm>
          <a:off x="1082038" y="2113285"/>
          <a:ext cx="3700274" cy="423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032D3E0-3C57-E613-3C10-1740662A1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671" y="2174591"/>
            <a:ext cx="6005291" cy="4134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4242D-B080-99FD-3942-DAF41A8E0B83}"/>
              </a:ext>
            </a:extLst>
          </p:cNvPr>
          <p:cNvSpPr txBox="1"/>
          <p:nvPr/>
        </p:nvSpPr>
        <p:spPr>
          <a:xfrm>
            <a:off x="2064" y="6473851"/>
            <a:ext cx="64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Nota: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funcionalidade</a:t>
            </a:r>
            <a:r>
              <a:rPr lang="en-US" sz="1600" dirty="0"/>
              <a:t> </a:t>
            </a:r>
            <a:r>
              <a:rPr lang="en-US" sz="1600" dirty="0" err="1"/>
              <a:t>encontra</a:t>
            </a:r>
            <a:r>
              <a:rPr lang="en-US" sz="1600" dirty="0"/>
              <a:t>-se </a:t>
            </a:r>
            <a:r>
              <a:rPr lang="en-US" sz="1600" dirty="0" err="1"/>
              <a:t>disponível</a:t>
            </a:r>
            <a:r>
              <a:rPr lang="en-US" sz="1600" dirty="0"/>
              <a:t> para o </a:t>
            </a:r>
            <a:r>
              <a:rPr lang="en-US" sz="1600" dirty="0" err="1"/>
              <a:t>perfis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.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7E6585C7-9A25-251D-AB7A-37D32D38B6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54226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7077" y="1509703"/>
            <a:ext cx="48701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Identidade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45E9CF7-68EA-D3F4-326C-68D81292DF39}"/>
              </a:ext>
            </a:extLst>
          </p:cNvPr>
          <p:cNvGraphicFramePr>
            <a:graphicFrameLocks/>
          </p:cNvGraphicFramePr>
          <p:nvPr/>
        </p:nvGraphicFramePr>
        <p:xfrm>
          <a:off x="1082038" y="2113285"/>
          <a:ext cx="3700274" cy="423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032D3E0-3C57-E613-3C10-1740662A1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671" y="2174591"/>
            <a:ext cx="6005291" cy="4134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65B86E-742B-A086-F28E-219C9FAF2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555" y="2130871"/>
            <a:ext cx="4575522" cy="4383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4242D-B080-99FD-3942-DAF41A8E0B83}"/>
              </a:ext>
            </a:extLst>
          </p:cNvPr>
          <p:cNvSpPr txBox="1"/>
          <p:nvPr/>
        </p:nvSpPr>
        <p:spPr>
          <a:xfrm>
            <a:off x="2064" y="6473851"/>
            <a:ext cx="64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Nota: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funcionalidade</a:t>
            </a:r>
            <a:r>
              <a:rPr lang="en-US" sz="1600" dirty="0"/>
              <a:t> </a:t>
            </a:r>
            <a:r>
              <a:rPr lang="en-US" sz="1600" dirty="0" err="1"/>
              <a:t>encontra</a:t>
            </a:r>
            <a:r>
              <a:rPr lang="en-US" sz="1600" dirty="0"/>
              <a:t>-se </a:t>
            </a:r>
            <a:r>
              <a:rPr lang="en-US" sz="1600" dirty="0" err="1"/>
              <a:t>disponível</a:t>
            </a:r>
            <a:r>
              <a:rPr lang="en-US" sz="1600" dirty="0"/>
              <a:t> para o </a:t>
            </a:r>
            <a:r>
              <a:rPr lang="en-US" sz="1600" dirty="0" err="1"/>
              <a:t>perfis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.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7E6585C7-9A25-251D-AB7A-37D32D38B6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90938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455663" y="1609855"/>
            <a:ext cx="5905806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1114E0-307F-4DCD-7925-54DA6B222A6F}"/>
              </a:ext>
            </a:extLst>
          </p:cNvPr>
          <p:cNvSpPr txBox="1">
            <a:spLocks/>
          </p:cNvSpPr>
          <p:nvPr/>
        </p:nvSpPr>
        <p:spPr>
          <a:xfrm>
            <a:off x="834437" y="2359152"/>
            <a:ext cx="5006320" cy="2888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Identificação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/>
              <a:t>Pesquisa Utente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/>
              <a:t>Novo Utente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/>
              <a:t>RNU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/>
              <a:t>Visão 360º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PT" dirty="0"/>
              <a:t>Lembretes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Resumo Clínico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1" dirty="0"/>
              <a:t>Identificação – Gera Processo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/>
              <a:t>Alteração de identidade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PT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DD80C2-8D95-29AD-C292-51485588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757" y="2566606"/>
            <a:ext cx="3324225" cy="2200275"/>
          </a:xfrm>
          <a:prstGeom prst="rect">
            <a:avLst/>
          </a:prstGeom>
        </p:spPr>
      </p:pic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2DF36D8C-8979-5A22-D45F-1354A6CD029C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25485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7077" y="1509703"/>
            <a:ext cx="48701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Identidade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45E9CF7-68EA-D3F4-326C-68D81292DF39}"/>
              </a:ext>
            </a:extLst>
          </p:cNvPr>
          <p:cNvGraphicFramePr>
            <a:graphicFrameLocks/>
          </p:cNvGraphicFramePr>
          <p:nvPr/>
        </p:nvGraphicFramePr>
        <p:xfrm>
          <a:off x="1082038" y="2113285"/>
          <a:ext cx="3700274" cy="423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032D3E0-3C57-E613-3C10-1740662A1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671" y="2174591"/>
            <a:ext cx="6005291" cy="4134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65B86E-742B-A086-F28E-219C9FAF2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555" y="2130871"/>
            <a:ext cx="4575522" cy="43830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3165C2-CF4A-4F03-2FDE-EDCB15388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830" y="2194653"/>
            <a:ext cx="6001937" cy="4134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4242D-B080-99FD-3942-DAF41A8E0B83}"/>
              </a:ext>
            </a:extLst>
          </p:cNvPr>
          <p:cNvSpPr txBox="1"/>
          <p:nvPr/>
        </p:nvSpPr>
        <p:spPr>
          <a:xfrm>
            <a:off x="2064" y="6473851"/>
            <a:ext cx="64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Nota: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funcionalidade</a:t>
            </a:r>
            <a:r>
              <a:rPr lang="en-US" sz="1600" dirty="0"/>
              <a:t> </a:t>
            </a:r>
            <a:r>
              <a:rPr lang="en-US" sz="1600" dirty="0" err="1"/>
              <a:t>encontra</a:t>
            </a:r>
            <a:r>
              <a:rPr lang="en-US" sz="1600" dirty="0"/>
              <a:t>-se </a:t>
            </a:r>
            <a:r>
              <a:rPr lang="en-US" sz="1600" dirty="0" err="1"/>
              <a:t>disponível</a:t>
            </a:r>
            <a:r>
              <a:rPr lang="en-US" sz="1600" dirty="0"/>
              <a:t> para o </a:t>
            </a:r>
            <a:r>
              <a:rPr lang="en-US" sz="1600" dirty="0" err="1"/>
              <a:t>perfis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.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7E6585C7-9A25-251D-AB7A-37D32D38B6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812952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7077" y="1509703"/>
            <a:ext cx="4870175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Alteração de Identidade</a:t>
            </a: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45E9CF7-68EA-D3F4-326C-68D81292DF39}"/>
              </a:ext>
            </a:extLst>
          </p:cNvPr>
          <p:cNvGraphicFramePr>
            <a:graphicFrameLocks/>
          </p:cNvGraphicFramePr>
          <p:nvPr/>
        </p:nvGraphicFramePr>
        <p:xfrm>
          <a:off x="1082038" y="2113285"/>
          <a:ext cx="3700274" cy="423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B032D3E0-3C57-E613-3C10-1740662A1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671" y="2174591"/>
            <a:ext cx="6005291" cy="4134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65B86E-742B-A086-F28E-219C9FAF2B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9555" y="2130871"/>
            <a:ext cx="4575522" cy="43830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3165C2-CF4A-4F03-2FDE-EDCB15388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3830" y="2194653"/>
            <a:ext cx="6001937" cy="41346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37657EC-2AFE-B736-B7CB-67F127060A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5710" y="2113285"/>
            <a:ext cx="4663211" cy="4462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4242D-B080-99FD-3942-DAF41A8E0B83}"/>
              </a:ext>
            </a:extLst>
          </p:cNvPr>
          <p:cNvSpPr txBox="1"/>
          <p:nvPr/>
        </p:nvSpPr>
        <p:spPr>
          <a:xfrm>
            <a:off x="2064" y="6473851"/>
            <a:ext cx="64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Nota:</a:t>
            </a:r>
            <a:r>
              <a:rPr lang="en-US" sz="1600" dirty="0"/>
              <a:t> </a:t>
            </a:r>
            <a:r>
              <a:rPr lang="en-US" sz="1600" dirty="0" err="1"/>
              <a:t>esta</a:t>
            </a:r>
            <a:r>
              <a:rPr lang="en-US" sz="1600" dirty="0"/>
              <a:t> </a:t>
            </a:r>
            <a:r>
              <a:rPr lang="en-US" sz="1600" dirty="0" err="1"/>
              <a:t>funcionalidade</a:t>
            </a:r>
            <a:r>
              <a:rPr lang="en-US" sz="1600" dirty="0"/>
              <a:t> </a:t>
            </a:r>
            <a:r>
              <a:rPr lang="en-US" sz="1600" dirty="0" err="1"/>
              <a:t>encontra</a:t>
            </a:r>
            <a:r>
              <a:rPr lang="en-US" sz="1600" dirty="0"/>
              <a:t>-se </a:t>
            </a:r>
            <a:r>
              <a:rPr lang="en-US" sz="1600" dirty="0" err="1"/>
              <a:t>disponível</a:t>
            </a:r>
            <a:r>
              <a:rPr lang="en-US" sz="1600" dirty="0"/>
              <a:t> para o </a:t>
            </a:r>
            <a:r>
              <a:rPr lang="en-US" sz="1600" dirty="0" err="1"/>
              <a:t>perfis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.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7E6585C7-9A25-251D-AB7A-37D32D38B6D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603394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1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314866" y="1457181"/>
            <a:ext cx="48880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Identificação- Pesquisa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92E3C321-40CA-0856-11CF-8895AF53E5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63050"/>
              </p:ext>
            </p:extLst>
          </p:nvPr>
        </p:nvGraphicFramePr>
        <p:xfrm>
          <a:off x="716162" y="2250780"/>
          <a:ext cx="3447491" cy="420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alf Frame 1">
            <a:extLst>
              <a:ext uri="{FF2B5EF4-FFF2-40B4-BE49-F238E27FC236}">
                <a16:creationId xmlns:a16="http://schemas.microsoft.com/office/drawing/2014/main" id="{DEAEABD0-62BB-5328-BD6C-4D5418150DD3}"/>
              </a:ext>
            </a:extLst>
          </p:cNvPr>
          <p:cNvSpPr/>
          <p:nvPr/>
        </p:nvSpPr>
        <p:spPr>
          <a:xfrm rot="15079304">
            <a:off x="1067585" y="2699027"/>
            <a:ext cx="304800" cy="304800"/>
          </a:xfrm>
          <a:prstGeom prst="half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79332EE-F94C-8012-B5BF-B20E36173F83}"/>
              </a:ext>
            </a:extLst>
          </p:cNvPr>
          <p:cNvSpPr/>
          <p:nvPr/>
        </p:nvSpPr>
        <p:spPr>
          <a:xfrm rot="15051244">
            <a:off x="1426466" y="3681172"/>
            <a:ext cx="304800" cy="304800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D56674B5-20C4-2DD8-6986-98D1607BD120}"/>
              </a:ext>
            </a:extLst>
          </p:cNvPr>
          <p:cNvSpPr/>
          <p:nvPr/>
        </p:nvSpPr>
        <p:spPr>
          <a:xfrm rot="15069390">
            <a:off x="1412897" y="4651745"/>
            <a:ext cx="304800" cy="304800"/>
          </a:xfrm>
          <a:prstGeom prst="half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C96BAF6-98D0-944E-9830-FE8F70BD48E8}"/>
              </a:ext>
            </a:extLst>
          </p:cNvPr>
          <p:cNvSpPr/>
          <p:nvPr/>
        </p:nvSpPr>
        <p:spPr>
          <a:xfrm rot="15261644">
            <a:off x="1047239" y="5589320"/>
            <a:ext cx="304800" cy="304800"/>
          </a:xfrm>
          <a:prstGeom prst="half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F181C-703C-6F64-6C80-ABA4A36AA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836" y="1985950"/>
            <a:ext cx="6705798" cy="4635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7AAE0-262F-146B-0AA6-75EC75DD5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0730" y="1971273"/>
            <a:ext cx="6746904" cy="4664526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09048EDC-579F-48FF-D0E7-D7FC4893908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143952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314866" y="1457181"/>
            <a:ext cx="48880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Identificação- Pesquisa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92E3C321-40CA-0856-11CF-8895AF53E57B}"/>
              </a:ext>
            </a:extLst>
          </p:cNvPr>
          <p:cNvGraphicFramePr>
            <a:graphicFrameLocks/>
          </p:cNvGraphicFramePr>
          <p:nvPr/>
        </p:nvGraphicFramePr>
        <p:xfrm>
          <a:off x="716162" y="2250780"/>
          <a:ext cx="3447491" cy="420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alf Frame 1">
            <a:extLst>
              <a:ext uri="{FF2B5EF4-FFF2-40B4-BE49-F238E27FC236}">
                <a16:creationId xmlns:a16="http://schemas.microsoft.com/office/drawing/2014/main" id="{DEAEABD0-62BB-5328-BD6C-4D5418150DD3}"/>
              </a:ext>
            </a:extLst>
          </p:cNvPr>
          <p:cNvSpPr/>
          <p:nvPr/>
        </p:nvSpPr>
        <p:spPr>
          <a:xfrm rot="15079304">
            <a:off x="1067585" y="2699027"/>
            <a:ext cx="304800" cy="304800"/>
          </a:xfrm>
          <a:prstGeom prst="half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79332EE-F94C-8012-B5BF-B20E36173F83}"/>
              </a:ext>
            </a:extLst>
          </p:cNvPr>
          <p:cNvSpPr/>
          <p:nvPr/>
        </p:nvSpPr>
        <p:spPr>
          <a:xfrm rot="15051244">
            <a:off x="1426466" y="3681172"/>
            <a:ext cx="304800" cy="304800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D56674B5-20C4-2DD8-6986-98D1607BD120}"/>
              </a:ext>
            </a:extLst>
          </p:cNvPr>
          <p:cNvSpPr/>
          <p:nvPr/>
        </p:nvSpPr>
        <p:spPr>
          <a:xfrm rot="15069390">
            <a:off x="1412897" y="4651745"/>
            <a:ext cx="304800" cy="304800"/>
          </a:xfrm>
          <a:prstGeom prst="half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C96BAF6-98D0-944E-9830-FE8F70BD48E8}"/>
              </a:ext>
            </a:extLst>
          </p:cNvPr>
          <p:cNvSpPr/>
          <p:nvPr/>
        </p:nvSpPr>
        <p:spPr>
          <a:xfrm rot="15261644">
            <a:off x="1047239" y="5589320"/>
            <a:ext cx="304800" cy="304800"/>
          </a:xfrm>
          <a:prstGeom prst="half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F181C-703C-6F64-6C80-ABA4A36AA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836" y="1985950"/>
            <a:ext cx="6705798" cy="4635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7AAE0-262F-146B-0AA6-75EC75DD5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0730" y="1971273"/>
            <a:ext cx="6746904" cy="4664526"/>
          </a:xfrm>
          <a:prstGeom prst="rect">
            <a:avLst/>
          </a:prstGeom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5F8E86-E093-59D9-4B98-96CD16457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8802" y="1969668"/>
            <a:ext cx="6748832" cy="4635496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09048EDC-579F-48FF-D0E7-D7FC4893908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97046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314866" y="1457181"/>
            <a:ext cx="48880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Identificação- Pesquisa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92E3C321-40CA-0856-11CF-8895AF53E57B}"/>
              </a:ext>
            </a:extLst>
          </p:cNvPr>
          <p:cNvGraphicFramePr>
            <a:graphicFrameLocks/>
          </p:cNvGraphicFramePr>
          <p:nvPr/>
        </p:nvGraphicFramePr>
        <p:xfrm>
          <a:off x="716162" y="2250780"/>
          <a:ext cx="3447491" cy="420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alf Frame 1">
            <a:extLst>
              <a:ext uri="{FF2B5EF4-FFF2-40B4-BE49-F238E27FC236}">
                <a16:creationId xmlns:a16="http://schemas.microsoft.com/office/drawing/2014/main" id="{DEAEABD0-62BB-5328-BD6C-4D5418150DD3}"/>
              </a:ext>
            </a:extLst>
          </p:cNvPr>
          <p:cNvSpPr/>
          <p:nvPr/>
        </p:nvSpPr>
        <p:spPr>
          <a:xfrm rot="15079304">
            <a:off x="1067585" y="2699027"/>
            <a:ext cx="304800" cy="304800"/>
          </a:xfrm>
          <a:prstGeom prst="half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79332EE-F94C-8012-B5BF-B20E36173F83}"/>
              </a:ext>
            </a:extLst>
          </p:cNvPr>
          <p:cNvSpPr/>
          <p:nvPr/>
        </p:nvSpPr>
        <p:spPr>
          <a:xfrm rot="15051244">
            <a:off x="1426466" y="3681172"/>
            <a:ext cx="304800" cy="304800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D56674B5-20C4-2DD8-6986-98D1607BD120}"/>
              </a:ext>
            </a:extLst>
          </p:cNvPr>
          <p:cNvSpPr/>
          <p:nvPr/>
        </p:nvSpPr>
        <p:spPr>
          <a:xfrm rot="15069390">
            <a:off x="1412897" y="4651745"/>
            <a:ext cx="304800" cy="304800"/>
          </a:xfrm>
          <a:prstGeom prst="half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C96BAF6-98D0-944E-9830-FE8F70BD48E8}"/>
              </a:ext>
            </a:extLst>
          </p:cNvPr>
          <p:cNvSpPr/>
          <p:nvPr/>
        </p:nvSpPr>
        <p:spPr>
          <a:xfrm rot="15261644">
            <a:off x="1047239" y="5589320"/>
            <a:ext cx="304800" cy="304800"/>
          </a:xfrm>
          <a:prstGeom prst="half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F181C-703C-6F64-6C80-ABA4A36AA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836" y="1985950"/>
            <a:ext cx="6705798" cy="4635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7AAE0-262F-146B-0AA6-75EC75DD5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0730" y="1971273"/>
            <a:ext cx="6746904" cy="4664526"/>
          </a:xfrm>
          <a:prstGeom prst="rect">
            <a:avLst/>
          </a:prstGeom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5F8E86-E093-59D9-4B98-96CD16457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8802" y="1969668"/>
            <a:ext cx="6748832" cy="4635496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098F8C-507C-1029-2853-6F5AEEEE0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1283" y="1941717"/>
            <a:ext cx="6746904" cy="4679729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09048EDC-579F-48FF-D0E7-D7FC4893908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12033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47438CC7-E7F7-3247-814B-F2B22CA47665}"/>
              </a:ext>
            </a:extLst>
          </p:cNvPr>
          <p:cNvSpPr txBox="1">
            <a:spLocks/>
          </p:cNvSpPr>
          <p:nvPr/>
        </p:nvSpPr>
        <p:spPr>
          <a:xfrm>
            <a:off x="314866" y="1457181"/>
            <a:ext cx="4888070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Identificação- Pesquisa</a:t>
            </a:r>
          </a:p>
        </p:txBody>
      </p:sp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9" name="Content Placeholder 13">
            <a:extLst>
              <a:ext uri="{FF2B5EF4-FFF2-40B4-BE49-F238E27FC236}">
                <a16:creationId xmlns:a16="http://schemas.microsoft.com/office/drawing/2014/main" id="{92E3C321-40CA-0856-11CF-8895AF53E57B}"/>
              </a:ext>
            </a:extLst>
          </p:cNvPr>
          <p:cNvGraphicFramePr>
            <a:graphicFrameLocks/>
          </p:cNvGraphicFramePr>
          <p:nvPr/>
        </p:nvGraphicFramePr>
        <p:xfrm>
          <a:off x="716162" y="2250780"/>
          <a:ext cx="3447491" cy="420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alf Frame 1">
            <a:extLst>
              <a:ext uri="{FF2B5EF4-FFF2-40B4-BE49-F238E27FC236}">
                <a16:creationId xmlns:a16="http://schemas.microsoft.com/office/drawing/2014/main" id="{DEAEABD0-62BB-5328-BD6C-4D5418150DD3}"/>
              </a:ext>
            </a:extLst>
          </p:cNvPr>
          <p:cNvSpPr/>
          <p:nvPr/>
        </p:nvSpPr>
        <p:spPr>
          <a:xfrm rot="15079304">
            <a:off x="1067585" y="2699027"/>
            <a:ext cx="304800" cy="304800"/>
          </a:xfrm>
          <a:prstGeom prst="halfFram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79332EE-F94C-8012-B5BF-B20E36173F83}"/>
              </a:ext>
            </a:extLst>
          </p:cNvPr>
          <p:cNvSpPr/>
          <p:nvPr/>
        </p:nvSpPr>
        <p:spPr>
          <a:xfrm rot="15051244">
            <a:off x="1426466" y="3681172"/>
            <a:ext cx="304800" cy="304800"/>
          </a:xfrm>
          <a:prstGeom prst="halfFram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D56674B5-20C4-2DD8-6986-98D1607BD120}"/>
              </a:ext>
            </a:extLst>
          </p:cNvPr>
          <p:cNvSpPr/>
          <p:nvPr/>
        </p:nvSpPr>
        <p:spPr>
          <a:xfrm rot="15069390">
            <a:off x="1412897" y="4651745"/>
            <a:ext cx="304800" cy="304800"/>
          </a:xfrm>
          <a:prstGeom prst="halfFram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C96BAF6-98D0-944E-9830-FE8F70BD48E8}"/>
              </a:ext>
            </a:extLst>
          </p:cNvPr>
          <p:cNvSpPr/>
          <p:nvPr/>
        </p:nvSpPr>
        <p:spPr>
          <a:xfrm rot="15261644">
            <a:off x="1047239" y="5589320"/>
            <a:ext cx="304800" cy="304800"/>
          </a:xfrm>
          <a:prstGeom prst="half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3F181C-703C-6F64-6C80-ABA4A36AA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836" y="1985950"/>
            <a:ext cx="6705798" cy="4635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B7AAE0-262F-146B-0AA6-75EC75DD51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0730" y="1971273"/>
            <a:ext cx="6746904" cy="4664526"/>
          </a:xfrm>
          <a:prstGeom prst="rect">
            <a:avLst/>
          </a:prstGeom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D5F8E86-E093-59D9-4B98-96CD16457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8802" y="1969668"/>
            <a:ext cx="6748832" cy="4635496"/>
          </a:xfrm>
          <a:prstGeom prst="rect">
            <a:avLst/>
          </a:prstGeom>
        </p:spPr>
      </p:pic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098F8C-507C-1029-2853-6F5AEEEE03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1283" y="1941717"/>
            <a:ext cx="6746904" cy="4679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78784-52F8-887A-BF37-D6F033FD75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1405" y="1935098"/>
            <a:ext cx="6741914" cy="4646455"/>
          </a:xfrm>
          <a:prstGeom prst="rect">
            <a:avLst/>
          </a:prstGeom>
        </p:spPr>
      </p:pic>
      <p:sp>
        <p:nvSpPr>
          <p:cNvPr id="6" name="Marcador de Posição do Rodapé 4">
            <a:extLst>
              <a:ext uri="{FF2B5EF4-FFF2-40B4-BE49-F238E27FC236}">
                <a16:creationId xmlns:a16="http://schemas.microsoft.com/office/drawing/2014/main" id="{09048EDC-579F-48FF-D0E7-D7FC4893908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1402559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36713" y="1509703"/>
            <a:ext cx="555928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Utente</a:t>
            </a:r>
          </a:p>
          <a:p>
            <a:endParaRPr lang="pt-PT" sz="4000" b="1" dirty="0">
              <a:solidFill>
                <a:srgbClr val="5757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8AE496C5-C8E0-9D6A-BA9B-BD47EA5A368B}"/>
              </a:ext>
            </a:extLst>
          </p:cNvPr>
          <p:cNvGrpSpPr/>
          <p:nvPr/>
        </p:nvGrpSpPr>
        <p:grpSpPr>
          <a:xfrm>
            <a:off x="814946" y="2150534"/>
            <a:ext cx="3498636" cy="1306794"/>
            <a:chOff x="814946" y="2153660"/>
            <a:chExt cx="3498636" cy="1375361"/>
          </a:xfrm>
        </p:grpSpPr>
        <p:sp>
          <p:nvSpPr>
            <p:cNvPr id="16" name="Forma livre 6">
              <a:extLst>
                <a:ext uri="{FF2B5EF4-FFF2-40B4-BE49-F238E27FC236}">
                  <a16:creationId xmlns:a16="http://schemas.microsoft.com/office/drawing/2014/main" id="{B45F01A6-B244-D586-BB6B-6C5951356958}"/>
                </a:ext>
              </a:extLst>
            </p:cNvPr>
            <p:cNvSpPr/>
            <p:nvPr/>
          </p:nvSpPr>
          <p:spPr>
            <a:xfrm>
              <a:off x="814946" y="2302879"/>
              <a:ext cx="3498636" cy="1226142"/>
            </a:xfrm>
            <a:custGeom>
              <a:avLst/>
              <a:gdLst>
                <a:gd name="connsiteX0" fmla="*/ 0 w 2544650"/>
                <a:gd name="connsiteY0" fmla="*/ 0 h 1760850"/>
                <a:gd name="connsiteX1" fmla="*/ 2544650 w 2544650"/>
                <a:gd name="connsiteY1" fmla="*/ 0 h 1760850"/>
                <a:gd name="connsiteX2" fmla="*/ 2544650 w 2544650"/>
                <a:gd name="connsiteY2" fmla="*/ 1760850 h 1760850"/>
                <a:gd name="connsiteX3" fmla="*/ 0 w 2544650"/>
                <a:gd name="connsiteY3" fmla="*/ 1760850 h 1760850"/>
                <a:gd name="connsiteX4" fmla="*/ 0 w 2544650"/>
                <a:gd name="connsiteY4" fmla="*/ 0 h 176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760850">
                  <a:moveTo>
                    <a:pt x="0" y="0"/>
                  </a:moveTo>
                  <a:lnTo>
                    <a:pt x="2544650" y="0"/>
                  </a:lnTo>
                  <a:lnTo>
                    <a:pt x="2544650" y="1760850"/>
                  </a:lnTo>
                  <a:lnTo>
                    <a:pt x="0" y="17608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493" tIns="270764" rIns="197493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300" dirty="0"/>
                <a:t>Nome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300" dirty="0"/>
                <a:t>Sexo</a:t>
              </a:r>
            </a:p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300" dirty="0"/>
                <a:t>Data de nascimento (pode ser colocada uma data predefinida)</a:t>
              </a:r>
            </a:p>
          </p:txBody>
        </p:sp>
        <p:sp>
          <p:nvSpPr>
            <p:cNvPr id="17" name="Forma livre 7">
              <a:extLst>
                <a:ext uri="{FF2B5EF4-FFF2-40B4-BE49-F238E27FC236}">
                  <a16:creationId xmlns:a16="http://schemas.microsoft.com/office/drawing/2014/main" id="{EDB7B2D6-D38B-974D-D271-A2B5DBFAFFBB}"/>
                </a:ext>
              </a:extLst>
            </p:cNvPr>
            <p:cNvSpPr/>
            <p:nvPr/>
          </p:nvSpPr>
          <p:spPr>
            <a:xfrm>
              <a:off x="844823" y="2153660"/>
              <a:ext cx="1872000" cy="383760"/>
            </a:xfrm>
            <a:custGeom>
              <a:avLst/>
              <a:gdLst>
                <a:gd name="connsiteX0" fmla="*/ 0 w 1781255"/>
                <a:gd name="connsiteY0" fmla="*/ 63961 h 383760"/>
                <a:gd name="connsiteX1" fmla="*/ 63961 w 1781255"/>
                <a:gd name="connsiteY1" fmla="*/ 0 h 383760"/>
                <a:gd name="connsiteX2" fmla="*/ 1717294 w 1781255"/>
                <a:gd name="connsiteY2" fmla="*/ 0 h 383760"/>
                <a:gd name="connsiteX3" fmla="*/ 1781255 w 1781255"/>
                <a:gd name="connsiteY3" fmla="*/ 63961 h 383760"/>
                <a:gd name="connsiteX4" fmla="*/ 1781255 w 1781255"/>
                <a:gd name="connsiteY4" fmla="*/ 319799 h 383760"/>
                <a:gd name="connsiteX5" fmla="*/ 1717294 w 1781255"/>
                <a:gd name="connsiteY5" fmla="*/ 383760 h 383760"/>
                <a:gd name="connsiteX6" fmla="*/ 63961 w 1781255"/>
                <a:gd name="connsiteY6" fmla="*/ 383760 h 383760"/>
                <a:gd name="connsiteX7" fmla="*/ 0 w 1781255"/>
                <a:gd name="connsiteY7" fmla="*/ 319799 h 383760"/>
                <a:gd name="connsiteX8" fmla="*/ 0 w 1781255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255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1717294" y="0"/>
                  </a:lnTo>
                  <a:cubicBezTo>
                    <a:pt x="1752619" y="0"/>
                    <a:pt x="1781255" y="28636"/>
                    <a:pt x="1781255" y="63961"/>
                  </a:cubicBezTo>
                  <a:lnTo>
                    <a:pt x="1781255" y="319799"/>
                  </a:lnTo>
                  <a:cubicBezTo>
                    <a:pt x="1781255" y="355124"/>
                    <a:pt x="1752619" y="383760"/>
                    <a:pt x="1717294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61" tIns="18734" rIns="86061" bIns="18734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300" dirty="0"/>
                <a:t>Campos obrigatórios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7F2F8618-7E56-6F15-76BE-0B16EF8BC62D}"/>
              </a:ext>
            </a:extLst>
          </p:cNvPr>
          <p:cNvGrpSpPr/>
          <p:nvPr/>
        </p:nvGrpSpPr>
        <p:grpSpPr>
          <a:xfrm>
            <a:off x="1023667" y="3678623"/>
            <a:ext cx="3498633" cy="1105650"/>
            <a:chOff x="1023667" y="3678623"/>
            <a:chExt cx="3498633" cy="1105650"/>
          </a:xfrm>
        </p:grpSpPr>
        <p:sp>
          <p:nvSpPr>
            <p:cNvPr id="18" name="Forma livre 8">
              <a:extLst>
                <a:ext uri="{FF2B5EF4-FFF2-40B4-BE49-F238E27FC236}">
                  <a16:creationId xmlns:a16="http://schemas.microsoft.com/office/drawing/2014/main" id="{AA42EE7D-3E17-41BD-002F-035F9B046B4E}"/>
                </a:ext>
              </a:extLst>
            </p:cNvPr>
            <p:cNvSpPr/>
            <p:nvPr/>
          </p:nvSpPr>
          <p:spPr>
            <a:xfrm>
              <a:off x="1023667" y="3870503"/>
              <a:ext cx="3498633" cy="913770"/>
            </a:xfrm>
            <a:custGeom>
              <a:avLst/>
              <a:gdLst>
                <a:gd name="connsiteX0" fmla="*/ 0 w 2544650"/>
                <a:gd name="connsiteY0" fmla="*/ 0 h 1105650"/>
                <a:gd name="connsiteX1" fmla="*/ 2544650 w 2544650"/>
                <a:gd name="connsiteY1" fmla="*/ 0 h 1105650"/>
                <a:gd name="connsiteX2" fmla="*/ 2544650 w 2544650"/>
                <a:gd name="connsiteY2" fmla="*/ 1105650 h 1105650"/>
                <a:gd name="connsiteX3" fmla="*/ 0 w 2544650"/>
                <a:gd name="connsiteY3" fmla="*/ 1105650 h 1105650"/>
                <a:gd name="connsiteX4" fmla="*/ 0 w 2544650"/>
                <a:gd name="connsiteY4" fmla="*/ 0 h 110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105650">
                  <a:moveTo>
                    <a:pt x="0" y="0"/>
                  </a:moveTo>
                  <a:lnTo>
                    <a:pt x="2544650" y="0"/>
                  </a:lnTo>
                  <a:lnTo>
                    <a:pt x="2544650" y="1105650"/>
                  </a:lnTo>
                  <a:lnTo>
                    <a:pt x="0" y="11056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97493" tIns="270764" rIns="197493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300" dirty="0"/>
                <a:t>Ao gravar as alterações surge a uestão, se pretende gerar ou não, número de processo</a:t>
              </a:r>
            </a:p>
          </p:txBody>
        </p:sp>
        <p:sp>
          <p:nvSpPr>
            <p:cNvPr id="19" name="Forma livre 11">
              <a:extLst>
                <a:ext uri="{FF2B5EF4-FFF2-40B4-BE49-F238E27FC236}">
                  <a16:creationId xmlns:a16="http://schemas.microsoft.com/office/drawing/2014/main" id="{27A46D6B-9B52-60B1-B627-074E6E25295C}"/>
                </a:ext>
              </a:extLst>
            </p:cNvPr>
            <p:cNvSpPr/>
            <p:nvPr/>
          </p:nvSpPr>
          <p:spPr>
            <a:xfrm>
              <a:off x="1053546" y="3678623"/>
              <a:ext cx="1872000" cy="383760"/>
            </a:xfrm>
            <a:custGeom>
              <a:avLst/>
              <a:gdLst>
                <a:gd name="connsiteX0" fmla="*/ 0 w 1781255"/>
                <a:gd name="connsiteY0" fmla="*/ 63961 h 383760"/>
                <a:gd name="connsiteX1" fmla="*/ 63961 w 1781255"/>
                <a:gd name="connsiteY1" fmla="*/ 0 h 383760"/>
                <a:gd name="connsiteX2" fmla="*/ 1717294 w 1781255"/>
                <a:gd name="connsiteY2" fmla="*/ 0 h 383760"/>
                <a:gd name="connsiteX3" fmla="*/ 1781255 w 1781255"/>
                <a:gd name="connsiteY3" fmla="*/ 63961 h 383760"/>
                <a:gd name="connsiteX4" fmla="*/ 1781255 w 1781255"/>
                <a:gd name="connsiteY4" fmla="*/ 319799 h 383760"/>
                <a:gd name="connsiteX5" fmla="*/ 1717294 w 1781255"/>
                <a:gd name="connsiteY5" fmla="*/ 383760 h 383760"/>
                <a:gd name="connsiteX6" fmla="*/ 63961 w 1781255"/>
                <a:gd name="connsiteY6" fmla="*/ 383760 h 383760"/>
                <a:gd name="connsiteX7" fmla="*/ 0 w 1781255"/>
                <a:gd name="connsiteY7" fmla="*/ 319799 h 383760"/>
                <a:gd name="connsiteX8" fmla="*/ 0 w 1781255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255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1717294" y="0"/>
                  </a:lnTo>
                  <a:cubicBezTo>
                    <a:pt x="1752619" y="0"/>
                    <a:pt x="1781255" y="28636"/>
                    <a:pt x="1781255" y="63961"/>
                  </a:cubicBezTo>
                  <a:lnTo>
                    <a:pt x="1781255" y="319799"/>
                  </a:lnTo>
                  <a:cubicBezTo>
                    <a:pt x="1781255" y="355124"/>
                    <a:pt x="1752619" y="383760"/>
                    <a:pt x="1717294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6061" tIns="18734" rIns="86061" bIns="18734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300" dirty="0"/>
                <a:t>Criar nº de processo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B66DC72B-B382-9316-B632-95982BC8732C}"/>
              </a:ext>
            </a:extLst>
          </p:cNvPr>
          <p:cNvGrpSpPr/>
          <p:nvPr/>
        </p:nvGrpSpPr>
        <p:grpSpPr>
          <a:xfrm>
            <a:off x="1282084" y="5028887"/>
            <a:ext cx="3508573" cy="1120352"/>
            <a:chOff x="1282084" y="5028887"/>
            <a:chExt cx="3508573" cy="1120352"/>
          </a:xfrm>
        </p:grpSpPr>
        <p:sp>
          <p:nvSpPr>
            <p:cNvPr id="20" name="Forma livre 12">
              <a:extLst>
                <a:ext uri="{FF2B5EF4-FFF2-40B4-BE49-F238E27FC236}">
                  <a16:creationId xmlns:a16="http://schemas.microsoft.com/office/drawing/2014/main" id="{A10AE129-2B85-DB71-0DA6-40E85238745F}"/>
                </a:ext>
              </a:extLst>
            </p:cNvPr>
            <p:cNvSpPr/>
            <p:nvPr/>
          </p:nvSpPr>
          <p:spPr>
            <a:xfrm>
              <a:off x="1282084" y="5235469"/>
              <a:ext cx="3508573" cy="913770"/>
            </a:xfrm>
            <a:custGeom>
              <a:avLst/>
              <a:gdLst>
                <a:gd name="connsiteX0" fmla="*/ 0 w 2544650"/>
                <a:gd name="connsiteY0" fmla="*/ 0 h 1760850"/>
                <a:gd name="connsiteX1" fmla="*/ 2544650 w 2544650"/>
                <a:gd name="connsiteY1" fmla="*/ 0 h 1760850"/>
                <a:gd name="connsiteX2" fmla="*/ 2544650 w 2544650"/>
                <a:gd name="connsiteY2" fmla="*/ 1760850 h 1760850"/>
                <a:gd name="connsiteX3" fmla="*/ 0 w 2544650"/>
                <a:gd name="connsiteY3" fmla="*/ 1760850 h 1760850"/>
                <a:gd name="connsiteX4" fmla="*/ 0 w 2544650"/>
                <a:gd name="connsiteY4" fmla="*/ 0 h 176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650" h="1760850">
                  <a:moveTo>
                    <a:pt x="0" y="0"/>
                  </a:moveTo>
                  <a:lnTo>
                    <a:pt x="2544650" y="0"/>
                  </a:lnTo>
                  <a:lnTo>
                    <a:pt x="2544650" y="1760850"/>
                  </a:lnTo>
                  <a:lnTo>
                    <a:pt x="0" y="17608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97493" tIns="270764" rIns="197493" bIns="92456" numCol="1" spcCol="1270" anchor="t" anchorCtr="0">
              <a:noAutofit/>
            </a:bodyPr>
            <a:lstStyle/>
            <a:p>
              <a:pPr marL="114300" lvl="1" indent="-114300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PT" sz="1300" dirty="0"/>
                <a:t>Motivos de não preenchimento de NIF e NNU</a:t>
              </a:r>
            </a:p>
          </p:txBody>
        </p:sp>
        <p:sp>
          <p:nvSpPr>
            <p:cNvPr id="21" name="Forma livre 13">
              <a:extLst>
                <a:ext uri="{FF2B5EF4-FFF2-40B4-BE49-F238E27FC236}">
                  <a16:creationId xmlns:a16="http://schemas.microsoft.com/office/drawing/2014/main" id="{95F4BC22-9997-273A-DF30-6DBCEC6FD0C4}"/>
                </a:ext>
              </a:extLst>
            </p:cNvPr>
            <p:cNvSpPr/>
            <p:nvPr/>
          </p:nvSpPr>
          <p:spPr>
            <a:xfrm>
              <a:off x="1311963" y="5028887"/>
              <a:ext cx="1872000" cy="383760"/>
            </a:xfrm>
            <a:custGeom>
              <a:avLst/>
              <a:gdLst>
                <a:gd name="connsiteX0" fmla="*/ 0 w 1781255"/>
                <a:gd name="connsiteY0" fmla="*/ 63961 h 383760"/>
                <a:gd name="connsiteX1" fmla="*/ 63961 w 1781255"/>
                <a:gd name="connsiteY1" fmla="*/ 0 h 383760"/>
                <a:gd name="connsiteX2" fmla="*/ 1717294 w 1781255"/>
                <a:gd name="connsiteY2" fmla="*/ 0 h 383760"/>
                <a:gd name="connsiteX3" fmla="*/ 1781255 w 1781255"/>
                <a:gd name="connsiteY3" fmla="*/ 63961 h 383760"/>
                <a:gd name="connsiteX4" fmla="*/ 1781255 w 1781255"/>
                <a:gd name="connsiteY4" fmla="*/ 319799 h 383760"/>
                <a:gd name="connsiteX5" fmla="*/ 1717294 w 1781255"/>
                <a:gd name="connsiteY5" fmla="*/ 383760 h 383760"/>
                <a:gd name="connsiteX6" fmla="*/ 63961 w 1781255"/>
                <a:gd name="connsiteY6" fmla="*/ 383760 h 383760"/>
                <a:gd name="connsiteX7" fmla="*/ 0 w 1781255"/>
                <a:gd name="connsiteY7" fmla="*/ 319799 h 383760"/>
                <a:gd name="connsiteX8" fmla="*/ 0 w 1781255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255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1717294" y="0"/>
                  </a:lnTo>
                  <a:cubicBezTo>
                    <a:pt x="1752619" y="0"/>
                    <a:pt x="1781255" y="28636"/>
                    <a:pt x="1781255" y="63961"/>
                  </a:cubicBezTo>
                  <a:lnTo>
                    <a:pt x="1781255" y="319799"/>
                  </a:lnTo>
                  <a:cubicBezTo>
                    <a:pt x="1781255" y="355124"/>
                    <a:pt x="1752619" y="383760"/>
                    <a:pt x="1717294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6061" tIns="18734" rIns="86061" bIns="18734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300" dirty="0"/>
                <a:t>Campos parametrizáveis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861142D-2419-0C0E-377D-21910A408390}"/>
              </a:ext>
            </a:extLst>
          </p:cNvPr>
          <p:cNvGrpSpPr/>
          <p:nvPr/>
        </p:nvGrpSpPr>
        <p:grpSpPr>
          <a:xfrm>
            <a:off x="5016555" y="2174591"/>
            <a:ext cx="6480000" cy="4276920"/>
            <a:chOff x="4845560" y="1556792"/>
            <a:chExt cx="5508104" cy="4062570"/>
          </a:xfrm>
        </p:grpSpPr>
        <p:pic>
          <p:nvPicPr>
            <p:cNvPr id="14" name="Content Placeholder 9">
              <a:extLst>
                <a:ext uri="{FF2B5EF4-FFF2-40B4-BE49-F238E27FC236}">
                  <a16:creationId xmlns:a16="http://schemas.microsoft.com/office/drawing/2014/main" id="{8B434019-7429-5AF6-98EB-C586F1B8B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5560" y="1556792"/>
              <a:ext cx="5508104" cy="406257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0CBF246-3A34-40FF-4798-CC9E1AC57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443" t="52257" r="20070" b="24017"/>
            <a:stretch/>
          </p:blipFill>
          <p:spPr>
            <a:xfrm>
              <a:off x="4990034" y="4019551"/>
              <a:ext cx="4978800" cy="1273367"/>
            </a:xfrm>
            <a:prstGeom prst="rect">
              <a:avLst/>
            </a:prstGeom>
          </p:spPr>
        </p:pic>
      </p:grp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D69732CA-A9C5-F19E-BC33-087ADD295575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322930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36712" y="1509703"/>
            <a:ext cx="11103599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- </a:t>
            </a:r>
            <a:r>
              <a:rPr lang="pt-PT" sz="30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 automática do RNU</a:t>
            </a:r>
          </a:p>
          <a:p>
            <a:endParaRPr lang="pt-PT" sz="40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Posição de Conteúdo 11">
            <a:extLst>
              <a:ext uri="{FF2B5EF4-FFF2-40B4-BE49-F238E27FC236}">
                <a16:creationId xmlns:a16="http://schemas.microsoft.com/office/drawing/2014/main" id="{048B4CED-3CA4-C0D3-317A-4396DFCD1B49}"/>
              </a:ext>
            </a:extLst>
          </p:cNvPr>
          <p:cNvGraphicFramePr>
            <a:graphicFrameLocks/>
          </p:cNvGraphicFramePr>
          <p:nvPr/>
        </p:nvGraphicFramePr>
        <p:xfrm>
          <a:off x="2117390" y="2554094"/>
          <a:ext cx="7683944" cy="115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9E2CDBFE-12CC-A7C2-E36D-41E66392FA23}"/>
              </a:ext>
            </a:extLst>
          </p:cNvPr>
          <p:cNvGraphicFramePr/>
          <p:nvPr/>
        </p:nvGraphicFramePr>
        <p:xfrm>
          <a:off x="1608337" y="3824475"/>
          <a:ext cx="8975324" cy="246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49A1D61-5F9E-6DA5-CEDF-000856614353}"/>
              </a:ext>
            </a:extLst>
          </p:cNvPr>
          <p:cNvSpPr txBox="1"/>
          <p:nvPr/>
        </p:nvSpPr>
        <p:spPr>
          <a:xfrm>
            <a:off x="1933485" y="6267169"/>
            <a:ext cx="844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FF0000"/>
                </a:solidFill>
              </a:rPr>
              <a:t>Campos bloqueados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61B869BB-8957-FE51-F873-7F5562CCF482}"/>
              </a:ext>
            </a:extLst>
          </p:cNvPr>
          <p:cNvSpPr txBox="1">
            <a:spLocks/>
          </p:cNvSpPr>
          <p:nvPr/>
        </p:nvSpPr>
        <p:spPr>
          <a:xfrm>
            <a:off x="3255552" y="1922351"/>
            <a:ext cx="4778086" cy="373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1800" b="1" dirty="0">
              <a:solidFill>
                <a:srgbClr val="575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DAAC56EE-B9C6-96A3-5ECD-C8400DA8EF53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 dirty="0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2213349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D482E7459670459D11D7A4CCFBF41E" ma:contentTypeVersion="15" ma:contentTypeDescription="Create a new document." ma:contentTypeScope="" ma:versionID="2f3ad0960d5b283fcc3d0af4020b4c86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5ee885a0fb7676ab64b59f1e709299a5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8A3BE2-68AA-4B15-8D2D-A7C8F0893F58}"/>
</file>

<file path=customXml/itemProps3.xml><?xml version="1.0" encoding="utf-8"?>
<ds:datastoreItem xmlns:ds="http://schemas.openxmlformats.org/officeDocument/2006/customXml" ds:itemID="{2641F3B8-C350-4ACA-8F0F-5142A59E9B47}">
  <ds:schemaRefs>
    <ds:schemaRef ds:uri="http://schemas.microsoft.com/office/infopath/2007/PartnerControls"/>
    <ds:schemaRef ds:uri="http://purl.org/dc/dcmitype/"/>
    <ds:schemaRef ds:uri="3d263bfa-e54b-4474-99a1-1497adc5c703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d6a12305-00c7-47eb-8956-ac84cee4acca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1886</Words>
  <Application>Microsoft Office PowerPoint</Application>
  <PresentationFormat>Widescreen</PresentationFormat>
  <Paragraphs>290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Tiago Miguel Correia Jorge</cp:lastModifiedBy>
  <cp:revision>45</cp:revision>
  <dcterms:created xsi:type="dcterms:W3CDTF">2020-11-10T14:48:16Z</dcterms:created>
  <dcterms:modified xsi:type="dcterms:W3CDTF">2023-10-03T17:21:45Z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