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1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2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3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4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5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6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5"/>
  </p:notesMasterIdLst>
  <p:sldIdLst>
    <p:sldId id="256" r:id="rId5"/>
    <p:sldId id="257" r:id="rId6"/>
    <p:sldId id="258" r:id="rId7"/>
    <p:sldId id="519" r:id="rId8"/>
    <p:sldId id="537" r:id="rId9"/>
    <p:sldId id="520" r:id="rId10"/>
    <p:sldId id="521" r:id="rId11"/>
    <p:sldId id="522" r:id="rId12"/>
    <p:sldId id="555" r:id="rId13"/>
    <p:sldId id="556" r:id="rId14"/>
    <p:sldId id="557" r:id="rId15"/>
    <p:sldId id="523" r:id="rId16"/>
    <p:sldId id="558" r:id="rId17"/>
    <p:sldId id="554" r:id="rId18"/>
    <p:sldId id="539" r:id="rId19"/>
    <p:sldId id="540" r:id="rId20"/>
    <p:sldId id="560" r:id="rId21"/>
    <p:sldId id="583" r:id="rId22"/>
    <p:sldId id="561" r:id="rId23"/>
    <p:sldId id="562" r:id="rId24"/>
    <p:sldId id="563" r:id="rId25"/>
    <p:sldId id="542" r:id="rId26"/>
    <p:sldId id="543" r:id="rId27"/>
    <p:sldId id="544" r:id="rId28"/>
    <p:sldId id="551" r:id="rId29"/>
    <p:sldId id="564" r:id="rId30"/>
    <p:sldId id="584" r:id="rId31"/>
    <p:sldId id="548" r:id="rId32"/>
    <p:sldId id="565" r:id="rId33"/>
    <p:sldId id="566" r:id="rId34"/>
    <p:sldId id="567" r:id="rId35"/>
    <p:sldId id="549" r:id="rId36"/>
    <p:sldId id="568" r:id="rId37"/>
    <p:sldId id="569" r:id="rId38"/>
    <p:sldId id="547" r:id="rId39"/>
    <p:sldId id="570" r:id="rId40"/>
    <p:sldId id="585" r:id="rId41"/>
    <p:sldId id="545" r:id="rId42"/>
    <p:sldId id="572" r:id="rId43"/>
    <p:sldId id="546" r:id="rId44"/>
    <p:sldId id="573" r:id="rId45"/>
    <p:sldId id="553" r:id="rId46"/>
    <p:sldId id="574" r:id="rId47"/>
    <p:sldId id="575" r:id="rId48"/>
    <p:sldId id="552" r:id="rId49"/>
    <p:sldId id="550" r:id="rId50"/>
    <p:sldId id="581" r:id="rId51"/>
    <p:sldId id="582" r:id="rId52"/>
    <p:sldId id="259" r:id="rId53"/>
    <p:sldId id="535" r:id="rId5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77A4B7-EF66-096B-803B-CFDDFACC86E8}" v="33" dt="2023-10-03T21:06:48.207"/>
    <p1510:client id="{D73A0CC4-7935-4AF4-B36B-6708D46C8DBA}" v="250" dt="2023-10-03T21:07:32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ago Miguel Correia Jorge" userId="465b0b12-b941-4816-a15a-7fefba3c9457" providerId="ADAL" clId="{D73A0CC4-7935-4AF4-B36B-6708D46C8DBA}"/>
    <pc:docChg chg="undo redo custSel addSld delSld modSld sldOrd">
      <pc:chgData name="Tiago Miguel Correia Jorge" userId="465b0b12-b941-4816-a15a-7fefba3c9457" providerId="ADAL" clId="{D73A0CC4-7935-4AF4-B36B-6708D46C8DBA}" dt="2023-10-03T21:12:39.150" v="2619" actId="166"/>
      <pc:docMkLst>
        <pc:docMk/>
      </pc:docMkLst>
      <pc:sldChg chg="addSp delSp modSp mod">
        <pc:chgData name="Tiago Miguel Correia Jorge" userId="465b0b12-b941-4816-a15a-7fefba3c9457" providerId="ADAL" clId="{D73A0CC4-7935-4AF4-B36B-6708D46C8DBA}" dt="2023-10-03T18:46:01.446" v="632" actId="1036"/>
        <pc:sldMkLst>
          <pc:docMk/>
          <pc:sldMk cId="823466440" sldId="520"/>
        </pc:sldMkLst>
        <pc:spChg chg="add del mod">
          <ac:chgData name="Tiago Miguel Correia Jorge" userId="465b0b12-b941-4816-a15a-7fefba3c9457" providerId="ADAL" clId="{D73A0CC4-7935-4AF4-B36B-6708D46C8DBA}" dt="2023-10-03T18:42:58.089" v="485" actId="21"/>
          <ac:spMkLst>
            <pc:docMk/>
            <pc:sldMk cId="823466440" sldId="520"/>
            <ac:spMk id="7" creationId="{36F9DFB0-E7C4-746E-195E-66E26D0AAF9F}"/>
          </ac:spMkLst>
        </pc:spChg>
        <pc:spChg chg="add mod">
          <ac:chgData name="Tiago Miguel Correia Jorge" userId="465b0b12-b941-4816-a15a-7fefba3c9457" providerId="ADAL" clId="{D73A0CC4-7935-4AF4-B36B-6708D46C8DBA}" dt="2023-10-03T18:45:30.527" v="628" actId="164"/>
          <ac:spMkLst>
            <pc:docMk/>
            <pc:sldMk cId="823466440" sldId="520"/>
            <ac:spMk id="8" creationId="{7F28C285-6D1B-B280-A73A-2D1A4202137E}"/>
          </ac:spMkLst>
        </pc:spChg>
        <pc:spChg chg="add mod">
          <ac:chgData name="Tiago Miguel Correia Jorge" userId="465b0b12-b941-4816-a15a-7fefba3c9457" providerId="ADAL" clId="{D73A0CC4-7935-4AF4-B36B-6708D46C8DBA}" dt="2023-10-03T18:45:30.527" v="628" actId="164"/>
          <ac:spMkLst>
            <pc:docMk/>
            <pc:sldMk cId="823466440" sldId="520"/>
            <ac:spMk id="9" creationId="{BA5DEB0B-F1FC-F149-5916-038D54BAD1CB}"/>
          </ac:spMkLst>
        </pc:spChg>
        <pc:spChg chg="add mod">
          <ac:chgData name="Tiago Miguel Correia Jorge" userId="465b0b12-b941-4816-a15a-7fefba3c9457" providerId="ADAL" clId="{D73A0CC4-7935-4AF4-B36B-6708D46C8DBA}" dt="2023-10-03T18:45:30.527" v="628" actId="164"/>
          <ac:spMkLst>
            <pc:docMk/>
            <pc:sldMk cId="823466440" sldId="520"/>
            <ac:spMk id="10" creationId="{639ABE9C-D00A-61C3-BE50-433387DEB1FE}"/>
          </ac:spMkLst>
        </pc:spChg>
        <pc:spChg chg="add mod">
          <ac:chgData name="Tiago Miguel Correia Jorge" userId="465b0b12-b941-4816-a15a-7fefba3c9457" providerId="ADAL" clId="{D73A0CC4-7935-4AF4-B36B-6708D46C8DBA}" dt="2023-10-03T18:46:01.446" v="632" actId="1036"/>
          <ac:spMkLst>
            <pc:docMk/>
            <pc:sldMk cId="823466440" sldId="520"/>
            <ac:spMk id="11" creationId="{1EE75D48-45CE-794B-9142-731DA52EAB6C}"/>
          </ac:spMkLst>
        </pc:spChg>
        <pc:spChg chg="add mod">
          <ac:chgData name="Tiago Miguel Correia Jorge" userId="465b0b12-b941-4816-a15a-7fefba3c9457" providerId="ADAL" clId="{D73A0CC4-7935-4AF4-B36B-6708D46C8DBA}" dt="2023-10-03T18:45:57.563" v="630" actId="1036"/>
          <ac:spMkLst>
            <pc:docMk/>
            <pc:sldMk cId="823466440" sldId="520"/>
            <ac:spMk id="12" creationId="{FD881B24-E2DC-C672-90D0-DF0CA5B16F05}"/>
          </ac:spMkLst>
        </pc:spChg>
        <pc:spChg chg="add mod">
          <ac:chgData name="Tiago Miguel Correia Jorge" userId="465b0b12-b941-4816-a15a-7fefba3c9457" providerId="ADAL" clId="{D73A0CC4-7935-4AF4-B36B-6708D46C8DBA}" dt="2023-10-03T18:45:30.527" v="628" actId="164"/>
          <ac:spMkLst>
            <pc:docMk/>
            <pc:sldMk cId="823466440" sldId="520"/>
            <ac:spMk id="13" creationId="{43A33B3C-8C18-B9E8-275A-3730145CAE11}"/>
          </ac:spMkLst>
        </pc:spChg>
        <pc:grpChg chg="add mod">
          <ac:chgData name="Tiago Miguel Correia Jorge" userId="465b0b12-b941-4816-a15a-7fefba3c9457" providerId="ADAL" clId="{D73A0CC4-7935-4AF4-B36B-6708D46C8DBA}" dt="2023-10-03T18:45:30.527" v="628" actId="164"/>
          <ac:grpSpMkLst>
            <pc:docMk/>
            <pc:sldMk cId="823466440" sldId="520"/>
            <ac:grpSpMk id="14" creationId="{2DFF9931-CC3F-A5E3-C81B-78B37F7EB997}"/>
          </ac:grpSpMkLst>
        </pc:grpChg>
        <pc:picChg chg="mod">
          <ac:chgData name="Tiago Miguel Correia Jorge" userId="465b0b12-b941-4816-a15a-7fefba3c9457" providerId="ADAL" clId="{D73A0CC4-7935-4AF4-B36B-6708D46C8DBA}" dt="2023-10-03T18:45:30.527" v="628" actId="164"/>
          <ac:picMkLst>
            <pc:docMk/>
            <pc:sldMk cId="823466440" sldId="520"/>
            <ac:picMk id="5" creationId="{CAE6111E-1FD1-88AF-478D-38A7C97EC053}"/>
          </ac:picMkLst>
        </pc:picChg>
      </pc:sldChg>
      <pc:sldChg chg="addSp modSp mod">
        <pc:chgData name="Tiago Miguel Correia Jorge" userId="465b0b12-b941-4816-a15a-7fefba3c9457" providerId="ADAL" clId="{D73A0CC4-7935-4AF4-B36B-6708D46C8DBA}" dt="2023-10-03T18:46:25.174" v="636" actId="164"/>
        <pc:sldMkLst>
          <pc:docMk/>
          <pc:sldMk cId="3940256320" sldId="521"/>
        </pc:sldMkLst>
        <pc:spChg chg="add mod">
          <ac:chgData name="Tiago Miguel Correia Jorge" userId="465b0b12-b941-4816-a15a-7fefba3c9457" providerId="ADAL" clId="{D73A0CC4-7935-4AF4-B36B-6708D46C8DBA}" dt="2023-10-03T18:46:25.174" v="636" actId="164"/>
          <ac:spMkLst>
            <pc:docMk/>
            <pc:sldMk cId="3940256320" sldId="521"/>
            <ac:spMk id="5" creationId="{553CC2FA-5CFD-7D72-C03C-2D7C913F1042}"/>
          </ac:spMkLst>
        </pc:spChg>
        <pc:grpChg chg="add mod">
          <ac:chgData name="Tiago Miguel Correia Jorge" userId="465b0b12-b941-4816-a15a-7fefba3c9457" providerId="ADAL" clId="{D73A0CC4-7935-4AF4-B36B-6708D46C8DBA}" dt="2023-10-03T18:46:25.174" v="636" actId="164"/>
          <ac:grpSpMkLst>
            <pc:docMk/>
            <pc:sldMk cId="3940256320" sldId="521"/>
            <ac:grpSpMk id="6" creationId="{AFADE1E3-D53F-10B0-7BBB-77E8D6742C5E}"/>
          </ac:grpSpMkLst>
        </pc:grpChg>
        <pc:grpChg chg="mod">
          <ac:chgData name="Tiago Miguel Correia Jorge" userId="465b0b12-b941-4816-a15a-7fefba3c9457" providerId="ADAL" clId="{D73A0CC4-7935-4AF4-B36B-6708D46C8DBA}" dt="2023-10-03T18:46:25.174" v="636" actId="164"/>
          <ac:grpSpMkLst>
            <pc:docMk/>
            <pc:sldMk cId="3940256320" sldId="521"/>
            <ac:grpSpMk id="13" creationId="{CF444B01-33D2-5F89-D90C-5796EC3EC240}"/>
          </ac:grpSpMkLst>
        </pc:grpChg>
      </pc:sldChg>
      <pc:sldChg chg="addSp delSp modSp mod delAnim modAnim">
        <pc:chgData name="Tiago Miguel Correia Jorge" userId="465b0b12-b941-4816-a15a-7fefba3c9457" providerId="ADAL" clId="{D73A0CC4-7935-4AF4-B36B-6708D46C8DBA}" dt="2023-10-03T19:00:07.832" v="1421" actId="164"/>
        <pc:sldMkLst>
          <pc:docMk/>
          <pc:sldMk cId="1708163500" sldId="522"/>
        </pc:sldMkLst>
        <pc:spChg chg="del">
          <ac:chgData name="Tiago Miguel Correia Jorge" userId="465b0b12-b941-4816-a15a-7fefba3c9457" providerId="ADAL" clId="{D73A0CC4-7935-4AF4-B36B-6708D46C8DBA}" dt="2023-10-03T17:41:05.075" v="3" actId="478"/>
          <ac:spMkLst>
            <pc:docMk/>
            <pc:sldMk cId="1708163500" sldId="522"/>
            <ac:spMk id="7" creationId="{0AE4F3ED-43CF-E361-45F1-564AA7F236DA}"/>
          </ac:spMkLst>
        </pc:spChg>
        <pc:spChg chg="add mod">
          <ac:chgData name="Tiago Miguel Correia Jorge" userId="465b0b12-b941-4816-a15a-7fefba3c9457" providerId="ADAL" clId="{D73A0CC4-7935-4AF4-B36B-6708D46C8DBA}" dt="2023-10-03T18:46:46.386" v="640" actId="1035"/>
          <ac:spMkLst>
            <pc:docMk/>
            <pc:sldMk cId="1708163500" sldId="522"/>
            <ac:spMk id="8" creationId="{FF0D3707-9B5F-4B6B-2A53-812E7C126115}"/>
          </ac:spMkLst>
        </pc:spChg>
        <pc:spChg chg="add del mod">
          <ac:chgData name="Tiago Miguel Correia Jorge" userId="465b0b12-b941-4816-a15a-7fefba3c9457" providerId="ADAL" clId="{D73A0CC4-7935-4AF4-B36B-6708D46C8DBA}" dt="2023-10-03T18:48:04.296" v="872" actId="478"/>
          <ac:spMkLst>
            <pc:docMk/>
            <pc:sldMk cId="1708163500" sldId="522"/>
            <ac:spMk id="9" creationId="{1B7476EA-C096-F6EE-196A-1909CEE15C59}"/>
          </ac:spMkLst>
        </pc:spChg>
        <pc:spChg chg="add del mod">
          <ac:chgData name="Tiago Miguel Correia Jorge" userId="465b0b12-b941-4816-a15a-7fefba3c9457" providerId="ADAL" clId="{D73A0CC4-7935-4AF4-B36B-6708D46C8DBA}" dt="2023-10-03T18:48:01.750" v="871" actId="478"/>
          <ac:spMkLst>
            <pc:docMk/>
            <pc:sldMk cId="1708163500" sldId="522"/>
            <ac:spMk id="10" creationId="{C3902792-5FCD-E439-C32C-1923821EC471}"/>
          </ac:spMkLst>
        </pc:spChg>
        <pc:spChg chg="del">
          <ac:chgData name="Tiago Miguel Correia Jorge" userId="465b0b12-b941-4816-a15a-7fefba3c9457" providerId="ADAL" clId="{D73A0CC4-7935-4AF4-B36B-6708D46C8DBA}" dt="2023-10-03T17:41:05.075" v="3" actId="478"/>
          <ac:spMkLst>
            <pc:docMk/>
            <pc:sldMk cId="1708163500" sldId="522"/>
            <ac:spMk id="12" creationId="{82E0F727-516F-C11E-A3A6-B816C45EFC74}"/>
          </ac:spMkLst>
        </pc:spChg>
        <pc:spChg chg="del">
          <ac:chgData name="Tiago Miguel Correia Jorge" userId="465b0b12-b941-4816-a15a-7fefba3c9457" providerId="ADAL" clId="{D73A0CC4-7935-4AF4-B36B-6708D46C8DBA}" dt="2023-10-03T17:41:57.329" v="21" actId="478"/>
          <ac:spMkLst>
            <pc:docMk/>
            <pc:sldMk cId="1708163500" sldId="522"/>
            <ac:spMk id="14" creationId="{1892C801-B407-174B-DF48-F08C593B20DD}"/>
          </ac:spMkLst>
        </pc:spChg>
        <pc:spChg chg="add mod">
          <ac:chgData name="Tiago Miguel Correia Jorge" userId="465b0b12-b941-4816-a15a-7fefba3c9457" providerId="ADAL" clId="{D73A0CC4-7935-4AF4-B36B-6708D46C8DBA}" dt="2023-10-03T18:48:47.528" v="1007" actId="164"/>
          <ac:spMkLst>
            <pc:docMk/>
            <pc:sldMk cId="1708163500" sldId="522"/>
            <ac:spMk id="17" creationId="{36EECABE-5AE1-CB21-6572-9DD0DC09038F}"/>
          </ac:spMkLst>
        </pc:spChg>
        <pc:spChg chg="add del mod">
          <ac:chgData name="Tiago Miguel Correia Jorge" userId="465b0b12-b941-4816-a15a-7fefba3c9457" providerId="ADAL" clId="{D73A0CC4-7935-4AF4-B36B-6708D46C8DBA}" dt="2023-10-03T18:47:23.255" v="658"/>
          <ac:spMkLst>
            <pc:docMk/>
            <pc:sldMk cId="1708163500" sldId="522"/>
            <ac:spMk id="18" creationId="{221B8274-5949-1A89-B73C-B6D5C430A5EA}"/>
          </ac:spMkLst>
        </pc:spChg>
        <pc:spChg chg="add mod">
          <ac:chgData name="Tiago Miguel Correia Jorge" userId="465b0b12-b941-4816-a15a-7fefba3c9457" providerId="ADAL" clId="{D73A0CC4-7935-4AF4-B36B-6708D46C8DBA}" dt="2023-10-03T18:48:47.528" v="1007" actId="164"/>
          <ac:spMkLst>
            <pc:docMk/>
            <pc:sldMk cId="1708163500" sldId="522"/>
            <ac:spMk id="19" creationId="{FAD5598B-71F9-24A2-8E54-86EEDEC1242B}"/>
          </ac:spMkLst>
        </pc:spChg>
        <pc:spChg chg="add mod">
          <ac:chgData name="Tiago Miguel Correia Jorge" userId="465b0b12-b941-4816-a15a-7fefba3c9457" providerId="ADAL" clId="{D73A0CC4-7935-4AF4-B36B-6708D46C8DBA}" dt="2023-10-03T18:48:47.528" v="1007" actId="164"/>
          <ac:spMkLst>
            <pc:docMk/>
            <pc:sldMk cId="1708163500" sldId="522"/>
            <ac:spMk id="20" creationId="{F9FBA245-273E-8839-8CEB-B2278FC98C6F}"/>
          </ac:spMkLst>
        </pc:spChg>
        <pc:spChg chg="add mod">
          <ac:chgData name="Tiago Miguel Correia Jorge" userId="465b0b12-b941-4816-a15a-7fefba3c9457" providerId="ADAL" clId="{D73A0CC4-7935-4AF4-B36B-6708D46C8DBA}" dt="2023-10-03T18:48:47.528" v="1007" actId="164"/>
          <ac:spMkLst>
            <pc:docMk/>
            <pc:sldMk cId="1708163500" sldId="522"/>
            <ac:spMk id="21" creationId="{ADBF1BFB-5AE2-A368-7E24-1076AB1E5F37}"/>
          </ac:spMkLst>
        </pc:spChg>
        <pc:spChg chg="add mod">
          <ac:chgData name="Tiago Miguel Correia Jorge" userId="465b0b12-b941-4816-a15a-7fefba3c9457" providerId="ADAL" clId="{D73A0CC4-7935-4AF4-B36B-6708D46C8DBA}" dt="2023-10-03T18:48:47.528" v="1007" actId="164"/>
          <ac:spMkLst>
            <pc:docMk/>
            <pc:sldMk cId="1708163500" sldId="522"/>
            <ac:spMk id="22" creationId="{01A00087-0967-B107-C406-B07DD11DC04B}"/>
          </ac:spMkLst>
        </pc:spChg>
        <pc:spChg chg="add mod">
          <ac:chgData name="Tiago Miguel Correia Jorge" userId="465b0b12-b941-4816-a15a-7fefba3c9457" providerId="ADAL" clId="{D73A0CC4-7935-4AF4-B36B-6708D46C8DBA}" dt="2023-10-03T18:48:47.528" v="1007" actId="164"/>
          <ac:spMkLst>
            <pc:docMk/>
            <pc:sldMk cId="1708163500" sldId="522"/>
            <ac:spMk id="23" creationId="{BEA021EE-CE58-C87E-2F9C-177E1DDAE3E8}"/>
          </ac:spMkLst>
        </pc:spChg>
        <pc:spChg chg="add mod">
          <ac:chgData name="Tiago Miguel Correia Jorge" userId="465b0b12-b941-4816-a15a-7fefba3c9457" providerId="ADAL" clId="{D73A0CC4-7935-4AF4-B36B-6708D46C8DBA}" dt="2023-10-03T18:48:47.528" v="1007" actId="164"/>
          <ac:spMkLst>
            <pc:docMk/>
            <pc:sldMk cId="1708163500" sldId="522"/>
            <ac:spMk id="24" creationId="{8FEF9907-66C6-F8EA-3D52-95EC6AA540A9}"/>
          </ac:spMkLst>
        </pc:spChg>
        <pc:spChg chg="add mod">
          <ac:chgData name="Tiago Miguel Correia Jorge" userId="465b0b12-b941-4816-a15a-7fefba3c9457" providerId="ADAL" clId="{D73A0CC4-7935-4AF4-B36B-6708D46C8DBA}" dt="2023-10-03T18:48:47.528" v="1007" actId="164"/>
          <ac:spMkLst>
            <pc:docMk/>
            <pc:sldMk cId="1708163500" sldId="522"/>
            <ac:spMk id="25" creationId="{336176C1-D3C0-3494-E4C4-1185147F41FA}"/>
          </ac:spMkLst>
        </pc:spChg>
        <pc:spChg chg="add del mod topLvl">
          <ac:chgData name="Tiago Miguel Correia Jorge" userId="465b0b12-b941-4816-a15a-7fefba3c9457" providerId="ADAL" clId="{D73A0CC4-7935-4AF4-B36B-6708D46C8DBA}" dt="2023-10-03T18:59:54.530" v="1418" actId="478"/>
          <ac:spMkLst>
            <pc:docMk/>
            <pc:sldMk cId="1708163500" sldId="522"/>
            <ac:spMk id="27" creationId="{D0D97195-3069-D65F-3DB9-46ADB0362A48}"/>
          </ac:spMkLst>
        </pc:spChg>
        <pc:spChg chg="add mod">
          <ac:chgData name="Tiago Miguel Correia Jorge" userId="465b0b12-b941-4816-a15a-7fefba3c9457" providerId="ADAL" clId="{D73A0CC4-7935-4AF4-B36B-6708D46C8DBA}" dt="2023-10-03T19:00:07.832" v="1421" actId="164"/>
          <ac:spMkLst>
            <pc:docMk/>
            <pc:sldMk cId="1708163500" sldId="522"/>
            <ac:spMk id="29" creationId="{8C20FA33-02D0-4A88-BC66-939BE40376B6}"/>
          </ac:spMkLst>
        </pc:spChg>
        <pc:spChg chg="add mod">
          <ac:chgData name="Tiago Miguel Correia Jorge" userId="465b0b12-b941-4816-a15a-7fefba3c9457" providerId="ADAL" clId="{D73A0CC4-7935-4AF4-B36B-6708D46C8DBA}" dt="2023-10-03T19:00:07.832" v="1421" actId="164"/>
          <ac:spMkLst>
            <pc:docMk/>
            <pc:sldMk cId="1708163500" sldId="522"/>
            <ac:spMk id="30" creationId="{3BB767BF-7C6F-1865-7F29-039C790C2B56}"/>
          </ac:spMkLst>
        </pc:spChg>
        <pc:grpChg chg="add mod topLvl">
          <ac:chgData name="Tiago Miguel Correia Jorge" userId="465b0b12-b941-4816-a15a-7fefba3c9457" providerId="ADAL" clId="{D73A0CC4-7935-4AF4-B36B-6708D46C8DBA}" dt="2023-10-03T19:00:07.832" v="1421" actId="164"/>
          <ac:grpSpMkLst>
            <pc:docMk/>
            <pc:sldMk cId="1708163500" sldId="522"/>
            <ac:grpSpMk id="26" creationId="{1D6D89C5-CA7F-866B-0CE1-D2AF8213303A}"/>
          </ac:grpSpMkLst>
        </pc:grpChg>
        <pc:grpChg chg="add del mod">
          <ac:chgData name="Tiago Miguel Correia Jorge" userId="465b0b12-b941-4816-a15a-7fefba3c9457" providerId="ADAL" clId="{D73A0CC4-7935-4AF4-B36B-6708D46C8DBA}" dt="2023-10-03T18:59:54.530" v="1418" actId="478"/>
          <ac:grpSpMkLst>
            <pc:docMk/>
            <pc:sldMk cId="1708163500" sldId="522"/>
            <ac:grpSpMk id="28" creationId="{B38BD9F8-1DB9-1EE5-080F-3C6C689F0111}"/>
          </ac:grpSpMkLst>
        </pc:grpChg>
        <pc:grpChg chg="add mod">
          <ac:chgData name="Tiago Miguel Correia Jorge" userId="465b0b12-b941-4816-a15a-7fefba3c9457" providerId="ADAL" clId="{D73A0CC4-7935-4AF4-B36B-6708D46C8DBA}" dt="2023-10-03T19:00:07.832" v="1421" actId="164"/>
          <ac:grpSpMkLst>
            <pc:docMk/>
            <pc:sldMk cId="1708163500" sldId="522"/>
            <ac:grpSpMk id="31" creationId="{B201F106-B619-8CFD-D89D-3A4BC6AC9B46}"/>
          </ac:grpSpMkLst>
        </pc:grpChg>
        <pc:picChg chg="add del mod">
          <ac:chgData name="Tiago Miguel Correia Jorge" userId="465b0b12-b941-4816-a15a-7fefba3c9457" providerId="ADAL" clId="{D73A0CC4-7935-4AF4-B36B-6708D46C8DBA}" dt="2023-10-03T18:48:47.528" v="1007" actId="164"/>
          <ac:picMkLst>
            <pc:docMk/>
            <pc:sldMk cId="1708163500" sldId="522"/>
            <ac:picMk id="5" creationId="{8A2326A9-49DF-7836-BC31-5EDEA2AE425B}"/>
          </ac:picMkLst>
        </pc:picChg>
        <pc:picChg chg="del mod">
          <ac:chgData name="Tiago Miguel Correia Jorge" userId="465b0b12-b941-4816-a15a-7fefba3c9457" providerId="ADAL" clId="{D73A0CC4-7935-4AF4-B36B-6708D46C8DBA}" dt="2023-10-03T17:41:49.243" v="18" actId="478"/>
          <ac:picMkLst>
            <pc:docMk/>
            <pc:sldMk cId="1708163500" sldId="522"/>
            <ac:picMk id="15" creationId="{47882780-5127-31F2-8AC4-26C481907D72}"/>
          </ac:picMkLst>
        </pc:picChg>
        <pc:picChg chg="del mod">
          <ac:chgData name="Tiago Miguel Correia Jorge" userId="465b0b12-b941-4816-a15a-7fefba3c9457" providerId="ADAL" clId="{D73A0CC4-7935-4AF4-B36B-6708D46C8DBA}" dt="2023-10-03T17:41:47.614" v="16" actId="478"/>
          <ac:picMkLst>
            <pc:docMk/>
            <pc:sldMk cId="1708163500" sldId="522"/>
            <ac:picMk id="16" creationId="{7A6F73B4-8D5A-5CF4-5151-5E74D5941DB8}"/>
          </ac:picMkLst>
        </pc:picChg>
        <pc:cxnChg chg="del">
          <ac:chgData name="Tiago Miguel Correia Jorge" userId="465b0b12-b941-4816-a15a-7fefba3c9457" providerId="ADAL" clId="{D73A0CC4-7935-4AF4-B36B-6708D46C8DBA}" dt="2023-10-03T17:41:05.075" v="3" actId="478"/>
          <ac:cxnSpMkLst>
            <pc:docMk/>
            <pc:sldMk cId="1708163500" sldId="522"/>
            <ac:cxnSpMk id="6" creationId="{111A9B10-C7E4-0B6A-E256-137DF5D801E4}"/>
          </ac:cxnSpMkLst>
        </pc:cxnChg>
        <pc:cxnChg chg="del mod">
          <ac:chgData name="Tiago Miguel Correia Jorge" userId="465b0b12-b941-4816-a15a-7fefba3c9457" providerId="ADAL" clId="{D73A0CC4-7935-4AF4-B36B-6708D46C8DBA}" dt="2023-10-03T17:41:05.075" v="3" actId="478"/>
          <ac:cxnSpMkLst>
            <pc:docMk/>
            <pc:sldMk cId="1708163500" sldId="522"/>
            <ac:cxnSpMk id="11" creationId="{09F70005-A09F-CC28-A4FB-453E47F3EBF3}"/>
          </ac:cxnSpMkLst>
        </pc:cxnChg>
      </pc:sldChg>
      <pc:sldChg chg="addSp modSp mod">
        <pc:chgData name="Tiago Miguel Correia Jorge" userId="465b0b12-b941-4816-a15a-7fefba3c9457" providerId="ADAL" clId="{D73A0CC4-7935-4AF4-B36B-6708D46C8DBA}" dt="2023-10-03T18:43:54.394" v="522" actId="164"/>
        <pc:sldMkLst>
          <pc:docMk/>
          <pc:sldMk cId="2976382497" sldId="537"/>
        </pc:sldMkLst>
        <pc:spChg chg="add mod">
          <ac:chgData name="Tiago Miguel Correia Jorge" userId="465b0b12-b941-4816-a15a-7fefba3c9457" providerId="ADAL" clId="{D73A0CC4-7935-4AF4-B36B-6708D46C8DBA}" dt="2023-10-03T18:43:54.394" v="522" actId="164"/>
          <ac:spMkLst>
            <pc:docMk/>
            <pc:sldMk cId="2976382497" sldId="537"/>
            <ac:spMk id="7" creationId="{8DE39BE1-35D5-E015-FB62-7FE9076F7E56}"/>
          </ac:spMkLst>
        </pc:spChg>
        <pc:grpChg chg="add mod">
          <ac:chgData name="Tiago Miguel Correia Jorge" userId="465b0b12-b941-4816-a15a-7fefba3c9457" providerId="ADAL" clId="{D73A0CC4-7935-4AF4-B36B-6708D46C8DBA}" dt="2023-10-03T18:43:54.394" v="522" actId="164"/>
          <ac:grpSpMkLst>
            <pc:docMk/>
            <pc:sldMk cId="2976382497" sldId="537"/>
            <ac:grpSpMk id="8" creationId="{91638F95-CBC9-3280-B3C3-D504E74D3135}"/>
          </ac:grpSpMkLst>
        </pc:grpChg>
        <pc:picChg chg="mod">
          <ac:chgData name="Tiago Miguel Correia Jorge" userId="465b0b12-b941-4816-a15a-7fefba3c9457" providerId="ADAL" clId="{D73A0CC4-7935-4AF4-B36B-6708D46C8DBA}" dt="2023-10-03T18:43:54.394" v="522" actId="164"/>
          <ac:picMkLst>
            <pc:docMk/>
            <pc:sldMk cId="2976382497" sldId="537"/>
            <ac:picMk id="5" creationId="{6699FFDE-BA65-4D1F-7138-1135371ADAE6}"/>
          </ac:picMkLst>
        </pc:picChg>
      </pc:sldChg>
      <pc:sldChg chg="addSp delSp modSp mod modAnim">
        <pc:chgData name="Tiago Miguel Correia Jorge" userId="465b0b12-b941-4816-a15a-7fefba3c9457" providerId="ADAL" clId="{D73A0CC4-7935-4AF4-B36B-6708D46C8DBA}" dt="2023-10-03T19:06:48.812" v="1488" actId="164"/>
        <pc:sldMkLst>
          <pc:docMk/>
          <pc:sldMk cId="50821658" sldId="540"/>
        </pc:sldMkLst>
        <pc:spChg chg="add mod">
          <ac:chgData name="Tiago Miguel Correia Jorge" userId="465b0b12-b941-4816-a15a-7fefba3c9457" providerId="ADAL" clId="{D73A0CC4-7935-4AF4-B36B-6708D46C8DBA}" dt="2023-10-03T19:06:48.812" v="1488" actId="164"/>
          <ac:spMkLst>
            <pc:docMk/>
            <pc:sldMk cId="50821658" sldId="540"/>
            <ac:spMk id="5" creationId="{9067E1B0-BC55-35E9-A82B-736E813606F2}"/>
          </ac:spMkLst>
        </pc:spChg>
        <pc:grpChg chg="add mod">
          <ac:chgData name="Tiago Miguel Correia Jorge" userId="465b0b12-b941-4816-a15a-7fefba3c9457" providerId="ADAL" clId="{D73A0CC4-7935-4AF4-B36B-6708D46C8DBA}" dt="2023-10-03T19:06:48.812" v="1488" actId="164"/>
          <ac:grpSpMkLst>
            <pc:docMk/>
            <pc:sldMk cId="50821658" sldId="540"/>
            <ac:grpSpMk id="6" creationId="{A6691ECD-C5A8-418D-2509-D8CC9D273EC7}"/>
          </ac:grpSpMkLst>
        </pc:grpChg>
        <pc:picChg chg="mod">
          <ac:chgData name="Tiago Miguel Correia Jorge" userId="465b0b12-b941-4816-a15a-7fefba3c9457" providerId="ADAL" clId="{D73A0CC4-7935-4AF4-B36B-6708D46C8DBA}" dt="2023-10-03T19:06:48.812" v="1488" actId="164"/>
          <ac:picMkLst>
            <pc:docMk/>
            <pc:sldMk cId="50821658" sldId="540"/>
            <ac:picMk id="17" creationId="{2784EBFB-E119-3696-C537-98092B3890BE}"/>
          </ac:picMkLst>
        </pc:picChg>
        <pc:picChg chg="del">
          <ac:chgData name="Tiago Miguel Correia Jorge" userId="465b0b12-b941-4816-a15a-7fefba3c9457" providerId="ADAL" clId="{D73A0CC4-7935-4AF4-B36B-6708D46C8DBA}" dt="2023-10-03T17:45:33.227" v="58" actId="478"/>
          <ac:picMkLst>
            <pc:docMk/>
            <pc:sldMk cId="50821658" sldId="540"/>
            <ac:picMk id="18" creationId="{4E63F59A-F53F-3022-784F-0B1F34A0F18A}"/>
          </ac:picMkLst>
        </pc:picChg>
      </pc:sldChg>
      <pc:sldChg chg="delSp del mod modAnim">
        <pc:chgData name="Tiago Miguel Correia Jorge" userId="465b0b12-b941-4816-a15a-7fefba3c9457" providerId="ADAL" clId="{D73A0CC4-7935-4AF4-B36B-6708D46C8DBA}" dt="2023-10-03T17:56:11.664" v="87" actId="47"/>
        <pc:sldMkLst>
          <pc:docMk/>
          <pc:sldMk cId="1244429619" sldId="541"/>
        </pc:sldMkLst>
        <pc:picChg chg="del">
          <ac:chgData name="Tiago Miguel Correia Jorge" userId="465b0b12-b941-4816-a15a-7fefba3c9457" providerId="ADAL" clId="{D73A0CC4-7935-4AF4-B36B-6708D46C8DBA}" dt="2023-10-03T17:48:28.972" v="78" actId="478"/>
          <ac:picMkLst>
            <pc:docMk/>
            <pc:sldMk cId="1244429619" sldId="541"/>
            <ac:picMk id="5" creationId="{F9F1C612-9FEF-09B8-AC1D-5A774B0D60CC}"/>
          </ac:picMkLst>
        </pc:picChg>
        <pc:picChg chg="del">
          <ac:chgData name="Tiago Miguel Correia Jorge" userId="465b0b12-b941-4816-a15a-7fefba3c9457" providerId="ADAL" clId="{D73A0CC4-7935-4AF4-B36B-6708D46C8DBA}" dt="2023-10-03T17:48:26.801" v="77" actId="478"/>
          <ac:picMkLst>
            <pc:docMk/>
            <pc:sldMk cId="1244429619" sldId="541"/>
            <ac:picMk id="6" creationId="{3C7D3CAE-D96F-1A1A-DBFB-A52E3BA8BAD6}"/>
          </ac:picMkLst>
        </pc:picChg>
        <pc:picChg chg="del">
          <ac:chgData name="Tiago Miguel Correia Jorge" userId="465b0b12-b941-4816-a15a-7fefba3c9457" providerId="ADAL" clId="{D73A0CC4-7935-4AF4-B36B-6708D46C8DBA}" dt="2023-10-03T17:48:24.937" v="76" actId="478"/>
          <ac:picMkLst>
            <pc:docMk/>
            <pc:sldMk cId="1244429619" sldId="541"/>
            <ac:picMk id="7" creationId="{FF8C94A4-8CB7-2C81-605F-077621DF3F74}"/>
          </ac:picMkLst>
        </pc:picChg>
        <pc:picChg chg="del">
          <ac:chgData name="Tiago Miguel Correia Jorge" userId="465b0b12-b941-4816-a15a-7fefba3c9457" providerId="ADAL" clId="{D73A0CC4-7935-4AF4-B36B-6708D46C8DBA}" dt="2023-10-03T17:48:21.834" v="75" actId="478"/>
          <ac:picMkLst>
            <pc:docMk/>
            <pc:sldMk cId="1244429619" sldId="541"/>
            <ac:picMk id="8" creationId="{0A2045DB-C7D1-6BA5-82B3-563D8EC22C0D}"/>
          </ac:picMkLst>
        </pc:picChg>
      </pc:sldChg>
      <pc:sldChg chg="addSp modSp mod">
        <pc:chgData name="Tiago Miguel Correia Jorge" userId="465b0b12-b941-4816-a15a-7fefba3c9457" providerId="ADAL" clId="{D73A0CC4-7935-4AF4-B36B-6708D46C8DBA}" dt="2023-10-03T20:42:42.306" v="1562" actId="1037"/>
        <pc:sldMkLst>
          <pc:docMk/>
          <pc:sldMk cId="2406499496" sldId="542"/>
        </pc:sldMkLst>
        <pc:spChg chg="add mod">
          <ac:chgData name="Tiago Miguel Correia Jorge" userId="465b0b12-b941-4816-a15a-7fefba3c9457" providerId="ADAL" clId="{D73A0CC4-7935-4AF4-B36B-6708D46C8DBA}" dt="2023-10-03T20:42:42.306" v="1562" actId="1037"/>
          <ac:spMkLst>
            <pc:docMk/>
            <pc:sldMk cId="2406499496" sldId="542"/>
            <ac:spMk id="5" creationId="{0ED02A35-B3B8-376F-E00A-1636FE6EA591}"/>
          </ac:spMkLst>
        </pc:spChg>
      </pc:sldChg>
      <pc:sldChg chg="addSp modSp mod">
        <pc:chgData name="Tiago Miguel Correia Jorge" userId="465b0b12-b941-4816-a15a-7fefba3c9457" providerId="ADAL" clId="{D73A0CC4-7935-4AF4-B36B-6708D46C8DBA}" dt="2023-10-03T20:51:47.577" v="2428" actId="164"/>
        <pc:sldMkLst>
          <pc:docMk/>
          <pc:sldMk cId="3448888987" sldId="543"/>
        </pc:sldMkLst>
        <pc:spChg chg="add mod">
          <ac:chgData name="Tiago Miguel Correia Jorge" userId="465b0b12-b941-4816-a15a-7fefba3c9457" providerId="ADAL" clId="{D73A0CC4-7935-4AF4-B36B-6708D46C8DBA}" dt="2023-10-03T20:51:47.577" v="2428" actId="164"/>
          <ac:spMkLst>
            <pc:docMk/>
            <pc:sldMk cId="3448888987" sldId="543"/>
            <ac:spMk id="8" creationId="{40283E06-7B71-6E52-305A-AE7BBE5702F2}"/>
          </ac:spMkLst>
        </pc:spChg>
        <pc:spChg chg="add mod">
          <ac:chgData name="Tiago Miguel Correia Jorge" userId="465b0b12-b941-4816-a15a-7fefba3c9457" providerId="ADAL" clId="{D73A0CC4-7935-4AF4-B36B-6708D46C8DBA}" dt="2023-10-03T20:51:47.577" v="2428" actId="164"/>
          <ac:spMkLst>
            <pc:docMk/>
            <pc:sldMk cId="3448888987" sldId="543"/>
            <ac:spMk id="9" creationId="{55585572-FCDB-4D95-00DD-4CB16D3B0794}"/>
          </ac:spMkLst>
        </pc:spChg>
        <pc:spChg chg="add mod">
          <ac:chgData name="Tiago Miguel Correia Jorge" userId="465b0b12-b941-4816-a15a-7fefba3c9457" providerId="ADAL" clId="{D73A0CC4-7935-4AF4-B36B-6708D46C8DBA}" dt="2023-10-03T20:51:47.577" v="2428" actId="164"/>
          <ac:spMkLst>
            <pc:docMk/>
            <pc:sldMk cId="3448888987" sldId="543"/>
            <ac:spMk id="10" creationId="{E4D632ED-1A74-DDFE-6890-4EDF3E29D549}"/>
          </ac:spMkLst>
        </pc:spChg>
        <pc:grpChg chg="add mod">
          <ac:chgData name="Tiago Miguel Correia Jorge" userId="465b0b12-b941-4816-a15a-7fefba3c9457" providerId="ADAL" clId="{D73A0CC4-7935-4AF4-B36B-6708D46C8DBA}" dt="2023-10-03T20:51:47.577" v="2428" actId="164"/>
          <ac:grpSpMkLst>
            <pc:docMk/>
            <pc:sldMk cId="3448888987" sldId="543"/>
            <ac:grpSpMk id="11" creationId="{40D57E51-27A1-CB41-0C5C-0AC630043D6C}"/>
          </ac:grpSpMkLst>
        </pc:grpChg>
        <pc:picChg chg="mod">
          <ac:chgData name="Tiago Miguel Correia Jorge" userId="465b0b12-b941-4816-a15a-7fefba3c9457" providerId="ADAL" clId="{D73A0CC4-7935-4AF4-B36B-6708D46C8DBA}" dt="2023-10-03T20:51:47.577" v="2428" actId="164"/>
          <ac:picMkLst>
            <pc:docMk/>
            <pc:sldMk cId="3448888987" sldId="543"/>
            <ac:picMk id="2" creationId="{0F1F1C46-B3E6-4D33-8B81-DEE1E8D8864C}"/>
          </ac:picMkLst>
        </pc:picChg>
      </pc:sldChg>
      <pc:sldChg chg="addSp delSp modSp mod modAnim">
        <pc:chgData name="Tiago Miguel Correia Jorge" userId="465b0b12-b941-4816-a15a-7fefba3c9457" providerId="ADAL" clId="{D73A0CC4-7935-4AF4-B36B-6708D46C8DBA}" dt="2023-10-03T20:58:50.421" v="2516" actId="164"/>
        <pc:sldMkLst>
          <pc:docMk/>
          <pc:sldMk cId="2714657374" sldId="545"/>
        </pc:sldMkLst>
        <pc:spChg chg="add mod">
          <ac:chgData name="Tiago Miguel Correia Jorge" userId="465b0b12-b941-4816-a15a-7fefba3c9457" providerId="ADAL" clId="{D73A0CC4-7935-4AF4-B36B-6708D46C8DBA}" dt="2023-10-03T20:58:50.421" v="2516" actId="164"/>
          <ac:spMkLst>
            <pc:docMk/>
            <pc:sldMk cId="2714657374" sldId="545"/>
            <ac:spMk id="8" creationId="{A5B9AEE1-315F-E206-A8DE-2A916E15AC8E}"/>
          </ac:spMkLst>
        </pc:spChg>
        <pc:grpChg chg="add mod">
          <ac:chgData name="Tiago Miguel Correia Jorge" userId="465b0b12-b941-4816-a15a-7fefba3c9457" providerId="ADAL" clId="{D73A0CC4-7935-4AF4-B36B-6708D46C8DBA}" dt="2023-10-03T20:58:50.421" v="2516" actId="164"/>
          <ac:grpSpMkLst>
            <pc:docMk/>
            <pc:sldMk cId="2714657374" sldId="545"/>
            <ac:grpSpMk id="9" creationId="{2F7BD5CE-0907-2BAA-5BD5-57C2A15F0685}"/>
          </ac:grpSpMkLst>
        </pc:grpChg>
        <pc:picChg chg="del">
          <ac:chgData name="Tiago Miguel Correia Jorge" userId="465b0b12-b941-4816-a15a-7fefba3c9457" providerId="ADAL" clId="{D73A0CC4-7935-4AF4-B36B-6708D46C8DBA}" dt="2023-10-03T18:34:23.711" v="477" actId="478"/>
          <ac:picMkLst>
            <pc:docMk/>
            <pc:sldMk cId="2714657374" sldId="545"/>
            <ac:picMk id="5" creationId="{F605D4A4-5E9D-5FA1-E4A0-31E961801D6B}"/>
          </ac:picMkLst>
        </pc:picChg>
        <pc:picChg chg="mod">
          <ac:chgData name="Tiago Miguel Correia Jorge" userId="465b0b12-b941-4816-a15a-7fefba3c9457" providerId="ADAL" clId="{D73A0CC4-7935-4AF4-B36B-6708D46C8DBA}" dt="2023-10-03T20:58:50.421" v="2516" actId="164"/>
          <ac:picMkLst>
            <pc:docMk/>
            <pc:sldMk cId="2714657374" sldId="545"/>
            <ac:picMk id="12" creationId="{AD6BC5C5-493B-CFD2-C1A0-6D4FC075F067}"/>
          </ac:picMkLst>
        </pc:picChg>
        <pc:picChg chg="del">
          <ac:chgData name="Tiago Miguel Correia Jorge" userId="465b0b12-b941-4816-a15a-7fefba3c9457" providerId="ADAL" clId="{D73A0CC4-7935-4AF4-B36B-6708D46C8DBA}" dt="2023-10-03T18:12:32.961" v="174" actId="478"/>
          <ac:picMkLst>
            <pc:docMk/>
            <pc:sldMk cId="2714657374" sldId="545"/>
            <ac:picMk id="13" creationId="{93DB69F2-E867-7A54-7E72-E39E928CD7B0}"/>
          </ac:picMkLst>
        </pc:picChg>
      </pc:sldChg>
      <pc:sldChg chg="addSp delSp modSp mod modAnim">
        <pc:chgData name="Tiago Miguel Correia Jorge" userId="465b0b12-b941-4816-a15a-7fefba3c9457" providerId="ADAL" clId="{D73A0CC4-7935-4AF4-B36B-6708D46C8DBA}" dt="2023-10-03T20:55:51.331" v="2443" actId="164"/>
        <pc:sldMkLst>
          <pc:docMk/>
          <pc:sldMk cId="3344852571" sldId="546"/>
        </pc:sldMkLst>
        <pc:spChg chg="add mod">
          <ac:chgData name="Tiago Miguel Correia Jorge" userId="465b0b12-b941-4816-a15a-7fefba3c9457" providerId="ADAL" clId="{D73A0CC4-7935-4AF4-B36B-6708D46C8DBA}" dt="2023-10-03T20:55:51.331" v="2443" actId="164"/>
          <ac:spMkLst>
            <pc:docMk/>
            <pc:sldMk cId="3344852571" sldId="546"/>
            <ac:spMk id="5" creationId="{300E2FAB-C8FF-F1A5-E777-2F928C054000}"/>
          </ac:spMkLst>
        </pc:spChg>
        <pc:grpChg chg="add mod">
          <ac:chgData name="Tiago Miguel Correia Jorge" userId="465b0b12-b941-4816-a15a-7fefba3c9457" providerId="ADAL" clId="{D73A0CC4-7935-4AF4-B36B-6708D46C8DBA}" dt="2023-10-03T20:55:51.331" v="2443" actId="164"/>
          <ac:grpSpMkLst>
            <pc:docMk/>
            <pc:sldMk cId="3344852571" sldId="546"/>
            <ac:grpSpMk id="6" creationId="{803760F8-569A-690D-3673-4914DA23F4B9}"/>
          </ac:grpSpMkLst>
        </pc:grpChg>
        <pc:picChg chg="mod">
          <ac:chgData name="Tiago Miguel Correia Jorge" userId="465b0b12-b941-4816-a15a-7fefba3c9457" providerId="ADAL" clId="{D73A0CC4-7935-4AF4-B36B-6708D46C8DBA}" dt="2023-10-03T20:55:51.331" v="2443" actId="164"/>
          <ac:picMkLst>
            <pc:docMk/>
            <pc:sldMk cId="3344852571" sldId="546"/>
            <ac:picMk id="8" creationId="{FF6BA9C3-87EF-47C2-4519-1F30A5F907BB}"/>
          </ac:picMkLst>
        </pc:picChg>
        <pc:picChg chg="del">
          <ac:chgData name="Tiago Miguel Correia Jorge" userId="465b0b12-b941-4816-a15a-7fefba3c9457" providerId="ADAL" clId="{D73A0CC4-7935-4AF4-B36B-6708D46C8DBA}" dt="2023-10-03T18:14:09.954" v="184" actId="478"/>
          <ac:picMkLst>
            <pc:docMk/>
            <pc:sldMk cId="3344852571" sldId="546"/>
            <ac:picMk id="10" creationId="{F16E414C-56A2-0509-06DE-1F4B84C139C3}"/>
          </ac:picMkLst>
        </pc:picChg>
      </pc:sldChg>
      <pc:sldChg chg="addSp delSp mod addAnim delAnim modAnim">
        <pc:chgData name="Tiago Miguel Correia Jorge" userId="465b0b12-b941-4816-a15a-7fefba3c9457" providerId="ADAL" clId="{D73A0CC4-7935-4AF4-B36B-6708D46C8DBA}" dt="2023-10-03T18:11:52.052" v="169" actId="478"/>
        <pc:sldMkLst>
          <pc:docMk/>
          <pc:sldMk cId="2833027029" sldId="547"/>
        </pc:sldMkLst>
        <pc:grpChg chg="add del">
          <ac:chgData name="Tiago Miguel Correia Jorge" userId="465b0b12-b941-4816-a15a-7fefba3c9457" providerId="ADAL" clId="{D73A0CC4-7935-4AF4-B36B-6708D46C8DBA}" dt="2023-10-03T18:11:52.052" v="169" actId="478"/>
          <ac:grpSpMkLst>
            <pc:docMk/>
            <pc:sldMk cId="2833027029" sldId="547"/>
            <ac:grpSpMk id="12" creationId="{003A8331-4272-543C-297C-582D8FBFF36B}"/>
          </ac:grpSpMkLst>
        </pc:grpChg>
      </pc:sldChg>
      <pc:sldChg chg="addSp delSp modSp mod modAnim">
        <pc:chgData name="Tiago Miguel Correia Jorge" userId="465b0b12-b941-4816-a15a-7fefba3c9457" providerId="ADAL" clId="{D73A0CC4-7935-4AF4-B36B-6708D46C8DBA}" dt="2023-10-03T20:44:48.966" v="1872" actId="166"/>
        <pc:sldMkLst>
          <pc:docMk/>
          <pc:sldMk cId="3334830857" sldId="548"/>
        </pc:sldMkLst>
        <pc:spChg chg="add mod">
          <ac:chgData name="Tiago Miguel Correia Jorge" userId="465b0b12-b941-4816-a15a-7fefba3c9457" providerId="ADAL" clId="{D73A0CC4-7935-4AF4-B36B-6708D46C8DBA}" dt="2023-10-03T20:44:42.208" v="1871" actId="164"/>
          <ac:spMkLst>
            <pc:docMk/>
            <pc:sldMk cId="3334830857" sldId="548"/>
            <ac:spMk id="5" creationId="{A97442CC-1E4D-99A3-90EE-51F96043E825}"/>
          </ac:spMkLst>
        </pc:spChg>
        <pc:spChg chg="add mod">
          <ac:chgData name="Tiago Miguel Correia Jorge" userId="465b0b12-b941-4816-a15a-7fefba3c9457" providerId="ADAL" clId="{D73A0CC4-7935-4AF4-B36B-6708D46C8DBA}" dt="2023-10-03T20:44:42.208" v="1871" actId="164"/>
          <ac:spMkLst>
            <pc:docMk/>
            <pc:sldMk cId="3334830857" sldId="548"/>
            <ac:spMk id="6" creationId="{8A561D97-A200-3506-0D89-9F92EA2AF658}"/>
          </ac:spMkLst>
        </pc:spChg>
        <pc:spChg chg="add mod">
          <ac:chgData name="Tiago Miguel Correia Jorge" userId="465b0b12-b941-4816-a15a-7fefba3c9457" providerId="ADAL" clId="{D73A0CC4-7935-4AF4-B36B-6708D46C8DBA}" dt="2023-10-03T20:44:42.208" v="1871" actId="164"/>
          <ac:spMkLst>
            <pc:docMk/>
            <pc:sldMk cId="3334830857" sldId="548"/>
            <ac:spMk id="11" creationId="{9875A301-9D64-5905-315B-294E2DA42B65}"/>
          </ac:spMkLst>
        </pc:spChg>
        <pc:spChg chg="add mod">
          <ac:chgData name="Tiago Miguel Correia Jorge" userId="465b0b12-b941-4816-a15a-7fefba3c9457" providerId="ADAL" clId="{D73A0CC4-7935-4AF4-B36B-6708D46C8DBA}" dt="2023-10-03T20:44:42.208" v="1871" actId="164"/>
          <ac:spMkLst>
            <pc:docMk/>
            <pc:sldMk cId="3334830857" sldId="548"/>
            <ac:spMk id="12" creationId="{519964C1-1ED3-09CA-2049-EE13215FE70C}"/>
          </ac:spMkLst>
        </pc:spChg>
        <pc:spChg chg="add mod">
          <ac:chgData name="Tiago Miguel Correia Jorge" userId="465b0b12-b941-4816-a15a-7fefba3c9457" providerId="ADAL" clId="{D73A0CC4-7935-4AF4-B36B-6708D46C8DBA}" dt="2023-10-03T20:44:42.208" v="1871" actId="164"/>
          <ac:spMkLst>
            <pc:docMk/>
            <pc:sldMk cId="3334830857" sldId="548"/>
            <ac:spMk id="18" creationId="{7D4E2A70-60D9-B299-69C1-B5F649A027E9}"/>
          </ac:spMkLst>
        </pc:spChg>
        <pc:spChg chg="add mod">
          <ac:chgData name="Tiago Miguel Correia Jorge" userId="465b0b12-b941-4816-a15a-7fefba3c9457" providerId="ADAL" clId="{D73A0CC4-7935-4AF4-B36B-6708D46C8DBA}" dt="2023-10-03T20:44:42.208" v="1871" actId="164"/>
          <ac:spMkLst>
            <pc:docMk/>
            <pc:sldMk cId="3334830857" sldId="548"/>
            <ac:spMk id="19" creationId="{708F9FD9-8E5B-01BB-A3AD-7CA0E749A203}"/>
          </ac:spMkLst>
        </pc:spChg>
        <pc:spChg chg="add mod">
          <ac:chgData name="Tiago Miguel Correia Jorge" userId="465b0b12-b941-4816-a15a-7fefba3c9457" providerId="ADAL" clId="{D73A0CC4-7935-4AF4-B36B-6708D46C8DBA}" dt="2023-10-03T20:44:42.208" v="1871" actId="164"/>
          <ac:spMkLst>
            <pc:docMk/>
            <pc:sldMk cId="3334830857" sldId="548"/>
            <ac:spMk id="20" creationId="{5E7D1B78-04AF-3CAD-CE87-BA0DFF3678FC}"/>
          </ac:spMkLst>
        </pc:spChg>
        <pc:spChg chg="add mod">
          <ac:chgData name="Tiago Miguel Correia Jorge" userId="465b0b12-b941-4816-a15a-7fefba3c9457" providerId="ADAL" clId="{D73A0CC4-7935-4AF4-B36B-6708D46C8DBA}" dt="2023-10-03T20:44:42.208" v="1871" actId="164"/>
          <ac:spMkLst>
            <pc:docMk/>
            <pc:sldMk cId="3334830857" sldId="548"/>
            <ac:spMk id="21" creationId="{33EE5512-CFD7-1BBE-52F6-FA7E033C79D0}"/>
          </ac:spMkLst>
        </pc:spChg>
        <pc:grpChg chg="add mod">
          <ac:chgData name="Tiago Miguel Correia Jorge" userId="465b0b12-b941-4816-a15a-7fefba3c9457" providerId="ADAL" clId="{D73A0CC4-7935-4AF4-B36B-6708D46C8DBA}" dt="2023-10-03T20:44:42.208" v="1871" actId="164"/>
          <ac:grpSpMkLst>
            <pc:docMk/>
            <pc:sldMk cId="3334830857" sldId="548"/>
            <ac:grpSpMk id="22" creationId="{96321415-1368-B6DA-A0D4-D58D62EA27A2}"/>
          </ac:grpSpMkLst>
        </pc:grpChg>
        <pc:graphicFrameChg chg="mod">
          <ac:chgData name="Tiago Miguel Correia Jorge" userId="465b0b12-b941-4816-a15a-7fefba3c9457" providerId="ADAL" clId="{D73A0CC4-7935-4AF4-B36B-6708D46C8DBA}" dt="2023-10-03T18:03:11.769" v="119" actId="478"/>
          <ac:graphicFrameMkLst>
            <pc:docMk/>
            <pc:sldMk cId="3334830857" sldId="548"/>
            <ac:graphicFrameMk id="8" creationId="{F2EED5C0-C1DC-F18C-D2BE-9D9BBCBE2CD3}"/>
          </ac:graphicFrameMkLst>
        </pc:graphicFrameChg>
        <pc:picChg chg="mod">
          <ac:chgData name="Tiago Miguel Correia Jorge" userId="465b0b12-b941-4816-a15a-7fefba3c9457" providerId="ADAL" clId="{D73A0CC4-7935-4AF4-B36B-6708D46C8DBA}" dt="2023-10-03T20:44:42.208" v="1871" actId="164"/>
          <ac:picMkLst>
            <pc:docMk/>
            <pc:sldMk cId="3334830857" sldId="548"/>
            <ac:picMk id="9" creationId="{91C13EF4-B2B5-CBA2-B241-1B653345DD74}"/>
          </ac:picMkLst>
        </pc:picChg>
        <pc:picChg chg="del">
          <ac:chgData name="Tiago Miguel Correia Jorge" userId="465b0b12-b941-4816-a15a-7fefba3c9457" providerId="ADAL" clId="{D73A0CC4-7935-4AF4-B36B-6708D46C8DBA}" dt="2023-10-03T18:03:40.717" v="122" actId="478"/>
          <ac:picMkLst>
            <pc:docMk/>
            <pc:sldMk cId="3334830857" sldId="548"/>
            <ac:picMk id="10" creationId="{6D2F0C2C-9562-1307-C60D-DD3EEBE65646}"/>
          </ac:picMkLst>
        </pc:picChg>
        <pc:picChg chg="del">
          <ac:chgData name="Tiago Miguel Correia Jorge" userId="465b0b12-b941-4816-a15a-7fefba3c9457" providerId="ADAL" clId="{D73A0CC4-7935-4AF4-B36B-6708D46C8DBA}" dt="2023-10-03T18:03:40.717" v="122" actId="478"/>
          <ac:picMkLst>
            <pc:docMk/>
            <pc:sldMk cId="3334830857" sldId="548"/>
            <ac:picMk id="13" creationId="{9FA59AC5-F1BA-B0DF-06BA-7129D07D9C33}"/>
          </ac:picMkLst>
        </pc:picChg>
        <pc:cxnChg chg="del mod">
          <ac:chgData name="Tiago Miguel Correia Jorge" userId="465b0b12-b941-4816-a15a-7fefba3c9457" providerId="ADAL" clId="{D73A0CC4-7935-4AF4-B36B-6708D46C8DBA}" dt="2023-10-03T18:03:40.717" v="122" actId="478"/>
          <ac:cxnSpMkLst>
            <pc:docMk/>
            <pc:sldMk cId="3334830857" sldId="548"/>
            <ac:cxnSpMk id="14" creationId="{60D3D95D-C8AB-CDC5-7285-8D0A793CA898}"/>
          </ac:cxnSpMkLst>
        </pc:cxnChg>
        <pc:cxnChg chg="ord">
          <ac:chgData name="Tiago Miguel Correia Jorge" userId="465b0b12-b941-4816-a15a-7fefba3c9457" providerId="ADAL" clId="{D73A0CC4-7935-4AF4-B36B-6708D46C8DBA}" dt="2023-10-03T20:44:48.966" v="1872" actId="166"/>
          <ac:cxnSpMkLst>
            <pc:docMk/>
            <pc:sldMk cId="3334830857" sldId="548"/>
            <ac:cxnSpMk id="15" creationId="{F07404E5-D789-BF16-283B-19B9C2E6A259}"/>
          </ac:cxnSpMkLst>
        </pc:cxnChg>
        <pc:cxnChg chg="del mod">
          <ac:chgData name="Tiago Miguel Correia Jorge" userId="465b0b12-b941-4816-a15a-7fefba3c9457" providerId="ADAL" clId="{D73A0CC4-7935-4AF4-B36B-6708D46C8DBA}" dt="2023-10-03T18:03:40.717" v="122" actId="478"/>
          <ac:cxnSpMkLst>
            <pc:docMk/>
            <pc:sldMk cId="3334830857" sldId="548"/>
            <ac:cxnSpMk id="16" creationId="{F3DB5112-AD65-8424-DEBC-083085D67C8C}"/>
          </ac:cxnSpMkLst>
        </pc:cxnChg>
        <pc:cxnChg chg="del mod">
          <ac:chgData name="Tiago Miguel Correia Jorge" userId="465b0b12-b941-4816-a15a-7fefba3c9457" providerId="ADAL" clId="{D73A0CC4-7935-4AF4-B36B-6708D46C8DBA}" dt="2023-10-03T18:03:40.717" v="122" actId="478"/>
          <ac:cxnSpMkLst>
            <pc:docMk/>
            <pc:sldMk cId="3334830857" sldId="548"/>
            <ac:cxnSpMk id="17" creationId="{7833F903-B2D4-8A7E-320B-2086C6FB214F}"/>
          </ac:cxnSpMkLst>
        </pc:cxnChg>
      </pc:sldChg>
      <pc:sldChg chg="delSp mod modAnim">
        <pc:chgData name="Tiago Miguel Correia Jorge" userId="465b0b12-b941-4816-a15a-7fefba3c9457" providerId="ADAL" clId="{D73A0CC4-7935-4AF4-B36B-6708D46C8DBA}" dt="2023-10-03T18:07:59.702" v="143" actId="478"/>
        <pc:sldMkLst>
          <pc:docMk/>
          <pc:sldMk cId="2742425280" sldId="549"/>
        </pc:sldMkLst>
        <pc:spChg chg="del">
          <ac:chgData name="Tiago Miguel Correia Jorge" userId="465b0b12-b941-4816-a15a-7fefba3c9457" providerId="ADAL" clId="{D73A0CC4-7935-4AF4-B36B-6708D46C8DBA}" dt="2023-10-03T18:07:39.627" v="141" actId="478"/>
          <ac:spMkLst>
            <pc:docMk/>
            <pc:sldMk cId="2742425280" sldId="549"/>
            <ac:spMk id="26" creationId="{3AEBADF6-7949-B62D-563B-13AF0B6EB240}"/>
          </ac:spMkLst>
        </pc:spChg>
        <pc:picChg chg="del">
          <ac:chgData name="Tiago Miguel Correia Jorge" userId="465b0b12-b941-4816-a15a-7fefba3c9457" providerId="ADAL" clId="{D73A0CC4-7935-4AF4-B36B-6708D46C8DBA}" dt="2023-10-03T18:07:43.825" v="142" actId="478"/>
          <ac:picMkLst>
            <pc:docMk/>
            <pc:sldMk cId="2742425280" sldId="549"/>
            <ac:picMk id="2050" creationId="{D3497826-C03C-550B-54CB-17A1E6B44C80}"/>
          </ac:picMkLst>
        </pc:picChg>
        <pc:cxnChg chg="del">
          <ac:chgData name="Tiago Miguel Correia Jorge" userId="465b0b12-b941-4816-a15a-7fefba3c9457" providerId="ADAL" clId="{D73A0CC4-7935-4AF4-B36B-6708D46C8DBA}" dt="2023-10-03T18:07:59.702" v="143" actId="478"/>
          <ac:cxnSpMkLst>
            <pc:docMk/>
            <pc:sldMk cId="2742425280" sldId="549"/>
            <ac:cxnSpMk id="11" creationId="{AF0BE311-A295-7D2A-20B1-D765479ABD66}"/>
          </ac:cxnSpMkLst>
        </pc:cxnChg>
      </pc:sldChg>
      <pc:sldChg chg="delSp modAnim">
        <pc:chgData name="Tiago Miguel Correia Jorge" userId="465b0b12-b941-4816-a15a-7fefba3c9457" providerId="ADAL" clId="{D73A0CC4-7935-4AF4-B36B-6708D46C8DBA}" dt="2023-10-03T18:17:15.144" v="220" actId="478"/>
        <pc:sldMkLst>
          <pc:docMk/>
          <pc:sldMk cId="1661292308" sldId="550"/>
        </pc:sldMkLst>
        <pc:grpChg chg="del">
          <ac:chgData name="Tiago Miguel Correia Jorge" userId="465b0b12-b941-4816-a15a-7fefba3c9457" providerId="ADAL" clId="{D73A0CC4-7935-4AF4-B36B-6708D46C8DBA}" dt="2023-10-03T18:17:13.334" v="219" actId="478"/>
          <ac:grpSpMkLst>
            <pc:docMk/>
            <pc:sldMk cId="1661292308" sldId="550"/>
            <ac:grpSpMk id="11" creationId="{850823F4-03CA-1745-6706-F98229C29A6B}"/>
          </ac:grpSpMkLst>
        </pc:grpChg>
        <pc:picChg chg="del">
          <ac:chgData name="Tiago Miguel Correia Jorge" userId="465b0b12-b941-4816-a15a-7fefba3c9457" providerId="ADAL" clId="{D73A0CC4-7935-4AF4-B36B-6708D46C8DBA}" dt="2023-10-03T18:17:15.144" v="220" actId="478"/>
          <ac:picMkLst>
            <pc:docMk/>
            <pc:sldMk cId="1661292308" sldId="550"/>
            <ac:picMk id="3074" creationId="{E207ABAC-4754-B6D2-2756-CABADFDB770F}"/>
          </ac:picMkLst>
        </pc:picChg>
      </pc:sldChg>
      <pc:sldChg chg="delSp mod modAnim">
        <pc:chgData name="Tiago Miguel Correia Jorge" userId="465b0b12-b941-4816-a15a-7fefba3c9457" providerId="ADAL" clId="{D73A0CC4-7935-4AF4-B36B-6708D46C8DBA}" dt="2023-10-03T18:01:24.807" v="107" actId="478"/>
        <pc:sldMkLst>
          <pc:docMk/>
          <pc:sldMk cId="237458487" sldId="551"/>
        </pc:sldMkLst>
        <pc:spChg chg="del">
          <ac:chgData name="Tiago Miguel Correia Jorge" userId="465b0b12-b941-4816-a15a-7fefba3c9457" providerId="ADAL" clId="{D73A0CC4-7935-4AF4-B36B-6708D46C8DBA}" dt="2023-10-03T18:01:24.807" v="107" actId="478"/>
          <ac:spMkLst>
            <pc:docMk/>
            <pc:sldMk cId="237458487" sldId="551"/>
            <ac:spMk id="5" creationId="{97F393C0-F05F-AB9E-7A6A-3A8D243C637B}"/>
          </ac:spMkLst>
        </pc:spChg>
        <pc:picChg chg="del">
          <ac:chgData name="Tiago Miguel Correia Jorge" userId="465b0b12-b941-4816-a15a-7fefba3c9457" providerId="ADAL" clId="{D73A0CC4-7935-4AF4-B36B-6708D46C8DBA}" dt="2023-10-03T18:01:19.998" v="106" actId="478"/>
          <ac:picMkLst>
            <pc:docMk/>
            <pc:sldMk cId="237458487" sldId="551"/>
            <ac:picMk id="1028" creationId="{094BBE3E-E1CA-42FA-424E-903F75EA6E2A}"/>
          </ac:picMkLst>
        </pc:picChg>
        <pc:picChg chg="del">
          <ac:chgData name="Tiago Miguel Correia Jorge" userId="465b0b12-b941-4816-a15a-7fefba3c9457" providerId="ADAL" clId="{D73A0CC4-7935-4AF4-B36B-6708D46C8DBA}" dt="2023-10-03T18:01:19.998" v="106" actId="478"/>
          <ac:picMkLst>
            <pc:docMk/>
            <pc:sldMk cId="237458487" sldId="551"/>
            <ac:picMk id="1030" creationId="{CB66FCB2-841F-C099-D1ED-D8516225BBC1}"/>
          </ac:picMkLst>
        </pc:picChg>
      </pc:sldChg>
      <pc:sldChg chg="delSp modSp mod modAnim">
        <pc:chgData name="Tiago Miguel Correia Jorge" userId="465b0b12-b941-4816-a15a-7fefba3c9457" providerId="ADAL" clId="{D73A0CC4-7935-4AF4-B36B-6708D46C8DBA}" dt="2023-10-03T18:15:22.098" v="201" actId="478"/>
        <pc:sldMkLst>
          <pc:docMk/>
          <pc:sldMk cId="4097659240" sldId="553"/>
        </pc:sldMkLst>
        <pc:spChg chg="del">
          <ac:chgData name="Tiago Miguel Correia Jorge" userId="465b0b12-b941-4816-a15a-7fefba3c9457" providerId="ADAL" clId="{D73A0CC4-7935-4AF4-B36B-6708D46C8DBA}" dt="2023-10-03T18:15:22.098" v="201" actId="478"/>
          <ac:spMkLst>
            <pc:docMk/>
            <pc:sldMk cId="4097659240" sldId="553"/>
            <ac:spMk id="12" creationId="{E42B1D15-D88D-1596-A328-610C4DBC139E}"/>
          </ac:spMkLst>
        </pc:spChg>
        <pc:spChg chg="del mod">
          <ac:chgData name="Tiago Miguel Correia Jorge" userId="465b0b12-b941-4816-a15a-7fefba3c9457" providerId="ADAL" clId="{D73A0CC4-7935-4AF4-B36B-6708D46C8DBA}" dt="2023-10-03T18:15:16.116" v="200" actId="478"/>
          <ac:spMkLst>
            <pc:docMk/>
            <pc:sldMk cId="4097659240" sldId="553"/>
            <ac:spMk id="14" creationId="{2AA5AA33-E9DC-CEEF-2B55-2B05B14A6857}"/>
          </ac:spMkLst>
        </pc:spChg>
        <pc:spChg chg="del">
          <ac:chgData name="Tiago Miguel Correia Jorge" userId="465b0b12-b941-4816-a15a-7fefba3c9457" providerId="ADAL" clId="{D73A0CC4-7935-4AF4-B36B-6708D46C8DBA}" dt="2023-10-03T18:15:12.917" v="197" actId="478"/>
          <ac:spMkLst>
            <pc:docMk/>
            <pc:sldMk cId="4097659240" sldId="553"/>
            <ac:spMk id="16" creationId="{79D5CDB4-E4C1-5565-8A6E-83A110C33729}"/>
          </ac:spMkLst>
        </pc:spChg>
        <pc:picChg chg="del mod">
          <ac:chgData name="Tiago Miguel Correia Jorge" userId="465b0b12-b941-4816-a15a-7fefba3c9457" providerId="ADAL" clId="{D73A0CC4-7935-4AF4-B36B-6708D46C8DBA}" dt="2023-10-03T18:15:09.750" v="195" actId="478"/>
          <ac:picMkLst>
            <pc:docMk/>
            <pc:sldMk cId="4097659240" sldId="553"/>
            <ac:picMk id="5124" creationId="{76C35939-266B-1532-A990-912F48984EE8}"/>
          </ac:picMkLst>
        </pc:picChg>
        <pc:picChg chg="del">
          <ac:chgData name="Tiago Miguel Correia Jorge" userId="465b0b12-b941-4816-a15a-7fefba3c9457" providerId="ADAL" clId="{D73A0CC4-7935-4AF4-B36B-6708D46C8DBA}" dt="2023-10-03T18:15:07.937" v="193" actId="478"/>
          <ac:picMkLst>
            <pc:docMk/>
            <pc:sldMk cId="4097659240" sldId="553"/>
            <ac:picMk id="5126" creationId="{22BFE1D5-F0F4-9049-D008-528FBDEC402E}"/>
          </ac:picMkLst>
        </pc:picChg>
        <pc:cxnChg chg="del mod">
          <ac:chgData name="Tiago Miguel Correia Jorge" userId="465b0b12-b941-4816-a15a-7fefba3c9457" providerId="ADAL" clId="{D73A0CC4-7935-4AF4-B36B-6708D46C8DBA}" dt="2023-10-03T18:15:14.867" v="199" actId="478"/>
          <ac:cxnSpMkLst>
            <pc:docMk/>
            <pc:sldMk cId="4097659240" sldId="553"/>
            <ac:cxnSpMk id="18" creationId="{048D23A8-9FB9-0950-C706-57E4962D3D44}"/>
          </ac:cxnSpMkLst>
        </pc:cxnChg>
        <pc:cxnChg chg="del">
          <ac:chgData name="Tiago Miguel Correia Jorge" userId="465b0b12-b941-4816-a15a-7fefba3c9457" providerId="ADAL" clId="{D73A0CC4-7935-4AF4-B36B-6708D46C8DBA}" dt="2023-10-03T18:15:13.789" v="198" actId="478"/>
          <ac:cxnSpMkLst>
            <pc:docMk/>
            <pc:sldMk cId="4097659240" sldId="553"/>
            <ac:cxnSpMk id="27" creationId="{66187D65-6FC4-D259-02D6-1FEAF35EC129}"/>
          </ac:cxnSpMkLst>
        </pc:cxnChg>
      </pc:sldChg>
      <pc:sldChg chg="ord modAnim">
        <pc:chgData name="Tiago Miguel Correia Jorge" userId="465b0b12-b941-4816-a15a-7fefba3c9457" providerId="ADAL" clId="{D73A0CC4-7935-4AF4-B36B-6708D46C8DBA}" dt="2023-10-03T17:53:16.257" v="85"/>
        <pc:sldMkLst>
          <pc:docMk/>
          <pc:sldMk cId="1418743968" sldId="554"/>
        </pc:sldMkLst>
      </pc:sldChg>
      <pc:sldChg chg="addSp delSp modSp add mod delAnim modAnim">
        <pc:chgData name="Tiago Miguel Correia Jorge" userId="465b0b12-b941-4816-a15a-7fefba3c9457" providerId="ADAL" clId="{D73A0CC4-7935-4AF4-B36B-6708D46C8DBA}" dt="2023-10-03T19:01:03.055" v="1422"/>
        <pc:sldMkLst>
          <pc:docMk/>
          <pc:sldMk cId="1608168788" sldId="555"/>
        </pc:sldMkLst>
        <pc:spChg chg="add mod">
          <ac:chgData name="Tiago Miguel Correia Jorge" userId="465b0b12-b941-4816-a15a-7fefba3c9457" providerId="ADAL" clId="{D73A0CC4-7935-4AF4-B36B-6708D46C8DBA}" dt="2023-10-03T18:50:56.551" v="1357" actId="164"/>
          <ac:spMkLst>
            <pc:docMk/>
            <pc:sldMk cId="1608168788" sldId="555"/>
            <ac:spMk id="8" creationId="{46653AA0-14A0-4760-0AEF-6934856658B1}"/>
          </ac:spMkLst>
        </pc:spChg>
        <pc:spChg chg="add mod">
          <ac:chgData name="Tiago Miguel Correia Jorge" userId="465b0b12-b941-4816-a15a-7fefba3c9457" providerId="ADAL" clId="{D73A0CC4-7935-4AF4-B36B-6708D46C8DBA}" dt="2023-10-03T18:50:56.551" v="1357" actId="164"/>
          <ac:spMkLst>
            <pc:docMk/>
            <pc:sldMk cId="1608168788" sldId="555"/>
            <ac:spMk id="9" creationId="{D28C3738-BB90-2A47-2B5B-D8ED8FC530F8}"/>
          </ac:spMkLst>
        </pc:spChg>
        <pc:spChg chg="add mod">
          <ac:chgData name="Tiago Miguel Correia Jorge" userId="465b0b12-b941-4816-a15a-7fefba3c9457" providerId="ADAL" clId="{D73A0CC4-7935-4AF4-B36B-6708D46C8DBA}" dt="2023-10-03T18:50:56.551" v="1357" actId="164"/>
          <ac:spMkLst>
            <pc:docMk/>
            <pc:sldMk cId="1608168788" sldId="555"/>
            <ac:spMk id="10" creationId="{5A6CE302-E942-59D4-A45E-0390C1CFC7A9}"/>
          </ac:spMkLst>
        </pc:spChg>
        <pc:spChg chg="del">
          <ac:chgData name="Tiago Miguel Correia Jorge" userId="465b0b12-b941-4816-a15a-7fefba3c9457" providerId="ADAL" clId="{D73A0CC4-7935-4AF4-B36B-6708D46C8DBA}" dt="2023-10-03T17:42:15.558" v="24" actId="478"/>
          <ac:spMkLst>
            <pc:docMk/>
            <pc:sldMk cId="1608168788" sldId="555"/>
            <ac:spMk id="14" creationId="{1892C801-B407-174B-DF48-F08C593B20DD}"/>
          </ac:spMkLst>
        </pc:spChg>
        <pc:spChg chg="add mod">
          <ac:chgData name="Tiago Miguel Correia Jorge" userId="465b0b12-b941-4816-a15a-7fefba3c9457" providerId="ADAL" clId="{D73A0CC4-7935-4AF4-B36B-6708D46C8DBA}" dt="2023-10-03T18:50:56.551" v="1357" actId="164"/>
          <ac:spMkLst>
            <pc:docMk/>
            <pc:sldMk cId="1608168788" sldId="555"/>
            <ac:spMk id="17" creationId="{512A33F7-798E-04B7-D6AC-18CE749FAB95}"/>
          </ac:spMkLst>
        </pc:spChg>
        <pc:spChg chg="add mod">
          <ac:chgData name="Tiago Miguel Correia Jorge" userId="465b0b12-b941-4816-a15a-7fefba3c9457" providerId="ADAL" clId="{D73A0CC4-7935-4AF4-B36B-6708D46C8DBA}" dt="2023-10-03T18:50:56.551" v="1357" actId="164"/>
          <ac:spMkLst>
            <pc:docMk/>
            <pc:sldMk cId="1608168788" sldId="555"/>
            <ac:spMk id="18" creationId="{B80E26A5-C25D-55B7-32E5-7B33176C5C8E}"/>
          </ac:spMkLst>
        </pc:spChg>
        <pc:spChg chg="add mod">
          <ac:chgData name="Tiago Miguel Correia Jorge" userId="465b0b12-b941-4816-a15a-7fefba3c9457" providerId="ADAL" clId="{D73A0CC4-7935-4AF4-B36B-6708D46C8DBA}" dt="2023-10-03T18:50:56.551" v="1357" actId="164"/>
          <ac:spMkLst>
            <pc:docMk/>
            <pc:sldMk cId="1608168788" sldId="555"/>
            <ac:spMk id="19" creationId="{5DC56796-C804-023E-A884-B69EB3AC5473}"/>
          </ac:spMkLst>
        </pc:spChg>
        <pc:spChg chg="add mod">
          <ac:chgData name="Tiago Miguel Correia Jorge" userId="465b0b12-b941-4816-a15a-7fefba3c9457" providerId="ADAL" clId="{D73A0CC4-7935-4AF4-B36B-6708D46C8DBA}" dt="2023-10-03T18:50:56.551" v="1357" actId="164"/>
          <ac:spMkLst>
            <pc:docMk/>
            <pc:sldMk cId="1608168788" sldId="555"/>
            <ac:spMk id="20" creationId="{415AD3B5-7C66-3BC2-F4C9-DF19F50BE879}"/>
          </ac:spMkLst>
        </pc:spChg>
        <pc:spChg chg="add mod">
          <ac:chgData name="Tiago Miguel Correia Jorge" userId="465b0b12-b941-4816-a15a-7fefba3c9457" providerId="ADAL" clId="{D73A0CC4-7935-4AF4-B36B-6708D46C8DBA}" dt="2023-10-03T18:50:56.551" v="1357" actId="164"/>
          <ac:spMkLst>
            <pc:docMk/>
            <pc:sldMk cId="1608168788" sldId="555"/>
            <ac:spMk id="21" creationId="{BC77C694-D560-3486-7E37-707C790A92E1}"/>
          </ac:spMkLst>
        </pc:spChg>
        <pc:spChg chg="add mod">
          <ac:chgData name="Tiago Miguel Correia Jorge" userId="465b0b12-b941-4816-a15a-7fefba3c9457" providerId="ADAL" clId="{D73A0CC4-7935-4AF4-B36B-6708D46C8DBA}" dt="2023-10-03T18:50:56.551" v="1357" actId="164"/>
          <ac:spMkLst>
            <pc:docMk/>
            <pc:sldMk cId="1608168788" sldId="555"/>
            <ac:spMk id="22" creationId="{96BCA879-D62E-36B3-10F5-83FC807A9877}"/>
          </ac:spMkLst>
        </pc:spChg>
        <pc:spChg chg="add del mod">
          <ac:chgData name="Tiago Miguel Correia Jorge" userId="465b0b12-b941-4816-a15a-7fefba3c9457" providerId="ADAL" clId="{D73A0CC4-7935-4AF4-B36B-6708D46C8DBA}" dt="2023-10-03T18:53:36.686" v="1368"/>
          <ac:spMkLst>
            <pc:docMk/>
            <pc:sldMk cId="1608168788" sldId="555"/>
            <ac:spMk id="24" creationId="{9DFE6C78-EE65-23BF-B495-BE591B05467C}"/>
          </ac:spMkLst>
        </pc:spChg>
        <pc:spChg chg="add mod">
          <ac:chgData name="Tiago Miguel Correia Jorge" userId="465b0b12-b941-4816-a15a-7fefba3c9457" providerId="ADAL" clId="{D73A0CC4-7935-4AF4-B36B-6708D46C8DBA}" dt="2023-10-03T19:01:03.055" v="1422"/>
          <ac:spMkLst>
            <pc:docMk/>
            <pc:sldMk cId="1608168788" sldId="555"/>
            <ac:spMk id="25" creationId="{77698F37-99FE-762F-C66C-910843C8FF1A}"/>
          </ac:spMkLst>
        </pc:spChg>
        <pc:grpChg chg="add mod">
          <ac:chgData name="Tiago Miguel Correia Jorge" userId="465b0b12-b941-4816-a15a-7fefba3c9457" providerId="ADAL" clId="{D73A0CC4-7935-4AF4-B36B-6708D46C8DBA}" dt="2023-10-03T18:57:51.950" v="1415" actId="1076"/>
          <ac:grpSpMkLst>
            <pc:docMk/>
            <pc:sldMk cId="1608168788" sldId="555"/>
            <ac:grpSpMk id="23" creationId="{9972283B-0DA1-B223-AF7F-A4E3D3B0F101}"/>
          </ac:grpSpMkLst>
        </pc:grpChg>
        <pc:picChg chg="mod">
          <ac:chgData name="Tiago Miguel Correia Jorge" userId="465b0b12-b941-4816-a15a-7fefba3c9457" providerId="ADAL" clId="{D73A0CC4-7935-4AF4-B36B-6708D46C8DBA}" dt="2023-10-03T18:50:56.551" v="1357" actId="164"/>
          <ac:picMkLst>
            <pc:docMk/>
            <pc:sldMk cId="1608168788" sldId="555"/>
            <ac:picMk id="5" creationId="{8A2326A9-49DF-7836-BC31-5EDEA2AE425B}"/>
          </ac:picMkLst>
        </pc:picChg>
        <pc:picChg chg="del">
          <ac:chgData name="Tiago Miguel Correia Jorge" userId="465b0b12-b941-4816-a15a-7fefba3c9457" providerId="ADAL" clId="{D73A0CC4-7935-4AF4-B36B-6708D46C8DBA}" dt="2023-10-03T17:42:10.443" v="23" actId="478"/>
          <ac:picMkLst>
            <pc:docMk/>
            <pc:sldMk cId="1608168788" sldId="555"/>
            <ac:picMk id="15" creationId="{47882780-5127-31F2-8AC4-26C481907D72}"/>
          </ac:picMkLst>
        </pc:picChg>
        <pc:picChg chg="del">
          <ac:chgData name="Tiago Miguel Correia Jorge" userId="465b0b12-b941-4816-a15a-7fefba3c9457" providerId="ADAL" clId="{D73A0CC4-7935-4AF4-B36B-6708D46C8DBA}" dt="2023-10-03T17:42:09.785" v="22" actId="478"/>
          <ac:picMkLst>
            <pc:docMk/>
            <pc:sldMk cId="1608168788" sldId="555"/>
            <ac:picMk id="16" creationId="{7A6F73B4-8D5A-5CF4-5151-5E74D5941DB8}"/>
          </ac:picMkLst>
        </pc:picChg>
        <pc:cxnChg chg="ord">
          <ac:chgData name="Tiago Miguel Correia Jorge" userId="465b0b12-b941-4816-a15a-7fefba3c9457" providerId="ADAL" clId="{D73A0CC4-7935-4AF4-B36B-6708D46C8DBA}" dt="2023-10-03T18:52:32.394" v="1359" actId="166"/>
          <ac:cxnSpMkLst>
            <pc:docMk/>
            <pc:sldMk cId="1608168788" sldId="555"/>
            <ac:cxnSpMk id="6" creationId="{111A9B10-C7E4-0B6A-E256-137DF5D801E4}"/>
          </ac:cxnSpMkLst>
        </pc:cxnChg>
        <pc:cxnChg chg="ord">
          <ac:chgData name="Tiago Miguel Correia Jorge" userId="465b0b12-b941-4816-a15a-7fefba3c9457" providerId="ADAL" clId="{D73A0CC4-7935-4AF4-B36B-6708D46C8DBA}" dt="2023-10-03T18:52:41.273" v="1360" actId="166"/>
          <ac:cxnSpMkLst>
            <pc:docMk/>
            <pc:sldMk cId="1608168788" sldId="555"/>
            <ac:cxnSpMk id="11" creationId="{09F70005-A09F-CC28-A4FB-453E47F3EBF3}"/>
          </ac:cxnSpMkLst>
        </pc:cxnChg>
      </pc:sldChg>
      <pc:sldChg chg="addSp delSp modSp add mod modAnim">
        <pc:chgData name="Tiago Miguel Correia Jorge" userId="465b0b12-b941-4816-a15a-7fefba3c9457" providerId="ADAL" clId="{D73A0CC4-7935-4AF4-B36B-6708D46C8DBA}" dt="2023-10-03T19:01:46.386" v="1424" actId="1076"/>
        <pc:sldMkLst>
          <pc:docMk/>
          <pc:sldMk cId="2696731933" sldId="556"/>
        </pc:sldMkLst>
        <pc:spChg chg="del">
          <ac:chgData name="Tiago Miguel Correia Jorge" userId="465b0b12-b941-4816-a15a-7fefba3c9457" providerId="ADAL" clId="{D73A0CC4-7935-4AF4-B36B-6708D46C8DBA}" dt="2023-10-03T17:43:00.327" v="27" actId="478"/>
          <ac:spMkLst>
            <pc:docMk/>
            <pc:sldMk cId="2696731933" sldId="556"/>
            <ac:spMk id="7" creationId="{0AE4F3ED-43CF-E361-45F1-564AA7F236DA}"/>
          </ac:spMkLst>
        </pc:spChg>
        <pc:spChg chg="add mod">
          <ac:chgData name="Tiago Miguel Correia Jorge" userId="465b0b12-b941-4816-a15a-7fefba3c9457" providerId="ADAL" clId="{D73A0CC4-7935-4AF4-B36B-6708D46C8DBA}" dt="2023-10-03T18:55:05.798" v="1383" actId="164"/>
          <ac:spMkLst>
            <pc:docMk/>
            <pc:sldMk cId="2696731933" sldId="556"/>
            <ac:spMk id="8" creationId="{21503655-7405-760E-E817-2887A8F622CB}"/>
          </ac:spMkLst>
        </pc:spChg>
        <pc:spChg chg="add mod">
          <ac:chgData name="Tiago Miguel Correia Jorge" userId="465b0b12-b941-4816-a15a-7fefba3c9457" providerId="ADAL" clId="{D73A0CC4-7935-4AF4-B36B-6708D46C8DBA}" dt="2023-10-03T18:55:05.798" v="1383" actId="164"/>
          <ac:spMkLst>
            <pc:docMk/>
            <pc:sldMk cId="2696731933" sldId="556"/>
            <ac:spMk id="9" creationId="{6313E26A-0E0D-0088-B84B-421DD94EB2D2}"/>
          </ac:spMkLst>
        </pc:spChg>
        <pc:spChg chg="add mod">
          <ac:chgData name="Tiago Miguel Correia Jorge" userId="465b0b12-b941-4816-a15a-7fefba3c9457" providerId="ADAL" clId="{D73A0CC4-7935-4AF4-B36B-6708D46C8DBA}" dt="2023-10-03T18:55:05.798" v="1383" actId="164"/>
          <ac:spMkLst>
            <pc:docMk/>
            <pc:sldMk cId="2696731933" sldId="556"/>
            <ac:spMk id="10" creationId="{304D14F7-5E16-338F-89FB-9C506BB9CFCF}"/>
          </ac:spMkLst>
        </pc:spChg>
        <pc:spChg chg="del">
          <ac:chgData name="Tiago Miguel Correia Jorge" userId="465b0b12-b941-4816-a15a-7fefba3c9457" providerId="ADAL" clId="{D73A0CC4-7935-4AF4-B36B-6708D46C8DBA}" dt="2023-10-03T17:43:00.327" v="27" actId="478"/>
          <ac:spMkLst>
            <pc:docMk/>
            <pc:sldMk cId="2696731933" sldId="556"/>
            <ac:spMk id="12" creationId="{82E0F727-516F-C11E-A3A6-B816C45EFC74}"/>
          </ac:spMkLst>
        </pc:spChg>
        <pc:spChg chg="add mod">
          <ac:chgData name="Tiago Miguel Correia Jorge" userId="465b0b12-b941-4816-a15a-7fefba3c9457" providerId="ADAL" clId="{D73A0CC4-7935-4AF4-B36B-6708D46C8DBA}" dt="2023-10-03T18:55:05.798" v="1383" actId="164"/>
          <ac:spMkLst>
            <pc:docMk/>
            <pc:sldMk cId="2696731933" sldId="556"/>
            <ac:spMk id="17" creationId="{A525134D-8EA1-0816-3B66-A086EC2EC23F}"/>
          </ac:spMkLst>
        </pc:spChg>
        <pc:spChg chg="add mod">
          <ac:chgData name="Tiago Miguel Correia Jorge" userId="465b0b12-b941-4816-a15a-7fefba3c9457" providerId="ADAL" clId="{D73A0CC4-7935-4AF4-B36B-6708D46C8DBA}" dt="2023-10-03T18:55:05.798" v="1383" actId="164"/>
          <ac:spMkLst>
            <pc:docMk/>
            <pc:sldMk cId="2696731933" sldId="556"/>
            <ac:spMk id="18" creationId="{B43989B2-65A3-919A-9FF5-EE235581A740}"/>
          </ac:spMkLst>
        </pc:spChg>
        <pc:spChg chg="add mod">
          <ac:chgData name="Tiago Miguel Correia Jorge" userId="465b0b12-b941-4816-a15a-7fefba3c9457" providerId="ADAL" clId="{D73A0CC4-7935-4AF4-B36B-6708D46C8DBA}" dt="2023-10-03T18:55:05.798" v="1383" actId="164"/>
          <ac:spMkLst>
            <pc:docMk/>
            <pc:sldMk cId="2696731933" sldId="556"/>
            <ac:spMk id="19" creationId="{F6D5A358-1C7A-F89C-B12A-C2BAF9E23AB6}"/>
          </ac:spMkLst>
        </pc:spChg>
        <pc:spChg chg="add mod">
          <ac:chgData name="Tiago Miguel Correia Jorge" userId="465b0b12-b941-4816-a15a-7fefba3c9457" providerId="ADAL" clId="{D73A0CC4-7935-4AF4-B36B-6708D46C8DBA}" dt="2023-10-03T18:55:05.798" v="1383" actId="164"/>
          <ac:spMkLst>
            <pc:docMk/>
            <pc:sldMk cId="2696731933" sldId="556"/>
            <ac:spMk id="20" creationId="{461F0378-7C3F-06D1-823C-F78EC576CAE9}"/>
          </ac:spMkLst>
        </pc:spChg>
        <pc:spChg chg="add mod">
          <ac:chgData name="Tiago Miguel Correia Jorge" userId="465b0b12-b941-4816-a15a-7fefba3c9457" providerId="ADAL" clId="{D73A0CC4-7935-4AF4-B36B-6708D46C8DBA}" dt="2023-10-03T18:55:05.798" v="1383" actId="164"/>
          <ac:spMkLst>
            <pc:docMk/>
            <pc:sldMk cId="2696731933" sldId="556"/>
            <ac:spMk id="21" creationId="{72931A4B-E22A-5BF8-5A73-E7FF9CC7FD2F}"/>
          </ac:spMkLst>
        </pc:spChg>
        <pc:spChg chg="add mod">
          <ac:chgData name="Tiago Miguel Correia Jorge" userId="465b0b12-b941-4816-a15a-7fefba3c9457" providerId="ADAL" clId="{D73A0CC4-7935-4AF4-B36B-6708D46C8DBA}" dt="2023-10-03T18:54:44.960" v="1381" actId="571"/>
          <ac:spMkLst>
            <pc:docMk/>
            <pc:sldMk cId="2696731933" sldId="556"/>
            <ac:spMk id="23" creationId="{7593240E-53EA-8803-9E75-DAF1DB91186F}"/>
          </ac:spMkLst>
        </pc:spChg>
        <pc:spChg chg="add mod">
          <ac:chgData name="Tiago Miguel Correia Jorge" userId="465b0b12-b941-4816-a15a-7fefba3c9457" providerId="ADAL" clId="{D73A0CC4-7935-4AF4-B36B-6708D46C8DBA}" dt="2023-10-03T18:54:44.960" v="1381" actId="571"/>
          <ac:spMkLst>
            <pc:docMk/>
            <pc:sldMk cId="2696731933" sldId="556"/>
            <ac:spMk id="24" creationId="{4244DDDA-AE31-7184-97AE-2DB9AA0E16A4}"/>
          </ac:spMkLst>
        </pc:spChg>
        <pc:spChg chg="add mod">
          <ac:chgData name="Tiago Miguel Correia Jorge" userId="465b0b12-b941-4816-a15a-7fefba3c9457" providerId="ADAL" clId="{D73A0CC4-7935-4AF4-B36B-6708D46C8DBA}" dt="2023-10-03T18:54:44.960" v="1381" actId="571"/>
          <ac:spMkLst>
            <pc:docMk/>
            <pc:sldMk cId="2696731933" sldId="556"/>
            <ac:spMk id="25" creationId="{DAA3E50D-F671-0224-A712-DD2B65471D30}"/>
          </ac:spMkLst>
        </pc:spChg>
        <pc:spChg chg="add mod">
          <ac:chgData name="Tiago Miguel Correia Jorge" userId="465b0b12-b941-4816-a15a-7fefba3c9457" providerId="ADAL" clId="{D73A0CC4-7935-4AF4-B36B-6708D46C8DBA}" dt="2023-10-03T18:54:44.960" v="1381" actId="571"/>
          <ac:spMkLst>
            <pc:docMk/>
            <pc:sldMk cId="2696731933" sldId="556"/>
            <ac:spMk id="26" creationId="{4FA16C02-6EE7-BC17-F6EC-30BC5D08CE29}"/>
          </ac:spMkLst>
        </pc:spChg>
        <pc:spChg chg="add mod">
          <ac:chgData name="Tiago Miguel Correia Jorge" userId="465b0b12-b941-4816-a15a-7fefba3c9457" providerId="ADAL" clId="{D73A0CC4-7935-4AF4-B36B-6708D46C8DBA}" dt="2023-10-03T18:54:44.960" v="1381" actId="571"/>
          <ac:spMkLst>
            <pc:docMk/>
            <pc:sldMk cId="2696731933" sldId="556"/>
            <ac:spMk id="27" creationId="{A8BDE3FC-785D-9B20-AAC0-478FA5834091}"/>
          </ac:spMkLst>
        </pc:spChg>
        <pc:spChg chg="add mod">
          <ac:chgData name="Tiago Miguel Correia Jorge" userId="465b0b12-b941-4816-a15a-7fefba3c9457" providerId="ADAL" clId="{D73A0CC4-7935-4AF4-B36B-6708D46C8DBA}" dt="2023-10-03T18:54:44.960" v="1381" actId="571"/>
          <ac:spMkLst>
            <pc:docMk/>
            <pc:sldMk cId="2696731933" sldId="556"/>
            <ac:spMk id="28" creationId="{B37106F8-833A-64C8-87A0-DCD82CBFA564}"/>
          </ac:spMkLst>
        </pc:spChg>
        <pc:spChg chg="add mod">
          <ac:chgData name="Tiago Miguel Correia Jorge" userId="465b0b12-b941-4816-a15a-7fefba3c9457" providerId="ADAL" clId="{D73A0CC4-7935-4AF4-B36B-6708D46C8DBA}" dt="2023-10-03T18:54:44.960" v="1381" actId="571"/>
          <ac:spMkLst>
            <pc:docMk/>
            <pc:sldMk cId="2696731933" sldId="556"/>
            <ac:spMk id="29" creationId="{C0A29497-11AD-9F6E-0366-A288B1A5C248}"/>
          </ac:spMkLst>
        </pc:spChg>
        <pc:spChg chg="add mod">
          <ac:chgData name="Tiago Miguel Correia Jorge" userId="465b0b12-b941-4816-a15a-7fefba3c9457" providerId="ADAL" clId="{D73A0CC4-7935-4AF4-B36B-6708D46C8DBA}" dt="2023-10-03T18:54:44.960" v="1381" actId="571"/>
          <ac:spMkLst>
            <pc:docMk/>
            <pc:sldMk cId="2696731933" sldId="556"/>
            <ac:spMk id="30" creationId="{2A3E4D32-B011-82C9-F19C-0B806F17F96D}"/>
          </ac:spMkLst>
        </pc:spChg>
        <pc:spChg chg="add mod">
          <ac:chgData name="Tiago Miguel Correia Jorge" userId="465b0b12-b941-4816-a15a-7fefba3c9457" providerId="ADAL" clId="{D73A0CC4-7935-4AF4-B36B-6708D46C8DBA}" dt="2023-10-03T19:01:46.386" v="1424" actId="1076"/>
          <ac:spMkLst>
            <pc:docMk/>
            <pc:sldMk cId="2696731933" sldId="556"/>
            <ac:spMk id="33" creationId="{A700F90C-5E81-6773-9573-BB8DFC5F4A82}"/>
          </ac:spMkLst>
        </pc:spChg>
        <pc:grpChg chg="add mod">
          <ac:chgData name="Tiago Miguel Correia Jorge" userId="465b0b12-b941-4816-a15a-7fefba3c9457" providerId="ADAL" clId="{D73A0CC4-7935-4AF4-B36B-6708D46C8DBA}" dt="2023-10-03T18:54:44.568" v="1380" actId="164"/>
          <ac:grpSpMkLst>
            <pc:docMk/>
            <pc:sldMk cId="2696731933" sldId="556"/>
            <ac:grpSpMk id="31" creationId="{BA7B371F-4509-6A28-0EA5-9E50C1ACBE34}"/>
          </ac:grpSpMkLst>
        </pc:grpChg>
        <pc:grpChg chg="add mod">
          <ac:chgData name="Tiago Miguel Correia Jorge" userId="465b0b12-b941-4816-a15a-7fefba3c9457" providerId="ADAL" clId="{D73A0CC4-7935-4AF4-B36B-6708D46C8DBA}" dt="2023-10-03T18:55:05.798" v="1383" actId="164"/>
          <ac:grpSpMkLst>
            <pc:docMk/>
            <pc:sldMk cId="2696731933" sldId="556"/>
            <ac:grpSpMk id="32" creationId="{6D5765D8-E961-046C-D481-DAEC1D5B0DC4}"/>
          </ac:grpSpMkLst>
        </pc:grpChg>
        <pc:picChg chg="mod">
          <ac:chgData name="Tiago Miguel Correia Jorge" userId="465b0b12-b941-4816-a15a-7fefba3c9457" providerId="ADAL" clId="{D73A0CC4-7935-4AF4-B36B-6708D46C8DBA}" dt="2023-10-03T18:55:05.798" v="1383" actId="164"/>
          <ac:picMkLst>
            <pc:docMk/>
            <pc:sldMk cId="2696731933" sldId="556"/>
            <ac:picMk id="5" creationId="{8A2326A9-49DF-7836-BC31-5EDEA2AE425B}"/>
          </ac:picMkLst>
        </pc:picChg>
        <pc:picChg chg="ord">
          <ac:chgData name="Tiago Miguel Correia Jorge" userId="465b0b12-b941-4816-a15a-7fefba3c9457" providerId="ADAL" clId="{D73A0CC4-7935-4AF4-B36B-6708D46C8DBA}" dt="2023-10-03T18:54:51.320" v="1382" actId="166"/>
          <ac:picMkLst>
            <pc:docMk/>
            <pc:sldMk cId="2696731933" sldId="556"/>
            <ac:picMk id="15" creationId="{47882780-5127-31F2-8AC4-26C481907D72}"/>
          </ac:picMkLst>
        </pc:picChg>
        <pc:picChg chg="del">
          <ac:chgData name="Tiago Miguel Correia Jorge" userId="465b0b12-b941-4816-a15a-7fefba3c9457" providerId="ADAL" clId="{D73A0CC4-7935-4AF4-B36B-6708D46C8DBA}" dt="2023-10-03T17:43:02.679" v="28" actId="478"/>
          <ac:picMkLst>
            <pc:docMk/>
            <pc:sldMk cId="2696731933" sldId="556"/>
            <ac:picMk id="16" creationId="{7A6F73B4-8D5A-5CF4-5151-5E74D5941DB8}"/>
          </ac:picMkLst>
        </pc:picChg>
        <pc:picChg chg="add mod">
          <ac:chgData name="Tiago Miguel Correia Jorge" userId="465b0b12-b941-4816-a15a-7fefba3c9457" providerId="ADAL" clId="{D73A0CC4-7935-4AF4-B36B-6708D46C8DBA}" dt="2023-10-03T18:54:44.960" v="1381" actId="571"/>
          <ac:picMkLst>
            <pc:docMk/>
            <pc:sldMk cId="2696731933" sldId="556"/>
            <ac:picMk id="22" creationId="{D9608304-482F-B755-BE7F-C5CF9652B512}"/>
          </ac:picMkLst>
        </pc:picChg>
        <pc:cxnChg chg="del">
          <ac:chgData name="Tiago Miguel Correia Jorge" userId="465b0b12-b941-4816-a15a-7fefba3c9457" providerId="ADAL" clId="{D73A0CC4-7935-4AF4-B36B-6708D46C8DBA}" dt="2023-10-03T17:43:00.327" v="27" actId="478"/>
          <ac:cxnSpMkLst>
            <pc:docMk/>
            <pc:sldMk cId="2696731933" sldId="556"/>
            <ac:cxnSpMk id="6" creationId="{111A9B10-C7E4-0B6A-E256-137DF5D801E4}"/>
          </ac:cxnSpMkLst>
        </pc:cxnChg>
        <pc:cxnChg chg="del mod">
          <ac:chgData name="Tiago Miguel Correia Jorge" userId="465b0b12-b941-4816-a15a-7fefba3c9457" providerId="ADAL" clId="{D73A0CC4-7935-4AF4-B36B-6708D46C8DBA}" dt="2023-10-03T17:43:00.327" v="27" actId="478"/>
          <ac:cxnSpMkLst>
            <pc:docMk/>
            <pc:sldMk cId="2696731933" sldId="556"/>
            <ac:cxnSpMk id="11" creationId="{09F70005-A09F-CC28-A4FB-453E47F3EBF3}"/>
          </ac:cxnSpMkLst>
        </pc:cxnChg>
      </pc:sldChg>
      <pc:sldChg chg="addSp delSp modSp add mod modAnim">
        <pc:chgData name="Tiago Miguel Correia Jorge" userId="465b0b12-b941-4816-a15a-7fefba3c9457" providerId="ADAL" clId="{D73A0CC4-7935-4AF4-B36B-6708D46C8DBA}" dt="2023-10-03T19:05:46.644" v="1468" actId="164"/>
        <pc:sldMkLst>
          <pc:docMk/>
          <pc:sldMk cId="517086040" sldId="557"/>
        </pc:sldMkLst>
        <pc:spChg chg="del">
          <ac:chgData name="Tiago Miguel Correia Jorge" userId="465b0b12-b941-4816-a15a-7fefba3c9457" providerId="ADAL" clId="{D73A0CC4-7935-4AF4-B36B-6708D46C8DBA}" dt="2023-10-03T17:43:31.473" v="30" actId="478"/>
          <ac:spMkLst>
            <pc:docMk/>
            <pc:sldMk cId="517086040" sldId="557"/>
            <ac:spMk id="7" creationId="{0AE4F3ED-43CF-E361-45F1-564AA7F236DA}"/>
          </ac:spMkLst>
        </pc:spChg>
        <pc:spChg chg="add mod">
          <ac:chgData name="Tiago Miguel Correia Jorge" userId="465b0b12-b941-4816-a15a-7fefba3c9457" providerId="ADAL" clId="{D73A0CC4-7935-4AF4-B36B-6708D46C8DBA}" dt="2023-10-03T18:56:23.794" v="1404" actId="164"/>
          <ac:spMkLst>
            <pc:docMk/>
            <pc:sldMk cId="517086040" sldId="557"/>
            <ac:spMk id="8" creationId="{5958189F-8752-3E8B-6DB4-7E76B59FB303}"/>
          </ac:spMkLst>
        </pc:spChg>
        <pc:spChg chg="add mod">
          <ac:chgData name="Tiago Miguel Correia Jorge" userId="465b0b12-b941-4816-a15a-7fefba3c9457" providerId="ADAL" clId="{D73A0CC4-7935-4AF4-B36B-6708D46C8DBA}" dt="2023-10-03T18:56:23.794" v="1404" actId="164"/>
          <ac:spMkLst>
            <pc:docMk/>
            <pc:sldMk cId="517086040" sldId="557"/>
            <ac:spMk id="9" creationId="{2B758176-C27C-C230-591E-52C8D56D1000}"/>
          </ac:spMkLst>
        </pc:spChg>
        <pc:spChg chg="add mod">
          <ac:chgData name="Tiago Miguel Correia Jorge" userId="465b0b12-b941-4816-a15a-7fefba3c9457" providerId="ADAL" clId="{D73A0CC4-7935-4AF4-B36B-6708D46C8DBA}" dt="2023-10-03T18:56:23.794" v="1404" actId="164"/>
          <ac:spMkLst>
            <pc:docMk/>
            <pc:sldMk cId="517086040" sldId="557"/>
            <ac:spMk id="10" creationId="{F2B80BA1-C82F-893E-900D-F466A3A9C81C}"/>
          </ac:spMkLst>
        </pc:spChg>
        <pc:spChg chg="del">
          <ac:chgData name="Tiago Miguel Correia Jorge" userId="465b0b12-b941-4816-a15a-7fefba3c9457" providerId="ADAL" clId="{D73A0CC4-7935-4AF4-B36B-6708D46C8DBA}" dt="2023-10-03T17:43:31.473" v="30" actId="478"/>
          <ac:spMkLst>
            <pc:docMk/>
            <pc:sldMk cId="517086040" sldId="557"/>
            <ac:spMk id="12" creationId="{82E0F727-516F-C11E-A3A6-B816C45EFC74}"/>
          </ac:spMkLst>
        </pc:spChg>
        <pc:spChg chg="mod ord">
          <ac:chgData name="Tiago Miguel Correia Jorge" userId="465b0b12-b941-4816-a15a-7fefba3c9457" providerId="ADAL" clId="{D73A0CC4-7935-4AF4-B36B-6708D46C8DBA}" dt="2023-10-03T19:03:48.900" v="1462" actId="1035"/>
          <ac:spMkLst>
            <pc:docMk/>
            <pc:sldMk cId="517086040" sldId="557"/>
            <ac:spMk id="14" creationId="{1892C801-B407-174B-DF48-F08C593B20DD}"/>
          </ac:spMkLst>
        </pc:spChg>
        <pc:spChg chg="add mod">
          <ac:chgData name="Tiago Miguel Correia Jorge" userId="465b0b12-b941-4816-a15a-7fefba3c9457" providerId="ADAL" clId="{D73A0CC4-7935-4AF4-B36B-6708D46C8DBA}" dt="2023-10-03T18:56:23.794" v="1404" actId="164"/>
          <ac:spMkLst>
            <pc:docMk/>
            <pc:sldMk cId="517086040" sldId="557"/>
            <ac:spMk id="17" creationId="{BE601BE8-D9BF-09B6-B0C0-D56D6F2EE39A}"/>
          </ac:spMkLst>
        </pc:spChg>
        <pc:spChg chg="add mod">
          <ac:chgData name="Tiago Miguel Correia Jorge" userId="465b0b12-b941-4816-a15a-7fefba3c9457" providerId="ADAL" clId="{D73A0CC4-7935-4AF4-B36B-6708D46C8DBA}" dt="2023-10-03T18:56:23.794" v="1404" actId="164"/>
          <ac:spMkLst>
            <pc:docMk/>
            <pc:sldMk cId="517086040" sldId="557"/>
            <ac:spMk id="18" creationId="{E65A4DC3-D018-8A89-1658-6771D2991907}"/>
          </ac:spMkLst>
        </pc:spChg>
        <pc:spChg chg="add mod">
          <ac:chgData name="Tiago Miguel Correia Jorge" userId="465b0b12-b941-4816-a15a-7fefba3c9457" providerId="ADAL" clId="{D73A0CC4-7935-4AF4-B36B-6708D46C8DBA}" dt="2023-10-03T18:56:23.794" v="1404" actId="164"/>
          <ac:spMkLst>
            <pc:docMk/>
            <pc:sldMk cId="517086040" sldId="557"/>
            <ac:spMk id="19" creationId="{C48D667C-9A91-D461-F90D-27E3080B2972}"/>
          </ac:spMkLst>
        </pc:spChg>
        <pc:spChg chg="add mod">
          <ac:chgData name="Tiago Miguel Correia Jorge" userId="465b0b12-b941-4816-a15a-7fefba3c9457" providerId="ADAL" clId="{D73A0CC4-7935-4AF4-B36B-6708D46C8DBA}" dt="2023-10-03T18:56:23.794" v="1404" actId="164"/>
          <ac:spMkLst>
            <pc:docMk/>
            <pc:sldMk cId="517086040" sldId="557"/>
            <ac:spMk id="20" creationId="{5237DBF3-8EFD-0790-D1DF-9A5E1FA6B335}"/>
          </ac:spMkLst>
        </pc:spChg>
        <pc:spChg chg="add mod">
          <ac:chgData name="Tiago Miguel Correia Jorge" userId="465b0b12-b941-4816-a15a-7fefba3c9457" providerId="ADAL" clId="{D73A0CC4-7935-4AF4-B36B-6708D46C8DBA}" dt="2023-10-03T18:56:23.794" v="1404" actId="164"/>
          <ac:spMkLst>
            <pc:docMk/>
            <pc:sldMk cId="517086040" sldId="557"/>
            <ac:spMk id="21" creationId="{BDEA5968-048F-37E3-60DD-D359A2F8EFFD}"/>
          </ac:spMkLst>
        </pc:spChg>
        <pc:spChg chg="add mod">
          <ac:chgData name="Tiago Miguel Correia Jorge" userId="465b0b12-b941-4816-a15a-7fefba3c9457" providerId="ADAL" clId="{D73A0CC4-7935-4AF4-B36B-6708D46C8DBA}" dt="2023-10-03T19:04:59.039" v="1465" actId="164"/>
          <ac:spMkLst>
            <pc:docMk/>
            <pc:sldMk cId="517086040" sldId="557"/>
            <ac:spMk id="23" creationId="{B9D5DF7F-2DE4-6F9C-954C-A14963BF255A}"/>
          </ac:spMkLst>
        </pc:spChg>
        <pc:spChg chg="add mod">
          <ac:chgData name="Tiago Miguel Correia Jorge" userId="465b0b12-b941-4816-a15a-7fefba3c9457" providerId="ADAL" clId="{D73A0CC4-7935-4AF4-B36B-6708D46C8DBA}" dt="2023-10-03T19:05:46.644" v="1468" actId="164"/>
          <ac:spMkLst>
            <pc:docMk/>
            <pc:sldMk cId="517086040" sldId="557"/>
            <ac:spMk id="25" creationId="{99F71237-8CE1-CA69-9370-D3A6DD4E55D6}"/>
          </ac:spMkLst>
        </pc:spChg>
        <pc:grpChg chg="add mod">
          <ac:chgData name="Tiago Miguel Correia Jorge" userId="465b0b12-b941-4816-a15a-7fefba3c9457" providerId="ADAL" clId="{D73A0CC4-7935-4AF4-B36B-6708D46C8DBA}" dt="2023-10-03T19:04:59.039" v="1465" actId="164"/>
          <ac:grpSpMkLst>
            <pc:docMk/>
            <pc:sldMk cId="517086040" sldId="557"/>
            <ac:grpSpMk id="22" creationId="{F7FC4862-22AD-FB21-FDF5-7E22E483A3CE}"/>
          </ac:grpSpMkLst>
        </pc:grpChg>
        <pc:grpChg chg="add mod">
          <ac:chgData name="Tiago Miguel Correia Jorge" userId="465b0b12-b941-4816-a15a-7fefba3c9457" providerId="ADAL" clId="{D73A0CC4-7935-4AF4-B36B-6708D46C8DBA}" dt="2023-10-03T19:05:46.644" v="1468" actId="164"/>
          <ac:grpSpMkLst>
            <pc:docMk/>
            <pc:sldMk cId="517086040" sldId="557"/>
            <ac:grpSpMk id="24" creationId="{3C88A962-7795-403B-5E44-FB5DE3259738}"/>
          </ac:grpSpMkLst>
        </pc:grpChg>
        <pc:grpChg chg="add mod">
          <ac:chgData name="Tiago Miguel Correia Jorge" userId="465b0b12-b941-4816-a15a-7fefba3c9457" providerId="ADAL" clId="{D73A0CC4-7935-4AF4-B36B-6708D46C8DBA}" dt="2023-10-03T19:05:46.644" v="1468" actId="164"/>
          <ac:grpSpMkLst>
            <pc:docMk/>
            <pc:sldMk cId="517086040" sldId="557"/>
            <ac:grpSpMk id="26" creationId="{6EBF52C9-C320-7E59-EE25-53621F8A2E86}"/>
          </ac:grpSpMkLst>
        </pc:grpChg>
        <pc:picChg chg="mod">
          <ac:chgData name="Tiago Miguel Correia Jorge" userId="465b0b12-b941-4816-a15a-7fefba3c9457" providerId="ADAL" clId="{D73A0CC4-7935-4AF4-B36B-6708D46C8DBA}" dt="2023-10-03T18:56:23.794" v="1404" actId="164"/>
          <ac:picMkLst>
            <pc:docMk/>
            <pc:sldMk cId="517086040" sldId="557"/>
            <ac:picMk id="5" creationId="{8A2326A9-49DF-7836-BC31-5EDEA2AE425B}"/>
          </ac:picMkLst>
        </pc:picChg>
        <pc:picChg chg="del ord">
          <ac:chgData name="Tiago Miguel Correia Jorge" userId="465b0b12-b941-4816-a15a-7fefba3c9457" providerId="ADAL" clId="{D73A0CC4-7935-4AF4-B36B-6708D46C8DBA}" dt="2023-10-03T19:02:37.888" v="1425" actId="478"/>
          <ac:picMkLst>
            <pc:docMk/>
            <pc:sldMk cId="517086040" sldId="557"/>
            <ac:picMk id="15" creationId="{47882780-5127-31F2-8AC4-26C481907D72}"/>
          </ac:picMkLst>
        </pc:picChg>
        <pc:picChg chg="mod ord">
          <ac:chgData name="Tiago Miguel Correia Jorge" userId="465b0b12-b941-4816-a15a-7fefba3c9457" providerId="ADAL" clId="{D73A0CC4-7935-4AF4-B36B-6708D46C8DBA}" dt="2023-10-03T19:04:59.039" v="1465" actId="164"/>
          <ac:picMkLst>
            <pc:docMk/>
            <pc:sldMk cId="517086040" sldId="557"/>
            <ac:picMk id="16" creationId="{7A6F73B4-8D5A-5CF4-5151-5E74D5941DB8}"/>
          </ac:picMkLst>
        </pc:picChg>
        <pc:cxnChg chg="del">
          <ac:chgData name="Tiago Miguel Correia Jorge" userId="465b0b12-b941-4816-a15a-7fefba3c9457" providerId="ADAL" clId="{D73A0CC4-7935-4AF4-B36B-6708D46C8DBA}" dt="2023-10-03T17:43:31.473" v="30" actId="478"/>
          <ac:cxnSpMkLst>
            <pc:docMk/>
            <pc:sldMk cId="517086040" sldId="557"/>
            <ac:cxnSpMk id="6" creationId="{111A9B10-C7E4-0B6A-E256-137DF5D801E4}"/>
          </ac:cxnSpMkLst>
        </pc:cxnChg>
        <pc:cxnChg chg="del mod">
          <ac:chgData name="Tiago Miguel Correia Jorge" userId="465b0b12-b941-4816-a15a-7fefba3c9457" providerId="ADAL" clId="{D73A0CC4-7935-4AF4-B36B-6708D46C8DBA}" dt="2023-10-03T17:43:31.473" v="30" actId="478"/>
          <ac:cxnSpMkLst>
            <pc:docMk/>
            <pc:sldMk cId="517086040" sldId="557"/>
            <ac:cxnSpMk id="11" creationId="{09F70005-A09F-CC28-A4FB-453E47F3EBF3}"/>
          </ac:cxnSpMkLst>
        </pc:cxnChg>
      </pc:sldChg>
      <pc:sldChg chg="add del">
        <pc:chgData name="Tiago Miguel Correia Jorge" userId="465b0b12-b941-4816-a15a-7fefba3c9457" providerId="ADAL" clId="{D73A0CC4-7935-4AF4-B36B-6708D46C8DBA}" dt="2023-10-03T17:43:50.303" v="31" actId="47"/>
        <pc:sldMkLst>
          <pc:docMk/>
          <pc:sldMk cId="54608263" sldId="558"/>
        </pc:sldMkLst>
      </pc:sldChg>
      <pc:sldChg chg="addSp delSp add mod ord modAnim">
        <pc:chgData name="Tiago Miguel Correia Jorge" userId="465b0b12-b941-4816-a15a-7fefba3c9457" providerId="ADAL" clId="{D73A0CC4-7935-4AF4-B36B-6708D46C8DBA}" dt="2023-10-03T17:53:02.712" v="84"/>
        <pc:sldMkLst>
          <pc:docMk/>
          <pc:sldMk cId="4282905571" sldId="558"/>
        </pc:sldMkLst>
        <pc:spChg chg="del">
          <ac:chgData name="Tiago Miguel Correia Jorge" userId="465b0b12-b941-4816-a15a-7fefba3c9457" providerId="ADAL" clId="{D73A0CC4-7935-4AF4-B36B-6708D46C8DBA}" dt="2023-10-03T17:44:27.852" v="43" actId="478"/>
          <ac:spMkLst>
            <pc:docMk/>
            <pc:sldMk cId="4282905571" sldId="558"/>
            <ac:spMk id="2" creationId="{D3E218F2-4404-DC2C-9DC8-31310B61BE4C}"/>
          </ac:spMkLst>
        </pc:spChg>
        <pc:picChg chg="add del">
          <ac:chgData name="Tiago Miguel Correia Jorge" userId="465b0b12-b941-4816-a15a-7fefba3c9457" providerId="ADAL" clId="{D73A0CC4-7935-4AF4-B36B-6708D46C8DBA}" dt="2023-10-03T17:44:33.262" v="45" actId="478"/>
          <ac:picMkLst>
            <pc:docMk/>
            <pc:sldMk cId="4282905571" sldId="558"/>
            <ac:picMk id="1028" creationId="{920BD636-3334-9119-55D9-BA27C943D80F}"/>
          </ac:picMkLst>
        </pc:picChg>
        <pc:picChg chg="del">
          <ac:chgData name="Tiago Miguel Correia Jorge" userId="465b0b12-b941-4816-a15a-7fefba3c9457" providerId="ADAL" clId="{D73A0CC4-7935-4AF4-B36B-6708D46C8DBA}" dt="2023-10-03T17:44:23.644" v="42" actId="478"/>
          <ac:picMkLst>
            <pc:docMk/>
            <pc:sldMk cId="4282905571" sldId="558"/>
            <ac:picMk id="1030" creationId="{9FD1D3DF-4009-C6F0-AE66-6E446AE7162F}"/>
          </ac:picMkLst>
        </pc:picChg>
      </pc:sldChg>
      <pc:sldChg chg="add del">
        <pc:chgData name="Tiago Miguel Correia Jorge" userId="465b0b12-b941-4816-a15a-7fefba3c9457" providerId="ADAL" clId="{D73A0CC4-7935-4AF4-B36B-6708D46C8DBA}" dt="2023-10-03T17:43:50.303" v="31" actId="47"/>
        <pc:sldMkLst>
          <pc:docMk/>
          <pc:sldMk cId="3666967674" sldId="559"/>
        </pc:sldMkLst>
      </pc:sldChg>
      <pc:sldChg chg="add del modAnim">
        <pc:chgData name="Tiago Miguel Correia Jorge" userId="465b0b12-b941-4816-a15a-7fefba3c9457" providerId="ADAL" clId="{D73A0CC4-7935-4AF4-B36B-6708D46C8DBA}" dt="2023-10-03T17:53:30.599" v="86" actId="47"/>
        <pc:sldMkLst>
          <pc:docMk/>
          <pc:sldMk cId="3847146042" sldId="559"/>
        </pc:sldMkLst>
      </pc:sldChg>
      <pc:sldChg chg="addSp modSp add mod modAnim">
        <pc:chgData name="Tiago Miguel Correia Jorge" userId="465b0b12-b941-4816-a15a-7fefba3c9457" providerId="ADAL" clId="{D73A0CC4-7935-4AF4-B36B-6708D46C8DBA}" dt="2023-10-03T20:40:46.876" v="1531" actId="1035"/>
        <pc:sldMkLst>
          <pc:docMk/>
          <pc:sldMk cId="1672146934" sldId="560"/>
        </pc:sldMkLst>
        <pc:spChg chg="add mod">
          <ac:chgData name="Tiago Miguel Correia Jorge" userId="465b0b12-b941-4816-a15a-7fefba3c9457" providerId="ADAL" clId="{D73A0CC4-7935-4AF4-B36B-6708D46C8DBA}" dt="2023-10-03T20:40:46.876" v="1531" actId="1035"/>
          <ac:spMkLst>
            <pc:docMk/>
            <pc:sldMk cId="1672146934" sldId="560"/>
            <ac:spMk id="5" creationId="{41EC535D-ADA5-CD06-EAEC-6604C0BDFDB6}"/>
          </ac:spMkLst>
        </pc:spChg>
        <pc:spChg chg="add mod">
          <ac:chgData name="Tiago Miguel Correia Jorge" userId="465b0b12-b941-4816-a15a-7fefba3c9457" providerId="ADAL" clId="{D73A0CC4-7935-4AF4-B36B-6708D46C8DBA}" dt="2023-10-03T20:40:38.557" v="1527" actId="14100"/>
          <ac:spMkLst>
            <pc:docMk/>
            <pc:sldMk cId="1672146934" sldId="560"/>
            <ac:spMk id="7" creationId="{2769CA37-BEB8-8496-02AB-896235538457}"/>
          </ac:spMkLst>
        </pc:spChg>
        <pc:spChg chg="add mod">
          <ac:chgData name="Tiago Miguel Correia Jorge" userId="465b0b12-b941-4816-a15a-7fefba3c9457" providerId="ADAL" clId="{D73A0CC4-7935-4AF4-B36B-6708D46C8DBA}" dt="2023-10-03T20:40:30.710" v="1524" actId="14100"/>
          <ac:spMkLst>
            <pc:docMk/>
            <pc:sldMk cId="1672146934" sldId="560"/>
            <ac:spMk id="8" creationId="{BCF14820-E4B0-CE2E-C3C4-FF2EDB41FBA3}"/>
          </ac:spMkLst>
        </pc:spChg>
        <pc:grpChg chg="add mod">
          <ac:chgData name="Tiago Miguel Correia Jorge" userId="465b0b12-b941-4816-a15a-7fefba3c9457" providerId="ADAL" clId="{D73A0CC4-7935-4AF4-B36B-6708D46C8DBA}" dt="2023-10-03T19:08:52.541" v="1502" actId="164"/>
          <ac:grpSpMkLst>
            <pc:docMk/>
            <pc:sldMk cId="1672146934" sldId="560"/>
            <ac:grpSpMk id="6" creationId="{0E264716-0310-BA2D-61C8-E2D8BAA392F3}"/>
          </ac:grpSpMkLst>
        </pc:grpChg>
        <pc:grpChg chg="add mod">
          <ac:chgData name="Tiago Miguel Correia Jorge" userId="465b0b12-b941-4816-a15a-7fefba3c9457" providerId="ADAL" clId="{D73A0CC4-7935-4AF4-B36B-6708D46C8DBA}" dt="2023-10-03T19:08:52.541" v="1502" actId="164"/>
          <ac:grpSpMkLst>
            <pc:docMk/>
            <pc:sldMk cId="1672146934" sldId="560"/>
            <ac:grpSpMk id="9" creationId="{66154869-A9BF-28C5-C913-5A066A67DA0C}"/>
          </ac:grpSpMkLst>
        </pc:grpChg>
        <pc:picChg chg="mod">
          <ac:chgData name="Tiago Miguel Correia Jorge" userId="465b0b12-b941-4816-a15a-7fefba3c9457" providerId="ADAL" clId="{D73A0CC4-7935-4AF4-B36B-6708D46C8DBA}" dt="2023-10-03T19:08:17.062" v="1492" actId="164"/>
          <ac:picMkLst>
            <pc:docMk/>
            <pc:sldMk cId="1672146934" sldId="560"/>
            <ac:picMk id="18" creationId="{4E63F59A-F53F-3022-784F-0B1F34A0F18A}"/>
          </ac:picMkLst>
        </pc:picChg>
      </pc:sldChg>
      <pc:sldChg chg="add del">
        <pc:chgData name="Tiago Miguel Correia Jorge" userId="465b0b12-b941-4816-a15a-7fefba3c9457" providerId="ADAL" clId="{D73A0CC4-7935-4AF4-B36B-6708D46C8DBA}" dt="2023-10-03T17:43:50.303" v="31" actId="47"/>
        <pc:sldMkLst>
          <pc:docMk/>
          <pc:sldMk cId="2133082112" sldId="560"/>
        </pc:sldMkLst>
      </pc:sldChg>
      <pc:sldChg chg="add del">
        <pc:chgData name="Tiago Miguel Correia Jorge" userId="465b0b12-b941-4816-a15a-7fefba3c9457" providerId="ADAL" clId="{D73A0CC4-7935-4AF4-B36B-6708D46C8DBA}" dt="2023-10-03T17:44:59.316" v="47" actId="47"/>
        <pc:sldMkLst>
          <pc:docMk/>
          <pc:sldMk cId="2759827040" sldId="560"/>
        </pc:sldMkLst>
      </pc:sldChg>
      <pc:sldChg chg="addSp delSp add mod">
        <pc:chgData name="Tiago Miguel Correia Jorge" userId="465b0b12-b941-4816-a15a-7fefba3c9457" providerId="ADAL" clId="{D73A0CC4-7935-4AF4-B36B-6708D46C8DBA}" dt="2023-10-03T17:59:13.745" v="94" actId="478"/>
        <pc:sldMkLst>
          <pc:docMk/>
          <pc:sldMk cId="136126306" sldId="561"/>
        </pc:sldMkLst>
        <pc:picChg chg="add del">
          <ac:chgData name="Tiago Miguel Correia Jorge" userId="465b0b12-b941-4816-a15a-7fefba3c9457" providerId="ADAL" clId="{D73A0CC4-7935-4AF4-B36B-6708D46C8DBA}" dt="2023-10-03T17:59:13.745" v="94" actId="478"/>
          <ac:picMkLst>
            <pc:docMk/>
            <pc:sldMk cId="136126306" sldId="561"/>
            <ac:picMk id="5" creationId="{F9F1C612-9FEF-09B8-AC1D-5A774B0D60CC}"/>
          </ac:picMkLst>
        </pc:picChg>
        <pc:picChg chg="add del">
          <ac:chgData name="Tiago Miguel Correia Jorge" userId="465b0b12-b941-4816-a15a-7fefba3c9457" providerId="ADAL" clId="{D73A0CC4-7935-4AF4-B36B-6708D46C8DBA}" dt="2023-10-03T17:59:10.391" v="93" actId="478"/>
          <ac:picMkLst>
            <pc:docMk/>
            <pc:sldMk cId="136126306" sldId="561"/>
            <ac:picMk id="6" creationId="{3C7D3CAE-D96F-1A1A-DBFB-A52E3BA8BAD6}"/>
          </ac:picMkLst>
        </pc:picChg>
        <pc:picChg chg="del">
          <ac:chgData name="Tiago Miguel Correia Jorge" userId="465b0b12-b941-4816-a15a-7fefba3c9457" providerId="ADAL" clId="{D73A0CC4-7935-4AF4-B36B-6708D46C8DBA}" dt="2023-10-03T17:58:56.717" v="89" actId="478"/>
          <ac:picMkLst>
            <pc:docMk/>
            <pc:sldMk cId="136126306" sldId="561"/>
            <ac:picMk id="7" creationId="{FF8C94A4-8CB7-2C81-605F-077621DF3F74}"/>
          </ac:picMkLst>
        </pc:picChg>
        <pc:picChg chg="del">
          <ac:chgData name="Tiago Miguel Correia Jorge" userId="465b0b12-b941-4816-a15a-7fefba3c9457" providerId="ADAL" clId="{D73A0CC4-7935-4AF4-B36B-6708D46C8DBA}" dt="2023-10-03T17:58:54.250" v="88" actId="478"/>
          <ac:picMkLst>
            <pc:docMk/>
            <pc:sldMk cId="136126306" sldId="561"/>
            <ac:picMk id="8" creationId="{0A2045DB-C7D1-6BA5-82B3-563D8EC22C0D}"/>
          </ac:picMkLst>
        </pc:picChg>
      </pc:sldChg>
      <pc:sldChg chg="add del">
        <pc:chgData name="Tiago Miguel Correia Jorge" userId="465b0b12-b941-4816-a15a-7fefba3c9457" providerId="ADAL" clId="{D73A0CC4-7935-4AF4-B36B-6708D46C8DBA}" dt="2023-10-03T17:47:00.989" v="60" actId="47"/>
        <pc:sldMkLst>
          <pc:docMk/>
          <pc:sldMk cId="208650430" sldId="561"/>
        </pc:sldMkLst>
      </pc:sldChg>
      <pc:sldChg chg="add del">
        <pc:chgData name="Tiago Miguel Correia Jorge" userId="465b0b12-b941-4816-a15a-7fefba3c9457" providerId="ADAL" clId="{D73A0CC4-7935-4AF4-B36B-6708D46C8DBA}" dt="2023-10-03T17:44:59.316" v="47" actId="47"/>
        <pc:sldMkLst>
          <pc:docMk/>
          <pc:sldMk cId="695122113" sldId="561"/>
        </pc:sldMkLst>
      </pc:sldChg>
      <pc:sldChg chg="add del">
        <pc:chgData name="Tiago Miguel Correia Jorge" userId="465b0b12-b941-4816-a15a-7fefba3c9457" providerId="ADAL" clId="{D73A0CC4-7935-4AF4-B36B-6708D46C8DBA}" dt="2023-10-03T17:43:50.303" v="31" actId="47"/>
        <pc:sldMkLst>
          <pc:docMk/>
          <pc:sldMk cId="2406853083" sldId="561"/>
        </pc:sldMkLst>
      </pc:sldChg>
      <pc:sldChg chg="add del">
        <pc:chgData name="Tiago Miguel Correia Jorge" userId="465b0b12-b941-4816-a15a-7fefba3c9457" providerId="ADAL" clId="{D73A0CC4-7935-4AF4-B36B-6708D46C8DBA}" dt="2023-10-03T17:47:03.063" v="61" actId="47"/>
        <pc:sldMkLst>
          <pc:docMk/>
          <pc:sldMk cId="182356764" sldId="562"/>
        </pc:sldMkLst>
      </pc:sldChg>
      <pc:sldChg chg="delSp add mod">
        <pc:chgData name="Tiago Miguel Correia Jorge" userId="465b0b12-b941-4816-a15a-7fefba3c9457" providerId="ADAL" clId="{D73A0CC4-7935-4AF4-B36B-6708D46C8DBA}" dt="2023-10-03T17:59:40.859" v="96" actId="478"/>
        <pc:sldMkLst>
          <pc:docMk/>
          <pc:sldMk cId="1161082183" sldId="562"/>
        </pc:sldMkLst>
        <pc:picChg chg="del">
          <ac:chgData name="Tiago Miguel Correia Jorge" userId="465b0b12-b941-4816-a15a-7fefba3c9457" providerId="ADAL" clId="{D73A0CC4-7935-4AF4-B36B-6708D46C8DBA}" dt="2023-10-03T17:59:40.859" v="96" actId="478"/>
          <ac:picMkLst>
            <pc:docMk/>
            <pc:sldMk cId="1161082183" sldId="562"/>
            <ac:picMk id="5" creationId="{F9F1C612-9FEF-09B8-AC1D-5A774B0D60CC}"/>
          </ac:picMkLst>
        </pc:picChg>
        <pc:picChg chg="del">
          <ac:chgData name="Tiago Miguel Correia Jorge" userId="465b0b12-b941-4816-a15a-7fefba3c9457" providerId="ADAL" clId="{D73A0CC4-7935-4AF4-B36B-6708D46C8DBA}" dt="2023-10-03T17:59:37.416" v="95" actId="478"/>
          <ac:picMkLst>
            <pc:docMk/>
            <pc:sldMk cId="1161082183" sldId="562"/>
            <ac:picMk id="8" creationId="{0A2045DB-C7D1-6BA5-82B3-563D8EC22C0D}"/>
          </ac:picMkLst>
        </pc:picChg>
      </pc:sldChg>
      <pc:sldChg chg="add del">
        <pc:chgData name="Tiago Miguel Correia Jorge" userId="465b0b12-b941-4816-a15a-7fefba3c9457" providerId="ADAL" clId="{D73A0CC4-7935-4AF4-B36B-6708D46C8DBA}" dt="2023-10-03T17:43:50.303" v="31" actId="47"/>
        <pc:sldMkLst>
          <pc:docMk/>
          <pc:sldMk cId="1171531377" sldId="562"/>
        </pc:sldMkLst>
      </pc:sldChg>
      <pc:sldChg chg="add del">
        <pc:chgData name="Tiago Miguel Correia Jorge" userId="465b0b12-b941-4816-a15a-7fefba3c9457" providerId="ADAL" clId="{D73A0CC4-7935-4AF4-B36B-6708D46C8DBA}" dt="2023-10-03T17:44:59.316" v="47" actId="47"/>
        <pc:sldMkLst>
          <pc:docMk/>
          <pc:sldMk cId="2517472177" sldId="562"/>
        </pc:sldMkLst>
      </pc:sldChg>
      <pc:sldChg chg="add del">
        <pc:chgData name="Tiago Miguel Correia Jorge" userId="465b0b12-b941-4816-a15a-7fefba3c9457" providerId="ADAL" clId="{D73A0CC4-7935-4AF4-B36B-6708D46C8DBA}" dt="2023-10-03T17:47:04.076" v="62" actId="47"/>
        <pc:sldMkLst>
          <pc:docMk/>
          <pc:sldMk cId="2515028977" sldId="563"/>
        </pc:sldMkLst>
      </pc:sldChg>
      <pc:sldChg chg="addSp delSp modSp add mod">
        <pc:chgData name="Tiago Miguel Correia Jorge" userId="465b0b12-b941-4816-a15a-7fefba3c9457" providerId="ADAL" clId="{D73A0CC4-7935-4AF4-B36B-6708D46C8DBA}" dt="2023-10-03T20:42:18.682" v="1535" actId="164"/>
        <pc:sldMkLst>
          <pc:docMk/>
          <pc:sldMk cId="3541190087" sldId="563"/>
        </pc:sldMkLst>
        <pc:spChg chg="add mod">
          <ac:chgData name="Tiago Miguel Correia Jorge" userId="465b0b12-b941-4816-a15a-7fefba3c9457" providerId="ADAL" clId="{D73A0CC4-7935-4AF4-B36B-6708D46C8DBA}" dt="2023-10-03T20:42:18.682" v="1535" actId="164"/>
          <ac:spMkLst>
            <pc:docMk/>
            <pc:sldMk cId="3541190087" sldId="563"/>
            <ac:spMk id="10" creationId="{BB5BE3B7-1AC8-C32C-8995-BA326AA76348}"/>
          </ac:spMkLst>
        </pc:spChg>
        <pc:grpChg chg="add mod">
          <ac:chgData name="Tiago Miguel Correia Jorge" userId="465b0b12-b941-4816-a15a-7fefba3c9457" providerId="ADAL" clId="{D73A0CC4-7935-4AF4-B36B-6708D46C8DBA}" dt="2023-10-03T20:42:18.682" v="1535" actId="164"/>
          <ac:grpSpMkLst>
            <pc:docMk/>
            <pc:sldMk cId="3541190087" sldId="563"/>
            <ac:grpSpMk id="11" creationId="{AA06C6A9-2D08-E4D5-0A0E-45FAA13C1AF3}"/>
          </ac:grpSpMkLst>
        </pc:grpChg>
        <pc:picChg chg="del">
          <ac:chgData name="Tiago Miguel Correia Jorge" userId="465b0b12-b941-4816-a15a-7fefba3c9457" providerId="ADAL" clId="{D73A0CC4-7935-4AF4-B36B-6708D46C8DBA}" dt="2023-10-03T18:00:04.768" v="97" actId="478"/>
          <ac:picMkLst>
            <pc:docMk/>
            <pc:sldMk cId="3541190087" sldId="563"/>
            <ac:picMk id="5" creationId="{F9F1C612-9FEF-09B8-AC1D-5A774B0D60CC}"/>
          </ac:picMkLst>
        </pc:picChg>
        <pc:picChg chg="mod">
          <ac:chgData name="Tiago Miguel Correia Jorge" userId="465b0b12-b941-4816-a15a-7fefba3c9457" providerId="ADAL" clId="{D73A0CC4-7935-4AF4-B36B-6708D46C8DBA}" dt="2023-10-03T20:42:18.682" v="1535" actId="164"/>
          <ac:picMkLst>
            <pc:docMk/>
            <pc:sldMk cId="3541190087" sldId="563"/>
            <ac:picMk id="8" creationId="{0A2045DB-C7D1-6BA5-82B3-563D8EC22C0D}"/>
          </ac:picMkLst>
        </pc:picChg>
      </pc:sldChg>
      <pc:sldChg chg="add del">
        <pc:chgData name="Tiago Miguel Correia Jorge" userId="465b0b12-b941-4816-a15a-7fefba3c9457" providerId="ADAL" clId="{D73A0CC4-7935-4AF4-B36B-6708D46C8DBA}" dt="2023-10-03T17:43:50.303" v="31" actId="47"/>
        <pc:sldMkLst>
          <pc:docMk/>
          <pc:sldMk cId="3688349932" sldId="563"/>
        </pc:sldMkLst>
      </pc:sldChg>
      <pc:sldChg chg="add del">
        <pc:chgData name="Tiago Miguel Correia Jorge" userId="465b0b12-b941-4816-a15a-7fefba3c9457" providerId="ADAL" clId="{D73A0CC4-7935-4AF4-B36B-6708D46C8DBA}" dt="2023-10-03T17:44:59.316" v="47" actId="47"/>
        <pc:sldMkLst>
          <pc:docMk/>
          <pc:sldMk cId="4166726349" sldId="563"/>
        </pc:sldMkLst>
      </pc:sldChg>
      <pc:sldChg chg="add del">
        <pc:chgData name="Tiago Miguel Correia Jorge" userId="465b0b12-b941-4816-a15a-7fefba3c9457" providerId="ADAL" clId="{D73A0CC4-7935-4AF4-B36B-6708D46C8DBA}" dt="2023-10-03T17:44:59.316" v="47" actId="47"/>
        <pc:sldMkLst>
          <pc:docMk/>
          <pc:sldMk cId="1431401227" sldId="564"/>
        </pc:sldMkLst>
      </pc:sldChg>
      <pc:sldChg chg="add del">
        <pc:chgData name="Tiago Miguel Correia Jorge" userId="465b0b12-b941-4816-a15a-7fefba3c9457" providerId="ADAL" clId="{D73A0CC4-7935-4AF4-B36B-6708D46C8DBA}" dt="2023-10-03T17:43:50.303" v="31" actId="47"/>
        <pc:sldMkLst>
          <pc:docMk/>
          <pc:sldMk cId="1556103355" sldId="564"/>
        </pc:sldMkLst>
      </pc:sldChg>
      <pc:sldChg chg="add del">
        <pc:chgData name="Tiago Miguel Correia Jorge" userId="465b0b12-b941-4816-a15a-7fefba3c9457" providerId="ADAL" clId="{D73A0CC4-7935-4AF4-B36B-6708D46C8DBA}" dt="2023-10-03T18:00:25.680" v="98" actId="47"/>
        <pc:sldMkLst>
          <pc:docMk/>
          <pc:sldMk cId="1591482406" sldId="564"/>
        </pc:sldMkLst>
      </pc:sldChg>
      <pc:sldChg chg="addSp delSp modSp add modAnim">
        <pc:chgData name="Tiago Miguel Correia Jorge" userId="465b0b12-b941-4816-a15a-7fefba3c9457" providerId="ADAL" clId="{D73A0CC4-7935-4AF4-B36B-6708D46C8DBA}" dt="2023-10-03T18:31:52.083" v="469" actId="478"/>
        <pc:sldMkLst>
          <pc:docMk/>
          <pc:sldMk cId="3391075420" sldId="564"/>
        </pc:sldMkLst>
        <pc:picChg chg="add del mod">
          <ac:chgData name="Tiago Miguel Correia Jorge" userId="465b0b12-b941-4816-a15a-7fefba3c9457" providerId="ADAL" clId="{D73A0CC4-7935-4AF4-B36B-6708D46C8DBA}" dt="2023-10-03T18:31:52.083" v="469" actId="478"/>
          <ac:picMkLst>
            <pc:docMk/>
            <pc:sldMk cId="3391075420" sldId="564"/>
            <ac:picMk id="7" creationId="{02E1FDB6-2F58-A864-B2D4-A4417C2B9E2F}"/>
          </ac:picMkLst>
        </pc:picChg>
        <pc:picChg chg="mod">
          <ac:chgData name="Tiago Miguel Correia Jorge" userId="465b0b12-b941-4816-a15a-7fefba3c9457" providerId="ADAL" clId="{D73A0CC4-7935-4AF4-B36B-6708D46C8DBA}" dt="2023-10-03T18:30:47.250" v="465" actId="1076"/>
          <ac:picMkLst>
            <pc:docMk/>
            <pc:sldMk cId="3391075420" sldId="564"/>
            <ac:picMk id="1028" creationId="{094BBE3E-E1CA-42FA-424E-903F75EA6E2A}"/>
          </ac:picMkLst>
        </pc:picChg>
        <pc:picChg chg="del">
          <ac:chgData name="Tiago Miguel Correia Jorge" userId="465b0b12-b941-4816-a15a-7fefba3c9457" providerId="ADAL" clId="{D73A0CC4-7935-4AF4-B36B-6708D46C8DBA}" dt="2023-10-03T18:01:41.022" v="108" actId="478"/>
          <ac:picMkLst>
            <pc:docMk/>
            <pc:sldMk cId="3391075420" sldId="564"/>
            <ac:picMk id="1030" creationId="{CB66FCB2-841F-C099-D1ED-D8516225BBC1}"/>
          </ac:picMkLst>
        </pc:picChg>
        <pc:picChg chg="mod">
          <ac:chgData name="Tiago Miguel Correia Jorge" userId="465b0b12-b941-4816-a15a-7fefba3c9457" providerId="ADAL" clId="{D73A0CC4-7935-4AF4-B36B-6708D46C8DBA}" dt="2023-10-03T18:30:46.794" v="464" actId="1076"/>
          <ac:picMkLst>
            <pc:docMk/>
            <pc:sldMk cId="3391075420" sldId="564"/>
            <ac:picMk id="4098" creationId="{A0D85B06-073B-B507-B99E-15ABE6D0FE9D}"/>
          </ac:picMkLst>
        </pc:picChg>
      </pc:sldChg>
      <pc:sldChg chg="add del">
        <pc:chgData name="Tiago Miguel Correia Jorge" userId="465b0b12-b941-4816-a15a-7fefba3c9457" providerId="ADAL" clId="{D73A0CC4-7935-4AF4-B36B-6708D46C8DBA}" dt="2023-10-03T17:47:04.977" v="63" actId="47"/>
        <pc:sldMkLst>
          <pc:docMk/>
          <pc:sldMk cId="3587221983" sldId="564"/>
        </pc:sldMkLst>
      </pc:sldChg>
      <pc:sldChg chg="add del">
        <pc:chgData name="Tiago Miguel Correia Jorge" userId="465b0b12-b941-4816-a15a-7fefba3c9457" providerId="ADAL" clId="{D73A0CC4-7935-4AF4-B36B-6708D46C8DBA}" dt="2023-10-03T17:47:05.839" v="64" actId="47"/>
        <pc:sldMkLst>
          <pc:docMk/>
          <pc:sldMk cId="150417684" sldId="565"/>
        </pc:sldMkLst>
      </pc:sldChg>
      <pc:sldChg chg="add del">
        <pc:chgData name="Tiago Miguel Correia Jorge" userId="465b0b12-b941-4816-a15a-7fefba3c9457" providerId="ADAL" clId="{D73A0CC4-7935-4AF4-B36B-6708D46C8DBA}" dt="2023-10-03T18:00:25.680" v="98" actId="47"/>
        <pc:sldMkLst>
          <pc:docMk/>
          <pc:sldMk cId="1387509221" sldId="565"/>
        </pc:sldMkLst>
      </pc:sldChg>
      <pc:sldChg chg="add del">
        <pc:chgData name="Tiago Miguel Correia Jorge" userId="465b0b12-b941-4816-a15a-7fefba3c9457" providerId="ADAL" clId="{D73A0CC4-7935-4AF4-B36B-6708D46C8DBA}" dt="2023-10-03T17:44:59.316" v="47" actId="47"/>
        <pc:sldMkLst>
          <pc:docMk/>
          <pc:sldMk cId="1591625658" sldId="565"/>
        </pc:sldMkLst>
      </pc:sldChg>
      <pc:sldChg chg="add del modAnim">
        <pc:chgData name="Tiago Miguel Correia Jorge" userId="465b0b12-b941-4816-a15a-7fefba3c9457" providerId="ADAL" clId="{D73A0CC4-7935-4AF4-B36B-6708D46C8DBA}" dt="2023-10-03T18:02:15.938" v="111" actId="47"/>
        <pc:sldMkLst>
          <pc:docMk/>
          <pc:sldMk cId="2190605236" sldId="565"/>
        </pc:sldMkLst>
      </pc:sldChg>
      <pc:sldChg chg="add del">
        <pc:chgData name="Tiago Miguel Correia Jorge" userId="465b0b12-b941-4816-a15a-7fefba3c9457" providerId="ADAL" clId="{D73A0CC4-7935-4AF4-B36B-6708D46C8DBA}" dt="2023-10-03T17:43:50.303" v="31" actId="47"/>
        <pc:sldMkLst>
          <pc:docMk/>
          <pc:sldMk cId="2520447568" sldId="565"/>
        </pc:sldMkLst>
      </pc:sldChg>
      <pc:sldChg chg="addSp delSp modSp add mod modAnim">
        <pc:chgData name="Tiago Miguel Correia Jorge" userId="465b0b12-b941-4816-a15a-7fefba3c9457" providerId="ADAL" clId="{D73A0CC4-7935-4AF4-B36B-6708D46C8DBA}" dt="2023-10-03T20:46:29.676" v="1948" actId="166"/>
        <pc:sldMkLst>
          <pc:docMk/>
          <pc:sldMk cId="2701593158" sldId="565"/>
        </pc:sldMkLst>
        <pc:spChg chg="add mod">
          <ac:chgData name="Tiago Miguel Correia Jorge" userId="465b0b12-b941-4816-a15a-7fefba3c9457" providerId="ADAL" clId="{D73A0CC4-7935-4AF4-B36B-6708D46C8DBA}" dt="2023-10-03T20:46:25.319" v="1947" actId="164"/>
          <ac:spMkLst>
            <pc:docMk/>
            <pc:sldMk cId="2701593158" sldId="565"/>
            <ac:spMk id="6" creationId="{D303A5E5-575B-DE8E-DC63-D8DD07EC4FBC}"/>
          </ac:spMkLst>
        </pc:spChg>
        <pc:spChg chg="add mod">
          <ac:chgData name="Tiago Miguel Correia Jorge" userId="465b0b12-b941-4816-a15a-7fefba3c9457" providerId="ADAL" clId="{D73A0CC4-7935-4AF4-B36B-6708D46C8DBA}" dt="2023-10-03T20:46:25.319" v="1947" actId="164"/>
          <ac:spMkLst>
            <pc:docMk/>
            <pc:sldMk cId="2701593158" sldId="565"/>
            <ac:spMk id="11" creationId="{360B0ECA-9E51-CC35-E2A6-E57634250613}"/>
          </ac:spMkLst>
        </pc:spChg>
        <pc:spChg chg="add mod">
          <ac:chgData name="Tiago Miguel Correia Jorge" userId="465b0b12-b941-4816-a15a-7fefba3c9457" providerId="ADAL" clId="{D73A0CC4-7935-4AF4-B36B-6708D46C8DBA}" dt="2023-10-03T20:46:25.319" v="1947" actId="164"/>
          <ac:spMkLst>
            <pc:docMk/>
            <pc:sldMk cId="2701593158" sldId="565"/>
            <ac:spMk id="12" creationId="{EA41115D-2A30-D489-50E3-513745D40EAE}"/>
          </ac:spMkLst>
        </pc:spChg>
        <pc:spChg chg="add mod">
          <ac:chgData name="Tiago Miguel Correia Jorge" userId="465b0b12-b941-4816-a15a-7fefba3c9457" providerId="ADAL" clId="{D73A0CC4-7935-4AF4-B36B-6708D46C8DBA}" dt="2023-10-03T20:46:25.319" v="1947" actId="164"/>
          <ac:spMkLst>
            <pc:docMk/>
            <pc:sldMk cId="2701593158" sldId="565"/>
            <ac:spMk id="18" creationId="{16FAA156-028A-65D6-6439-F752E55655F2}"/>
          </ac:spMkLst>
        </pc:spChg>
        <pc:spChg chg="add mod">
          <ac:chgData name="Tiago Miguel Correia Jorge" userId="465b0b12-b941-4816-a15a-7fefba3c9457" providerId="ADAL" clId="{D73A0CC4-7935-4AF4-B36B-6708D46C8DBA}" dt="2023-10-03T20:46:25.319" v="1947" actId="164"/>
          <ac:spMkLst>
            <pc:docMk/>
            <pc:sldMk cId="2701593158" sldId="565"/>
            <ac:spMk id="19" creationId="{A365DDB3-C835-4E6C-AA49-A5316A062299}"/>
          </ac:spMkLst>
        </pc:spChg>
        <pc:spChg chg="add mod">
          <ac:chgData name="Tiago Miguel Correia Jorge" userId="465b0b12-b941-4816-a15a-7fefba3c9457" providerId="ADAL" clId="{D73A0CC4-7935-4AF4-B36B-6708D46C8DBA}" dt="2023-10-03T20:46:25.319" v="1947" actId="164"/>
          <ac:spMkLst>
            <pc:docMk/>
            <pc:sldMk cId="2701593158" sldId="565"/>
            <ac:spMk id="20" creationId="{33B3A5B5-9FBE-5A7F-3C6C-F2E101F99A7F}"/>
          </ac:spMkLst>
        </pc:spChg>
        <pc:spChg chg="add mod">
          <ac:chgData name="Tiago Miguel Correia Jorge" userId="465b0b12-b941-4816-a15a-7fefba3c9457" providerId="ADAL" clId="{D73A0CC4-7935-4AF4-B36B-6708D46C8DBA}" dt="2023-10-03T20:46:25.319" v="1947" actId="164"/>
          <ac:spMkLst>
            <pc:docMk/>
            <pc:sldMk cId="2701593158" sldId="565"/>
            <ac:spMk id="21" creationId="{CB0BE673-4E2D-4411-2088-64B74CA0F95E}"/>
          </ac:spMkLst>
        </pc:spChg>
        <pc:spChg chg="add mod">
          <ac:chgData name="Tiago Miguel Correia Jorge" userId="465b0b12-b941-4816-a15a-7fefba3c9457" providerId="ADAL" clId="{D73A0CC4-7935-4AF4-B36B-6708D46C8DBA}" dt="2023-10-03T20:46:25.319" v="1947" actId="164"/>
          <ac:spMkLst>
            <pc:docMk/>
            <pc:sldMk cId="2701593158" sldId="565"/>
            <ac:spMk id="22" creationId="{FA6A5F36-7248-9736-A49E-B0EAACB3ABE9}"/>
          </ac:spMkLst>
        </pc:spChg>
        <pc:grpChg chg="add mod">
          <ac:chgData name="Tiago Miguel Correia Jorge" userId="465b0b12-b941-4816-a15a-7fefba3c9457" providerId="ADAL" clId="{D73A0CC4-7935-4AF4-B36B-6708D46C8DBA}" dt="2023-10-03T20:46:25.319" v="1947" actId="164"/>
          <ac:grpSpMkLst>
            <pc:docMk/>
            <pc:sldMk cId="2701593158" sldId="565"/>
            <ac:grpSpMk id="23" creationId="{D73E109C-17F7-2D11-7D11-2E5FBE8553BC}"/>
          </ac:grpSpMkLst>
        </pc:grpChg>
        <pc:picChg chg="mod">
          <ac:chgData name="Tiago Miguel Correia Jorge" userId="465b0b12-b941-4816-a15a-7fefba3c9457" providerId="ADAL" clId="{D73A0CC4-7935-4AF4-B36B-6708D46C8DBA}" dt="2023-10-03T20:46:25.319" v="1947" actId="164"/>
          <ac:picMkLst>
            <pc:docMk/>
            <pc:sldMk cId="2701593158" sldId="565"/>
            <ac:picMk id="9" creationId="{91C13EF4-B2B5-CBA2-B241-1B653345DD74}"/>
          </ac:picMkLst>
        </pc:picChg>
        <pc:picChg chg="del">
          <ac:chgData name="Tiago Miguel Correia Jorge" userId="465b0b12-b941-4816-a15a-7fefba3c9457" providerId="ADAL" clId="{D73A0CC4-7935-4AF4-B36B-6708D46C8DBA}" dt="2023-10-03T18:03:57.563" v="124" actId="478"/>
          <ac:picMkLst>
            <pc:docMk/>
            <pc:sldMk cId="2701593158" sldId="565"/>
            <ac:picMk id="10" creationId="{6D2F0C2C-9562-1307-C60D-DD3EEBE65646}"/>
          </ac:picMkLst>
        </pc:picChg>
        <pc:picChg chg="del">
          <ac:chgData name="Tiago Miguel Correia Jorge" userId="465b0b12-b941-4816-a15a-7fefba3c9457" providerId="ADAL" clId="{D73A0CC4-7935-4AF4-B36B-6708D46C8DBA}" dt="2023-10-03T18:03:57.563" v="124" actId="478"/>
          <ac:picMkLst>
            <pc:docMk/>
            <pc:sldMk cId="2701593158" sldId="565"/>
            <ac:picMk id="13" creationId="{9FA59AC5-F1BA-B0DF-06BA-7129D07D9C33}"/>
          </ac:picMkLst>
        </pc:picChg>
        <pc:cxnChg chg="mod ord">
          <ac:chgData name="Tiago Miguel Correia Jorge" userId="465b0b12-b941-4816-a15a-7fefba3c9457" providerId="ADAL" clId="{D73A0CC4-7935-4AF4-B36B-6708D46C8DBA}" dt="2023-10-03T20:46:09.393" v="1946" actId="166"/>
          <ac:cxnSpMkLst>
            <pc:docMk/>
            <pc:sldMk cId="2701593158" sldId="565"/>
            <ac:cxnSpMk id="14" creationId="{60D3D95D-C8AB-CDC5-7285-8D0A793CA898}"/>
          </ac:cxnSpMkLst>
        </pc:cxnChg>
        <pc:cxnChg chg="ord">
          <ac:chgData name="Tiago Miguel Correia Jorge" userId="465b0b12-b941-4816-a15a-7fefba3c9457" providerId="ADAL" clId="{D73A0CC4-7935-4AF4-B36B-6708D46C8DBA}" dt="2023-10-03T20:46:29.676" v="1948" actId="166"/>
          <ac:cxnSpMkLst>
            <pc:docMk/>
            <pc:sldMk cId="2701593158" sldId="565"/>
            <ac:cxnSpMk id="15" creationId="{F07404E5-D789-BF16-283B-19B9C2E6A259}"/>
          </ac:cxnSpMkLst>
        </pc:cxnChg>
        <pc:cxnChg chg="del mod">
          <ac:chgData name="Tiago Miguel Correia Jorge" userId="465b0b12-b941-4816-a15a-7fefba3c9457" providerId="ADAL" clId="{D73A0CC4-7935-4AF4-B36B-6708D46C8DBA}" dt="2023-10-03T18:03:57.563" v="124" actId="478"/>
          <ac:cxnSpMkLst>
            <pc:docMk/>
            <pc:sldMk cId="2701593158" sldId="565"/>
            <ac:cxnSpMk id="16" creationId="{F3DB5112-AD65-8424-DEBC-083085D67C8C}"/>
          </ac:cxnSpMkLst>
        </pc:cxnChg>
        <pc:cxnChg chg="del mod">
          <ac:chgData name="Tiago Miguel Correia Jorge" userId="465b0b12-b941-4816-a15a-7fefba3c9457" providerId="ADAL" clId="{D73A0CC4-7935-4AF4-B36B-6708D46C8DBA}" dt="2023-10-03T18:03:57.563" v="124" actId="478"/>
          <ac:cxnSpMkLst>
            <pc:docMk/>
            <pc:sldMk cId="2701593158" sldId="565"/>
            <ac:cxnSpMk id="17" creationId="{7833F903-B2D4-8A7E-320B-2086C6FB214F}"/>
          </ac:cxnSpMkLst>
        </pc:cxnChg>
      </pc:sldChg>
      <pc:sldChg chg="add del">
        <pc:chgData name="Tiago Miguel Correia Jorge" userId="465b0b12-b941-4816-a15a-7fefba3c9457" providerId="ADAL" clId="{D73A0CC4-7935-4AF4-B36B-6708D46C8DBA}" dt="2023-10-03T18:02:15.938" v="111" actId="47"/>
        <pc:sldMkLst>
          <pc:docMk/>
          <pc:sldMk cId="74454277" sldId="566"/>
        </pc:sldMkLst>
      </pc:sldChg>
      <pc:sldChg chg="add del">
        <pc:chgData name="Tiago Miguel Correia Jorge" userId="465b0b12-b941-4816-a15a-7fefba3c9457" providerId="ADAL" clId="{D73A0CC4-7935-4AF4-B36B-6708D46C8DBA}" dt="2023-10-03T17:47:06.802" v="65" actId="47"/>
        <pc:sldMkLst>
          <pc:docMk/>
          <pc:sldMk cId="1180405571" sldId="566"/>
        </pc:sldMkLst>
      </pc:sldChg>
      <pc:sldChg chg="add del">
        <pc:chgData name="Tiago Miguel Correia Jorge" userId="465b0b12-b941-4816-a15a-7fefba3c9457" providerId="ADAL" clId="{D73A0CC4-7935-4AF4-B36B-6708D46C8DBA}" dt="2023-10-03T17:44:59.316" v="47" actId="47"/>
        <pc:sldMkLst>
          <pc:docMk/>
          <pc:sldMk cId="1219971604" sldId="566"/>
        </pc:sldMkLst>
      </pc:sldChg>
      <pc:sldChg chg="add del">
        <pc:chgData name="Tiago Miguel Correia Jorge" userId="465b0b12-b941-4816-a15a-7fefba3c9457" providerId="ADAL" clId="{D73A0CC4-7935-4AF4-B36B-6708D46C8DBA}" dt="2023-10-03T17:43:50.303" v="31" actId="47"/>
        <pc:sldMkLst>
          <pc:docMk/>
          <pc:sldMk cId="1419102161" sldId="566"/>
        </pc:sldMkLst>
      </pc:sldChg>
      <pc:sldChg chg="add del">
        <pc:chgData name="Tiago Miguel Correia Jorge" userId="465b0b12-b941-4816-a15a-7fefba3c9457" providerId="ADAL" clId="{D73A0CC4-7935-4AF4-B36B-6708D46C8DBA}" dt="2023-10-03T18:00:25.680" v="98" actId="47"/>
        <pc:sldMkLst>
          <pc:docMk/>
          <pc:sldMk cId="1782373931" sldId="566"/>
        </pc:sldMkLst>
      </pc:sldChg>
      <pc:sldChg chg="addSp delSp modSp add mod modAnim">
        <pc:chgData name="Tiago Miguel Correia Jorge" userId="465b0b12-b941-4816-a15a-7fefba3c9457" providerId="ADAL" clId="{D73A0CC4-7935-4AF4-B36B-6708D46C8DBA}" dt="2023-10-03T21:11:39.782" v="2544" actId="14100"/>
        <pc:sldMkLst>
          <pc:docMk/>
          <pc:sldMk cId="3241324883" sldId="566"/>
        </pc:sldMkLst>
        <pc:spChg chg="add del mod">
          <ac:chgData name="Tiago Miguel Correia Jorge" userId="465b0b12-b941-4816-a15a-7fefba3c9457" providerId="ADAL" clId="{D73A0CC4-7935-4AF4-B36B-6708D46C8DBA}" dt="2023-10-03T20:45:58.799" v="1945"/>
          <ac:spMkLst>
            <pc:docMk/>
            <pc:sldMk cId="3241324883" sldId="566"/>
            <ac:spMk id="6" creationId="{71B2C084-77E9-279F-F3B2-EC77B8776601}"/>
          </ac:spMkLst>
        </pc:spChg>
        <pc:spChg chg="add del mod">
          <ac:chgData name="Tiago Miguel Correia Jorge" userId="465b0b12-b941-4816-a15a-7fefba3c9457" providerId="ADAL" clId="{D73A0CC4-7935-4AF4-B36B-6708D46C8DBA}" dt="2023-10-03T20:45:58.799" v="1945"/>
          <ac:spMkLst>
            <pc:docMk/>
            <pc:sldMk cId="3241324883" sldId="566"/>
            <ac:spMk id="11" creationId="{939962BD-E574-5232-4608-4651892B71BF}"/>
          </ac:spMkLst>
        </pc:spChg>
        <pc:spChg chg="add del mod">
          <ac:chgData name="Tiago Miguel Correia Jorge" userId="465b0b12-b941-4816-a15a-7fefba3c9457" providerId="ADAL" clId="{D73A0CC4-7935-4AF4-B36B-6708D46C8DBA}" dt="2023-10-03T20:45:58.799" v="1945"/>
          <ac:spMkLst>
            <pc:docMk/>
            <pc:sldMk cId="3241324883" sldId="566"/>
            <ac:spMk id="12" creationId="{EF1EBC0D-8BDA-6AB6-84CA-3CC0AFEACD40}"/>
          </ac:spMkLst>
        </pc:spChg>
        <pc:spChg chg="add del mod">
          <ac:chgData name="Tiago Miguel Correia Jorge" userId="465b0b12-b941-4816-a15a-7fefba3c9457" providerId="ADAL" clId="{D73A0CC4-7935-4AF4-B36B-6708D46C8DBA}" dt="2023-10-03T20:45:58.799" v="1945"/>
          <ac:spMkLst>
            <pc:docMk/>
            <pc:sldMk cId="3241324883" sldId="566"/>
            <ac:spMk id="18" creationId="{6401F008-9CBE-D832-89DF-B741A751EE9F}"/>
          </ac:spMkLst>
        </pc:spChg>
        <pc:spChg chg="add del mod">
          <ac:chgData name="Tiago Miguel Correia Jorge" userId="465b0b12-b941-4816-a15a-7fefba3c9457" providerId="ADAL" clId="{D73A0CC4-7935-4AF4-B36B-6708D46C8DBA}" dt="2023-10-03T20:45:58.799" v="1945"/>
          <ac:spMkLst>
            <pc:docMk/>
            <pc:sldMk cId="3241324883" sldId="566"/>
            <ac:spMk id="19" creationId="{63098D55-5D58-5B1D-08CE-7C949792E2F5}"/>
          </ac:spMkLst>
        </pc:spChg>
        <pc:spChg chg="add del mod">
          <ac:chgData name="Tiago Miguel Correia Jorge" userId="465b0b12-b941-4816-a15a-7fefba3c9457" providerId="ADAL" clId="{D73A0CC4-7935-4AF4-B36B-6708D46C8DBA}" dt="2023-10-03T20:45:58.799" v="1945"/>
          <ac:spMkLst>
            <pc:docMk/>
            <pc:sldMk cId="3241324883" sldId="566"/>
            <ac:spMk id="20" creationId="{04453A40-C65A-AEC8-CF9D-5817BDDE8779}"/>
          </ac:spMkLst>
        </pc:spChg>
        <pc:spChg chg="add del mod">
          <ac:chgData name="Tiago Miguel Correia Jorge" userId="465b0b12-b941-4816-a15a-7fefba3c9457" providerId="ADAL" clId="{D73A0CC4-7935-4AF4-B36B-6708D46C8DBA}" dt="2023-10-03T20:45:58.799" v="1945"/>
          <ac:spMkLst>
            <pc:docMk/>
            <pc:sldMk cId="3241324883" sldId="566"/>
            <ac:spMk id="21" creationId="{CA2B4E5E-D0B7-4092-87DA-4D53DACDE63B}"/>
          </ac:spMkLst>
        </pc:spChg>
        <pc:spChg chg="add del mod">
          <ac:chgData name="Tiago Miguel Correia Jorge" userId="465b0b12-b941-4816-a15a-7fefba3c9457" providerId="ADAL" clId="{D73A0CC4-7935-4AF4-B36B-6708D46C8DBA}" dt="2023-10-03T20:45:58.799" v="1945"/>
          <ac:spMkLst>
            <pc:docMk/>
            <pc:sldMk cId="3241324883" sldId="566"/>
            <ac:spMk id="22" creationId="{DF018B07-C0C5-E1CD-0221-408F094123D0}"/>
          </ac:spMkLst>
        </pc:spChg>
        <pc:spChg chg="add mod">
          <ac:chgData name="Tiago Miguel Correia Jorge" userId="465b0b12-b941-4816-a15a-7fefba3c9457" providerId="ADAL" clId="{D73A0CC4-7935-4AF4-B36B-6708D46C8DBA}" dt="2023-10-03T20:49:05.431" v="2406" actId="164"/>
          <ac:spMkLst>
            <pc:docMk/>
            <pc:sldMk cId="3241324883" sldId="566"/>
            <ac:spMk id="23" creationId="{CD091C61-1A80-E318-13AE-6661891FF091}"/>
          </ac:spMkLst>
        </pc:spChg>
        <pc:spChg chg="add mod">
          <ac:chgData name="Tiago Miguel Correia Jorge" userId="465b0b12-b941-4816-a15a-7fefba3c9457" providerId="ADAL" clId="{D73A0CC4-7935-4AF4-B36B-6708D46C8DBA}" dt="2023-10-03T20:49:05.431" v="2406" actId="164"/>
          <ac:spMkLst>
            <pc:docMk/>
            <pc:sldMk cId="3241324883" sldId="566"/>
            <ac:spMk id="24" creationId="{F00BC339-21D9-774F-7B21-EB19A350F9B5}"/>
          </ac:spMkLst>
        </pc:spChg>
        <pc:spChg chg="add mod">
          <ac:chgData name="Tiago Miguel Correia Jorge" userId="465b0b12-b941-4816-a15a-7fefba3c9457" providerId="ADAL" clId="{D73A0CC4-7935-4AF4-B36B-6708D46C8DBA}" dt="2023-10-03T20:49:05.431" v="2406" actId="164"/>
          <ac:spMkLst>
            <pc:docMk/>
            <pc:sldMk cId="3241324883" sldId="566"/>
            <ac:spMk id="25" creationId="{B4C110A2-2664-C33A-DA13-09B7298AAE8C}"/>
          </ac:spMkLst>
        </pc:spChg>
        <pc:spChg chg="add mod">
          <ac:chgData name="Tiago Miguel Correia Jorge" userId="465b0b12-b941-4816-a15a-7fefba3c9457" providerId="ADAL" clId="{D73A0CC4-7935-4AF4-B36B-6708D46C8DBA}" dt="2023-10-03T20:49:05.431" v="2406" actId="164"/>
          <ac:spMkLst>
            <pc:docMk/>
            <pc:sldMk cId="3241324883" sldId="566"/>
            <ac:spMk id="26" creationId="{09A1E3E4-8531-BFD0-CD3C-8FE81C34533F}"/>
          </ac:spMkLst>
        </pc:spChg>
        <pc:spChg chg="add mod">
          <ac:chgData name="Tiago Miguel Correia Jorge" userId="465b0b12-b941-4816-a15a-7fefba3c9457" providerId="ADAL" clId="{D73A0CC4-7935-4AF4-B36B-6708D46C8DBA}" dt="2023-10-03T20:49:20.529" v="2408" actId="164"/>
          <ac:spMkLst>
            <pc:docMk/>
            <pc:sldMk cId="3241324883" sldId="566"/>
            <ac:spMk id="27" creationId="{9D84EF02-F498-2FD3-B74E-EC50E7370790}"/>
          </ac:spMkLst>
        </pc:spChg>
        <pc:spChg chg="add mod">
          <ac:chgData name="Tiago Miguel Correia Jorge" userId="465b0b12-b941-4816-a15a-7fefba3c9457" providerId="ADAL" clId="{D73A0CC4-7935-4AF4-B36B-6708D46C8DBA}" dt="2023-10-03T20:49:20.529" v="2408" actId="164"/>
          <ac:spMkLst>
            <pc:docMk/>
            <pc:sldMk cId="3241324883" sldId="566"/>
            <ac:spMk id="28" creationId="{A2918976-DCE6-AFC2-7227-6052BFC68F68}"/>
          </ac:spMkLst>
        </pc:spChg>
        <pc:spChg chg="add mod">
          <ac:chgData name="Tiago Miguel Correia Jorge" userId="465b0b12-b941-4816-a15a-7fefba3c9457" providerId="ADAL" clId="{D73A0CC4-7935-4AF4-B36B-6708D46C8DBA}" dt="2023-10-03T20:49:20.529" v="2408" actId="164"/>
          <ac:spMkLst>
            <pc:docMk/>
            <pc:sldMk cId="3241324883" sldId="566"/>
            <ac:spMk id="29" creationId="{50E808FE-294A-7F1A-335C-DAB33EBEF34F}"/>
          </ac:spMkLst>
        </pc:spChg>
        <pc:spChg chg="add mod">
          <ac:chgData name="Tiago Miguel Correia Jorge" userId="465b0b12-b941-4816-a15a-7fefba3c9457" providerId="ADAL" clId="{D73A0CC4-7935-4AF4-B36B-6708D46C8DBA}" dt="2023-10-03T20:49:20.529" v="2408" actId="164"/>
          <ac:spMkLst>
            <pc:docMk/>
            <pc:sldMk cId="3241324883" sldId="566"/>
            <ac:spMk id="30" creationId="{79042EC6-2FF8-1653-4C7F-7AA9B8FA7ABF}"/>
          </ac:spMkLst>
        </pc:spChg>
        <pc:spChg chg="add mod">
          <ac:chgData name="Tiago Miguel Correia Jorge" userId="465b0b12-b941-4816-a15a-7fefba3c9457" providerId="ADAL" clId="{D73A0CC4-7935-4AF4-B36B-6708D46C8DBA}" dt="2023-10-03T20:49:20.529" v="2408" actId="164"/>
          <ac:spMkLst>
            <pc:docMk/>
            <pc:sldMk cId="3241324883" sldId="566"/>
            <ac:spMk id="31" creationId="{3BF93F9C-9E60-CC41-734D-0B783305B7C4}"/>
          </ac:spMkLst>
        </pc:spChg>
        <pc:spChg chg="add mod">
          <ac:chgData name="Tiago Miguel Correia Jorge" userId="465b0b12-b941-4816-a15a-7fefba3c9457" providerId="ADAL" clId="{D73A0CC4-7935-4AF4-B36B-6708D46C8DBA}" dt="2023-10-03T20:49:20.529" v="2408" actId="164"/>
          <ac:spMkLst>
            <pc:docMk/>
            <pc:sldMk cId="3241324883" sldId="566"/>
            <ac:spMk id="32" creationId="{728310BE-6B96-7DA8-EA64-DCC2628CCE3D}"/>
          </ac:spMkLst>
        </pc:spChg>
        <pc:spChg chg="add mod">
          <ac:chgData name="Tiago Miguel Correia Jorge" userId="465b0b12-b941-4816-a15a-7fefba3c9457" providerId="ADAL" clId="{D73A0CC4-7935-4AF4-B36B-6708D46C8DBA}" dt="2023-10-03T20:49:20.529" v="2408" actId="164"/>
          <ac:spMkLst>
            <pc:docMk/>
            <pc:sldMk cId="3241324883" sldId="566"/>
            <ac:spMk id="33" creationId="{2B63FD16-180D-F3B5-401B-A27F5D9FC074}"/>
          </ac:spMkLst>
        </pc:spChg>
        <pc:spChg chg="add mod">
          <ac:chgData name="Tiago Miguel Correia Jorge" userId="465b0b12-b941-4816-a15a-7fefba3c9457" providerId="ADAL" clId="{D73A0CC4-7935-4AF4-B36B-6708D46C8DBA}" dt="2023-10-03T20:49:20.529" v="2408" actId="164"/>
          <ac:spMkLst>
            <pc:docMk/>
            <pc:sldMk cId="3241324883" sldId="566"/>
            <ac:spMk id="34" creationId="{5414CED7-D529-71BD-535F-7CF25C036E95}"/>
          </ac:spMkLst>
        </pc:spChg>
        <pc:spChg chg="mod">
          <ac:chgData name="Tiago Miguel Correia Jorge" userId="465b0b12-b941-4816-a15a-7fefba3c9457" providerId="ADAL" clId="{D73A0CC4-7935-4AF4-B36B-6708D46C8DBA}" dt="2023-10-03T21:11:39.782" v="2544" actId="14100"/>
          <ac:spMkLst>
            <pc:docMk/>
            <pc:sldMk cId="3241324883" sldId="566"/>
            <ac:spMk id="54" creationId="{F45741D9-41F6-1E68-440A-BDAD9A44BFA0}"/>
          </ac:spMkLst>
        </pc:spChg>
        <pc:spChg chg="mod">
          <ac:chgData name="Tiago Miguel Correia Jorge" userId="465b0b12-b941-4816-a15a-7fefba3c9457" providerId="ADAL" clId="{D73A0CC4-7935-4AF4-B36B-6708D46C8DBA}" dt="2023-10-03T21:11:39.782" v="2544" actId="14100"/>
          <ac:spMkLst>
            <pc:docMk/>
            <pc:sldMk cId="3241324883" sldId="566"/>
            <ac:spMk id="55" creationId="{AD825406-2C92-A33B-7320-C350D206ABEA}"/>
          </ac:spMkLst>
        </pc:spChg>
        <pc:spChg chg="mod">
          <ac:chgData name="Tiago Miguel Correia Jorge" userId="465b0b12-b941-4816-a15a-7fefba3c9457" providerId="ADAL" clId="{D73A0CC4-7935-4AF4-B36B-6708D46C8DBA}" dt="2023-10-03T21:11:39.782" v="2544" actId="14100"/>
          <ac:spMkLst>
            <pc:docMk/>
            <pc:sldMk cId="3241324883" sldId="566"/>
            <ac:spMk id="65" creationId="{F68113ED-A8BB-4574-4B45-6A77D198D644}"/>
          </ac:spMkLst>
        </pc:spChg>
        <pc:spChg chg="mod">
          <ac:chgData name="Tiago Miguel Correia Jorge" userId="465b0b12-b941-4816-a15a-7fefba3c9457" providerId="ADAL" clId="{D73A0CC4-7935-4AF4-B36B-6708D46C8DBA}" dt="2023-10-03T21:11:39.782" v="2544" actId="14100"/>
          <ac:spMkLst>
            <pc:docMk/>
            <pc:sldMk cId="3241324883" sldId="566"/>
            <ac:spMk id="66" creationId="{5B86FCB8-0795-B6BF-F3A7-4171D1848E35}"/>
          </ac:spMkLst>
        </pc:spChg>
        <pc:spChg chg="mod">
          <ac:chgData name="Tiago Miguel Correia Jorge" userId="465b0b12-b941-4816-a15a-7fefba3c9457" providerId="ADAL" clId="{D73A0CC4-7935-4AF4-B36B-6708D46C8DBA}" dt="2023-10-03T21:11:39.782" v="2544" actId="14100"/>
          <ac:spMkLst>
            <pc:docMk/>
            <pc:sldMk cId="3241324883" sldId="566"/>
            <ac:spMk id="67" creationId="{7253316F-A385-C3B2-D8E6-21C54FC25738}"/>
          </ac:spMkLst>
        </pc:spChg>
        <pc:spChg chg="mod">
          <ac:chgData name="Tiago Miguel Correia Jorge" userId="465b0b12-b941-4816-a15a-7fefba3c9457" providerId="ADAL" clId="{D73A0CC4-7935-4AF4-B36B-6708D46C8DBA}" dt="2023-10-03T21:11:39.782" v="2544" actId="14100"/>
          <ac:spMkLst>
            <pc:docMk/>
            <pc:sldMk cId="3241324883" sldId="566"/>
            <ac:spMk id="68" creationId="{B9AB36B0-FF87-486E-A7CE-6F4A01CBC477}"/>
          </ac:spMkLst>
        </pc:spChg>
        <pc:spChg chg="mod">
          <ac:chgData name="Tiago Miguel Correia Jorge" userId="465b0b12-b941-4816-a15a-7fefba3c9457" providerId="ADAL" clId="{D73A0CC4-7935-4AF4-B36B-6708D46C8DBA}" dt="2023-10-03T21:09:24.767" v="2525" actId="164"/>
          <ac:spMkLst>
            <pc:docMk/>
            <pc:sldMk cId="3241324883" sldId="566"/>
            <ac:spMk id="69" creationId="{BE195985-CA41-6005-1C3A-D97D3EB32982}"/>
          </ac:spMkLst>
        </pc:spChg>
        <pc:spChg chg="mod">
          <ac:chgData name="Tiago Miguel Correia Jorge" userId="465b0b12-b941-4816-a15a-7fefba3c9457" providerId="ADAL" clId="{D73A0CC4-7935-4AF4-B36B-6708D46C8DBA}" dt="2023-10-03T21:09:24.767" v="2525" actId="164"/>
          <ac:spMkLst>
            <pc:docMk/>
            <pc:sldMk cId="3241324883" sldId="566"/>
            <ac:spMk id="88" creationId="{BE468DCF-9106-6D81-2CE6-8213496B44EC}"/>
          </ac:spMkLst>
        </pc:spChg>
        <pc:grpChg chg="add mod">
          <ac:chgData name="Tiago Miguel Correia Jorge" userId="465b0b12-b941-4816-a15a-7fefba3c9457" providerId="ADAL" clId="{D73A0CC4-7935-4AF4-B36B-6708D46C8DBA}" dt="2023-10-03T21:09:31.190" v="2527" actId="1076"/>
          <ac:grpSpMkLst>
            <pc:docMk/>
            <pc:sldMk cId="3241324883" sldId="566"/>
            <ac:grpSpMk id="5" creationId="{36027A85-6BD3-AFF6-DD22-1A1F3B85CAA4}"/>
          </ac:grpSpMkLst>
        </pc:grpChg>
        <pc:grpChg chg="add mod">
          <ac:chgData name="Tiago Miguel Correia Jorge" userId="465b0b12-b941-4816-a15a-7fefba3c9457" providerId="ADAL" clId="{D73A0CC4-7935-4AF4-B36B-6708D46C8DBA}" dt="2023-10-03T21:08:38.077" v="2520" actId="1076"/>
          <ac:grpSpMkLst>
            <pc:docMk/>
            <pc:sldMk cId="3241324883" sldId="566"/>
            <ac:grpSpMk id="35" creationId="{74770CD7-8E5D-798B-1B0D-524919AE1157}"/>
          </ac:grpSpMkLst>
        </pc:grpChg>
        <pc:grpChg chg="add mod">
          <ac:chgData name="Tiago Miguel Correia Jorge" userId="465b0b12-b941-4816-a15a-7fefba3c9457" providerId="ADAL" clId="{D73A0CC4-7935-4AF4-B36B-6708D46C8DBA}" dt="2023-10-03T21:09:24.767" v="2525" actId="164"/>
          <ac:grpSpMkLst>
            <pc:docMk/>
            <pc:sldMk cId="3241324883" sldId="566"/>
            <ac:grpSpMk id="36" creationId="{DA53207D-CE99-746A-5779-890F6ED3F915}"/>
          </ac:grpSpMkLst>
        </pc:grpChg>
        <pc:picChg chg="mod">
          <ac:chgData name="Tiago Miguel Correia Jorge" userId="465b0b12-b941-4816-a15a-7fefba3c9457" providerId="ADAL" clId="{D73A0CC4-7935-4AF4-B36B-6708D46C8DBA}" dt="2023-10-03T20:49:05.431" v="2406" actId="164"/>
          <ac:picMkLst>
            <pc:docMk/>
            <pc:sldMk cId="3241324883" sldId="566"/>
            <ac:picMk id="9" creationId="{91C13EF4-B2B5-CBA2-B241-1B653345DD74}"/>
          </ac:picMkLst>
        </pc:picChg>
        <pc:picChg chg="mod ord">
          <ac:chgData name="Tiago Miguel Correia Jorge" userId="465b0b12-b941-4816-a15a-7fefba3c9457" providerId="ADAL" clId="{D73A0CC4-7935-4AF4-B36B-6708D46C8DBA}" dt="2023-10-03T20:52:59.494" v="2429" actId="166"/>
          <ac:picMkLst>
            <pc:docMk/>
            <pc:sldMk cId="3241324883" sldId="566"/>
            <ac:picMk id="10" creationId="{6D2F0C2C-9562-1307-C60D-DD3EEBE65646}"/>
          </ac:picMkLst>
        </pc:picChg>
        <pc:picChg chg="del">
          <ac:chgData name="Tiago Miguel Correia Jorge" userId="465b0b12-b941-4816-a15a-7fefba3c9457" providerId="ADAL" clId="{D73A0CC4-7935-4AF4-B36B-6708D46C8DBA}" dt="2023-10-03T18:05:26.038" v="127" actId="478"/>
          <ac:picMkLst>
            <pc:docMk/>
            <pc:sldMk cId="3241324883" sldId="566"/>
            <ac:picMk id="13" creationId="{9FA59AC5-F1BA-B0DF-06BA-7129D07D9C33}"/>
          </ac:picMkLst>
        </pc:picChg>
        <pc:cxnChg chg="mod ord">
          <ac:chgData name="Tiago Miguel Correia Jorge" userId="465b0b12-b941-4816-a15a-7fefba3c9457" providerId="ADAL" clId="{D73A0CC4-7935-4AF4-B36B-6708D46C8DBA}" dt="2023-10-03T20:49:20.529" v="2408" actId="164"/>
          <ac:cxnSpMkLst>
            <pc:docMk/>
            <pc:sldMk cId="3241324883" sldId="566"/>
            <ac:cxnSpMk id="14" creationId="{60D3D95D-C8AB-CDC5-7285-8D0A793CA898}"/>
          </ac:cxnSpMkLst>
        </pc:cxnChg>
        <pc:cxnChg chg="ord">
          <ac:chgData name="Tiago Miguel Correia Jorge" userId="465b0b12-b941-4816-a15a-7fefba3c9457" providerId="ADAL" clId="{D73A0CC4-7935-4AF4-B36B-6708D46C8DBA}" dt="2023-10-03T20:53:10.066" v="2430" actId="166"/>
          <ac:cxnSpMkLst>
            <pc:docMk/>
            <pc:sldMk cId="3241324883" sldId="566"/>
            <ac:cxnSpMk id="15" creationId="{F07404E5-D789-BF16-283B-19B9C2E6A259}"/>
          </ac:cxnSpMkLst>
        </pc:cxnChg>
        <pc:cxnChg chg="mod">
          <ac:chgData name="Tiago Miguel Correia Jorge" userId="465b0b12-b941-4816-a15a-7fefba3c9457" providerId="ADAL" clId="{D73A0CC4-7935-4AF4-B36B-6708D46C8DBA}" dt="2023-10-03T21:09:31.190" v="2527" actId="1076"/>
          <ac:cxnSpMkLst>
            <pc:docMk/>
            <pc:sldMk cId="3241324883" sldId="566"/>
            <ac:cxnSpMk id="16" creationId="{F3DB5112-AD65-8424-DEBC-083085D67C8C}"/>
          </ac:cxnSpMkLst>
        </pc:cxnChg>
        <pc:cxnChg chg="del mod">
          <ac:chgData name="Tiago Miguel Correia Jorge" userId="465b0b12-b941-4816-a15a-7fefba3c9457" providerId="ADAL" clId="{D73A0CC4-7935-4AF4-B36B-6708D46C8DBA}" dt="2023-10-03T18:05:26.038" v="127" actId="478"/>
          <ac:cxnSpMkLst>
            <pc:docMk/>
            <pc:sldMk cId="3241324883" sldId="566"/>
            <ac:cxnSpMk id="17" creationId="{7833F903-B2D4-8A7E-320B-2086C6FB214F}"/>
          </ac:cxnSpMkLst>
        </pc:cxnChg>
      </pc:sldChg>
      <pc:sldChg chg="add del">
        <pc:chgData name="Tiago Miguel Correia Jorge" userId="465b0b12-b941-4816-a15a-7fefba3c9457" providerId="ADAL" clId="{D73A0CC4-7935-4AF4-B36B-6708D46C8DBA}" dt="2023-10-03T18:02:15.938" v="111" actId="47"/>
        <pc:sldMkLst>
          <pc:docMk/>
          <pc:sldMk cId="1043056242" sldId="567"/>
        </pc:sldMkLst>
      </pc:sldChg>
      <pc:sldChg chg="add del">
        <pc:chgData name="Tiago Miguel Correia Jorge" userId="465b0b12-b941-4816-a15a-7fefba3c9457" providerId="ADAL" clId="{D73A0CC4-7935-4AF4-B36B-6708D46C8DBA}" dt="2023-10-03T17:43:50.303" v="31" actId="47"/>
        <pc:sldMkLst>
          <pc:docMk/>
          <pc:sldMk cId="2520346582" sldId="567"/>
        </pc:sldMkLst>
      </pc:sldChg>
      <pc:sldChg chg="addSp modSp add mod modAnim">
        <pc:chgData name="Tiago Miguel Correia Jorge" userId="465b0b12-b941-4816-a15a-7fefba3c9457" providerId="ADAL" clId="{D73A0CC4-7935-4AF4-B36B-6708D46C8DBA}" dt="2023-10-03T21:12:39.150" v="2619" actId="166"/>
        <pc:sldMkLst>
          <pc:docMk/>
          <pc:sldMk cId="2724058857" sldId="567"/>
        </pc:sldMkLst>
        <pc:spChg chg="add mod">
          <ac:chgData name="Tiago Miguel Correia Jorge" userId="465b0b12-b941-4816-a15a-7fefba3c9457" providerId="ADAL" clId="{D73A0CC4-7935-4AF4-B36B-6708D46C8DBA}" dt="2023-10-03T21:10:16.518" v="2529" actId="164"/>
          <ac:spMkLst>
            <pc:docMk/>
            <pc:sldMk cId="2724058857" sldId="567"/>
            <ac:spMk id="5" creationId="{264416B2-86C1-3B38-5EC7-921EF6528334}"/>
          </ac:spMkLst>
        </pc:spChg>
        <pc:spChg chg="add mod">
          <ac:chgData name="Tiago Miguel Correia Jorge" userId="465b0b12-b941-4816-a15a-7fefba3c9457" providerId="ADAL" clId="{D73A0CC4-7935-4AF4-B36B-6708D46C8DBA}" dt="2023-10-03T21:10:16.518" v="2529" actId="164"/>
          <ac:spMkLst>
            <pc:docMk/>
            <pc:sldMk cId="2724058857" sldId="567"/>
            <ac:spMk id="6" creationId="{AFA02F8E-7493-045D-37FC-D34CE48C5BFE}"/>
          </ac:spMkLst>
        </pc:spChg>
        <pc:spChg chg="add mod">
          <ac:chgData name="Tiago Miguel Correia Jorge" userId="465b0b12-b941-4816-a15a-7fefba3c9457" providerId="ADAL" clId="{D73A0CC4-7935-4AF4-B36B-6708D46C8DBA}" dt="2023-10-03T21:10:16.518" v="2529" actId="164"/>
          <ac:spMkLst>
            <pc:docMk/>
            <pc:sldMk cId="2724058857" sldId="567"/>
            <ac:spMk id="11" creationId="{5E12B2CF-F204-4E18-1AC3-F2AB3A7D1463}"/>
          </ac:spMkLst>
        </pc:spChg>
        <pc:spChg chg="add mod">
          <ac:chgData name="Tiago Miguel Correia Jorge" userId="465b0b12-b941-4816-a15a-7fefba3c9457" providerId="ADAL" clId="{D73A0CC4-7935-4AF4-B36B-6708D46C8DBA}" dt="2023-10-03T21:10:16.518" v="2529" actId="164"/>
          <ac:spMkLst>
            <pc:docMk/>
            <pc:sldMk cId="2724058857" sldId="567"/>
            <ac:spMk id="12" creationId="{AA5FB740-33D7-0053-F0EC-BDB5DD8867F4}"/>
          </ac:spMkLst>
        </pc:spChg>
        <pc:spChg chg="add mod">
          <ac:chgData name="Tiago Miguel Correia Jorge" userId="465b0b12-b941-4816-a15a-7fefba3c9457" providerId="ADAL" clId="{D73A0CC4-7935-4AF4-B36B-6708D46C8DBA}" dt="2023-10-03T21:11:00.544" v="2532" actId="164"/>
          <ac:spMkLst>
            <pc:docMk/>
            <pc:sldMk cId="2724058857" sldId="567"/>
            <ac:spMk id="19" creationId="{60B00606-4E0B-DFC9-89C8-7AB1A34D0602}"/>
          </ac:spMkLst>
        </pc:spChg>
        <pc:spChg chg="add mod">
          <ac:chgData name="Tiago Miguel Correia Jorge" userId="465b0b12-b941-4816-a15a-7fefba3c9457" providerId="ADAL" clId="{D73A0CC4-7935-4AF4-B36B-6708D46C8DBA}" dt="2023-10-03T21:11:00.544" v="2532" actId="164"/>
          <ac:spMkLst>
            <pc:docMk/>
            <pc:sldMk cId="2724058857" sldId="567"/>
            <ac:spMk id="20" creationId="{0D031A1C-7029-8881-B685-FA9859242EF0}"/>
          </ac:spMkLst>
        </pc:spChg>
        <pc:spChg chg="add mod">
          <ac:chgData name="Tiago Miguel Correia Jorge" userId="465b0b12-b941-4816-a15a-7fefba3c9457" providerId="ADAL" clId="{D73A0CC4-7935-4AF4-B36B-6708D46C8DBA}" dt="2023-10-03T21:12:04.520" v="2614" actId="164"/>
          <ac:spMkLst>
            <pc:docMk/>
            <pc:sldMk cId="2724058857" sldId="567"/>
            <ac:spMk id="22" creationId="{BE60BD31-EBEB-2CF3-BA82-55CF40299827}"/>
          </ac:spMkLst>
        </pc:spChg>
        <pc:spChg chg="add mod">
          <ac:chgData name="Tiago Miguel Correia Jorge" userId="465b0b12-b941-4816-a15a-7fefba3c9457" providerId="ADAL" clId="{D73A0CC4-7935-4AF4-B36B-6708D46C8DBA}" dt="2023-10-03T21:12:04.520" v="2614" actId="164"/>
          <ac:spMkLst>
            <pc:docMk/>
            <pc:sldMk cId="2724058857" sldId="567"/>
            <ac:spMk id="23" creationId="{F4068EC8-C980-ED82-5CC3-3C4446C330DA}"/>
          </ac:spMkLst>
        </pc:spChg>
        <pc:spChg chg="add mod">
          <ac:chgData name="Tiago Miguel Correia Jorge" userId="465b0b12-b941-4816-a15a-7fefba3c9457" providerId="ADAL" clId="{D73A0CC4-7935-4AF4-B36B-6708D46C8DBA}" dt="2023-10-03T21:12:04.520" v="2614" actId="164"/>
          <ac:spMkLst>
            <pc:docMk/>
            <pc:sldMk cId="2724058857" sldId="567"/>
            <ac:spMk id="24" creationId="{144626D5-2A5A-EBA7-C945-09C244354860}"/>
          </ac:spMkLst>
        </pc:spChg>
        <pc:spChg chg="add mod">
          <ac:chgData name="Tiago Miguel Correia Jorge" userId="465b0b12-b941-4816-a15a-7fefba3c9457" providerId="ADAL" clId="{D73A0CC4-7935-4AF4-B36B-6708D46C8DBA}" dt="2023-10-03T21:12:04.520" v="2614" actId="164"/>
          <ac:spMkLst>
            <pc:docMk/>
            <pc:sldMk cId="2724058857" sldId="567"/>
            <ac:spMk id="25" creationId="{DCA92725-ECE5-F714-F90F-06F8F45CEC6C}"/>
          </ac:spMkLst>
        </pc:spChg>
        <pc:spChg chg="add mod">
          <ac:chgData name="Tiago Miguel Correia Jorge" userId="465b0b12-b941-4816-a15a-7fefba3c9457" providerId="ADAL" clId="{D73A0CC4-7935-4AF4-B36B-6708D46C8DBA}" dt="2023-10-03T21:12:04.520" v="2614" actId="164"/>
          <ac:spMkLst>
            <pc:docMk/>
            <pc:sldMk cId="2724058857" sldId="567"/>
            <ac:spMk id="26" creationId="{3CA615ED-2508-B577-4C25-1EC75BFFC60B}"/>
          </ac:spMkLst>
        </pc:spChg>
        <pc:spChg chg="add mod">
          <ac:chgData name="Tiago Miguel Correia Jorge" userId="465b0b12-b941-4816-a15a-7fefba3c9457" providerId="ADAL" clId="{D73A0CC4-7935-4AF4-B36B-6708D46C8DBA}" dt="2023-10-03T21:12:04.520" v="2614" actId="164"/>
          <ac:spMkLst>
            <pc:docMk/>
            <pc:sldMk cId="2724058857" sldId="567"/>
            <ac:spMk id="27" creationId="{0E9354AC-F5E6-49CA-F02C-9FF87C9F05B0}"/>
          </ac:spMkLst>
        </pc:spChg>
        <pc:spChg chg="add mod">
          <ac:chgData name="Tiago Miguel Correia Jorge" userId="465b0b12-b941-4816-a15a-7fefba3c9457" providerId="ADAL" clId="{D73A0CC4-7935-4AF4-B36B-6708D46C8DBA}" dt="2023-10-03T21:12:04.520" v="2614" actId="164"/>
          <ac:spMkLst>
            <pc:docMk/>
            <pc:sldMk cId="2724058857" sldId="567"/>
            <ac:spMk id="28" creationId="{B1239EE7-6611-03A2-3782-816C31FDDB19}"/>
          </ac:spMkLst>
        </pc:spChg>
        <pc:spChg chg="add mod">
          <ac:chgData name="Tiago Miguel Correia Jorge" userId="465b0b12-b941-4816-a15a-7fefba3c9457" providerId="ADAL" clId="{D73A0CC4-7935-4AF4-B36B-6708D46C8DBA}" dt="2023-10-03T21:12:04.520" v="2614" actId="164"/>
          <ac:spMkLst>
            <pc:docMk/>
            <pc:sldMk cId="2724058857" sldId="567"/>
            <ac:spMk id="29" creationId="{2DBC44FF-0C1F-B2AF-2632-ED4A63CDA9AA}"/>
          </ac:spMkLst>
        </pc:spChg>
        <pc:grpChg chg="add mod ord">
          <ac:chgData name="Tiago Miguel Correia Jorge" userId="465b0b12-b941-4816-a15a-7fefba3c9457" providerId="ADAL" clId="{D73A0CC4-7935-4AF4-B36B-6708D46C8DBA}" dt="2023-10-03T21:12:20.855" v="2616" actId="167"/>
          <ac:grpSpMkLst>
            <pc:docMk/>
            <pc:sldMk cId="2724058857" sldId="567"/>
            <ac:grpSpMk id="18" creationId="{6C7C51B6-7123-C196-7661-92024DC1E4A2}"/>
          </ac:grpSpMkLst>
        </pc:grpChg>
        <pc:grpChg chg="add mod ord">
          <ac:chgData name="Tiago Miguel Correia Jorge" userId="465b0b12-b941-4816-a15a-7fefba3c9457" providerId="ADAL" clId="{D73A0CC4-7935-4AF4-B36B-6708D46C8DBA}" dt="2023-10-03T21:12:26.356" v="2617" actId="166"/>
          <ac:grpSpMkLst>
            <pc:docMk/>
            <pc:sldMk cId="2724058857" sldId="567"/>
            <ac:grpSpMk id="21" creationId="{13F0826D-C61E-A20C-2B16-9DEB2A151732}"/>
          </ac:grpSpMkLst>
        </pc:grpChg>
        <pc:grpChg chg="add mod ord">
          <ac:chgData name="Tiago Miguel Correia Jorge" userId="465b0b12-b941-4816-a15a-7fefba3c9457" providerId="ADAL" clId="{D73A0CC4-7935-4AF4-B36B-6708D46C8DBA}" dt="2023-10-03T21:12:28.838" v="2618" actId="166"/>
          <ac:grpSpMkLst>
            <pc:docMk/>
            <pc:sldMk cId="2724058857" sldId="567"/>
            <ac:grpSpMk id="30" creationId="{2883A758-96E4-7BE4-8D9C-91F8DB8F34DE}"/>
          </ac:grpSpMkLst>
        </pc:grpChg>
        <pc:picChg chg="mod">
          <ac:chgData name="Tiago Miguel Correia Jorge" userId="465b0b12-b941-4816-a15a-7fefba3c9457" providerId="ADAL" clId="{D73A0CC4-7935-4AF4-B36B-6708D46C8DBA}" dt="2023-10-03T21:10:16.518" v="2529" actId="164"/>
          <ac:picMkLst>
            <pc:docMk/>
            <pc:sldMk cId="2724058857" sldId="567"/>
            <ac:picMk id="9" creationId="{91C13EF4-B2B5-CBA2-B241-1B653345DD74}"/>
          </ac:picMkLst>
        </pc:picChg>
        <pc:picChg chg="mod ord">
          <ac:chgData name="Tiago Miguel Correia Jorge" userId="465b0b12-b941-4816-a15a-7fefba3c9457" providerId="ADAL" clId="{D73A0CC4-7935-4AF4-B36B-6708D46C8DBA}" dt="2023-10-03T21:11:00.544" v="2532" actId="164"/>
          <ac:picMkLst>
            <pc:docMk/>
            <pc:sldMk cId="2724058857" sldId="567"/>
            <ac:picMk id="10" creationId="{6D2F0C2C-9562-1307-C60D-DD3EEBE65646}"/>
          </ac:picMkLst>
        </pc:picChg>
        <pc:picChg chg="mod ord">
          <ac:chgData name="Tiago Miguel Correia Jorge" userId="465b0b12-b941-4816-a15a-7fefba3c9457" providerId="ADAL" clId="{D73A0CC4-7935-4AF4-B36B-6708D46C8DBA}" dt="2023-10-03T21:12:04.520" v="2614" actId="164"/>
          <ac:picMkLst>
            <pc:docMk/>
            <pc:sldMk cId="2724058857" sldId="567"/>
            <ac:picMk id="13" creationId="{9FA59AC5-F1BA-B0DF-06BA-7129D07D9C33}"/>
          </ac:picMkLst>
        </pc:picChg>
        <pc:cxnChg chg="mod">
          <ac:chgData name="Tiago Miguel Correia Jorge" userId="465b0b12-b941-4816-a15a-7fefba3c9457" providerId="ADAL" clId="{D73A0CC4-7935-4AF4-B36B-6708D46C8DBA}" dt="2023-10-03T18:06:46.795" v="132" actId="14100"/>
          <ac:cxnSpMkLst>
            <pc:docMk/>
            <pc:sldMk cId="2724058857" sldId="567"/>
            <ac:cxnSpMk id="14" creationId="{60D3D95D-C8AB-CDC5-7285-8D0A793CA898}"/>
          </ac:cxnSpMkLst>
        </pc:cxnChg>
        <pc:cxnChg chg="mod ord">
          <ac:chgData name="Tiago Miguel Correia Jorge" userId="465b0b12-b941-4816-a15a-7fefba3c9457" providerId="ADAL" clId="{D73A0CC4-7935-4AF4-B36B-6708D46C8DBA}" dt="2023-10-03T21:12:39.150" v="2619" actId="166"/>
          <ac:cxnSpMkLst>
            <pc:docMk/>
            <pc:sldMk cId="2724058857" sldId="567"/>
            <ac:cxnSpMk id="17" creationId="{7833F903-B2D4-8A7E-320B-2086C6FB214F}"/>
          </ac:cxnSpMkLst>
        </pc:cxnChg>
      </pc:sldChg>
      <pc:sldChg chg="add del">
        <pc:chgData name="Tiago Miguel Correia Jorge" userId="465b0b12-b941-4816-a15a-7fefba3c9457" providerId="ADAL" clId="{D73A0CC4-7935-4AF4-B36B-6708D46C8DBA}" dt="2023-10-03T17:47:07.804" v="66" actId="47"/>
        <pc:sldMkLst>
          <pc:docMk/>
          <pc:sldMk cId="3932782230" sldId="567"/>
        </pc:sldMkLst>
      </pc:sldChg>
      <pc:sldChg chg="add del">
        <pc:chgData name="Tiago Miguel Correia Jorge" userId="465b0b12-b941-4816-a15a-7fefba3c9457" providerId="ADAL" clId="{D73A0CC4-7935-4AF4-B36B-6708D46C8DBA}" dt="2023-10-03T18:02:15.938" v="111" actId="47"/>
        <pc:sldMkLst>
          <pc:docMk/>
          <pc:sldMk cId="5804344" sldId="568"/>
        </pc:sldMkLst>
      </pc:sldChg>
      <pc:sldChg chg="add del">
        <pc:chgData name="Tiago Miguel Correia Jorge" userId="465b0b12-b941-4816-a15a-7fefba3c9457" providerId="ADAL" clId="{D73A0CC4-7935-4AF4-B36B-6708D46C8DBA}" dt="2023-10-03T18:05:46.545" v="129" actId="47"/>
        <pc:sldMkLst>
          <pc:docMk/>
          <pc:sldMk cId="1967133830" sldId="568"/>
        </pc:sldMkLst>
      </pc:sldChg>
      <pc:sldChg chg="delSp add mod modAnim">
        <pc:chgData name="Tiago Miguel Correia Jorge" userId="465b0b12-b941-4816-a15a-7fefba3c9457" providerId="ADAL" clId="{D73A0CC4-7935-4AF4-B36B-6708D46C8DBA}" dt="2023-10-03T18:08:25.478" v="146" actId="478"/>
        <pc:sldMkLst>
          <pc:docMk/>
          <pc:sldMk cId="2081698816" sldId="568"/>
        </pc:sldMkLst>
        <pc:spChg chg="del">
          <ac:chgData name="Tiago Miguel Correia Jorge" userId="465b0b12-b941-4816-a15a-7fefba3c9457" providerId="ADAL" clId="{D73A0CC4-7935-4AF4-B36B-6708D46C8DBA}" dt="2023-10-03T18:08:23.354" v="145" actId="478"/>
          <ac:spMkLst>
            <pc:docMk/>
            <pc:sldMk cId="2081698816" sldId="568"/>
            <ac:spMk id="26" creationId="{3AEBADF6-7949-B62D-563B-13AF0B6EB240}"/>
          </ac:spMkLst>
        </pc:spChg>
        <pc:picChg chg="del">
          <ac:chgData name="Tiago Miguel Correia Jorge" userId="465b0b12-b941-4816-a15a-7fefba3c9457" providerId="ADAL" clId="{D73A0CC4-7935-4AF4-B36B-6708D46C8DBA}" dt="2023-10-03T18:08:25.478" v="146" actId="478"/>
          <ac:picMkLst>
            <pc:docMk/>
            <pc:sldMk cId="2081698816" sldId="568"/>
            <ac:picMk id="2050" creationId="{D3497826-C03C-550B-54CB-17A1E6B44C80}"/>
          </ac:picMkLst>
        </pc:picChg>
      </pc:sldChg>
      <pc:sldChg chg="add del">
        <pc:chgData name="Tiago Miguel Correia Jorge" userId="465b0b12-b941-4816-a15a-7fefba3c9457" providerId="ADAL" clId="{D73A0CC4-7935-4AF4-B36B-6708D46C8DBA}" dt="2023-10-03T17:47:09.016" v="67" actId="47"/>
        <pc:sldMkLst>
          <pc:docMk/>
          <pc:sldMk cId="3196579940" sldId="568"/>
        </pc:sldMkLst>
      </pc:sldChg>
      <pc:sldChg chg="add ord modAnim">
        <pc:chgData name="Tiago Miguel Correia Jorge" userId="465b0b12-b941-4816-a15a-7fefba3c9457" providerId="ADAL" clId="{D73A0CC4-7935-4AF4-B36B-6708D46C8DBA}" dt="2023-10-03T18:11:24.090" v="165"/>
        <pc:sldMkLst>
          <pc:docMk/>
          <pc:sldMk cId="1467068459" sldId="569"/>
        </pc:sldMkLst>
      </pc:sldChg>
      <pc:sldChg chg="add del modAnim">
        <pc:chgData name="Tiago Miguel Correia Jorge" userId="465b0b12-b941-4816-a15a-7fefba3c9457" providerId="ADAL" clId="{D73A0CC4-7935-4AF4-B36B-6708D46C8DBA}" dt="2023-10-03T18:08:46.447" v="148" actId="47"/>
        <pc:sldMkLst>
          <pc:docMk/>
          <pc:sldMk cId="2436902248" sldId="569"/>
        </pc:sldMkLst>
      </pc:sldChg>
      <pc:sldChg chg="add del">
        <pc:chgData name="Tiago Miguel Correia Jorge" userId="465b0b12-b941-4816-a15a-7fefba3c9457" providerId="ADAL" clId="{D73A0CC4-7935-4AF4-B36B-6708D46C8DBA}" dt="2023-10-03T18:02:15.938" v="111" actId="47"/>
        <pc:sldMkLst>
          <pc:docMk/>
          <pc:sldMk cId="2979329815" sldId="569"/>
        </pc:sldMkLst>
      </pc:sldChg>
      <pc:sldChg chg="add del">
        <pc:chgData name="Tiago Miguel Correia Jorge" userId="465b0b12-b941-4816-a15a-7fefba3c9457" providerId="ADAL" clId="{D73A0CC4-7935-4AF4-B36B-6708D46C8DBA}" dt="2023-10-03T18:05:46.545" v="129" actId="47"/>
        <pc:sldMkLst>
          <pc:docMk/>
          <pc:sldMk cId="4244625402" sldId="569"/>
        </pc:sldMkLst>
      </pc:sldChg>
      <pc:sldChg chg="add modAnim">
        <pc:chgData name="Tiago Miguel Correia Jorge" userId="465b0b12-b941-4816-a15a-7fefba3c9457" providerId="ADAL" clId="{D73A0CC4-7935-4AF4-B36B-6708D46C8DBA}" dt="2023-10-03T18:11:57.310" v="170"/>
        <pc:sldMkLst>
          <pc:docMk/>
          <pc:sldMk cId="936522259" sldId="570"/>
        </pc:sldMkLst>
      </pc:sldChg>
      <pc:sldChg chg="add del">
        <pc:chgData name="Tiago Miguel Correia Jorge" userId="465b0b12-b941-4816-a15a-7fefba3c9457" providerId="ADAL" clId="{D73A0CC4-7935-4AF4-B36B-6708D46C8DBA}" dt="2023-10-03T18:08:47.414" v="149" actId="47"/>
        <pc:sldMkLst>
          <pc:docMk/>
          <pc:sldMk cId="966736220" sldId="570"/>
        </pc:sldMkLst>
      </pc:sldChg>
      <pc:sldChg chg="add del">
        <pc:chgData name="Tiago Miguel Correia Jorge" userId="465b0b12-b941-4816-a15a-7fefba3c9457" providerId="ADAL" clId="{D73A0CC4-7935-4AF4-B36B-6708D46C8DBA}" dt="2023-10-03T18:11:31.407" v="166" actId="47"/>
        <pc:sldMkLst>
          <pc:docMk/>
          <pc:sldMk cId="2663063230" sldId="570"/>
        </pc:sldMkLst>
      </pc:sldChg>
      <pc:sldChg chg="add del">
        <pc:chgData name="Tiago Miguel Correia Jorge" userId="465b0b12-b941-4816-a15a-7fefba3c9457" providerId="ADAL" clId="{D73A0CC4-7935-4AF4-B36B-6708D46C8DBA}" dt="2023-10-03T18:05:46.545" v="129" actId="47"/>
        <pc:sldMkLst>
          <pc:docMk/>
          <pc:sldMk cId="3658965256" sldId="570"/>
        </pc:sldMkLst>
      </pc:sldChg>
      <pc:sldChg chg="delSp add del mod ord">
        <pc:chgData name="Tiago Miguel Correia Jorge" userId="465b0b12-b941-4816-a15a-7fefba3c9457" providerId="ADAL" clId="{D73A0CC4-7935-4AF4-B36B-6708D46C8DBA}" dt="2023-10-03T18:34:42.621" v="478" actId="47"/>
        <pc:sldMkLst>
          <pc:docMk/>
          <pc:sldMk cId="3268684290" sldId="571"/>
        </pc:sldMkLst>
        <pc:picChg chg="del">
          <ac:chgData name="Tiago Miguel Correia Jorge" userId="465b0b12-b941-4816-a15a-7fefba3c9457" providerId="ADAL" clId="{D73A0CC4-7935-4AF4-B36B-6708D46C8DBA}" dt="2023-10-03T18:12:58.102" v="176" actId="478"/>
          <ac:picMkLst>
            <pc:docMk/>
            <pc:sldMk cId="3268684290" sldId="571"/>
            <ac:picMk id="5" creationId="{F605D4A4-5E9D-5FA1-E4A0-31E961801D6B}"/>
          </ac:picMkLst>
        </pc:picChg>
        <pc:picChg chg="del">
          <ac:chgData name="Tiago Miguel Correia Jorge" userId="465b0b12-b941-4816-a15a-7fefba3c9457" providerId="ADAL" clId="{D73A0CC4-7935-4AF4-B36B-6708D46C8DBA}" dt="2023-10-03T18:12:51.360" v="175" actId="478"/>
          <ac:picMkLst>
            <pc:docMk/>
            <pc:sldMk cId="3268684290" sldId="571"/>
            <ac:picMk id="13" creationId="{93DB69F2-E867-7A54-7E72-E39E928CD7B0}"/>
          </ac:picMkLst>
        </pc:picChg>
      </pc:sldChg>
      <pc:sldChg chg="add del">
        <pc:chgData name="Tiago Miguel Correia Jorge" userId="465b0b12-b941-4816-a15a-7fefba3c9457" providerId="ADAL" clId="{D73A0CC4-7935-4AF4-B36B-6708D46C8DBA}" dt="2023-10-03T18:08:48.279" v="150" actId="47"/>
        <pc:sldMkLst>
          <pc:docMk/>
          <pc:sldMk cId="4279101512" sldId="571"/>
        </pc:sldMkLst>
      </pc:sldChg>
      <pc:sldChg chg="add del">
        <pc:chgData name="Tiago Miguel Correia Jorge" userId="465b0b12-b941-4816-a15a-7fefba3c9457" providerId="ADAL" clId="{D73A0CC4-7935-4AF4-B36B-6708D46C8DBA}" dt="2023-10-03T18:08:54.105" v="151" actId="47"/>
        <pc:sldMkLst>
          <pc:docMk/>
          <pc:sldMk cId="3039985503" sldId="572"/>
        </pc:sldMkLst>
      </pc:sldChg>
      <pc:sldChg chg="addSp delSp modSp add mod">
        <pc:chgData name="Tiago Miguel Correia Jorge" userId="465b0b12-b941-4816-a15a-7fefba3c9457" providerId="ADAL" clId="{D73A0CC4-7935-4AF4-B36B-6708D46C8DBA}" dt="2023-10-03T20:55:42.611" v="2442" actId="166"/>
        <pc:sldMkLst>
          <pc:docMk/>
          <pc:sldMk cId="3556111562" sldId="572"/>
        </pc:sldMkLst>
        <pc:spChg chg="add mod">
          <ac:chgData name="Tiago Miguel Correia Jorge" userId="465b0b12-b941-4816-a15a-7fefba3c9457" providerId="ADAL" clId="{D73A0CC4-7935-4AF4-B36B-6708D46C8DBA}" dt="2023-10-03T20:55:39.693" v="2441" actId="164"/>
          <ac:spMkLst>
            <pc:docMk/>
            <pc:sldMk cId="3556111562" sldId="572"/>
            <ac:spMk id="8" creationId="{1B129D8D-23A8-9C05-6524-F887EE6B4873}"/>
          </ac:spMkLst>
        </pc:spChg>
        <pc:grpChg chg="add mod">
          <ac:chgData name="Tiago Miguel Correia Jorge" userId="465b0b12-b941-4816-a15a-7fefba3c9457" providerId="ADAL" clId="{D73A0CC4-7935-4AF4-B36B-6708D46C8DBA}" dt="2023-10-03T20:55:39.693" v="2441" actId="164"/>
          <ac:grpSpMkLst>
            <pc:docMk/>
            <pc:sldMk cId="3556111562" sldId="572"/>
            <ac:grpSpMk id="9" creationId="{E8B788A9-3C5D-5E9B-E987-95AD5A8F5313}"/>
          </ac:grpSpMkLst>
        </pc:grpChg>
        <pc:picChg chg="del">
          <ac:chgData name="Tiago Miguel Correia Jorge" userId="465b0b12-b941-4816-a15a-7fefba3c9457" providerId="ADAL" clId="{D73A0CC4-7935-4AF4-B36B-6708D46C8DBA}" dt="2023-10-03T18:13:07.720" v="177" actId="478"/>
          <ac:picMkLst>
            <pc:docMk/>
            <pc:sldMk cId="3556111562" sldId="572"/>
            <ac:picMk id="5" creationId="{F605D4A4-5E9D-5FA1-E4A0-31E961801D6B}"/>
          </ac:picMkLst>
        </pc:picChg>
        <pc:picChg chg="mod">
          <ac:chgData name="Tiago Miguel Correia Jorge" userId="465b0b12-b941-4816-a15a-7fefba3c9457" providerId="ADAL" clId="{D73A0CC4-7935-4AF4-B36B-6708D46C8DBA}" dt="2023-10-03T20:55:39.693" v="2441" actId="164"/>
          <ac:picMkLst>
            <pc:docMk/>
            <pc:sldMk cId="3556111562" sldId="572"/>
            <ac:picMk id="12" creationId="{AD6BC5C5-493B-CFD2-C1A0-6D4FC075F067}"/>
          </ac:picMkLst>
        </pc:picChg>
        <pc:picChg chg="ord">
          <ac:chgData name="Tiago Miguel Correia Jorge" userId="465b0b12-b941-4816-a15a-7fefba3c9457" providerId="ADAL" clId="{D73A0CC4-7935-4AF4-B36B-6708D46C8DBA}" dt="2023-10-03T20:55:42.611" v="2442" actId="166"/>
          <ac:picMkLst>
            <pc:docMk/>
            <pc:sldMk cId="3556111562" sldId="572"/>
            <ac:picMk id="13" creationId="{93DB69F2-E867-7A54-7E72-E39E928CD7B0}"/>
          </ac:picMkLst>
        </pc:picChg>
      </pc:sldChg>
      <pc:sldChg chg="addSp modSp add mod modAnim">
        <pc:chgData name="Tiago Miguel Correia Jorge" userId="465b0b12-b941-4816-a15a-7fefba3c9457" providerId="ADAL" clId="{D73A0CC4-7935-4AF4-B36B-6708D46C8DBA}" dt="2023-10-03T20:56:14.067" v="2448" actId="164"/>
        <pc:sldMkLst>
          <pc:docMk/>
          <pc:sldMk cId="3462444410" sldId="573"/>
        </pc:sldMkLst>
        <pc:spChg chg="add mod">
          <ac:chgData name="Tiago Miguel Correia Jorge" userId="465b0b12-b941-4816-a15a-7fefba3c9457" providerId="ADAL" clId="{D73A0CC4-7935-4AF4-B36B-6708D46C8DBA}" dt="2023-10-03T20:56:14.067" v="2448" actId="164"/>
          <ac:spMkLst>
            <pc:docMk/>
            <pc:sldMk cId="3462444410" sldId="573"/>
            <ac:spMk id="5" creationId="{E4331F59-57AC-D714-3B7F-76F3C3813586}"/>
          </ac:spMkLst>
        </pc:spChg>
        <pc:grpChg chg="add mod">
          <ac:chgData name="Tiago Miguel Correia Jorge" userId="465b0b12-b941-4816-a15a-7fefba3c9457" providerId="ADAL" clId="{D73A0CC4-7935-4AF4-B36B-6708D46C8DBA}" dt="2023-10-03T20:56:14.067" v="2448" actId="164"/>
          <ac:grpSpMkLst>
            <pc:docMk/>
            <pc:sldMk cId="3462444410" sldId="573"/>
            <ac:grpSpMk id="6" creationId="{86826B54-8700-A705-EAE8-C4D5C1E93EA7}"/>
          </ac:grpSpMkLst>
        </pc:grpChg>
        <pc:picChg chg="mod">
          <ac:chgData name="Tiago Miguel Correia Jorge" userId="465b0b12-b941-4816-a15a-7fefba3c9457" providerId="ADAL" clId="{D73A0CC4-7935-4AF4-B36B-6708D46C8DBA}" dt="2023-10-03T20:56:14.067" v="2448" actId="164"/>
          <ac:picMkLst>
            <pc:docMk/>
            <pc:sldMk cId="3462444410" sldId="573"/>
            <ac:picMk id="8" creationId="{FF6BA9C3-87EF-47C2-4519-1F30A5F907BB}"/>
          </ac:picMkLst>
        </pc:picChg>
        <pc:picChg chg="ord">
          <ac:chgData name="Tiago Miguel Correia Jorge" userId="465b0b12-b941-4816-a15a-7fefba3c9457" providerId="ADAL" clId="{D73A0CC4-7935-4AF4-B36B-6708D46C8DBA}" dt="2023-10-03T20:56:09.893" v="2447" actId="166"/>
          <ac:picMkLst>
            <pc:docMk/>
            <pc:sldMk cId="3462444410" sldId="573"/>
            <ac:picMk id="10" creationId="{F16E414C-56A2-0509-06DE-1F4B84C139C3}"/>
          </ac:picMkLst>
        </pc:picChg>
      </pc:sldChg>
      <pc:sldChg chg="add del">
        <pc:chgData name="Tiago Miguel Correia Jorge" userId="465b0b12-b941-4816-a15a-7fefba3c9457" providerId="ADAL" clId="{D73A0CC4-7935-4AF4-B36B-6708D46C8DBA}" dt="2023-10-03T18:14:35.895" v="186" actId="47"/>
        <pc:sldMkLst>
          <pc:docMk/>
          <pc:sldMk cId="2342403703" sldId="574"/>
        </pc:sldMkLst>
      </pc:sldChg>
      <pc:sldChg chg="delSp add modAnim">
        <pc:chgData name="Tiago Miguel Correia Jorge" userId="465b0b12-b941-4816-a15a-7fefba3c9457" providerId="ADAL" clId="{D73A0CC4-7935-4AF4-B36B-6708D46C8DBA}" dt="2023-10-03T18:15:45.348" v="203" actId="478"/>
        <pc:sldMkLst>
          <pc:docMk/>
          <pc:sldMk cId="4042684814" sldId="574"/>
        </pc:sldMkLst>
        <pc:spChg chg="del">
          <ac:chgData name="Tiago Miguel Correia Jorge" userId="465b0b12-b941-4816-a15a-7fefba3c9457" providerId="ADAL" clId="{D73A0CC4-7935-4AF4-B36B-6708D46C8DBA}" dt="2023-10-03T18:15:45.348" v="203" actId="478"/>
          <ac:spMkLst>
            <pc:docMk/>
            <pc:sldMk cId="4042684814" sldId="574"/>
            <ac:spMk id="14" creationId="{2AA5AA33-E9DC-CEEF-2B55-2B05B14A6857}"/>
          </ac:spMkLst>
        </pc:spChg>
        <pc:spChg chg="del">
          <ac:chgData name="Tiago Miguel Correia Jorge" userId="465b0b12-b941-4816-a15a-7fefba3c9457" providerId="ADAL" clId="{D73A0CC4-7935-4AF4-B36B-6708D46C8DBA}" dt="2023-10-03T18:15:45.348" v="203" actId="478"/>
          <ac:spMkLst>
            <pc:docMk/>
            <pc:sldMk cId="4042684814" sldId="574"/>
            <ac:spMk id="16" creationId="{79D5CDB4-E4C1-5565-8A6E-83A110C33729}"/>
          </ac:spMkLst>
        </pc:spChg>
        <pc:picChg chg="del">
          <ac:chgData name="Tiago Miguel Correia Jorge" userId="465b0b12-b941-4816-a15a-7fefba3c9457" providerId="ADAL" clId="{D73A0CC4-7935-4AF4-B36B-6708D46C8DBA}" dt="2023-10-03T18:15:45.348" v="203" actId="478"/>
          <ac:picMkLst>
            <pc:docMk/>
            <pc:sldMk cId="4042684814" sldId="574"/>
            <ac:picMk id="5126" creationId="{22BFE1D5-F0F4-9049-D008-528FBDEC402E}"/>
          </ac:picMkLst>
        </pc:picChg>
        <pc:cxnChg chg="del">
          <ac:chgData name="Tiago Miguel Correia Jorge" userId="465b0b12-b941-4816-a15a-7fefba3c9457" providerId="ADAL" clId="{D73A0CC4-7935-4AF4-B36B-6708D46C8DBA}" dt="2023-10-03T18:15:45.348" v="203" actId="478"/>
          <ac:cxnSpMkLst>
            <pc:docMk/>
            <pc:sldMk cId="4042684814" sldId="574"/>
            <ac:cxnSpMk id="18" creationId="{048D23A8-9FB9-0950-C706-57E4962D3D44}"/>
          </ac:cxnSpMkLst>
        </pc:cxnChg>
        <pc:cxnChg chg="del">
          <ac:chgData name="Tiago Miguel Correia Jorge" userId="465b0b12-b941-4816-a15a-7fefba3c9457" providerId="ADAL" clId="{D73A0CC4-7935-4AF4-B36B-6708D46C8DBA}" dt="2023-10-03T18:15:45.348" v="203" actId="478"/>
          <ac:cxnSpMkLst>
            <pc:docMk/>
            <pc:sldMk cId="4042684814" sldId="574"/>
            <ac:cxnSpMk id="27" creationId="{66187D65-6FC4-D259-02D6-1FEAF35EC129}"/>
          </ac:cxnSpMkLst>
        </pc:cxnChg>
      </pc:sldChg>
      <pc:sldChg chg="add modAnim">
        <pc:chgData name="Tiago Miguel Correia Jorge" userId="465b0b12-b941-4816-a15a-7fefba3c9457" providerId="ADAL" clId="{D73A0CC4-7935-4AF4-B36B-6708D46C8DBA}" dt="2023-10-03T18:15:58.870" v="204"/>
        <pc:sldMkLst>
          <pc:docMk/>
          <pc:sldMk cId="3096176122" sldId="575"/>
        </pc:sldMkLst>
      </pc:sldChg>
      <pc:sldChg chg="add del">
        <pc:chgData name="Tiago Miguel Correia Jorge" userId="465b0b12-b941-4816-a15a-7fefba3c9457" providerId="ADAL" clId="{D73A0CC4-7935-4AF4-B36B-6708D46C8DBA}" dt="2023-10-03T18:14:35.895" v="186" actId="47"/>
        <pc:sldMkLst>
          <pc:docMk/>
          <pc:sldMk cId="3898188212" sldId="575"/>
        </pc:sldMkLst>
      </pc:sldChg>
      <pc:sldChg chg="add del">
        <pc:chgData name="Tiago Miguel Correia Jorge" userId="465b0b12-b941-4816-a15a-7fefba3c9457" providerId="ADAL" clId="{D73A0CC4-7935-4AF4-B36B-6708D46C8DBA}" dt="2023-10-03T18:16:19.303" v="205" actId="47"/>
        <pc:sldMkLst>
          <pc:docMk/>
          <pc:sldMk cId="384941844" sldId="576"/>
        </pc:sldMkLst>
      </pc:sldChg>
      <pc:sldChg chg="add del">
        <pc:chgData name="Tiago Miguel Correia Jorge" userId="465b0b12-b941-4816-a15a-7fefba3c9457" providerId="ADAL" clId="{D73A0CC4-7935-4AF4-B36B-6708D46C8DBA}" dt="2023-10-03T18:14:35.895" v="186" actId="47"/>
        <pc:sldMkLst>
          <pc:docMk/>
          <pc:sldMk cId="414861672" sldId="576"/>
        </pc:sldMkLst>
      </pc:sldChg>
      <pc:sldChg chg="add del">
        <pc:chgData name="Tiago Miguel Correia Jorge" userId="465b0b12-b941-4816-a15a-7fefba3c9457" providerId="ADAL" clId="{D73A0CC4-7935-4AF4-B36B-6708D46C8DBA}" dt="2023-10-03T18:17:01.426" v="218" actId="47"/>
        <pc:sldMkLst>
          <pc:docMk/>
          <pc:sldMk cId="3430251856" sldId="576"/>
        </pc:sldMkLst>
      </pc:sldChg>
      <pc:sldChg chg="add del">
        <pc:chgData name="Tiago Miguel Correia Jorge" userId="465b0b12-b941-4816-a15a-7fefba3c9457" providerId="ADAL" clId="{D73A0CC4-7935-4AF4-B36B-6708D46C8DBA}" dt="2023-10-03T18:17:01.426" v="218" actId="47"/>
        <pc:sldMkLst>
          <pc:docMk/>
          <pc:sldMk cId="1213050234" sldId="577"/>
        </pc:sldMkLst>
      </pc:sldChg>
      <pc:sldChg chg="add del">
        <pc:chgData name="Tiago Miguel Correia Jorge" userId="465b0b12-b941-4816-a15a-7fefba3c9457" providerId="ADAL" clId="{D73A0CC4-7935-4AF4-B36B-6708D46C8DBA}" dt="2023-10-03T18:14:35.895" v="186" actId="47"/>
        <pc:sldMkLst>
          <pc:docMk/>
          <pc:sldMk cId="1262696005" sldId="577"/>
        </pc:sldMkLst>
      </pc:sldChg>
      <pc:sldChg chg="add del">
        <pc:chgData name="Tiago Miguel Correia Jorge" userId="465b0b12-b941-4816-a15a-7fefba3c9457" providerId="ADAL" clId="{D73A0CC4-7935-4AF4-B36B-6708D46C8DBA}" dt="2023-10-03T18:16:27.184" v="206" actId="47"/>
        <pc:sldMkLst>
          <pc:docMk/>
          <pc:sldMk cId="1398195608" sldId="577"/>
        </pc:sldMkLst>
      </pc:sldChg>
      <pc:sldChg chg="add del">
        <pc:chgData name="Tiago Miguel Correia Jorge" userId="465b0b12-b941-4816-a15a-7fefba3c9457" providerId="ADAL" clId="{D73A0CC4-7935-4AF4-B36B-6708D46C8DBA}" dt="2023-10-03T18:17:01.426" v="218" actId="47"/>
        <pc:sldMkLst>
          <pc:docMk/>
          <pc:sldMk cId="300550352" sldId="578"/>
        </pc:sldMkLst>
      </pc:sldChg>
      <pc:sldChg chg="add del">
        <pc:chgData name="Tiago Miguel Correia Jorge" userId="465b0b12-b941-4816-a15a-7fefba3c9457" providerId="ADAL" clId="{D73A0CC4-7935-4AF4-B36B-6708D46C8DBA}" dt="2023-10-03T18:16:29.746" v="207" actId="47"/>
        <pc:sldMkLst>
          <pc:docMk/>
          <pc:sldMk cId="1058164660" sldId="578"/>
        </pc:sldMkLst>
      </pc:sldChg>
      <pc:sldChg chg="add del">
        <pc:chgData name="Tiago Miguel Correia Jorge" userId="465b0b12-b941-4816-a15a-7fefba3c9457" providerId="ADAL" clId="{D73A0CC4-7935-4AF4-B36B-6708D46C8DBA}" dt="2023-10-03T18:17:01.426" v="218" actId="47"/>
        <pc:sldMkLst>
          <pc:docMk/>
          <pc:sldMk cId="1792870114" sldId="579"/>
        </pc:sldMkLst>
      </pc:sldChg>
      <pc:sldChg chg="add del">
        <pc:chgData name="Tiago Miguel Correia Jorge" userId="465b0b12-b941-4816-a15a-7fefba3c9457" providerId="ADAL" clId="{D73A0CC4-7935-4AF4-B36B-6708D46C8DBA}" dt="2023-10-03T18:17:01.426" v="218" actId="47"/>
        <pc:sldMkLst>
          <pc:docMk/>
          <pc:sldMk cId="3725801322" sldId="580"/>
        </pc:sldMkLst>
      </pc:sldChg>
      <pc:sldChg chg="delSp add">
        <pc:chgData name="Tiago Miguel Correia Jorge" userId="465b0b12-b941-4816-a15a-7fefba3c9457" providerId="ADAL" clId="{D73A0CC4-7935-4AF4-B36B-6708D46C8DBA}" dt="2023-10-03T18:17:22.694" v="221" actId="478"/>
        <pc:sldMkLst>
          <pc:docMk/>
          <pc:sldMk cId="281625803" sldId="581"/>
        </pc:sldMkLst>
        <pc:grpChg chg="del">
          <ac:chgData name="Tiago Miguel Correia Jorge" userId="465b0b12-b941-4816-a15a-7fefba3c9457" providerId="ADAL" clId="{D73A0CC4-7935-4AF4-B36B-6708D46C8DBA}" dt="2023-10-03T18:17:22.694" v="221" actId="478"/>
          <ac:grpSpMkLst>
            <pc:docMk/>
            <pc:sldMk cId="281625803" sldId="581"/>
            <ac:grpSpMk id="11" creationId="{850823F4-03CA-1745-6706-F98229C29A6B}"/>
          </ac:grpSpMkLst>
        </pc:grpChg>
      </pc:sldChg>
      <pc:sldChg chg="add">
        <pc:chgData name="Tiago Miguel Correia Jorge" userId="465b0b12-b941-4816-a15a-7fefba3c9457" providerId="ADAL" clId="{D73A0CC4-7935-4AF4-B36B-6708D46C8DBA}" dt="2023-10-03T18:16:56.153" v="215"/>
        <pc:sldMkLst>
          <pc:docMk/>
          <pc:sldMk cId="1660250123" sldId="582"/>
        </pc:sldMkLst>
      </pc:sldChg>
      <pc:sldChg chg="add del">
        <pc:chgData name="Tiago Miguel Correia Jorge" userId="465b0b12-b941-4816-a15a-7fefba3c9457" providerId="ADAL" clId="{D73A0CC4-7935-4AF4-B36B-6708D46C8DBA}" dt="2023-10-03T18:17:39.774" v="222" actId="47"/>
        <pc:sldMkLst>
          <pc:docMk/>
          <pc:sldMk cId="553657435" sldId="583"/>
        </pc:sldMkLst>
      </pc:sldChg>
      <pc:sldChg chg="addSp delSp modSp add mod">
        <pc:chgData name="Tiago Miguel Correia Jorge" userId="465b0b12-b941-4816-a15a-7fefba3c9457" providerId="ADAL" clId="{D73A0CC4-7935-4AF4-B36B-6708D46C8DBA}" dt="2023-10-03T20:40:20.040" v="1523" actId="14100"/>
        <pc:sldMkLst>
          <pc:docMk/>
          <pc:sldMk cId="3992199685" sldId="583"/>
        </pc:sldMkLst>
        <pc:spChg chg="add mod">
          <ac:chgData name="Tiago Miguel Correia Jorge" userId="465b0b12-b941-4816-a15a-7fefba3c9457" providerId="ADAL" clId="{D73A0CC4-7935-4AF4-B36B-6708D46C8DBA}" dt="2023-10-03T20:40:01.922" v="1519" actId="1035"/>
          <ac:spMkLst>
            <pc:docMk/>
            <pc:sldMk cId="3992199685" sldId="583"/>
            <ac:spMk id="5" creationId="{E553C10E-C62C-875D-FED8-0D5964758002}"/>
          </ac:spMkLst>
        </pc:spChg>
        <pc:spChg chg="add mod">
          <ac:chgData name="Tiago Miguel Correia Jorge" userId="465b0b12-b941-4816-a15a-7fefba3c9457" providerId="ADAL" clId="{D73A0CC4-7935-4AF4-B36B-6708D46C8DBA}" dt="2023-10-03T20:40:20.040" v="1523" actId="14100"/>
          <ac:spMkLst>
            <pc:docMk/>
            <pc:sldMk cId="3992199685" sldId="583"/>
            <ac:spMk id="6" creationId="{630189F3-1A22-F048-E9DE-87AC5B587A36}"/>
          </ac:spMkLst>
        </pc:spChg>
        <pc:spChg chg="add mod">
          <ac:chgData name="Tiago Miguel Correia Jorge" userId="465b0b12-b941-4816-a15a-7fefba3c9457" providerId="ADAL" clId="{D73A0CC4-7935-4AF4-B36B-6708D46C8DBA}" dt="2023-10-03T20:40:14.141" v="1522" actId="14100"/>
          <ac:spMkLst>
            <pc:docMk/>
            <pc:sldMk cId="3992199685" sldId="583"/>
            <ac:spMk id="7" creationId="{D94E003A-A63A-1040-5DE8-F22DE20D97F1}"/>
          </ac:spMkLst>
        </pc:spChg>
        <pc:grpChg chg="add mod">
          <ac:chgData name="Tiago Miguel Correia Jorge" userId="465b0b12-b941-4816-a15a-7fefba3c9457" providerId="ADAL" clId="{D73A0CC4-7935-4AF4-B36B-6708D46C8DBA}" dt="2023-10-03T19:09:54.257" v="1516" actId="164"/>
          <ac:grpSpMkLst>
            <pc:docMk/>
            <pc:sldMk cId="3992199685" sldId="583"/>
            <ac:grpSpMk id="8" creationId="{0E08CDC2-6CCA-0001-112A-963B1D9FA4F8}"/>
          </ac:grpSpMkLst>
        </pc:grpChg>
        <pc:graphicFrameChg chg="mod">
          <ac:chgData name="Tiago Miguel Correia Jorge" userId="465b0b12-b941-4816-a15a-7fefba3c9457" providerId="ADAL" clId="{D73A0CC4-7935-4AF4-B36B-6708D46C8DBA}" dt="2023-10-03T18:26:50.012" v="459" actId="255"/>
          <ac:graphicFrameMkLst>
            <pc:docMk/>
            <pc:sldMk cId="3992199685" sldId="583"/>
            <ac:graphicFrameMk id="12" creationId="{71F200B0-DD23-7E39-55FD-9946844D42F3}"/>
          </ac:graphicFrameMkLst>
        </pc:graphicFrameChg>
        <pc:graphicFrameChg chg="del mod">
          <ac:chgData name="Tiago Miguel Correia Jorge" userId="465b0b12-b941-4816-a15a-7fefba3c9457" providerId="ADAL" clId="{D73A0CC4-7935-4AF4-B36B-6708D46C8DBA}" dt="2023-10-03T18:26:57.058" v="461" actId="478"/>
          <ac:graphicFrameMkLst>
            <pc:docMk/>
            <pc:sldMk cId="3992199685" sldId="583"/>
            <ac:graphicFrameMk id="14" creationId="{54C79958-0BA4-5B5A-4F70-B56E4A315764}"/>
          </ac:graphicFrameMkLst>
        </pc:graphicFrameChg>
        <pc:picChg chg="del">
          <ac:chgData name="Tiago Miguel Correia Jorge" userId="465b0b12-b941-4816-a15a-7fefba3c9457" providerId="ADAL" clId="{D73A0CC4-7935-4AF4-B36B-6708D46C8DBA}" dt="2023-10-03T18:25:11.238" v="293" actId="478"/>
          <ac:picMkLst>
            <pc:docMk/>
            <pc:sldMk cId="3992199685" sldId="583"/>
            <ac:picMk id="13" creationId="{10C84BB3-3FB6-BB56-C5F2-265CA3F23479}"/>
          </ac:picMkLst>
        </pc:picChg>
        <pc:picChg chg="mod">
          <ac:chgData name="Tiago Miguel Correia Jorge" userId="465b0b12-b941-4816-a15a-7fefba3c9457" providerId="ADAL" clId="{D73A0CC4-7935-4AF4-B36B-6708D46C8DBA}" dt="2023-10-03T19:09:54.257" v="1516" actId="164"/>
          <ac:picMkLst>
            <pc:docMk/>
            <pc:sldMk cId="3992199685" sldId="583"/>
            <ac:picMk id="18" creationId="{4E63F59A-F53F-3022-784F-0B1F34A0F18A}"/>
          </ac:picMkLst>
        </pc:picChg>
      </pc:sldChg>
      <pc:sldChg chg="add del">
        <pc:chgData name="Tiago Miguel Correia Jorge" userId="465b0b12-b941-4816-a15a-7fefba3c9457" providerId="ADAL" clId="{D73A0CC4-7935-4AF4-B36B-6708D46C8DBA}" dt="2023-10-03T18:17:39.774" v="222" actId="47"/>
        <pc:sldMkLst>
          <pc:docMk/>
          <pc:sldMk cId="1606347607" sldId="584"/>
        </pc:sldMkLst>
      </pc:sldChg>
      <pc:sldChg chg="add">
        <pc:chgData name="Tiago Miguel Correia Jorge" userId="465b0b12-b941-4816-a15a-7fefba3c9457" providerId="ADAL" clId="{D73A0CC4-7935-4AF4-B36B-6708D46C8DBA}" dt="2023-10-03T18:31:32.533" v="468"/>
        <pc:sldMkLst>
          <pc:docMk/>
          <pc:sldMk cId="2965984097" sldId="584"/>
        </pc:sldMkLst>
      </pc:sldChg>
      <pc:sldChg chg="addSp delSp modSp add mod">
        <pc:chgData name="Tiago Miguel Correia Jorge" userId="465b0b12-b941-4816-a15a-7fefba3c9457" providerId="ADAL" clId="{D73A0CC4-7935-4AF4-B36B-6708D46C8DBA}" dt="2023-10-03T20:58:13.540" v="2511" actId="1036"/>
        <pc:sldMkLst>
          <pc:docMk/>
          <pc:sldMk cId="3483719861" sldId="585"/>
        </pc:sldMkLst>
        <pc:spChg chg="add mod">
          <ac:chgData name="Tiago Miguel Correia Jorge" userId="465b0b12-b941-4816-a15a-7fefba3c9457" providerId="ADAL" clId="{D73A0CC4-7935-4AF4-B36B-6708D46C8DBA}" dt="2023-10-03T20:58:13.540" v="2511" actId="1036"/>
          <ac:spMkLst>
            <pc:docMk/>
            <pc:sldMk cId="3483719861" sldId="585"/>
            <ac:spMk id="8" creationId="{F8C62872-97E6-6D7B-2A08-2D88BE614948}"/>
          </ac:spMkLst>
        </pc:spChg>
        <pc:grpChg chg="add mod">
          <ac:chgData name="Tiago Miguel Correia Jorge" userId="465b0b12-b941-4816-a15a-7fefba3c9457" providerId="ADAL" clId="{D73A0CC4-7935-4AF4-B36B-6708D46C8DBA}" dt="2023-10-03T20:57:38.377" v="2509" actId="164"/>
          <ac:grpSpMkLst>
            <pc:docMk/>
            <pc:sldMk cId="3483719861" sldId="585"/>
            <ac:grpSpMk id="9" creationId="{0A893AA1-A53D-889D-1F84-A7738E6CB4E7}"/>
          </ac:grpSpMkLst>
        </pc:grpChg>
        <pc:picChg chg="mod">
          <ac:chgData name="Tiago Miguel Correia Jorge" userId="465b0b12-b941-4816-a15a-7fefba3c9457" providerId="ADAL" clId="{D73A0CC4-7935-4AF4-B36B-6708D46C8DBA}" dt="2023-10-03T20:57:38.377" v="2509" actId="164"/>
          <ac:picMkLst>
            <pc:docMk/>
            <pc:sldMk cId="3483719861" sldId="585"/>
            <ac:picMk id="5" creationId="{F605D4A4-5E9D-5FA1-E4A0-31E961801D6B}"/>
          </ac:picMkLst>
        </pc:picChg>
        <pc:picChg chg="del">
          <ac:chgData name="Tiago Miguel Correia Jorge" userId="465b0b12-b941-4816-a15a-7fefba3c9457" providerId="ADAL" clId="{D73A0CC4-7935-4AF4-B36B-6708D46C8DBA}" dt="2023-10-03T18:34:11.937" v="476" actId="478"/>
          <ac:picMkLst>
            <pc:docMk/>
            <pc:sldMk cId="3483719861" sldId="585"/>
            <ac:picMk id="12" creationId="{AD6BC5C5-493B-CFD2-C1A0-6D4FC075F067}"/>
          </ac:picMkLst>
        </pc:picChg>
      </pc:sldChg>
      <pc:sldChg chg="add del">
        <pc:chgData name="Tiago Miguel Correia Jorge" userId="465b0b12-b941-4816-a15a-7fefba3c9457" providerId="ADAL" clId="{D73A0CC4-7935-4AF4-B36B-6708D46C8DBA}" dt="2023-10-03T18:42:07.224" v="480"/>
        <pc:sldMkLst>
          <pc:docMk/>
          <pc:sldMk cId="3201425377" sldId="586"/>
        </pc:sldMkLst>
      </pc:sldChg>
      <pc:sldChg chg="add del">
        <pc:chgData name="Tiago Miguel Correia Jorge" userId="465b0b12-b941-4816-a15a-7fefba3c9457" providerId="ADAL" clId="{D73A0CC4-7935-4AF4-B36B-6708D46C8DBA}" dt="2023-10-03T18:42:11.884" v="482"/>
        <pc:sldMkLst>
          <pc:docMk/>
          <pc:sldMk cId="3544466251" sldId="586"/>
        </pc:sldMkLst>
      </pc:sldChg>
    </pc:docChg>
  </pc:docChgLst>
  <pc:docChgLst>
    <pc:chgData name="Octávio Mendes" userId="S::octavio.mendes.ext@spms.min-saude.pt::5572afd3-2ef6-4933-9f2e-202698667111" providerId="AD" clId="Web-{593D1AC9-5111-15A0-483B-4D4172E2AB32}"/>
    <pc:docChg chg="modSld">
      <pc:chgData name="Octávio Mendes" userId="S::octavio.mendes.ext@spms.min-saude.pt::5572afd3-2ef6-4933-9f2e-202698667111" providerId="AD" clId="Web-{593D1AC9-5111-15A0-483B-4D4172E2AB32}" dt="2023-05-03T08:35:49.646" v="3" actId="20577"/>
      <pc:docMkLst>
        <pc:docMk/>
      </pc:docMkLst>
      <pc:sldChg chg="modSp">
        <pc:chgData name="Octávio Mendes" userId="S::octavio.mendes.ext@spms.min-saude.pt::5572afd3-2ef6-4933-9f2e-202698667111" providerId="AD" clId="Web-{593D1AC9-5111-15A0-483B-4D4172E2AB32}" dt="2023-05-03T08:35:49.646" v="3" actId="20577"/>
        <pc:sldMkLst>
          <pc:docMk/>
          <pc:sldMk cId="1279322478" sldId="257"/>
        </pc:sldMkLst>
        <pc:spChg chg="mod">
          <ac:chgData name="Octávio Mendes" userId="S::octavio.mendes.ext@spms.min-saude.pt::5572afd3-2ef6-4933-9f2e-202698667111" providerId="AD" clId="Web-{593D1AC9-5111-15A0-483B-4D4172E2AB32}" dt="2023-05-03T08:35:49.646" v="3" actId="20577"/>
          <ac:spMkLst>
            <pc:docMk/>
            <pc:sldMk cId="1279322478" sldId="257"/>
            <ac:spMk id="8" creationId="{A0650820-53E1-4771-9E52-F146C2EC8205}"/>
          </ac:spMkLst>
        </pc:spChg>
      </pc:sldChg>
    </pc:docChg>
  </pc:docChgLst>
  <pc:docChgLst>
    <pc:chgData name="Hugo Castanheta" userId="47c1c2ed-0231-4d31-a6dd-05975b1edcb8" providerId="ADAL" clId="{E6C0FCD9-3BCA-40B2-9263-14F5B46D4917}"/>
    <pc:docChg chg="modSld">
      <pc:chgData name="Hugo Castanheta" userId="47c1c2ed-0231-4d31-a6dd-05975b1edcb8" providerId="ADAL" clId="{E6C0FCD9-3BCA-40B2-9263-14F5B46D4917}" dt="2023-05-08T16:47:05.246" v="34"/>
      <pc:docMkLst>
        <pc:docMk/>
      </pc:docMkLst>
      <pc:sldChg chg="addSp modSp mod">
        <pc:chgData name="Hugo Castanheta" userId="47c1c2ed-0231-4d31-a6dd-05975b1edcb8" providerId="ADAL" clId="{E6C0FCD9-3BCA-40B2-9263-14F5B46D4917}" dt="2023-05-08T16:46:28.484" v="12" actId="20577"/>
        <pc:sldMkLst>
          <pc:docMk/>
          <pc:sldMk cId="2254855711" sldId="258"/>
        </pc:sldMkLst>
        <pc:spChg chg="add mod">
          <ac:chgData name="Hugo Castanheta" userId="47c1c2ed-0231-4d31-a6dd-05975b1edcb8" providerId="ADAL" clId="{E6C0FCD9-3BCA-40B2-9263-14F5B46D4917}" dt="2023-05-08T16:46:28.484" v="12" actId="20577"/>
          <ac:spMkLst>
            <pc:docMk/>
            <pc:sldMk cId="2254855711" sldId="258"/>
            <ac:spMk id="3" creationId="{DE370C06-4143-667A-F8B1-141AC1101AC8}"/>
          </ac:spMkLst>
        </pc:spChg>
      </pc:sldChg>
      <pc:sldChg chg="addSp modSp">
        <pc:chgData name="Hugo Castanheta" userId="47c1c2ed-0231-4d31-a6dd-05975b1edcb8" providerId="ADAL" clId="{E6C0FCD9-3BCA-40B2-9263-14F5B46D4917}" dt="2023-05-08T16:46:35.504" v="13"/>
        <pc:sldMkLst>
          <pc:docMk/>
          <pc:sldMk cId="3291884604" sldId="519"/>
        </pc:sldMkLst>
        <pc:spChg chg="add mod">
          <ac:chgData name="Hugo Castanheta" userId="47c1c2ed-0231-4d31-a6dd-05975b1edcb8" providerId="ADAL" clId="{E6C0FCD9-3BCA-40B2-9263-14F5B46D4917}" dt="2023-05-08T16:46:35.504" v="13"/>
          <ac:spMkLst>
            <pc:docMk/>
            <pc:sldMk cId="3291884604" sldId="519"/>
            <ac:spMk id="2" creationId="{085A95B7-089A-ECA6-EA53-BA88E4FDFC43}"/>
          </ac:spMkLst>
        </pc:spChg>
      </pc:sldChg>
      <pc:sldChg chg="addSp modSp">
        <pc:chgData name="Hugo Castanheta" userId="47c1c2ed-0231-4d31-a6dd-05975b1edcb8" providerId="ADAL" clId="{E6C0FCD9-3BCA-40B2-9263-14F5B46D4917}" dt="2023-05-08T16:46:38.664" v="15"/>
        <pc:sldMkLst>
          <pc:docMk/>
          <pc:sldMk cId="823466440" sldId="520"/>
        </pc:sldMkLst>
        <pc:spChg chg="add mod">
          <ac:chgData name="Hugo Castanheta" userId="47c1c2ed-0231-4d31-a6dd-05975b1edcb8" providerId="ADAL" clId="{E6C0FCD9-3BCA-40B2-9263-14F5B46D4917}" dt="2023-05-08T16:46:38.664" v="15"/>
          <ac:spMkLst>
            <pc:docMk/>
            <pc:sldMk cId="823466440" sldId="520"/>
            <ac:spMk id="6" creationId="{31ABC765-D9F4-8159-28DA-BB8F768170E3}"/>
          </ac:spMkLst>
        </pc:spChg>
      </pc:sldChg>
      <pc:sldChg chg="addSp modSp">
        <pc:chgData name="Hugo Castanheta" userId="47c1c2ed-0231-4d31-a6dd-05975b1edcb8" providerId="ADAL" clId="{E6C0FCD9-3BCA-40B2-9263-14F5B46D4917}" dt="2023-05-08T16:46:40.006" v="16"/>
        <pc:sldMkLst>
          <pc:docMk/>
          <pc:sldMk cId="3940256320" sldId="521"/>
        </pc:sldMkLst>
        <pc:spChg chg="add mod">
          <ac:chgData name="Hugo Castanheta" userId="47c1c2ed-0231-4d31-a6dd-05975b1edcb8" providerId="ADAL" clId="{E6C0FCD9-3BCA-40B2-9263-14F5B46D4917}" dt="2023-05-08T16:46:40.006" v="16"/>
          <ac:spMkLst>
            <pc:docMk/>
            <pc:sldMk cId="3940256320" sldId="521"/>
            <ac:spMk id="2" creationId="{C281BD4B-964D-0C0F-6F5C-A139DC538564}"/>
          </ac:spMkLst>
        </pc:spChg>
      </pc:sldChg>
      <pc:sldChg chg="addSp modSp">
        <pc:chgData name="Hugo Castanheta" userId="47c1c2ed-0231-4d31-a6dd-05975b1edcb8" providerId="ADAL" clId="{E6C0FCD9-3BCA-40B2-9263-14F5B46D4917}" dt="2023-05-08T16:46:41.074" v="17"/>
        <pc:sldMkLst>
          <pc:docMk/>
          <pc:sldMk cId="1708163500" sldId="522"/>
        </pc:sldMkLst>
        <pc:spChg chg="add mod">
          <ac:chgData name="Hugo Castanheta" userId="47c1c2ed-0231-4d31-a6dd-05975b1edcb8" providerId="ADAL" clId="{E6C0FCD9-3BCA-40B2-9263-14F5B46D4917}" dt="2023-05-08T16:46:41.074" v="17"/>
          <ac:spMkLst>
            <pc:docMk/>
            <pc:sldMk cId="1708163500" sldId="522"/>
            <ac:spMk id="2" creationId="{E45F2119-F786-C5C2-3E37-41641385DB45}"/>
          </ac:spMkLst>
        </pc:spChg>
      </pc:sldChg>
      <pc:sldChg chg="addSp modSp">
        <pc:chgData name="Hugo Castanheta" userId="47c1c2ed-0231-4d31-a6dd-05975b1edcb8" providerId="ADAL" clId="{E6C0FCD9-3BCA-40B2-9263-14F5B46D4917}" dt="2023-05-08T16:46:42.034" v="18"/>
        <pc:sldMkLst>
          <pc:docMk/>
          <pc:sldMk cId="2739771933" sldId="523"/>
        </pc:sldMkLst>
        <pc:spChg chg="add mod">
          <ac:chgData name="Hugo Castanheta" userId="47c1c2ed-0231-4d31-a6dd-05975b1edcb8" providerId="ADAL" clId="{E6C0FCD9-3BCA-40B2-9263-14F5B46D4917}" dt="2023-05-08T16:46:42.034" v="18"/>
          <ac:spMkLst>
            <pc:docMk/>
            <pc:sldMk cId="2739771933" sldId="523"/>
            <ac:spMk id="2" creationId="{68444D5E-E3AE-EBB1-0057-4F7DBC8F4AD5}"/>
          </ac:spMkLst>
        </pc:spChg>
      </pc:sldChg>
      <pc:sldChg chg="addSp modSp">
        <pc:chgData name="Hugo Castanheta" userId="47c1c2ed-0231-4d31-a6dd-05975b1edcb8" providerId="ADAL" clId="{E6C0FCD9-3BCA-40B2-9263-14F5B46D4917}" dt="2023-05-08T16:46:37.065" v="14"/>
        <pc:sldMkLst>
          <pc:docMk/>
          <pc:sldMk cId="2976382497" sldId="537"/>
        </pc:sldMkLst>
        <pc:spChg chg="add mod">
          <ac:chgData name="Hugo Castanheta" userId="47c1c2ed-0231-4d31-a6dd-05975b1edcb8" providerId="ADAL" clId="{E6C0FCD9-3BCA-40B2-9263-14F5B46D4917}" dt="2023-05-08T16:46:37.065" v="14"/>
          <ac:spMkLst>
            <pc:docMk/>
            <pc:sldMk cId="2976382497" sldId="537"/>
            <ac:spMk id="6" creationId="{EA33F216-320A-735E-7FAA-2C1C4B92101C}"/>
          </ac:spMkLst>
        </pc:spChg>
      </pc:sldChg>
      <pc:sldChg chg="addSp modSp">
        <pc:chgData name="Hugo Castanheta" userId="47c1c2ed-0231-4d31-a6dd-05975b1edcb8" providerId="ADAL" clId="{E6C0FCD9-3BCA-40B2-9263-14F5B46D4917}" dt="2023-05-08T16:46:45.339" v="20"/>
        <pc:sldMkLst>
          <pc:docMk/>
          <pc:sldMk cId="478995963" sldId="539"/>
        </pc:sldMkLst>
        <pc:spChg chg="add mod">
          <ac:chgData name="Hugo Castanheta" userId="47c1c2ed-0231-4d31-a6dd-05975b1edcb8" providerId="ADAL" clId="{E6C0FCD9-3BCA-40B2-9263-14F5B46D4917}" dt="2023-05-08T16:46:45.339" v="20"/>
          <ac:spMkLst>
            <pc:docMk/>
            <pc:sldMk cId="478995963" sldId="539"/>
            <ac:spMk id="8" creationId="{1096AB54-7B43-0748-F3EC-D092556D045A}"/>
          </ac:spMkLst>
        </pc:spChg>
      </pc:sldChg>
      <pc:sldChg chg="addSp modSp">
        <pc:chgData name="Hugo Castanheta" userId="47c1c2ed-0231-4d31-a6dd-05975b1edcb8" providerId="ADAL" clId="{E6C0FCD9-3BCA-40B2-9263-14F5B46D4917}" dt="2023-05-08T16:46:46.634" v="21"/>
        <pc:sldMkLst>
          <pc:docMk/>
          <pc:sldMk cId="50821658" sldId="540"/>
        </pc:sldMkLst>
        <pc:spChg chg="add mod">
          <ac:chgData name="Hugo Castanheta" userId="47c1c2ed-0231-4d31-a6dd-05975b1edcb8" providerId="ADAL" clId="{E6C0FCD9-3BCA-40B2-9263-14F5B46D4917}" dt="2023-05-08T16:46:46.634" v="21"/>
          <ac:spMkLst>
            <pc:docMk/>
            <pc:sldMk cId="50821658" sldId="540"/>
            <ac:spMk id="2" creationId="{C0E77A88-9265-2312-C3AB-903B14C6A750}"/>
          </ac:spMkLst>
        </pc:spChg>
      </pc:sldChg>
      <pc:sldChg chg="addSp modSp">
        <pc:chgData name="Hugo Castanheta" userId="47c1c2ed-0231-4d31-a6dd-05975b1edcb8" providerId="ADAL" clId="{E6C0FCD9-3BCA-40B2-9263-14F5B46D4917}" dt="2023-05-08T16:46:47.884" v="22"/>
        <pc:sldMkLst>
          <pc:docMk/>
          <pc:sldMk cId="1244429619" sldId="541"/>
        </pc:sldMkLst>
        <pc:spChg chg="add mod">
          <ac:chgData name="Hugo Castanheta" userId="47c1c2ed-0231-4d31-a6dd-05975b1edcb8" providerId="ADAL" clId="{E6C0FCD9-3BCA-40B2-9263-14F5B46D4917}" dt="2023-05-08T16:46:47.884" v="22"/>
          <ac:spMkLst>
            <pc:docMk/>
            <pc:sldMk cId="1244429619" sldId="541"/>
            <ac:spMk id="9" creationId="{3CA595B0-9CA3-3CCB-7F56-A65065967F91}"/>
          </ac:spMkLst>
        </pc:spChg>
      </pc:sldChg>
      <pc:sldChg chg="addSp modSp">
        <pc:chgData name="Hugo Castanheta" userId="47c1c2ed-0231-4d31-a6dd-05975b1edcb8" providerId="ADAL" clId="{E6C0FCD9-3BCA-40B2-9263-14F5B46D4917}" dt="2023-05-08T16:46:49.264" v="23"/>
        <pc:sldMkLst>
          <pc:docMk/>
          <pc:sldMk cId="2406499496" sldId="542"/>
        </pc:sldMkLst>
        <pc:spChg chg="add mod">
          <ac:chgData name="Hugo Castanheta" userId="47c1c2ed-0231-4d31-a6dd-05975b1edcb8" providerId="ADAL" clId="{E6C0FCD9-3BCA-40B2-9263-14F5B46D4917}" dt="2023-05-08T16:46:49.264" v="23"/>
          <ac:spMkLst>
            <pc:docMk/>
            <pc:sldMk cId="2406499496" sldId="542"/>
            <ac:spMk id="2" creationId="{E6727A62-0E20-44B9-5944-F0BB0B7D3FDE}"/>
          </ac:spMkLst>
        </pc:spChg>
      </pc:sldChg>
      <pc:sldChg chg="addSp modSp">
        <pc:chgData name="Hugo Castanheta" userId="47c1c2ed-0231-4d31-a6dd-05975b1edcb8" providerId="ADAL" clId="{E6C0FCD9-3BCA-40B2-9263-14F5B46D4917}" dt="2023-05-08T16:46:50.714" v="24"/>
        <pc:sldMkLst>
          <pc:docMk/>
          <pc:sldMk cId="3448888987" sldId="543"/>
        </pc:sldMkLst>
        <pc:spChg chg="add mod">
          <ac:chgData name="Hugo Castanheta" userId="47c1c2ed-0231-4d31-a6dd-05975b1edcb8" providerId="ADAL" clId="{E6C0FCD9-3BCA-40B2-9263-14F5B46D4917}" dt="2023-05-08T16:46:50.714" v="24"/>
          <ac:spMkLst>
            <pc:docMk/>
            <pc:sldMk cId="3448888987" sldId="543"/>
            <ac:spMk id="7" creationId="{CC64CF7C-F1C3-2017-B856-B118ACE58799}"/>
          </ac:spMkLst>
        </pc:spChg>
      </pc:sldChg>
      <pc:sldChg chg="addSp modSp">
        <pc:chgData name="Hugo Castanheta" userId="47c1c2ed-0231-4d31-a6dd-05975b1edcb8" providerId="ADAL" clId="{E6C0FCD9-3BCA-40B2-9263-14F5B46D4917}" dt="2023-05-08T16:46:52.318" v="25"/>
        <pc:sldMkLst>
          <pc:docMk/>
          <pc:sldMk cId="1752477818" sldId="544"/>
        </pc:sldMkLst>
        <pc:spChg chg="add mod">
          <ac:chgData name="Hugo Castanheta" userId="47c1c2ed-0231-4d31-a6dd-05975b1edcb8" providerId="ADAL" clId="{E6C0FCD9-3BCA-40B2-9263-14F5B46D4917}" dt="2023-05-08T16:46:52.318" v="25"/>
          <ac:spMkLst>
            <pc:docMk/>
            <pc:sldMk cId="1752477818" sldId="544"/>
            <ac:spMk id="2" creationId="{3BA0A361-0378-105A-C81F-6BB3187270E9}"/>
          </ac:spMkLst>
        </pc:spChg>
      </pc:sldChg>
      <pc:sldChg chg="addSp modSp">
        <pc:chgData name="Hugo Castanheta" userId="47c1c2ed-0231-4d31-a6dd-05975b1edcb8" providerId="ADAL" clId="{E6C0FCD9-3BCA-40B2-9263-14F5B46D4917}" dt="2023-05-08T16:46:59.384" v="30"/>
        <pc:sldMkLst>
          <pc:docMk/>
          <pc:sldMk cId="2714657374" sldId="545"/>
        </pc:sldMkLst>
        <pc:spChg chg="add mod">
          <ac:chgData name="Hugo Castanheta" userId="47c1c2ed-0231-4d31-a6dd-05975b1edcb8" providerId="ADAL" clId="{E6C0FCD9-3BCA-40B2-9263-14F5B46D4917}" dt="2023-05-08T16:46:59.384" v="30"/>
          <ac:spMkLst>
            <pc:docMk/>
            <pc:sldMk cId="2714657374" sldId="545"/>
            <ac:spMk id="7" creationId="{C3E577A3-BF78-BAE7-BA92-CD6D77D44E68}"/>
          </ac:spMkLst>
        </pc:spChg>
      </pc:sldChg>
      <pc:sldChg chg="addSp modSp">
        <pc:chgData name="Hugo Castanheta" userId="47c1c2ed-0231-4d31-a6dd-05975b1edcb8" providerId="ADAL" clId="{E6C0FCD9-3BCA-40B2-9263-14F5B46D4917}" dt="2023-05-08T16:47:00.734" v="31"/>
        <pc:sldMkLst>
          <pc:docMk/>
          <pc:sldMk cId="3344852571" sldId="546"/>
        </pc:sldMkLst>
        <pc:spChg chg="add mod">
          <ac:chgData name="Hugo Castanheta" userId="47c1c2ed-0231-4d31-a6dd-05975b1edcb8" providerId="ADAL" clId="{E6C0FCD9-3BCA-40B2-9263-14F5B46D4917}" dt="2023-05-08T16:47:00.734" v="31"/>
          <ac:spMkLst>
            <pc:docMk/>
            <pc:sldMk cId="3344852571" sldId="546"/>
            <ac:spMk id="2" creationId="{F3058C1D-421C-CD6D-1C78-4F910E61EBAB}"/>
          </ac:spMkLst>
        </pc:spChg>
      </pc:sldChg>
      <pc:sldChg chg="addSp modSp">
        <pc:chgData name="Hugo Castanheta" userId="47c1c2ed-0231-4d31-a6dd-05975b1edcb8" providerId="ADAL" clId="{E6C0FCD9-3BCA-40B2-9263-14F5B46D4917}" dt="2023-05-08T16:46:58.134" v="29"/>
        <pc:sldMkLst>
          <pc:docMk/>
          <pc:sldMk cId="2833027029" sldId="547"/>
        </pc:sldMkLst>
        <pc:spChg chg="add mod">
          <ac:chgData name="Hugo Castanheta" userId="47c1c2ed-0231-4d31-a6dd-05975b1edcb8" providerId="ADAL" clId="{E6C0FCD9-3BCA-40B2-9263-14F5B46D4917}" dt="2023-05-08T16:46:58.134" v="29"/>
          <ac:spMkLst>
            <pc:docMk/>
            <pc:sldMk cId="2833027029" sldId="547"/>
            <ac:spMk id="7" creationId="{602C0686-4874-A5B2-1239-D375E26A8E16}"/>
          </ac:spMkLst>
        </pc:spChg>
      </pc:sldChg>
      <pc:sldChg chg="addSp modSp">
        <pc:chgData name="Hugo Castanheta" userId="47c1c2ed-0231-4d31-a6dd-05975b1edcb8" providerId="ADAL" clId="{E6C0FCD9-3BCA-40B2-9263-14F5B46D4917}" dt="2023-05-08T16:46:54.944" v="27"/>
        <pc:sldMkLst>
          <pc:docMk/>
          <pc:sldMk cId="3334830857" sldId="548"/>
        </pc:sldMkLst>
        <pc:spChg chg="add mod">
          <ac:chgData name="Hugo Castanheta" userId="47c1c2ed-0231-4d31-a6dd-05975b1edcb8" providerId="ADAL" clId="{E6C0FCD9-3BCA-40B2-9263-14F5B46D4917}" dt="2023-05-08T16:46:54.944" v="27"/>
          <ac:spMkLst>
            <pc:docMk/>
            <pc:sldMk cId="3334830857" sldId="548"/>
            <ac:spMk id="2" creationId="{C0EBE447-2A7B-3527-6CA2-7F070E71F9A3}"/>
          </ac:spMkLst>
        </pc:spChg>
      </pc:sldChg>
      <pc:sldChg chg="addSp modSp">
        <pc:chgData name="Hugo Castanheta" userId="47c1c2ed-0231-4d31-a6dd-05975b1edcb8" providerId="ADAL" clId="{E6C0FCD9-3BCA-40B2-9263-14F5B46D4917}" dt="2023-05-08T16:46:56.744" v="28"/>
        <pc:sldMkLst>
          <pc:docMk/>
          <pc:sldMk cId="2742425280" sldId="549"/>
        </pc:sldMkLst>
        <pc:spChg chg="add mod">
          <ac:chgData name="Hugo Castanheta" userId="47c1c2ed-0231-4d31-a6dd-05975b1edcb8" providerId="ADAL" clId="{E6C0FCD9-3BCA-40B2-9263-14F5B46D4917}" dt="2023-05-08T16:46:56.744" v="28"/>
          <ac:spMkLst>
            <pc:docMk/>
            <pc:sldMk cId="2742425280" sldId="549"/>
            <ac:spMk id="2" creationId="{44A75CF1-70F2-9EFE-88BA-393CB09B59DF}"/>
          </ac:spMkLst>
        </pc:spChg>
      </pc:sldChg>
      <pc:sldChg chg="addSp modSp">
        <pc:chgData name="Hugo Castanheta" userId="47c1c2ed-0231-4d31-a6dd-05975b1edcb8" providerId="ADAL" clId="{E6C0FCD9-3BCA-40B2-9263-14F5B46D4917}" dt="2023-05-08T16:47:05.246" v="34"/>
        <pc:sldMkLst>
          <pc:docMk/>
          <pc:sldMk cId="1661292308" sldId="550"/>
        </pc:sldMkLst>
        <pc:spChg chg="add mod">
          <ac:chgData name="Hugo Castanheta" userId="47c1c2ed-0231-4d31-a6dd-05975b1edcb8" providerId="ADAL" clId="{E6C0FCD9-3BCA-40B2-9263-14F5B46D4917}" dt="2023-05-08T16:47:05.246" v="34"/>
          <ac:spMkLst>
            <pc:docMk/>
            <pc:sldMk cId="1661292308" sldId="550"/>
            <ac:spMk id="5" creationId="{D919164E-64F2-C8A5-E283-DC027FA2B8EB}"/>
          </ac:spMkLst>
        </pc:spChg>
      </pc:sldChg>
      <pc:sldChg chg="addSp modSp">
        <pc:chgData name="Hugo Castanheta" userId="47c1c2ed-0231-4d31-a6dd-05975b1edcb8" providerId="ADAL" clId="{E6C0FCD9-3BCA-40B2-9263-14F5B46D4917}" dt="2023-05-08T16:46:53.530" v="26"/>
        <pc:sldMkLst>
          <pc:docMk/>
          <pc:sldMk cId="237458487" sldId="551"/>
        </pc:sldMkLst>
        <pc:spChg chg="add mod">
          <ac:chgData name="Hugo Castanheta" userId="47c1c2ed-0231-4d31-a6dd-05975b1edcb8" providerId="ADAL" clId="{E6C0FCD9-3BCA-40B2-9263-14F5B46D4917}" dt="2023-05-08T16:46:53.530" v="26"/>
          <ac:spMkLst>
            <pc:docMk/>
            <pc:sldMk cId="237458487" sldId="551"/>
            <ac:spMk id="6" creationId="{C643F863-ADD1-DB50-0EE3-ADB3EE0513F7}"/>
          </ac:spMkLst>
        </pc:spChg>
      </pc:sldChg>
      <pc:sldChg chg="addSp modSp">
        <pc:chgData name="Hugo Castanheta" userId="47c1c2ed-0231-4d31-a6dd-05975b1edcb8" providerId="ADAL" clId="{E6C0FCD9-3BCA-40B2-9263-14F5B46D4917}" dt="2023-05-08T16:47:03.884" v="33"/>
        <pc:sldMkLst>
          <pc:docMk/>
          <pc:sldMk cId="4142847531" sldId="552"/>
        </pc:sldMkLst>
        <pc:spChg chg="add mod">
          <ac:chgData name="Hugo Castanheta" userId="47c1c2ed-0231-4d31-a6dd-05975b1edcb8" providerId="ADAL" clId="{E6C0FCD9-3BCA-40B2-9263-14F5B46D4917}" dt="2023-05-08T16:47:03.884" v="33"/>
          <ac:spMkLst>
            <pc:docMk/>
            <pc:sldMk cId="4142847531" sldId="552"/>
            <ac:spMk id="2" creationId="{225911E4-672D-B1EF-BA1F-90FC16E7D04A}"/>
          </ac:spMkLst>
        </pc:spChg>
      </pc:sldChg>
      <pc:sldChg chg="addSp modSp">
        <pc:chgData name="Hugo Castanheta" userId="47c1c2ed-0231-4d31-a6dd-05975b1edcb8" providerId="ADAL" clId="{E6C0FCD9-3BCA-40B2-9263-14F5B46D4917}" dt="2023-05-08T16:47:01.974" v="32"/>
        <pc:sldMkLst>
          <pc:docMk/>
          <pc:sldMk cId="4097659240" sldId="553"/>
        </pc:sldMkLst>
        <pc:spChg chg="add mod">
          <ac:chgData name="Hugo Castanheta" userId="47c1c2ed-0231-4d31-a6dd-05975b1edcb8" providerId="ADAL" clId="{E6C0FCD9-3BCA-40B2-9263-14F5B46D4917}" dt="2023-05-08T16:47:01.974" v="32"/>
          <ac:spMkLst>
            <pc:docMk/>
            <pc:sldMk cId="4097659240" sldId="553"/>
            <ac:spMk id="7" creationId="{BE5FA037-5A37-7910-EAFF-2A22017055EA}"/>
          </ac:spMkLst>
        </pc:spChg>
      </pc:sldChg>
      <pc:sldChg chg="addSp modSp">
        <pc:chgData name="Hugo Castanheta" userId="47c1c2ed-0231-4d31-a6dd-05975b1edcb8" providerId="ADAL" clId="{E6C0FCD9-3BCA-40B2-9263-14F5B46D4917}" dt="2023-05-08T16:46:43.304" v="19"/>
        <pc:sldMkLst>
          <pc:docMk/>
          <pc:sldMk cId="1418743968" sldId="554"/>
        </pc:sldMkLst>
        <pc:spChg chg="add mod">
          <ac:chgData name="Hugo Castanheta" userId="47c1c2ed-0231-4d31-a6dd-05975b1edcb8" providerId="ADAL" clId="{E6C0FCD9-3BCA-40B2-9263-14F5B46D4917}" dt="2023-05-08T16:46:43.304" v="19"/>
          <ac:spMkLst>
            <pc:docMk/>
            <pc:sldMk cId="1418743968" sldId="554"/>
            <ac:spMk id="6" creationId="{73E931C2-4FBE-E597-F9E5-971A0B5CDACF}"/>
          </ac:spMkLst>
        </pc:spChg>
      </pc:sldChg>
    </pc:docChg>
  </pc:docChgLst>
  <pc:docChgLst>
    <pc:chgData name="Pedro Lisboa" userId="S::pedro.lisboa.ext@spms.min-saude.pt::9984163f-03ba-4470-b3c8-b7003b69de2f" providerId="AD" clId="Web-{C3C6C287-ABC4-B1C8-52A1-6304A9526E04}"/>
    <pc:docChg chg="modSld">
      <pc:chgData name="Pedro Lisboa" userId="S::pedro.lisboa.ext@spms.min-saude.pt::9984163f-03ba-4470-b3c8-b7003b69de2f" providerId="AD" clId="Web-{C3C6C287-ABC4-B1C8-52A1-6304A9526E04}" dt="2023-05-02T15:54:27.561" v="0" actId="1076"/>
      <pc:docMkLst>
        <pc:docMk/>
      </pc:docMkLst>
      <pc:sldChg chg="modSp">
        <pc:chgData name="Pedro Lisboa" userId="S::pedro.lisboa.ext@spms.min-saude.pt::9984163f-03ba-4470-b3c8-b7003b69de2f" providerId="AD" clId="Web-{C3C6C287-ABC4-B1C8-52A1-6304A9526E04}" dt="2023-05-02T15:54:27.561" v="0" actId="1076"/>
        <pc:sldMkLst>
          <pc:docMk/>
          <pc:sldMk cId="2976382497" sldId="537"/>
        </pc:sldMkLst>
        <pc:graphicFrameChg chg="mod">
          <ac:chgData name="Pedro Lisboa" userId="S::pedro.lisboa.ext@spms.min-saude.pt::9984163f-03ba-4470-b3c8-b7003b69de2f" providerId="AD" clId="Web-{C3C6C287-ABC4-B1C8-52A1-6304A9526E04}" dt="2023-05-02T15:54:27.561" v="0" actId="1076"/>
          <ac:graphicFrameMkLst>
            <pc:docMk/>
            <pc:sldMk cId="2976382497" sldId="537"/>
            <ac:graphicFrameMk id="2" creationId="{70852BDD-3E71-7EB1-253D-D3901E7350D9}"/>
          </ac:graphicFrameMkLst>
        </pc:graphicFrameChg>
      </pc:sldChg>
    </pc:docChg>
  </pc:docChgLst>
  <pc:docChgLst>
    <pc:chgData name="Octávio Mendes" userId="S::octavio.mendes.ext@spms.min-saude.pt::5572afd3-2ef6-4933-9f2e-202698667111" providerId="AD" clId="Web-{4DAC4248-E3CB-5EAC-3240-3C9159ECE3AE}"/>
    <pc:docChg chg="modSld">
      <pc:chgData name="Octávio Mendes" userId="S::octavio.mendes.ext@spms.min-saude.pt::5572afd3-2ef6-4933-9f2e-202698667111" providerId="AD" clId="Web-{4DAC4248-E3CB-5EAC-3240-3C9159ECE3AE}" dt="2023-05-03T10:12:50.198" v="3" actId="20577"/>
      <pc:docMkLst>
        <pc:docMk/>
      </pc:docMkLst>
      <pc:sldChg chg="modSp">
        <pc:chgData name="Octávio Mendes" userId="S::octavio.mendes.ext@spms.min-saude.pt::5572afd3-2ef6-4933-9f2e-202698667111" providerId="AD" clId="Web-{4DAC4248-E3CB-5EAC-3240-3C9159ECE3AE}" dt="2023-05-03T10:12:50.198" v="3" actId="20577"/>
        <pc:sldMkLst>
          <pc:docMk/>
          <pc:sldMk cId="1279322478" sldId="257"/>
        </pc:sldMkLst>
        <pc:spChg chg="mod">
          <ac:chgData name="Octávio Mendes" userId="S::octavio.mendes.ext@spms.min-saude.pt::5572afd3-2ef6-4933-9f2e-202698667111" providerId="AD" clId="Web-{4DAC4248-E3CB-5EAC-3240-3C9159ECE3AE}" dt="2023-05-03T10:12:50.198" v="3" actId="20577"/>
          <ac:spMkLst>
            <pc:docMk/>
            <pc:sldMk cId="1279322478" sldId="257"/>
            <ac:spMk id="8" creationId="{A0650820-53E1-4771-9E52-F146C2EC8205}"/>
          </ac:spMkLst>
        </pc:spChg>
      </pc:sldChg>
    </pc:docChg>
  </pc:docChgLst>
  <pc:docChgLst>
    <pc:chgData name="Octávio Mendes" userId="S::octavio.mendes.ext@spms.min-saude.pt::5572afd3-2ef6-4933-9f2e-202698667111" providerId="AD" clId="Web-{B9054C32-6E47-B388-90C8-ADDD74CC5083}"/>
    <pc:docChg chg="modSld sldOrd">
      <pc:chgData name="Octávio Mendes" userId="S::octavio.mendes.ext@spms.min-saude.pt::5572afd3-2ef6-4933-9f2e-202698667111" providerId="AD" clId="Web-{B9054C32-6E47-B388-90C8-ADDD74CC5083}" dt="2023-05-03T10:03:36.497" v="227"/>
      <pc:docMkLst>
        <pc:docMk/>
      </pc:docMkLst>
      <pc:sldChg chg="modSp">
        <pc:chgData name="Octávio Mendes" userId="S::octavio.mendes.ext@spms.min-saude.pt::5572afd3-2ef6-4933-9f2e-202698667111" providerId="AD" clId="Web-{B9054C32-6E47-B388-90C8-ADDD74CC5083}" dt="2023-05-03T08:37:46.553" v="6" actId="20577"/>
        <pc:sldMkLst>
          <pc:docMk/>
          <pc:sldMk cId="1279322478" sldId="257"/>
        </pc:sldMkLst>
        <pc:spChg chg="mod">
          <ac:chgData name="Octávio Mendes" userId="S::octavio.mendes.ext@spms.min-saude.pt::5572afd3-2ef6-4933-9f2e-202698667111" providerId="AD" clId="Web-{B9054C32-6E47-B388-90C8-ADDD74CC5083}" dt="2023-05-03T08:37:46.553" v="6" actId="20577"/>
          <ac:spMkLst>
            <pc:docMk/>
            <pc:sldMk cId="1279322478" sldId="257"/>
            <ac:spMk id="4" creationId="{87EC3963-536C-A040-98B1-E744B6328EF1}"/>
          </ac:spMkLst>
        </pc:spChg>
      </pc:sldChg>
      <pc:sldChg chg="modSp">
        <pc:chgData name="Octávio Mendes" userId="S::octavio.mendes.ext@spms.min-saude.pt::5572afd3-2ef6-4933-9f2e-202698667111" providerId="AD" clId="Web-{B9054C32-6E47-B388-90C8-ADDD74CC5083}" dt="2023-05-03T08:38:34.118" v="9" actId="1076"/>
        <pc:sldMkLst>
          <pc:docMk/>
          <pc:sldMk cId="2254855711" sldId="258"/>
        </pc:sldMkLst>
        <pc:spChg chg="mod">
          <ac:chgData name="Octávio Mendes" userId="S::octavio.mendes.ext@spms.min-saude.pt::5572afd3-2ef6-4933-9f2e-202698667111" providerId="AD" clId="Web-{B9054C32-6E47-B388-90C8-ADDD74CC5083}" dt="2023-05-03T08:38:34.118" v="9" actId="1076"/>
          <ac:spMkLst>
            <pc:docMk/>
            <pc:sldMk cId="2254855711" sldId="258"/>
            <ac:spMk id="9" creationId="{0DB419D4-4AA0-09B5-C084-A4060CC3FD74}"/>
          </ac:spMkLst>
        </pc:spChg>
        <pc:spChg chg="mod">
          <ac:chgData name="Octávio Mendes" userId="S::octavio.mendes.ext@spms.min-saude.pt::5572afd3-2ef6-4933-9f2e-202698667111" providerId="AD" clId="Web-{B9054C32-6E47-B388-90C8-ADDD74CC5083}" dt="2023-05-03T08:36:59.614" v="3" actId="20577"/>
          <ac:spMkLst>
            <pc:docMk/>
            <pc:sldMk cId="2254855711" sldId="258"/>
            <ac:spMk id="13" creationId="{125189B9-9717-C38D-284D-FD8627CE1859}"/>
          </ac:spMkLst>
        </pc:spChg>
      </pc:sldChg>
      <pc:sldChg chg="modSp">
        <pc:chgData name="Octávio Mendes" userId="S::octavio.mendes.ext@spms.min-saude.pt::5572afd3-2ef6-4933-9f2e-202698667111" providerId="AD" clId="Web-{B9054C32-6E47-B388-90C8-ADDD74CC5083}" dt="2023-05-03T08:58:02.846" v="176" actId="1076"/>
        <pc:sldMkLst>
          <pc:docMk/>
          <pc:sldMk cId="3291884604" sldId="519"/>
        </pc:sldMkLst>
        <pc:spChg chg="mod">
          <ac:chgData name="Octávio Mendes" userId="S::octavio.mendes.ext@spms.min-saude.pt::5572afd3-2ef6-4933-9f2e-202698667111" providerId="AD" clId="Web-{B9054C32-6E47-B388-90C8-ADDD74CC5083}" dt="2023-05-03T08:58:02.846" v="176" actId="1076"/>
          <ac:spMkLst>
            <pc:docMk/>
            <pc:sldMk cId="3291884604" sldId="519"/>
            <ac:spMk id="3" creationId="{47438CC7-E7F7-3247-814B-F2B22CA47665}"/>
          </ac:spMkLst>
        </pc:spChg>
        <pc:graphicFrameChg chg="mod">
          <ac:chgData name="Octávio Mendes" userId="S::octavio.mendes.ext@spms.min-saude.pt::5572afd3-2ef6-4933-9f2e-202698667111" providerId="AD" clId="Web-{B9054C32-6E47-B388-90C8-ADDD74CC5083}" dt="2023-05-03T08:57:49.955" v="175" actId="1076"/>
          <ac:graphicFrameMkLst>
            <pc:docMk/>
            <pc:sldMk cId="3291884604" sldId="519"/>
            <ac:graphicFrameMk id="14" creationId="{84325309-75AD-3E24-22BF-7D515DB51BA8}"/>
          </ac:graphicFrameMkLst>
        </pc:graphicFrameChg>
      </pc:sldChg>
      <pc:sldChg chg="modSp">
        <pc:chgData name="Octávio Mendes" userId="S::octavio.mendes.ext@spms.min-saude.pt::5572afd3-2ef6-4933-9f2e-202698667111" providerId="AD" clId="Web-{B9054C32-6E47-B388-90C8-ADDD74CC5083}" dt="2023-05-03T08:40:08.496" v="22" actId="1076"/>
        <pc:sldMkLst>
          <pc:docMk/>
          <pc:sldMk cId="823466440" sldId="520"/>
        </pc:sldMkLst>
        <pc:spChg chg="mod">
          <ac:chgData name="Octávio Mendes" userId="S::octavio.mendes.ext@spms.min-saude.pt::5572afd3-2ef6-4933-9f2e-202698667111" providerId="AD" clId="Web-{B9054C32-6E47-B388-90C8-ADDD74CC5083}" dt="2023-05-03T08:40:08.496" v="22" actId="1076"/>
          <ac:spMkLst>
            <pc:docMk/>
            <pc:sldMk cId="823466440" sldId="520"/>
            <ac:spMk id="3" creationId="{47438CC7-E7F7-3247-814B-F2B22CA47665}"/>
          </ac:spMkLst>
        </pc:spChg>
      </pc:sldChg>
      <pc:sldChg chg="modSp">
        <pc:chgData name="Octávio Mendes" userId="S::octavio.mendes.ext@spms.min-saude.pt::5572afd3-2ef6-4933-9f2e-202698667111" providerId="AD" clId="Web-{B9054C32-6E47-B388-90C8-ADDD74CC5083}" dt="2023-05-03T08:40:27.559" v="26" actId="1076"/>
        <pc:sldMkLst>
          <pc:docMk/>
          <pc:sldMk cId="3940256320" sldId="521"/>
        </pc:sldMkLst>
        <pc:spChg chg="mod">
          <ac:chgData name="Octávio Mendes" userId="S::octavio.mendes.ext@spms.min-saude.pt::5572afd3-2ef6-4933-9f2e-202698667111" providerId="AD" clId="Web-{B9054C32-6E47-B388-90C8-ADDD74CC5083}" dt="2023-05-03T08:40:27.559" v="26" actId="1076"/>
          <ac:spMkLst>
            <pc:docMk/>
            <pc:sldMk cId="3940256320" sldId="521"/>
            <ac:spMk id="3" creationId="{47438CC7-E7F7-3247-814B-F2B22CA47665}"/>
          </ac:spMkLst>
        </pc:spChg>
      </pc:sldChg>
      <pc:sldChg chg="modSp">
        <pc:chgData name="Octávio Mendes" userId="S::octavio.mendes.ext@spms.min-saude.pt::5572afd3-2ef6-4933-9f2e-202698667111" providerId="AD" clId="Web-{B9054C32-6E47-B388-90C8-ADDD74CC5083}" dt="2023-05-03T08:41:41.124" v="32" actId="1076"/>
        <pc:sldMkLst>
          <pc:docMk/>
          <pc:sldMk cId="1708163500" sldId="522"/>
        </pc:sldMkLst>
        <pc:spChg chg="mod">
          <ac:chgData name="Octávio Mendes" userId="S::octavio.mendes.ext@spms.min-saude.pt::5572afd3-2ef6-4933-9f2e-202698667111" providerId="AD" clId="Web-{B9054C32-6E47-B388-90C8-ADDD74CC5083}" dt="2023-05-03T08:41:41.124" v="32" actId="1076"/>
          <ac:spMkLst>
            <pc:docMk/>
            <pc:sldMk cId="1708163500" sldId="522"/>
            <ac:spMk id="3" creationId="{47438CC7-E7F7-3247-814B-F2B22CA47665}"/>
          </ac:spMkLst>
        </pc:spChg>
      </pc:sldChg>
      <pc:sldChg chg="modSp">
        <pc:chgData name="Octávio Mendes" userId="S::octavio.mendes.ext@spms.min-saude.pt::5572afd3-2ef6-4933-9f2e-202698667111" providerId="AD" clId="Web-{B9054C32-6E47-B388-90C8-ADDD74CC5083}" dt="2023-05-03T08:41:56.468" v="37" actId="1076"/>
        <pc:sldMkLst>
          <pc:docMk/>
          <pc:sldMk cId="2739771933" sldId="523"/>
        </pc:sldMkLst>
        <pc:spChg chg="mod">
          <ac:chgData name="Octávio Mendes" userId="S::octavio.mendes.ext@spms.min-saude.pt::5572afd3-2ef6-4933-9f2e-202698667111" providerId="AD" clId="Web-{B9054C32-6E47-B388-90C8-ADDD74CC5083}" dt="2023-05-03T08:41:56.468" v="37" actId="1076"/>
          <ac:spMkLst>
            <pc:docMk/>
            <pc:sldMk cId="2739771933" sldId="523"/>
            <ac:spMk id="3" creationId="{47438CC7-E7F7-3247-814B-F2B22CA47665}"/>
          </ac:spMkLst>
        </pc:spChg>
      </pc:sldChg>
      <pc:sldChg chg="modSp">
        <pc:chgData name="Octávio Mendes" userId="S::octavio.mendes.ext@spms.min-saude.pt::5572afd3-2ef6-4933-9f2e-202698667111" providerId="AD" clId="Web-{B9054C32-6E47-B388-90C8-ADDD74CC5083}" dt="2023-05-03T08:58:11.112" v="177" actId="1076"/>
        <pc:sldMkLst>
          <pc:docMk/>
          <pc:sldMk cId="2976382497" sldId="537"/>
        </pc:sldMkLst>
        <pc:spChg chg="mod">
          <ac:chgData name="Octávio Mendes" userId="S::octavio.mendes.ext@spms.min-saude.pt::5572afd3-2ef6-4933-9f2e-202698667111" providerId="AD" clId="Web-{B9054C32-6E47-B388-90C8-ADDD74CC5083}" dt="2023-05-03T08:39:34.510" v="17" actId="1076"/>
          <ac:spMkLst>
            <pc:docMk/>
            <pc:sldMk cId="2976382497" sldId="537"/>
            <ac:spMk id="3" creationId="{47438CC7-E7F7-3247-814B-F2B22CA47665}"/>
          </ac:spMkLst>
        </pc:spChg>
        <pc:graphicFrameChg chg="mod">
          <ac:chgData name="Octávio Mendes" userId="S::octavio.mendes.ext@spms.min-saude.pt::5572afd3-2ef6-4933-9f2e-202698667111" providerId="AD" clId="Web-{B9054C32-6E47-B388-90C8-ADDD74CC5083}" dt="2023-05-03T08:58:11.112" v="177" actId="1076"/>
          <ac:graphicFrameMkLst>
            <pc:docMk/>
            <pc:sldMk cId="2976382497" sldId="537"/>
            <ac:graphicFrameMk id="2" creationId="{70852BDD-3E71-7EB1-253D-D3901E7350D9}"/>
          </ac:graphicFrameMkLst>
        </pc:graphicFrameChg>
      </pc:sldChg>
      <pc:sldChg chg="modSp">
        <pc:chgData name="Octávio Mendes" userId="S::octavio.mendes.ext@spms.min-saude.pt::5572afd3-2ef6-4933-9f2e-202698667111" providerId="AD" clId="Web-{B9054C32-6E47-B388-90C8-ADDD74CC5083}" dt="2023-05-03T08:45:33.992" v="96" actId="1076"/>
        <pc:sldMkLst>
          <pc:docMk/>
          <pc:sldMk cId="478995963" sldId="539"/>
        </pc:sldMkLst>
        <pc:spChg chg="mod">
          <ac:chgData name="Octávio Mendes" userId="S::octavio.mendes.ext@spms.min-saude.pt::5572afd3-2ef6-4933-9f2e-202698667111" providerId="AD" clId="Web-{B9054C32-6E47-B388-90C8-ADDD74CC5083}" dt="2023-05-03T08:45:33.992" v="96" actId="1076"/>
          <ac:spMkLst>
            <pc:docMk/>
            <pc:sldMk cId="478995963" sldId="539"/>
            <ac:spMk id="3" creationId="{47438CC7-E7F7-3247-814B-F2B22CA47665}"/>
          </ac:spMkLst>
        </pc:spChg>
      </pc:sldChg>
      <pc:sldChg chg="modSp">
        <pc:chgData name="Octávio Mendes" userId="S::octavio.mendes.ext@spms.min-saude.pt::5572afd3-2ef6-4933-9f2e-202698667111" providerId="AD" clId="Web-{B9054C32-6E47-B388-90C8-ADDD74CC5083}" dt="2023-05-03T08:46:35.338" v="103" actId="1076"/>
        <pc:sldMkLst>
          <pc:docMk/>
          <pc:sldMk cId="50821658" sldId="540"/>
        </pc:sldMkLst>
        <pc:spChg chg="mod">
          <ac:chgData name="Octávio Mendes" userId="S::octavio.mendes.ext@spms.min-saude.pt::5572afd3-2ef6-4933-9f2e-202698667111" providerId="AD" clId="Web-{B9054C32-6E47-B388-90C8-ADDD74CC5083}" dt="2023-05-03T08:46:35.338" v="103" actId="1076"/>
          <ac:spMkLst>
            <pc:docMk/>
            <pc:sldMk cId="50821658" sldId="540"/>
            <ac:spMk id="3" creationId="{47438CC7-E7F7-3247-814B-F2B22CA47665}"/>
          </ac:spMkLst>
        </pc:spChg>
      </pc:sldChg>
      <pc:sldChg chg="modSp">
        <pc:chgData name="Octávio Mendes" userId="S::octavio.mendes.ext@spms.min-saude.pt::5572afd3-2ef6-4933-9f2e-202698667111" providerId="AD" clId="Web-{B9054C32-6E47-B388-90C8-ADDD74CC5083}" dt="2023-05-03T08:47:27.527" v="108" actId="1076"/>
        <pc:sldMkLst>
          <pc:docMk/>
          <pc:sldMk cId="1244429619" sldId="541"/>
        </pc:sldMkLst>
        <pc:spChg chg="mod">
          <ac:chgData name="Octávio Mendes" userId="S::octavio.mendes.ext@spms.min-saude.pt::5572afd3-2ef6-4933-9f2e-202698667111" providerId="AD" clId="Web-{B9054C32-6E47-B388-90C8-ADDD74CC5083}" dt="2023-05-03T08:47:27.527" v="108" actId="1076"/>
          <ac:spMkLst>
            <pc:docMk/>
            <pc:sldMk cId="1244429619" sldId="541"/>
            <ac:spMk id="3" creationId="{47438CC7-E7F7-3247-814B-F2B22CA47665}"/>
          </ac:spMkLst>
        </pc:spChg>
      </pc:sldChg>
      <pc:sldChg chg="addSp delSp modSp">
        <pc:chgData name="Octávio Mendes" userId="S::octavio.mendes.ext@spms.min-saude.pt::5572afd3-2ef6-4933-9f2e-202698667111" providerId="AD" clId="Web-{B9054C32-6E47-B388-90C8-ADDD74CC5083}" dt="2023-05-03T09:10:10.888" v="204" actId="20577"/>
        <pc:sldMkLst>
          <pc:docMk/>
          <pc:sldMk cId="2406499496" sldId="542"/>
        </pc:sldMkLst>
        <pc:spChg chg="mod">
          <ac:chgData name="Octávio Mendes" userId="S::octavio.mendes.ext@spms.min-saude.pt::5572afd3-2ef6-4933-9f2e-202698667111" providerId="AD" clId="Web-{B9054C32-6E47-B388-90C8-ADDD74CC5083}" dt="2023-05-03T08:59:19.318" v="182" actId="1076"/>
          <ac:spMkLst>
            <pc:docMk/>
            <pc:sldMk cId="2406499496" sldId="542"/>
            <ac:spMk id="3" creationId="{47438CC7-E7F7-3247-814B-F2B22CA47665}"/>
          </ac:spMkLst>
        </pc:spChg>
        <pc:spChg chg="mod">
          <ac:chgData name="Octávio Mendes" userId="S::octavio.mendes.ext@spms.min-saude.pt::5572afd3-2ef6-4933-9f2e-202698667111" providerId="AD" clId="Web-{B9054C32-6E47-B388-90C8-ADDD74CC5083}" dt="2023-05-03T08:59:35.803" v="183" actId="1076"/>
          <ac:spMkLst>
            <pc:docMk/>
            <pc:sldMk cId="2406499496" sldId="542"/>
            <ac:spMk id="9" creationId="{EA6DBB1A-A176-7778-2A0D-689E649F7602}"/>
          </ac:spMkLst>
        </pc:spChg>
        <pc:spChg chg="add del mod">
          <ac:chgData name="Octávio Mendes" userId="S::octavio.mendes.ext@spms.min-saude.pt::5572afd3-2ef6-4933-9f2e-202698667111" providerId="AD" clId="Web-{B9054C32-6E47-B388-90C8-ADDD74CC5083}" dt="2023-05-03T09:09:03.166" v="190"/>
          <ac:spMkLst>
            <pc:docMk/>
            <pc:sldMk cId="2406499496" sldId="542"/>
            <ac:spMk id="18" creationId="{4E4A91FD-4AD4-EDB3-D7C6-956B1D476BE2}"/>
          </ac:spMkLst>
        </pc:spChg>
        <pc:spChg chg="add mod">
          <ac:chgData name="Octávio Mendes" userId="S::octavio.mendes.ext@spms.min-saude.pt::5572afd3-2ef6-4933-9f2e-202698667111" providerId="AD" clId="Web-{B9054C32-6E47-B388-90C8-ADDD74CC5083}" dt="2023-05-03T09:10:10.888" v="204" actId="20577"/>
          <ac:spMkLst>
            <pc:docMk/>
            <pc:sldMk cId="2406499496" sldId="542"/>
            <ac:spMk id="24" creationId="{5F6022DD-C647-6A26-F2F0-1E140CC444C7}"/>
          </ac:spMkLst>
        </pc:spChg>
        <pc:graphicFrameChg chg="mod">
          <ac:chgData name="Octávio Mendes" userId="S::octavio.mendes.ext@spms.min-saude.pt::5572afd3-2ef6-4933-9f2e-202698667111" providerId="AD" clId="Web-{B9054C32-6E47-B388-90C8-ADDD74CC5083}" dt="2023-05-03T08:59:35.896" v="184" actId="1076"/>
          <ac:graphicFrameMkLst>
            <pc:docMk/>
            <pc:sldMk cId="2406499496" sldId="542"/>
            <ac:graphicFrameMk id="10" creationId="{CAC55157-F317-7930-E063-9176CCA9BF20}"/>
          </ac:graphicFrameMkLst>
        </pc:graphicFrameChg>
        <pc:picChg chg="mod">
          <ac:chgData name="Octávio Mendes" userId="S::octavio.mendes.ext@spms.min-saude.pt::5572afd3-2ef6-4933-9f2e-202698667111" providerId="AD" clId="Web-{B9054C32-6E47-B388-90C8-ADDD74CC5083}" dt="2023-05-03T08:59:35.975" v="185" actId="1076"/>
          <ac:picMkLst>
            <pc:docMk/>
            <pc:sldMk cId="2406499496" sldId="542"/>
            <ac:picMk id="11" creationId="{DAF6F312-34FB-8AE2-3426-A93B44C2EB18}"/>
          </ac:picMkLst>
        </pc:picChg>
        <pc:picChg chg="mod">
          <ac:chgData name="Octávio Mendes" userId="S::octavio.mendes.ext@spms.min-saude.pt::5572afd3-2ef6-4933-9f2e-202698667111" providerId="AD" clId="Web-{B9054C32-6E47-B388-90C8-ADDD74CC5083}" dt="2023-05-03T08:59:36.006" v="186" actId="1076"/>
          <ac:picMkLst>
            <pc:docMk/>
            <pc:sldMk cId="2406499496" sldId="542"/>
            <ac:picMk id="12" creationId="{45E00C6F-E51F-07CB-C2E3-B6CC1401BE8D}"/>
          </ac:picMkLst>
        </pc:picChg>
      </pc:sldChg>
      <pc:sldChg chg="modSp">
        <pc:chgData name="Octávio Mendes" userId="S::octavio.mendes.ext@spms.min-saude.pt::5572afd3-2ef6-4933-9f2e-202698667111" providerId="AD" clId="Web-{B9054C32-6E47-B388-90C8-ADDD74CC5083}" dt="2023-05-03T08:48:18.982" v="120" actId="1076"/>
        <pc:sldMkLst>
          <pc:docMk/>
          <pc:sldMk cId="3448888987" sldId="543"/>
        </pc:sldMkLst>
        <pc:spChg chg="mod">
          <ac:chgData name="Octávio Mendes" userId="S::octavio.mendes.ext@spms.min-saude.pt::5572afd3-2ef6-4933-9f2e-202698667111" providerId="AD" clId="Web-{B9054C32-6E47-B388-90C8-ADDD74CC5083}" dt="2023-05-03T08:48:18.982" v="120" actId="1076"/>
          <ac:spMkLst>
            <pc:docMk/>
            <pc:sldMk cId="3448888987" sldId="543"/>
            <ac:spMk id="3" creationId="{47438CC7-E7F7-3247-814B-F2B22CA47665}"/>
          </ac:spMkLst>
        </pc:spChg>
      </pc:sldChg>
      <pc:sldChg chg="modSp">
        <pc:chgData name="Octávio Mendes" userId="S::octavio.mendes.ext@spms.min-saude.pt::5572afd3-2ef6-4933-9f2e-202698667111" providerId="AD" clId="Web-{B9054C32-6E47-B388-90C8-ADDD74CC5083}" dt="2023-05-03T08:48:43.764" v="126" actId="1076"/>
        <pc:sldMkLst>
          <pc:docMk/>
          <pc:sldMk cId="1752477818" sldId="544"/>
        </pc:sldMkLst>
        <pc:spChg chg="mod">
          <ac:chgData name="Octávio Mendes" userId="S::octavio.mendes.ext@spms.min-saude.pt::5572afd3-2ef6-4933-9f2e-202698667111" providerId="AD" clId="Web-{B9054C32-6E47-B388-90C8-ADDD74CC5083}" dt="2023-05-03T08:48:43.764" v="126" actId="1076"/>
          <ac:spMkLst>
            <pc:docMk/>
            <pc:sldMk cId="1752477818" sldId="544"/>
            <ac:spMk id="3" creationId="{47438CC7-E7F7-3247-814B-F2B22CA47665}"/>
          </ac:spMkLst>
        </pc:spChg>
      </pc:sldChg>
      <pc:sldChg chg="modSp ord">
        <pc:chgData name="Octávio Mendes" userId="S::octavio.mendes.ext@spms.min-saude.pt::5572afd3-2ef6-4933-9f2e-202698667111" providerId="AD" clId="Web-{B9054C32-6E47-B388-90C8-ADDD74CC5083}" dt="2023-05-03T09:58:42.928" v="207"/>
        <pc:sldMkLst>
          <pc:docMk/>
          <pc:sldMk cId="2714657374" sldId="545"/>
        </pc:sldMkLst>
        <pc:spChg chg="mod">
          <ac:chgData name="Octávio Mendes" userId="S::octavio.mendes.ext@spms.min-saude.pt::5572afd3-2ef6-4933-9f2e-202698667111" providerId="AD" clId="Web-{B9054C32-6E47-B388-90C8-ADDD74CC5083}" dt="2023-05-03T08:51:23.739" v="153" actId="1076"/>
          <ac:spMkLst>
            <pc:docMk/>
            <pc:sldMk cId="2714657374" sldId="545"/>
            <ac:spMk id="3" creationId="{47438CC7-E7F7-3247-814B-F2B22CA47665}"/>
          </ac:spMkLst>
        </pc:spChg>
      </pc:sldChg>
      <pc:sldChg chg="modSp ord">
        <pc:chgData name="Octávio Mendes" userId="S::octavio.mendes.ext@spms.min-saude.pt::5572afd3-2ef6-4933-9f2e-202698667111" providerId="AD" clId="Web-{B9054C32-6E47-B388-90C8-ADDD74CC5083}" dt="2023-05-03T09:58:47.585" v="208"/>
        <pc:sldMkLst>
          <pc:docMk/>
          <pc:sldMk cId="3344852571" sldId="546"/>
        </pc:sldMkLst>
        <pc:spChg chg="mod">
          <ac:chgData name="Octávio Mendes" userId="S::octavio.mendes.ext@spms.min-saude.pt::5572afd3-2ef6-4933-9f2e-202698667111" providerId="AD" clId="Web-{B9054C32-6E47-B388-90C8-ADDD74CC5083}" dt="2023-05-03T08:52:03.662" v="159" actId="1076"/>
          <ac:spMkLst>
            <pc:docMk/>
            <pc:sldMk cId="3344852571" sldId="546"/>
            <ac:spMk id="3" creationId="{47438CC7-E7F7-3247-814B-F2B22CA47665}"/>
          </ac:spMkLst>
        </pc:spChg>
      </pc:sldChg>
      <pc:sldChg chg="modSp ord">
        <pc:chgData name="Octávio Mendes" userId="S::octavio.mendes.ext@spms.min-saude.pt::5572afd3-2ef6-4933-9f2e-202698667111" providerId="AD" clId="Web-{B9054C32-6E47-B388-90C8-ADDD74CC5083}" dt="2023-05-03T09:59:14.353" v="209"/>
        <pc:sldMkLst>
          <pc:docMk/>
          <pc:sldMk cId="2833027029" sldId="547"/>
        </pc:sldMkLst>
        <pc:spChg chg="mod">
          <ac:chgData name="Octávio Mendes" userId="S::octavio.mendes.ext@spms.min-saude.pt::5572afd3-2ef6-4933-9f2e-202698667111" providerId="AD" clId="Web-{B9054C32-6E47-B388-90C8-ADDD74CC5083}" dt="2023-05-03T08:52:21.522" v="165" actId="1076"/>
          <ac:spMkLst>
            <pc:docMk/>
            <pc:sldMk cId="2833027029" sldId="547"/>
            <ac:spMk id="3" creationId="{47438CC7-E7F7-3247-814B-F2B22CA47665}"/>
          </ac:spMkLst>
        </pc:spChg>
      </pc:sldChg>
      <pc:sldChg chg="modSp ord">
        <pc:chgData name="Octávio Mendes" userId="S::octavio.mendes.ext@spms.min-saude.pt::5572afd3-2ef6-4933-9f2e-202698667111" providerId="AD" clId="Web-{B9054C32-6E47-B388-90C8-ADDD74CC5083}" dt="2023-05-03T10:00:51.219" v="211"/>
        <pc:sldMkLst>
          <pc:docMk/>
          <pc:sldMk cId="3334830857" sldId="548"/>
        </pc:sldMkLst>
        <pc:spChg chg="mod">
          <ac:chgData name="Octávio Mendes" userId="S::octavio.mendes.ext@spms.min-saude.pt::5572afd3-2ef6-4933-9f2e-202698667111" providerId="AD" clId="Web-{B9054C32-6E47-B388-90C8-ADDD74CC5083}" dt="2023-05-03T08:52:50.320" v="171" actId="1076"/>
          <ac:spMkLst>
            <pc:docMk/>
            <pc:sldMk cId="3334830857" sldId="548"/>
            <ac:spMk id="3" creationId="{47438CC7-E7F7-3247-814B-F2B22CA47665}"/>
          </ac:spMkLst>
        </pc:spChg>
      </pc:sldChg>
      <pc:sldChg chg="modSp">
        <pc:chgData name="Octávio Mendes" userId="S::octavio.mendes.ext@spms.min-saude.pt::5572afd3-2ef6-4933-9f2e-202698667111" providerId="AD" clId="Web-{B9054C32-6E47-B388-90C8-ADDD74CC5083}" dt="2023-05-03T09:56:03.323" v="205" actId="1076"/>
        <pc:sldMkLst>
          <pc:docMk/>
          <pc:sldMk cId="2742425280" sldId="549"/>
        </pc:sldMkLst>
        <pc:spChg chg="mod">
          <ac:chgData name="Octávio Mendes" userId="S::octavio.mendes.ext@spms.min-saude.pt::5572afd3-2ef6-4933-9f2e-202698667111" providerId="AD" clId="Web-{B9054C32-6E47-B388-90C8-ADDD74CC5083}" dt="2023-05-03T09:56:03.323" v="205" actId="1076"/>
          <ac:spMkLst>
            <pc:docMk/>
            <pc:sldMk cId="2742425280" sldId="549"/>
            <ac:spMk id="3" creationId="{47438CC7-E7F7-3247-814B-F2B22CA47665}"/>
          </ac:spMkLst>
        </pc:spChg>
        <pc:spChg chg="mod">
          <ac:chgData name="Octávio Mendes" userId="S::octavio.mendes.ext@spms.min-saude.pt::5572afd3-2ef6-4933-9f2e-202698667111" providerId="AD" clId="Web-{B9054C32-6E47-B388-90C8-ADDD74CC5083}" dt="2023-05-03T08:50:11.298" v="139" actId="1076"/>
          <ac:spMkLst>
            <pc:docMk/>
            <pc:sldMk cId="2742425280" sldId="549"/>
            <ac:spMk id="26" creationId="{3AEBADF6-7949-B62D-563B-13AF0B6EB240}"/>
          </ac:spMkLst>
        </pc:spChg>
        <pc:grpChg chg="mod">
          <ac:chgData name="Octávio Mendes" userId="S::octavio.mendes.ext@spms.min-saude.pt::5572afd3-2ef6-4933-9f2e-202698667111" providerId="AD" clId="Web-{B9054C32-6E47-B388-90C8-ADDD74CC5083}" dt="2023-05-03T08:50:10.877" v="132" actId="1076"/>
          <ac:grpSpMkLst>
            <pc:docMk/>
            <pc:sldMk cId="2742425280" sldId="549"/>
            <ac:grpSpMk id="7" creationId="{955E5A42-5E87-5C28-7411-0A4FDC052AE2}"/>
          </ac:grpSpMkLst>
        </pc:grpChg>
        <pc:graphicFrameChg chg="mod">
          <ac:chgData name="Octávio Mendes" userId="S::octavio.mendes.ext@spms.min-saude.pt::5572afd3-2ef6-4933-9f2e-202698667111" providerId="AD" clId="Web-{B9054C32-6E47-B388-90C8-ADDD74CC5083}" dt="2023-05-03T08:50:10.939" v="133" actId="1076"/>
          <ac:graphicFrameMkLst>
            <pc:docMk/>
            <pc:sldMk cId="2742425280" sldId="549"/>
            <ac:graphicFrameMk id="10" creationId="{75CEAE9D-A5BD-2A02-6650-BB1212505B9B}"/>
          </ac:graphicFrameMkLst>
        </pc:graphicFrameChg>
        <pc:picChg chg="mod">
          <ac:chgData name="Octávio Mendes" userId="S::octavio.mendes.ext@spms.min-saude.pt::5572afd3-2ef6-4933-9f2e-202698667111" providerId="AD" clId="Web-{B9054C32-6E47-B388-90C8-ADDD74CC5083}" dt="2023-05-03T08:50:11.205" v="138" actId="1076"/>
          <ac:picMkLst>
            <pc:docMk/>
            <pc:sldMk cId="2742425280" sldId="549"/>
            <ac:picMk id="2050" creationId="{D3497826-C03C-550B-54CB-17A1E6B44C80}"/>
          </ac:picMkLst>
        </pc:picChg>
        <pc:cxnChg chg="mod">
          <ac:chgData name="Octávio Mendes" userId="S::octavio.mendes.ext@spms.min-saude.pt::5572afd3-2ef6-4933-9f2e-202698667111" providerId="AD" clId="Web-{B9054C32-6E47-B388-90C8-ADDD74CC5083}" dt="2023-05-03T08:50:10.986" v="134" actId="1076"/>
          <ac:cxnSpMkLst>
            <pc:docMk/>
            <pc:sldMk cId="2742425280" sldId="549"/>
            <ac:cxnSpMk id="11" creationId="{AF0BE311-A295-7D2A-20B1-D765479ABD66}"/>
          </ac:cxnSpMkLst>
        </pc:cxnChg>
        <pc:cxnChg chg="mod">
          <ac:chgData name="Octávio Mendes" userId="S::octavio.mendes.ext@spms.min-saude.pt::5572afd3-2ef6-4933-9f2e-202698667111" providerId="AD" clId="Web-{B9054C32-6E47-B388-90C8-ADDD74CC5083}" dt="2023-05-03T08:50:11.033" v="135" actId="1076"/>
          <ac:cxnSpMkLst>
            <pc:docMk/>
            <pc:sldMk cId="2742425280" sldId="549"/>
            <ac:cxnSpMk id="17" creationId="{5E4F18A9-F4F7-75AB-9E3E-AD6101B15D68}"/>
          </ac:cxnSpMkLst>
        </pc:cxnChg>
        <pc:cxnChg chg="mod">
          <ac:chgData name="Octávio Mendes" userId="S::octavio.mendes.ext@spms.min-saude.pt::5572afd3-2ef6-4933-9f2e-202698667111" providerId="AD" clId="Web-{B9054C32-6E47-B388-90C8-ADDD74CC5083}" dt="2023-05-03T08:50:11.080" v="136" actId="1076"/>
          <ac:cxnSpMkLst>
            <pc:docMk/>
            <pc:sldMk cId="2742425280" sldId="549"/>
            <ac:cxnSpMk id="20" creationId="{48F69B8C-FC21-F9E2-AAF7-DA3878974327}"/>
          </ac:cxnSpMkLst>
        </pc:cxnChg>
        <pc:cxnChg chg="mod">
          <ac:chgData name="Octávio Mendes" userId="S::octavio.mendes.ext@spms.min-saude.pt::5572afd3-2ef6-4933-9f2e-202698667111" providerId="AD" clId="Web-{B9054C32-6E47-B388-90C8-ADDD74CC5083}" dt="2023-05-03T08:50:11.127" v="137" actId="1076"/>
          <ac:cxnSpMkLst>
            <pc:docMk/>
            <pc:sldMk cId="2742425280" sldId="549"/>
            <ac:cxnSpMk id="22" creationId="{5ED8829E-73E4-BD7E-0809-C37C14758F49}"/>
          </ac:cxnSpMkLst>
        </pc:cxnChg>
      </pc:sldChg>
      <pc:sldChg chg="modSp">
        <pc:chgData name="Octávio Mendes" userId="S::octavio.mendes.ext@spms.min-saude.pt::5572afd3-2ef6-4933-9f2e-202698667111" providerId="AD" clId="Web-{B9054C32-6E47-B388-90C8-ADDD74CC5083}" dt="2023-05-03T08:50:27.940" v="143" actId="1076"/>
        <pc:sldMkLst>
          <pc:docMk/>
          <pc:sldMk cId="1661292308" sldId="550"/>
        </pc:sldMkLst>
        <pc:spChg chg="mod">
          <ac:chgData name="Octávio Mendes" userId="S::octavio.mendes.ext@spms.min-saude.pt::5572afd3-2ef6-4933-9f2e-202698667111" providerId="AD" clId="Web-{B9054C32-6E47-B388-90C8-ADDD74CC5083}" dt="2023-05-03T08:50:27.940" v="143" actId="1076"/>
          <ac:spMkLst>
            <pc:docMk/>
            <pc:sldMk cId="1661292308" sldId="550"/>
            <ac:spMk id="3" creationId="{47438CC7-E7F7-3247-814B-F2B22CA47665}"/>
          </ac:spMkLst>
        </pc:spChg>
      </pc:sldChg>
      <pc:sldChg chg="modSp ord">
        <pc:chgData name="Octávio Mendes" userId="S::octavio.mendes.ext@spms.min-saude.pt::5572afd3-2ef6-4933-9f2e-202698667111" providerId="AD" clId="Web-{B9054C32-6E47-B388-90C8-ADDD74CC5083}" dt="2023-05-03T10:01:11.861" v="212"/>
        <pc:sldMkLst>
          <pc:docMk/>
          <pc:sldMk cId="237458487" sldId="551"/>
        </pc:sldMkLst>
        <pc:spChg chg="mod">
          <ac:chgData name="Octávio Mendes" userId="S::octavio.mendes.ext@spms.min-saude.pt::5572afd3-2ef6-4933-9f2e-202698667111" providerId="AD" clId="Web-{B9054C32-6E47-B388-90C8-ADDD74CC5083}" dt="2023-05-03T08:51:00.581" v="148" actId="1076"/>
          <ac:spMkLst>
            <pc:docMk/>
            <pc:sldMk cId="237458487" sldId="551"/>
            <ac:spMk id="3" creationId="{47438CC7-E7F7-3247-814B-F2B22CA47665}"/>
          </ac:spMkLst>
        </pc:spChg>
      </pc:sldChg>
      <pc:sldChg chg="modSp">
        <pc:chgData name="Octávio Mendes" userId="S::octavio.mendes.ext@spms.min-saude.pt::5572afd3-2ef6-4933-9f2e-202698667111" providerId="AD" clId="Web-{B9054C32-6E47-B388-90C8-ADDD74CC5083}" dt="2023-05-03T10:02:34.195" v="218" actId="1076"/>
        <pc:sldMkLst>
          <pc:docMk/>
          <pc:sldMk cId="4142847531" sldId="552"/>
        </pc:sldMkLst>
        <pc:spChg chg="mod">
          <ac:chgData name="Octávio Mendes" userId="S::octavio.mendes.ext@spms.min-saude.pt::5572afd3-2ef6-4933-9f2e-202698667111" providerId="AD" clId="Web-{B9054C32-6E47-B388-90C8-ADDD74CC5083}" dt="2023-05-03T10:02:34.195" v="218" actId="1076"/>
          <ac:spMkLst>
            <pc:docMk/>
            <pc:sldMk cId="4142847531" sldId="552"/>
            <ac:spMk id="3" creationId="{47438CC7-E7F7-3247-814B-F2B22CA47665}"/>
          </ac:spMkLst>
        </pc:spChg>
      </pc:sldChg>
      <pc:sldChg chg="modSp ord">
        <pc:chgData name="Octávio Mendes" userId="S::octavio.mendes.ext@spms.min-saude.pt::5572afd3-2ef6-4933-9f2e-202698667111" providerId="AD" clId="Web-{B9054C32-6E47-B388-90C8-ADDD74CC5083}" dt="2023-05-03T10:03:36.497" v="227"/>
        <pc:sldMkLst>
          <pc:docMk/>
          <pc:sldMk cId="4097659240" sldId="553"/>
        </pc:sldMkLst>
        <pc:spChg chg="mod">
          <ac:chgData name="Octávio Mendes" userId="S::octavio.mendes.ext@spms.min-saude.pt::5572afd3-2ef6-4933-9f2e-202698667111" providerId="AD" clId="Web-{B9054C32-6E47-B388-90C8-ADDD74CC5083}" dt="2023-05-03T10:03:01.447" v="226" actId="1076"/>
          <ac:spMkLst>
            <pc:docMk/>
            <pc:sldMk cId="4097659240" sldId="553"/>
            <ac:spMk id="3" creationId="{47438CC7-E7F7-3247-814B-F2B22CA47665}"/>
          </ac:spMkLst>
        </pc:spChg>
      </pc:sldChg>
      <pc:sldChg chg="addSp modSp">
        <pc:chgData name="Octávio Mendes" userId="S::octavio.mendes.ext@spms.min-saude.pt::5572afd3-2ef6-4933-9f2e-202698667111" providerId="AD" clId="Web-{B9054C32-6E47-B388-90C8-ADDD74CC5083}" dt="2023-05-03T08:45:18.585" v="91" actId="1076"/>
        <pc:sldMkLst>
          <pc:docMk/>
          <pc:sldMk cId="1418743968" sldId="554"/>
        </pc:sldMkLst>
        <pc:spChg chg="mod">
          <ac:chgData name="Octávio Mendes" userId="S::octavio.mendes.ext@spms.min-saude.pt::5572afd3-2ef6-4933-9f2e-202698667111" providerId="AD" clId="Web-{B9054C32-6E47-B388-90C8-ADDD74CC5083}" dt="2023-05-03T08:43:16.596" v="64" actId="1076"/>
          <ac:spMkLst>
            <pc:docMk/>
            <pc:sldMk cId="1418743968" sldId="554"/>
            <ac:spMk id="2" creationId="{D3E218F2-4404-DC2C-9DC8-31310B61BE4C}"/>
          </ac:spMkLst>
        </pc:spChg>
        <pc:spChg chg="mod">
          <ac:chgData name="Octávio Mendes" userId="S::octavio.mendes.ext@spms.min-saude.pt::5572afd3-2ef6-4933-9f2e-202698667111" providerId="AD" clId="Web-{B9054C32-6E47-B388-90C8-ADDD74CC5083}" dt="2023-05-03T08:45:18.585" v="91" actId="1076"/>
          <ac:spMkLst>
            <pc:docMk/>
            <pc:sldMk cId="1418743968" sldId="554"/>
            <ac:spMk id="3" creationId="{47438CC7-E7F7-3247-814B-F2B22CA47665}"/>
          </ac:spMkLst>
        </pc:spChg>
        <pc:spChg chg="add mod">
          <ac:chgData name="Octávio Mendes" userId="S::octavio.mendes.ext@spms.min-saude.pt::5572afd3-2ef6-4933-9f2e-202698667111" providerId="AD" clId="Web-{B9054C32-6E47-B388-90C8-ADDD74CC5083}" dt="2023-05-03T08:43:51.910" v="90" actId="20577"/>
          <ac:spMkLst>
            <pc:docMk/>
            <pc:sldMk cId="1418743968" sldId="554"/>
            <ac:spMk id="22" creationId="{4E4A91FD-4AD4-EDB3-D7C6-956B1D476BE2}"/>
          </ac:spMkLst>
        </pc:spChg>
        <pc:grpChg chg="mod">
          <ac:chgData name="Octávio Mendes" userId="S::octavio.mendes.ext@spms.min-saude.pt::5572afd3-2ef6-4933-9f2e-202698667111" providerId="AD" clId="Web-{B9054C32-6E47-B388-90C8-ADDD74CC5083}" dt="2023-05-03T08:43:16.596" v="63" actId="1076"/>
          <ac:grpSpMkLst>
            <pc:docMk/>
            <pc:sldMk cId="1418743968" sldId="554"/>
            <ac:grpSpMk id="11" creationId="{00193EFF-08B6-6116-1987-05A9D04659F1}"/>
          </ac:grpSpMkLst>
        </pc:grpChg>
        <pc:picChg chg="mod">
          <ac:chgData name="Octávio Mendes" userId="S::octavio.mendes.ext@spms.min-saude.pt::5572afd3-2ef6-4933-9f2e-202698667111" providerId="AD" clId="Web-{B9054C32-6E47-B388-90C8-ADDD74CC5083}" dt="2023-05-03T08:43:16.534" v="61" actId="1076"/>
          <ac:picMkLst>
            <pc:docMk/>
            <pc:sldMk cId="1418743968" sldId="554"/>
            <ac:picMk id="1028" creationId="{920BD636-3334-9119-55D9-BA27C943D80F}"/>
          </ac:picMkLst>
        </pc:picChg>
        <pc:picChg chg="mod">
          <ac:chgData name="Octávio Mendes" userId="S::octavio.mendes.ext@spms.min-saude.pt::5572afd3-2ef6-4933-9f2e-202698667111" providerId="AD" clId="Web-{B9054C32-6E47-B388-90C8-ADDD74CC5083}" dt="2023-05-03T08:43:16.549" v="62" actId="1076"/>
          <ac:picMkLst>
            <pc:docMk/>
            <pc:sldMk cId="1418743968" sldId="554"/>
            <ac:picMk id="1030" creationId="{9FD1D3DF-4009-C6F0-AE66-6E446AE7162F}"/>
          </ac:picMkLst>
        </pc:picChg>
      </pc:sldChg>
    </pc:docChg>
  </pc:docChgLst>
  <pc:docChgLst>
    <pc:chgData name="Octávio Mendes" userId="S::octavio.mendes.ext@spms.min-saude.pt::5572afd3-2ef6-4933-9f2e-202698667111" providerId="AD" clId="Web-{C4495305-520B-B15F-B321-B2B54D73110D}"/>
    <pc:docChg chg="modSld">
      <pc:chgData name="Octávio Mendes" userId="S::octavio.mendes.ext@spms.min-saude.pt::5572afd3-2ef6-4933-9f2e-202698667111" providerId="AD" clId="Web-{C4495305-520B-B15F-B321-B2B54D73110D}" dt="2023-05-02T11:17:23.019" v="6" actId="20577"/>
      <pc:docMkLst>
        <pc:docMk/>
      </pc:docMkLst>
      <pc:sldChg chg="modSp">
        <pc:chgData name="Octávio Mendes" userId="S::octavio.mendes.ext@spms.min-saude.pt::5572afd3-2ef6-4933-9f2e-202698667111" providerId="AD" clId="Web-{C4495305-520B-B15F-B321-B2B54D73110D}" dt="2023-05-02T11:17:23.019" v="6" actId="20577"/>
        <pc:sldMkLst>
          <pc:docMk/>
          <pc:sldMk cId="3291884604" sldId="519"/>
        </pc:sldMkLst>
        <pc:graphicFrameChg chg="modGraphic">
          <ac:chgData name="Octávio Mendes" userId="S::octavio.mendes.ext@spms.min-saude.pt::5572afd3-2ef6-4933-9f2e-202698667111" providerId="AD" clId="Web-{C4495305-520B-B15F-B321-B2B54D73110D}" dt="2023-05-02T11:17:23.019" v="6" actId="20577"/>
          <ac:graphicFrameMkLst>
            <pc:docMk/>
            <pc:sldMk cId="3291884604" sldId="519"/>
            <ac:graphicFrameMk id="14" creationId="{84325309-75AD-3E24-22BF-7D515DB51BA8}"/>
          </ac:graphicFrameMkLst>
        </pc:graphicFrameChg>
      </pc:sldChg>
    </pc:docChg>
  </pc:docChgLst>
  <pc:docChgLst>
    <pc:chgData name="Hugo Castanheta" userId="47c1c2ed-0231-4d31-a6dd-05975b1edcb8" providerId="ADAL" clId="{8E5D3E00-B87D-42D9-9B4A-2C5BD975E895}"/>
    <pc:docChg chg="undo custSel addSld delSld modSld">
      <pc:chgData name="Hugo Castanheta" userId="47c1c2ed-0231-4d31-a6dd-05975b1edcb8" providerId="ADAL" clId="{8E5D3E00-B87D-42D9-9B4A-2C5BD975E895}" dt="2023-04-26T09:15:08.816" v="22"/>
      <pc:docMkLst>
        <pc:docMk/>
      </pc:docMkLst>
      <pc:sldChg chg="addSp delSp modSp mod">
        <pc:chgData name="Hugo Castanheta" userId="47c1c2ed-0231-4d31-a6dd-05975b1edcb8" providerId="ADAL" clId="{8E5D3E00-B87D-42D9-9B4A-2C5BD975E895}" dt="2023-04-26T09:15:08.816" v="22"/>
        <pc:sldMkLst>
          <pc:docMk/>
          <pc:sldMk cId="4029622206" sldId="256"/>
        </pc:sldMkLst>
        <pc:spChg chg="mod">
          <ac:chgData name="Hugo Castanheta" userId="47c1c2ed-0231-4d31-a6dd-05975b1edcb8" providerId="ADAL" clId="{8E5D3E00-B87D-42D9-9B4A-2C5BD975E895}" dt="2023-04-26T09:15:08.816" v="22"/>
          <ac:spMkLst>
            <pc:docMk/>
            <pc:sldMk cId="4029622206" sldId="256"/>
            <ac:spMk id="2" creationId="{F120C551-95D7-CA4D-B63E-28D06E6917C1}"/>
          </ac:spMkLst>
        </pc:spChg>
        <pc:spChg chg="add del mod">
          <ac:chgData name="Hugo Castanheta" userId="47c1c2ed-0231-4d31-a6dd-05975b1edcb8" providerId="ADAL" clId="{8E5D3E00-B87D-42D9-9B4A-2C5BD975E895}" dt="2023-04-26T09:15:08.306" v="18" actId="22"/>
          <ac:spMkLst>
            <pc:docMk/>
            <pc:sldMk cId="4029622206" sldId="256"/>
            <ac:spMk id="5" creationId="{3D3DAD8F-7565-FDB0-1EA4-5691A00E6AC4}"/>
          </ac:spMkLst>
        </pc:spChg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49166147" sldId="344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68718874" sldId="371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348367599" sldId="372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744356944" sldId="373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432961747" sldId="374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269484431" sldId="375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441179361" sldId="376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127267494" sldId="377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603017101" sldId="378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635250257" sldId="379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4072108260" sldId="393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418708018" sldId="401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981046950" sldId="417"/>
        </pc:sldMkLst>
      </pc:sldChg>
      <pc:sldChg chg="modSp add del mod">
        <pc:chgData name="Hugo Castanheta" userId="47c1c2ed-0231-4d31-a6dd-05975b1edcb8" providerId="ADAL" clId="{8E5D3E00-B87D-42D9-9B4A-2C5BD975E895}" dt="2023-04-26T09:15:08.239" v="16"/>
        <pc:sldMkLst>
          <pc:docMk/>
          <pc:sldMk cId="4066373436" sldId="418"/>
        </pc:sldMkLst>
        <pc:spChg chg="mod">
          <ac:chgData name="Hugo Castanheta" userId="47c1c2ed-0231-4d31-a6dd-05975b1edcb8" providerId="ADAL" clId="{8E5D3E00-B87D-42D9-9B4A-2C5BD975E895}" dt="2023-04-26T09:15:08.239" v="16"/>
          <ac:spMkLst>
            <pc:docMk/>
            <pc:sldMk cId="4066373436" sldId="418"/>
            <ac:spMk id="2" creationId="{3F4134C0-8DA0-4A53-A1F7-CB94D600030C}"/>
          </ac:spMkLst>
        </pc:spChg>
      </pc:sldChg>
      <pc:sldChg chg="modSp add del mod">
        <pc:chgData name="Hugo Castanheta" userId="47c1c2ed-0231-4d31-a6dd-05975b1edcb8" providerId="ADAL" clId="{8E5D3E00-B87D-42D9-9B4A-2C5BD975E895}" dt="2023-04-26T09:15:08.239" v="16"/>
        <pc:sldMkLst>
          <pc:docMk/>
          <pc:sldMk cId="2177952011" sldId="419"/>
        </pc:sldMkLst>
        <pc:spChg chg="mod">
          <ac:chgData name="Hugo Castanheta" userId="47c1c2ed-0231-4d31-a6dd-05975b1edcb8" providerId="ADAL" clId="{8E5D3E00-B87D-42D9-9B4A-2C5BD975E895}" dt="2023-04-26T09:15:08.239" v="16"/>
          <ac:spMkLst>
            <pc:docMk/>
            <pc:sldMk cId="2177952011" sldId="419"/>
            <ac:spMk id="11" creationId="{00000000-0000-0000-0000-000000000000}"/>
          </ac:spMkLst>
        </pc:spChg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392142987" sldId="420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72084316" sldId="421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728812905" sldId="422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9412896" sldId="423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098044093" sldId="424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393982909" sldId="425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042764513" sldId="426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775287941" sldId="427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059630692" sldId="428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276316983" sldId="429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4249307056" sldId="430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091552291" sldId="431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121942106" sldId="432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721316217" sldId="433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522052693" sldId="434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30933503" sldId="435"/>
        </pc:sldMkLst>
      </pc:sldChg>
      <pc:sldChg chg="add del">
        <pc:chgData name="Hugo Castanheta" userId="47c1c2ed-0231-4d31-a6dd-05975b1edcb8" providerId="ADAL" clId="{8E5D3E00-B87D-42D9-9B4A-2C5BD975E895}" dt="2023-04-26T09:15:08.205" v="14" actId="2890"/>
        <pc:sldMkLst>
          <pc:docMk/>
          <pc:sldMk cId="2913680068" sldId="436"/>
        </pc:sldMkLst>
      </pc:sldChg>
    </pc:docChg>
  </pc:docChgLst>
  <pc:docChgLst>
    <pc:chgData name="Sonia Nunes" userId="S::sonia.nunes.ext@spms.min-saude.pt::18fc9053-4b1f-442a-b16a-7b7373a11f0d" providerId="AD" clId="Web-{61E42BB7-8B48-1856-FA55-9180C8CEDA01}"/>
    <pc:docChg chg="modSld sldOrd">
      <pc:chgData name="Sonia Nunes" userId="S::sonia.nunes.ext@spms.min-saude.pt::18fc9053-4b1f-442a-b16a-7b7373a11f0d" providerId="AD" clId="Web-{61E42BB7-8B48-1856-FA55-9180C8CEDA01}" dt="2023-05-05T10:08:45.937" v="38" actId="20577"/>
      <pc:docMkLst>
        <pc:docMk/>
      </pc:docMkLst>
      <pc:sldChg chg="modSp">
        <pc:chgData name="Sonia Nunes" userId="S::sonia.nunes.ext@spms.min-saude.pt::18fc9053-4b1f-442a-b16a-7b7373a11f0d" providerId="AD" clId="Web-{61E42BB7-8B48-1856-FA55-9180C8CEDA01}" dt="2023-05-05T10:00:46.423" v="6" actId="20577"/>
        <pc:sldMkLst>
          <pc:docMk/>
          <pc:sldMk cId="1279322478" sldId="257"/>
        </pc:sldMkLst>
        <pc:graphicFrameChg chg="modGraphic">
          <ac:chgData name="Sonia Nunes" userId="S::sonia.nunes.ext@spms.min-saude.pt::18fc9053-4b1f-442a-b16a-7b7373a11f0d" providerId="AD" clId="Web-{61E42BB7-8B48-1856-FA55-9180C8CEDA01}" dt="2023-05-05T10:00:46.423" v="6" actId="20577"/>
          <ac:graphicFrameMkLst>
            <pc:docMk/>
            <pc:sldMk cId="1279322478" sldId="257"/>
            <ac:graphicFrameMk id="2" creationId="{287A2726-173F-BE64-5E91-BA9E8F2AACBE}"/>
          </ac:graphicFrameMkLst>
        </pc:graphicFrameChg>
      </pc:sldChg>
      <pc:sldChg chg="modSp">
        <pc:chgData name="Sonia Nunes" userId="S::sonia.nunes.ext@spms.min-saude.pt::18fc9053-4b1f-442a-b16a-7b7373a11f0d" providerId="AD" clId="Web-{61E42BB7-8B48-1856-FA55-9180C8CEDA01}" dt="2023-05-05T10:08:45.937" v="38" actId="20577"/>
        <pc:sldMkLst>
          <pc:docMk/>
          <pc:sldMk cId="2254855711" sldId="258"/>
        </pc:sldMkLst>
        <pc:spChg chg="mod">
          <ac:chgData name="Sonia Nunes" userId="S::sonia.nunes.ext@spms.min-saude.pt::18fc9053-4b1f-442a-b16a-7b7373a11f0d" providerId="AD" clId="Web-{61E42BB7-8B48-1856-FA55-9180C8CEDA01}" dt="2023-05-05T10:08:45.937" v="38" actId="20577"/>
          <ac:spMkLst>
            <pc:docMk/>
            <pc:sldMk cId="2254855711" sldId="258"/>
            <ac:spMk id="13" creationId="{125189B9-9717-C38D-284D-FD8627CE1859}"/>
          </ac:spMkLst>
        </pc:spChg>
      </pc:sldChg>
      <pc:sldChg chg="modSp">
        <pc:chgData name="Sonia Nunes" userId="S::sonia.nunes.ext@spms.min-saude.pt::18fc9053-4b1f-442a-b16a-7b7373a11f0d" providerId="AD" clId="Web-{61E42BB7-8B48-1856-FA55-9180C8CEDA01}" dt="2023-05-05T10:06:12.214" v="12" actId="20577"/>
        <pc:sldMkLst>
          <pc:docMk/>
          <pc:sldMk cId="2742425280" sldId="549"/>
        </pc:sldMkLst>
        <pc:spChg chg="mod">
          <ac:chgData name="Sonia Nunes" userId="S::sonia.nunes.ext@spms.min-saude.pt::18fc9053-4b1f-442a-b16a-7b7373a11f0d" providerId="AD" clId="Web-{61E42BB7-8B48-1856-FA55-9180C8CEDA01}" dt="2023-05-05T10:06:12.214" v="12" actId="20577"/>
          <ac:spMkLst>
            <pc:docMk/>
            <pc:sldMk cId="2742425280" sldId="549"/>
            <ac:spMk id="26" creationId="{3AEBADF6-7949-B62D-563B-13AF0B6EB240}"/>
          </ac:spMkLst>
        </pc:spChg>
      </pc:sldChg>
      <pc:sldChg chg="ord">
        <pc:chgData name="Sonia Nunes" userId="S::sonia.nunes.ext@spms.min-saude.pt::18fc9053-4b1f-442a-b16a-7b7373a11f0d" providerId="AD" clId="Web-{61E42BB7-8B48-1856-FA55-9180C8CEDA01}" dt="2023-05-05T10:07:06.278" v="13"/>
        <pc:sldMkLst>
          <pc:docMk/>
          <pc:sldMk cId="1661292308" sldId="550"/>
        </pc:sldMkLst>
      </pc:sldChg>
    </pc:docChg>
  </pc:docChgLst>
  <pc:docChgLst>
    <pc:chgData name="Octávio Mendes" userId="S::octavio.mendes.ext@spms.min-saude.pt::5572afd3-2ef6-4933-9f2e-202698667111" providerId="AD" clId="Web-{00A3CEDC-CE0B-4C73-2B45-63C7A7CAEEF9}"/>
    <pc:docChg chg="modSld">
      <pc:chgData name="Octávio Mendes" userId="S::octavio.mendes.ext@spms.min-saude.pt::5572afd3-2ef6-4933-9f2e-202698667111" providerId="AD" clId="Web-{00A3CEDC-CE0B-4C73-2B45-63C7A7CAEEF9}" dt="2023-04-27T08:45:44.655" v="148" actId="1076"/>
      <pc:docMkLst>
        <pc:docMk/>
      </pc:docMkLst>
      <pc:sldChg chg="modSp">
        <pc:chgData name="Octávio Mendes" userId="S::octavio.mendes.ext@spms.min-saude.pt::5572afd3-2ef6-4933-9f2e-202698667111" providerId="AD" clId="Web-{00A3CEDC-CE0B-4C73-2B45-63C7A7CAEEF9}" dt="2023-04-27T08:21:15.024" v="3" actId="14100"/>
        <pc:sldMkLst>
          <pc:docMk/>
          <pc:sldMk cId="456749570" sldId="531"/>
        </pc:sldMkLst>
        <pc:graphicFrameChg chg="mod">
          <ac:chgData name="Octávio Mendes" userId="S::octavio.mendes.ext@spms.min-saude.pt::5572afd3-2ef6-4933-9f2e-202698667111" providerId="AD" clId="Web-{00A3CEDC-CE0B-4C73-2B45-63C7A7CAEEF9}" dt="2023-04-27T08:21:15.024" v="3" actId="14100"/>
          <ac:graphicFrameMkLst>
            <pc:docMk/>
            <pc:sldMk cId="456749570" sldId="531"/>
            <ac:graphicFrameMk id="10" creationId="{4D55EDE5-9E4E-CE72-0B27-5EFE3A78AA81}"/>
          </ac:graphicFrameMkLst>
        </pc:graphicFrameChg>
      </pc:sldChg>
      <pc:sldChg chg="addSp delSp modSp">
        <pc:chgData name="Octávio Mendes" userId="S::octavio.mendes.ext@spms.min-saude.pt::5572afd3-2ef6-4933-9f2e-202698667111" providerId="AD" clId="Web-{00A3CEDC-CE0B-4C73-2B45-63C7A7CAEEF9}" dt="2023-04-27T08:33:57.504" v="127" actId="1076"/>
        <pc:sldMkLst>
          <pc:docMk/>
          <pc:sldMk cId="3419503624" sldId="532"/>
        </pc:sldMkLst>
        <pc:spChg chg="mod">
          <ac:chgData name="Octávio Mendes" userId="S::octavio.mendes.ext@spms.min-saude.pt::5572afd3-2ef6-4933-9f2e-202698667111" providerId="AD" clId="Web-{00A3CEDC-CE0B-4C73-2B45-63C7A7CAEEF9}" dt="2023-04-27T08:33:38.832" v="122" actId="20577"/>
          <ac:spMkLst>
            <pc:docMk/>
            <pc:sldMk cId="3419503624" sldId="532"/>
            <ac:spMk id="3" creationId="{47438CC7-E7F7-3247-814B-F2B22CA47665}"/>
          </ac:spMkLst>
        </pc:spChg>
        <pc:spChg chg="add del mod">
          <ac:chgData name="Octávio Mendes" userId="S::octavio.mendes.ext@spms.min-saude.pt::5572afd3-2ef6-4933-9f2e-202698667111" providerId="AD" clId="Web-{00A3CEDC-CE0B-4C73-2B45-63C7A7CAEEF9}" dt="2023-04-27T08:27:44.866" v="97"/>
          <ac:spMkLst>
            <pc:docMk/>
            <pc:sldMk cId="3419503624" sldId="532"/>
            <ac:spMk id="586" creationId="{B975EA39-6A11-9AEC-8801-B3F0A45EF718}"/>
          </ac:spMkLst>
        </pc:spChg>
        <pc:spChg chg="add mod">
          <ac:chgData name="Octávio Mendes" userId="S::octavio.mendes.ext@spms.min-saude.pt::5572afd3-2ef6-4933-9f2e-202698667111" providerId="AD" clId="Web-{00A3CEDC-CE0B-4C73-2B45-63C7A7CAEEF9}" dt="2023-04-27T08:29:05.900" v="107" actId="14100"/>
          <ac:spMkLst>
            <pc:docMk/>
            <pc:sldMk cId="3419503624" sldId="532"/>
            <ac:spMk id="587" creationId="{1508FA84-B936-98C8-F456-5C499E09E191}"/>
          </ac:spMkLst>
        </pc:spChg>
        <pc:grpChg chg="add mod">
          <ac:chgData name="Octávio Mendes" userId="S::octavio.mendes.ext@spms.min-saude.pt::5572afd3-2ef6-4933-9f2e-202698667111" providerId="AD" clId="Web-{00A3CEDC-CE0B-4C73-2B45-63C7A7CAEEF9}" dt="2023-04-27T08:33:57.504" v="127" actId="1076"/>
          <ac:grpSpMkLst>
            <pc:docMk/>
            <pc:sldMk cId="3419503624" sldId="532"/>
            <ac:grpSpMk id="588" creationId="{C0B6508D-AEB1-9147-3048-0DA518733B94}"/>
          </ac:grpSpMkLst>
        </pc:grpChg>
        <pc:graphicFrameChg chg="del mod">
          <ac:chgData name="Octávio Mendes" userId="S::octavio.mendes.ext@spms.min-saude.pt::5572afd3-2ef6-4933-9f2e-202698667111" providerId="AD" clId="Web-{00A3CEDC-CE0B-4C73-2B45-63C7A7CAEEF9}" dt="2023-04-27T08:24:54.313" v="71"/>
          <ac:graphicFrameMkLst>
            <pc:docMk/>
            <pc:sldMk cId="3419503624" sldId="532"/>
            <ac:graphicFrameMk id="6" creationId="{96B4E59A-DF14-A1D3-0A2E-C19B411C45A6}"/>
          </ac:graphicFrameMkLst>
        </pc:graphicFrameChg>
        <pc:graphicFrameChg chg="mod">
          <ac:chgData name="Octávio Mendes" userId="S::octavio.mendes.ext@spms.min-saude.pt::5572afd3-2ef6-4933-9f2e-202698667111" providerId="AD" clId="Web-{00A3CEDC-CE0B-4C73-2B45-63C7A7CAEEF9}" dt="2023-04-27T08:33:57.379" v="123" actId="1076"/>
          <ac:graphicFrameMkLst>
            <pc:docMk/>
            <pc:sldMk cId="3419503624" sldId="532"/>
            <ac:graphicFrameMk id="11" creationId="{F632F9B9-E92D-6B3F-9F21-C97E760BE544}"/>
          </ac:graphicFrameMkLst>
        </pc:graphicFrameChg>
        <pc:graphicFrameChg chg="add mod modGraphic">
          <ac:chgData name="Octávio Mendes" userId="S::octavio.mendes.ext@spms.min-saude.pt::5572afd3-2ef6-4933-9f2e-202698667111" providerId="AD" clId="Web-{00A3CEDC-CE0B-4C73-2B45-63C7A7CAEEF9}" dt="2023-04-27T08:33:57.442" v="126" actId="1076"/>
          <ac:graphicFrameMkLst>
            <pc:docMk/>
            <pc:sldMk cId="3419503624" sldId="532"/>
            <ac:graphicFrameMk id="115" creationId="{52B45465-E274-431B-1A72-8225A5E2B317}"/>
          </ac:graphicFrameMkLst>
        </pc:graphicFrameChg>
        <pc:picChg chg="mod">
          <ac:chgData name="Octávio Mendes" userId="S::octavio.mendes.ext@spms.min-saude.pt::5572afd3-2ef6-4933-9f2e-202698667111" providerId="AD" clId="Web-{00A3CEDC-CE0B-4C73-2B45-63C7A7CAEEF9}" dt="2023-04-27T08:25:53.050" v="91" actId="1076"/>
          <ac:picMkLst>
            <pc:docMk/>
            <pc:sldMk cId="3419503624" sldId="532"/>
            <ac:picMk id="7" creationId="{6B2FDA27-9C3A-044D-1065-6E0D7C41AF4A}"/>
          </ac:picMkLst>
        </pc:picChg>
        <pc:picChg chg="mod">
          <ac:chgData name="Octávio Mendes" userId="S::octavio.mendes.ext@spms.min-saude.pt::5572afd3-2ef6-4933-9f2e-202698667111" providerId="AD" clId="Web-{00A3CEDC-CE0B-4C73-2B45-63C7A7CAEEF9}" dt="2023-04-27T08:33:57.395" v="124" actId="1076"/>
          <ac:picMkLst>
            <pc:docMk/>
            <pc:sldMk cId="3419503624" sldId="532"/>
            <ac:picMk id="12" creationId="{1E2943DE-3422-31FA-42F9-0501FDF92D51}"/>
          </ac:picMkLst>
        </pc:picChg>
        <pc:picChg chg="mod">
          <ac:chgData name="Octávio Mendes" userId="S::octavio.mendes.ext@spms.min-saude.pt::5572afd3-2ef6-4933-9f2e-202698667111" providerId="AD" clId="Web-{00A3CEDC-CE0B-4C73-2B45-63C7A7CAEEF9}" dt="2023-04-27T08:33:57.411" v="125" actId="1076"/>
          <ac:picMkLst>
            <pc:docMk/>
            <pc:sldMk cId="3419503624" sldId="532"/>
            <ac:picMk id="13" creationId="{4B658A81-51BD-8C68-3579-35429DB6DB1B}"/>
          </ac:picMkLst>
        </pc:picChg>
      </pc:sldChg>
      <pc:sldChg chg="modSp">
        <pc:chgData name="Octávio Mendes" userId="S::octavio.mendes.ext@spms.min-saude.pt::5572afd3-2ef6-4933-9f2e-202698667111" providerId="AD" clId="Web-{00A3CEDC-CE0B-4C73-2B45-63C7A7CAEEF9}" dt="2023-04-27T08:32:27.376" v="111" actId="1076"/>
        <pc:sldMkLst>
          <pc:docMk/>
          <pc:sldMk cId="513010934" sldId="533"/>
        </pc:sldMkLst>
        <pc:picChg chg="mod">
          <ac:chgData name="Octávio Mendes" userId="S::octavio.mendes.ext@spms.min-saude.pt::5572afd3-2ef6-4933-9f2e-202698667111" providerId="AD" clId="Web-{00A3CEDC-CE0B-4C73-2B45-63C7A7CAEEF9}" dt="2023-04-27T08:32:21.376" v="110" actId="1076"/>
          <ac:picMkLst>
            <pc:docMk/>
            <pc:sldMk cId="513010934" sldId="533"/>
            <ac:picMk id="2" creationId="{AA86B3DC-7D02-69E3-52C4-613C5480AFA2}"/>
          </ac:picMkLst>
        </pc:picChg>
        <pc:picChg chg="mod">
          <ac:chgData name="Octávio Mendes" userId="S::octavio.mendes.ext@spms.min-saude.pt::5572afd3-2ef6-4933-9f2e-202698667111" providerId="AD" clId="Web-{00A3CEDC-CE0B-4C73-2B45-63C7A7CAEEF9}" dt="2023-04-27T08:32:27.376" v="111" actId="1076"/>
          <ac:picMkLst>
            <pc:docMk/>
            <pc:sldMk cId="513010934" sldId="533"/>
            <ac:picMk id="5" creationId="{57B101E5-847F-60FE-762D-0F4F485A19E3}"/>
          </ac:picMkLst>
        </pc:picChg>
      </pc:sldChg>
      <pc:sldChg chg="modSp">
        <pc:chgData name="Octávio Mendes" userId="S::octavio.mendes.ext@spms.min-saude.pt::5572afd3-2ef6-4933-9f2e-202698667111" providerId="AD" clId="Web-{00A3CEDC-CE0B-4C73-2B45-63C7A7CAEEF9}" dt="2023-04-27T08:36:17.447" v="138" actId="1076"/>
        <pc:sldMkLst>
          <pc:docMk/>
          <pc:sldMk cId="1079322248" sldId="534"/>
        </pc:sldMkLst>
        <pc:graphicFrameChg chg="mod">
          <ac:chgData name="Octávio Mendes" userId="S::octavio.mendes.ext@spms.min-saude.pt::5572afd3-2ef6-4933-9f2e-202698667111" providerId="AD" clId="Web-{00A3CEDC-CE0B-4C73-2B45-63C7A7CAEEF9}" dt="2023-04-27T08:36:17.447" v="138" actId="1076"/>
          <ac:graphicFrameMkLst>
            <pc:docMk/>
            <pc:sldMk cId="1079322248" sldId="534"/>
            <ac:graphicFrameMk id="14" creationId="{BFFA0C90-2F60-E85E-3C22-211BBB3B2BDE}"/>
          </ac:graphicFrameMkLst>
        </pc:graphicFrameChg>
        <pc:graphicFrameChg chg="mod">
          <ac:chgData name="Octávio Mendes" userId="S::octavio.mendes.ext@spms.min-saude.pt::5572afd3-2ef6-4933-9f2e-202698667111" providerId="AD" clId="Web-{00A3CEDC-CE0B-4C73-2B45-63C7A7CAEEF9}" dt="2023-04-27T08:36:17.447" v="137" actId="1076"/>
          <ac:graphicFrameMkLst>
            <pc:docMk/>
            <pc:sldMk cId="1079322248" sldId="534"/>
            <ac:graphicFrameMk id="17" creationId="{5859F659-E472-A72A-5F87-9D98F1D1E8E4}"/>
          </ac:graphicFrameMkLst>
        </pc:graphicFrameChg>
      </pc:sldChg>
      <pc:sldChg chg="modSp">
        <pc:chgData name="Octávio Mendes" userId="S::octavio.mendes.ext@spms.min-saude.pt::5572afd3-2ef6-4933-9f2e-202698667111" providerId="AD" clId="Web-{00A3CEDC-CE0B-4C73-2B45-63C7A7CAEEF9}" dt="2023-04-27T08:35:14.320" v="130" actId="14100"/>
        <pc:sldMkLst>
          <pc:docMk/>
          <pc:sldMk cId="2497816245" sldId="536"/>
        </pc:sldMkLst>
        <pc:spChg chg="mod">
          <ac:chgData name="Octávio Mendes" userId="S::octavio.mendes.ext@spms.min-saude.pt::5572afd3-2ef6-4933-9f2e-202698667111" providerId="AD" clId="Web-{00A3CEDC-CE0B-4C73-2B45-63C7A7CAEEF9}" dt="2023-04-27T08:35:06.491" v="128" actId="1076"/>
          <ac:spMkLst>
            <pc:docMk/>
            <pc:sldMk cId="2497816245" sldId="536"/>
            <ac:spMk id="6" creationId="{61397E5E-0D18-B96C-97FE-D4C4CC907293}"/>
          </ac:spMkLst>
        </pc:spChg>
        <pc:picChg chg="mod">
          <ac:chgData name="Octávio Mendes" userId="S::octavio.mendes.ext@spms.min-saude.pt::5572afd3-2ef6-4933-9f2e-202698667111" providerId="AD" clId="Web-{00A3CEDC-CE0B-4C73-2B45-63C7A7CAEEF9}" dt="2023-04-27T08:35:14.320" v="130" actId="14100"/>
          <ac:picMkLst>
            <pc:docMk/>
            <pc:sldMk cId="2497816245" sldId="536"/>
            <ac:picMk id="2050" creationId="{5E1E5D87-5566-C444-CFC8-9D5D069D4DD3}"/>
          </ac:picMkLst>
        </pc:picChg>
      </pc:sldChg>
      <pc:sldChg chg="addSp modSp">
        <pc:chgData name="Octávio Mendes" userId="S::octavio.mendes.ext@spms.min-saude.pt::5572afd3-2ef6-4933-9f2e-202698667111" providerId="AD" clId="Web-{00A3CEDC-CE0B-4C73-2B45-63C7A7CAEEF9}" dt="2023-04-27T08:45:44.655" v="148" actId="1076"/>
        <pc:sldMkLst>
          <pc:docMk/>
          <pc:sldMk cId="1700835857" sldId="538"/>
        </pc:sldMkLst>
        <pc:spChg chg="mod">
          <ac:chgData name="Octávio Mendes" userId="S::octavio.mendes.ext@spms.min-saude.pt::5572afd3-2ef6-4933-9f2e-202698667111" providerId="AD" clId="Web-{00A3CEDC-CE0B-4C73-2B45-63C7A7CAEEF9}" dt="2023-04-27T08:45:08.106" v="141" actId="1076"/>
          <ac:spMkLst>
            <pc:docMk/>
            <pc:sldMk cId="1700835857" sldId="538"/>
            <ac:spMk id="6" creationId="{B02C1E03-895F-D790-0A6C-A60F9D40D04E}"/>
          </ac:spMkLst>
        </pc:spChg>
        <pc:picChg chg="add mod">
          <ac:chgData name="Octávio Mendes" userId="S::octavio.mendes.ext@spms.min-saude.pt::5572afd3-2ef6-4933-9f2e-202698667111" providerId="AD" clId="Web-{00A3CEDC-CE0B-4C73-2B45-63C7A7CAEEF9}" dt="2023-04-27T08:45:44.655" v="148" actId="1076"/>
          <ac:picMkLst>
            <pc:docMk/>
            <pc:sldMk cId="1700835857" sldId="538"/>
            <ac:picMk id="7" creationId="{FF8FDC7B-3155-0D8C-3518-D16ECCBA5BDB}"/>
          </ac:picMkLst>
        </pc:picChg>
      </pc:sldChg>
    </pc:docChg>
  </pc:docChgLst>
  <pc:docChgLst>
    <pc:chgData name="Tiago Miguel Correia Jorge" userId="S::tiago.correia.ext@spms.min-saude.pt::465b0b12-b941-4816-a15a-7fefba3c9457" providerId="AD" clId="Web-{0277A4B7-EF66-096B-803B-CFDDFACC86E8}"/>
    <pc:docChg chg="modSld">
      <pc:chgData name="Tiago Miguel Correia Jorge" userId="S::tiago.correia.ext@spms.min-saude.pt::465b0b12-b941-4816-a15a-7fefba3c9457" providerId="AD" clId="Web-{0277A4B7-EF66-096B-803B-CFDDFACC86E8}" dt="2023-10-03T21:06:48.207" v="32" actId="1076"/>
      <pc:docMkLst>
        <pc:docMk/>
      </pc:docMkLst>
      <pc:sldChg chg="addSp modSp">
        <pc:chgData name="Tiago Miguel Correia Jorge" userId="S::tiago.correia.ext@spms.min-saude.pt::465b0b12-b941-4816-a15a-7fefba3c9457" providerId="AD" clId="Web-{0277A4B7-EF66-096B-803B-CFDDFACC86E8}" dt="2023-10-03T21:06:48.207" v="32" actId="1076"/>
        <pc:sldMkLst>
          <pc:docMk/>
          <pc:sldMk cId="3241324883" sldId="566"/>
        </pc:sldMkLst>
        <pc:spChg chg="add mod">
          <ac:chgData name="Tiago Miguel Correia Jorge" userId="S::tiago.correia.ext@spms.min-saude.pt::465b0b12-b941-4816-a15a-7fefba3c9457" providerId="AD" clId="Web-{0277A4B7-EF66-096B-803B-CFDDFACC86E8}" dt="2023-10-03T21:04:20.733" v="4" actId="14100"/>
          <ac:spMkLst>
            <pc:docMk/>
            <pc:sldMk cId="3241324883" sldId="566"/>
            <ac:spMk id="54" creationId="{F45741D9-41F6-1E68-440A-BDAD9A44BFA0}"/>
          </ac:spMkLst>
        </pc:spChg>
        <pc:spChg chg="add mod">
          <ac:chgData name="Tiago Miguel Correia Jorge" userId="S::tiago.correia.ext@spms.min-saude.pt::465b0b12-b941-4816-a15a-7fefba3c9457" providerId="AD" clId="Web-{0277A4B7-EF66-096B-803B-CFDDFACC86E8}" dt="2023-10-03T21:04:42.484" v="9" actId="14100"/>
          <ac:spMkLst>
            <pc:docMk/>
            <pc:sldMk cId="3241324883" sldId="566"/>
            <ac:spMk id="55" creationId="{AD825406-2C92-A33B-7320-C350D206ABEA}"/>
          </ac:spMkLst>
        </pc:spChg>
        <pc:spChg chg="add mod">
          <ac:chgData name="Tiago Miguel Correia Jorge" userId="S::tiago.correia.ext@spms.min-saude.pt::465b0b12-b941-4816-a15a-7fefba3c9457" providerId="AD" clId="Web-{0277A4B7-EF66-096B-803B-CFDDFACC86E8}" dt="2023-10-03T21:04:51.187" v="13" actId="14100"/>
          <ac:spMkLst>
            <pc:docMk/>
            <pc:sldMk cId="3241324883" sldId="566"/>
            <ac:spMk id="65" creationId="{F68113ED-A8BB-4574-4B45-6A77D198D644}"/>
          </ac:spMkLst>
        </pc:spChg>
        <pc:spChg chg="add mod">
          <ac:chgData name="Tiago Miguel Correia Jorge" userId="S::tiago.correia.ext@spms.min-saude.pt::465b0b12-b941-4816-a15a-7fefba3c9457" providerId="AD" clId="Web-{0277A4B7-EF66-096B-803B-CFDDFACC86E8}" dt="2023-10-03T21:04:56.594" v="15" actId="1076"/>
          <ac:spMkLst>
            <pc:docMk/>
            <pc:sldMk cId="3241324883" sldId="566"/>
            <ac:spMk id="66" creationId="{5B86FCB8-0795-B6BF-F3A7-4171D1848E35}"/>
          </ac:spMkLst>
        </pc:spChg>
        <pc:spChg chg="add mod">
          <ac:chgData name="Tiago Miguel Correia Jorge" userId="S::tiago.correia.ext@spms.min-saude.pt::465b0b12-b941-4816-a15a-7fefba3c9457" providerId="AD" clId="Web-{0277A4B7-EF66-096B-803B-CFDDFACC86E8}" dt="2023-10-03T21:05:02.344" v="19" actId="14100"/>
          <ac:spMkLst>
            <pc:docMk/>
            <pc:sldMk cId="3241324883" sldId="566"/>
            <ac:spMk id="67" creationId="{7253316F-A385-C3B2-D8E6-21C54FC25738}"/>
          </ac:spMkLst>
        </pc:spChg>
        <pc:spChg chg="add mod">
          <ac:chgData name="Tiago Miguel Correia Jorge" userId="S::tiago.correia.ext@spms.min-saude.pt::465b0b12-b941-4816-a15a-7fefba3c9457" providerId="AD" clId="Web-{0277A4B7-EF66-096B-803B-CFDDFACC86E8}" dt="2023-10-03T21:05:12.704" v="22" actId="14100"/>
          <ac:spMkLst>
            <pc:docMk/>
            <pc:sldMk cId="3241324883" sldId="566"/>
            <ac:spMk id="68" creationId="{B9AB36B0-FF87-486E-A7CE-6F4A01CBC477}"/>
          </ac:spMkLst>
        </pc:spChg>
        <pc:spChg chg="add mod">
          <ac:chgData name="Tiago Miguel Correia Jorge" userId="S::tiago.correia.ext@spms.min-saude.pt::465b0b12-b941-4816-a15a-7fefba3c9457" providerId="AD" clId="Web-{0277A4B7-EF66-096B-803B-CFDDFACC86E8}" dt="2023-10-03T21:05:34.642" v="28" actId="14100"/>
          <ac:spMkLst>
            <pc:docMk/>
            <pc:sldMk cId="3241324883" sldId="566"/>
            <ac:spMk id="69" creationId="{BE195985-CA41-6005-1C3A-D97D3EB32982}"/>
          </ac:spMkLst>
        </pc:spChg>
        <pc:spChg chg="add mod">
          <ac:chgData name="Tiago Miguel Correia Jorge" userId="S::tiago.correia.ext@spms.min-saude.pt::465b0b12-b941-4816-a15a-7fefba3c9457" providerId="AD" clId="Web-{0277A4B7-EF66-096B-803B-CFDDFACC86E8}" dt="2023-10-03T21:05:40.361" v="30" actId="1076"/>
          <ac:spMkLst>
            <pc:docMk/>
            <pc:sldMk cId="3241324883" sldId="566"/>
            <ac:spMk id="88" creationId="{BE468DCF-9106-6D81-2CE6-8213496B44EC}"/>
          </ac:spMkLst>
        </pc:spChg>
        <pc:grpChg chg="mod">
          <ac:chgData name="Tiago Miguel Correia Jorge" userId="S::tiago.correia.ext@spms.min-saude.pt::465b0b12-b941-4816-a15a-7fefba3c9457" providerId="AD" clId="Web-{0277A4B7-EF66-096B-803B-CFDDFACC86E8}" dt="2023-10-03T21:06:48.207" v="32" actId="1076"/>
          <ac:grpSpMkLst>
            <pc:docMk/>
            <pc:sldMk cId="3241324883" sldId="566"/>
            <ac:grpSpMk id="35" creationId="{74770CD7-8E5D-798B-1B0D-524919AE1157}"/>
          </ac:grpSpMkLst>
        </pc:grpChg>
        <pc:grpChg chg="mod">
          <ac:chgData name="Tiago Miguel Correia Jorge" userId="S::tiago.correia.ext@spms.min-saude.pt::465b0b12-b941-4816-a15a-7fefba3c9457" providerId="AD" clId="Web-{0277A4B7-EF66-096B-803B-CFDDFACC86E8}" dt="2023-10-03T21:03:13.450" v="1" actId="1076"/>
          <ac:grpSpMkLst>
            <pc:docMk/>
            <pc:sldMk cId="3241324883" sldId="566"/>
            <ac:grpSpMk id="36" creationId="{DA53207D-CE99-746A-5779-890F6ED3F915}"/>
          </ac:grpSpMkLst>
        </pc:grpChg>
        <pc:cxnChg chg="mod">
          <ac:chgData name="Tiago Miguel Correia Jorge" userId="S::tiago.correia.ext@spms.min-saude.pt::465b0b12-b941-4816-a15a-7fefba3c9457" providerId="AD" clId="Web-{0277A4B7-EF66-096B-803B-CFDDFACC86E8}" dt="2023-10-03T21:03:13.450" v="1" actId="1076"/>
          <ac:cxnSpMkLst>
            <pc:docMk/>
            <pc:sldMk cId="3241324883" sldId="566"/>
            <ac:cxnSpMk id="16" creationId="{F3DB5112-AD65-8424-DEBC-083085D67C8C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9D326-311E-4496-9618-914D8FA8728E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2C02694-0B8A-44D1-B4F6-04810A566E04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2000" b="0" dirty="0"/>
            <a:t>SONHO v2</a:t>
          </a:r>
        </a:p>
      </dgm:t>
    </dgm:pt>
    <dgm:pt modelId="{5A674EF7-6227-4C4A-9DD8-0E789A6F91E4}" type="parTrans" cxnId="{0E7C27F4-87EB-423B-816C-B7C6EC8614E3}">
      <dgm:prSet/>
      <dgm:spPr/>
      <dgm:t>
        <a:bodyPr/>
        <a:lstStyle/>
        <a:p>
          <a:endParaRPr lang="pt-PT" sz="1800"/>
        </a:p>
      </dgm:t>
    </dgm:pt>
    <dgm:pt modelId="{0605D568-4CBE-408F-A512-6683DBACC981}" type="sibTrans" cxnId="{0E7C27F4-87EB-423B-816C-B7C6EC8614E3}">
      <dgm:prSet/>
      <dgm:spPr/>
      <dgm:t>
        <a:bodyPr/>
        <a:lstStyle/>
        <a:p>
          <a:endParaRPr lang="pt-PT" sz="1800"/>
        </a:p>
      </dgm:t>
    </dgm:pt>
    <dgm:pt modelId="{D7536000-146F-4FC2-94BD-706A75615A8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Identificação</a:t>
          </a:r>
        </a:p>
      </dgm:t>
    </dgm:pt>
    <dgm:pt modelId="{5A0E58E0-A037-4DAA-A07F-03ACA538ACD5}" type="parTrans" cxnId="{CF86627D-7869-467D-88D0-6294808255FF}">
      <dgm:prSet/>
      <dgm:spPr/>
      <dgm:t>
        <a:bodyPr/>
        <a:lstStyle/>
        <a:p>
          <a:endParaRPr lang="pt-PT" sz="1800"/>
        </a:p>
      </dgm:t>
    </dgm:pt>
    <dgm:pt modelId="{63C2ECA0-7D50-47B6-B143-41416E3A002E}" type="sibTrans" cxnId="{CF86627D-7869-467D-88D0-6294808255FF}">
      <dgm:prSet/>
      <dgm:spPr/>
      <dgm:t>
        <a:bodyPr/>
        <a:lstStyle/>
        <a:p>
          <a:endParaRPr lang="pt-PT" sz="1800"/>
        </a:p>
      </dgm:t>
    </dgm:pt>
    <dgm:pt modelId="{BB083CFF-1EDE-4C53-A976-9BB8005952CD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PT" sz="1600" b="1" dirty="0"/>
            <a:t>Internamento</a:t>
          </a:r>
        </a:p>
      </dgm:t>
    </dgm:pt>
    <dgm:pt modelId="{D94B4C83-7C70-49EE-8D40-B1AF70CEB698}" type="parTrans" cxnId="{31FC9E6B-B87E-43BE-938E-FFE355433417}">
      <dgm:prSet/>
      <dgm:spPr/>
      <dgm:t>
        <a:bodyPr/>
        <a:lstStyle/>
        <a:p>
          <a:endParaRPr lang="pt-PT" sz="1800"/>
        </a:p>
      </dgm:t>
    </dgm:pt>
    <dgm:pt modelId="{D2BD0EA9-ACD5-4F76-87A1-4040451CFC57}" type="sibTrans" cxnId="{31FC9E6B-B87E-43BE-938E-FFE355433417}">
      <dgm:prSet/>
      <dgm:spPr/>
      <dgm:t>
        <a:bodyPr/>
        <a:lstStyle/>
        <a:p>
          <a:endParaRPr lang="pt-PT" sz="1800"/>
        </a:p>
      </dgm:t>
    </dgm:pt>
    <dgm:pt modelId="{F6985F1F-1E75-46CD-A537-683E6F1B6AFB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400" b="1" dirty="0">
              <a:latin typeface="Calibri Light" panose="020F0302020204030204"/>
            </a:rPr>
            <a:t>MCDT</a:t>
          </a:r>
          <a:endParaRPr lang="pt-PT" sz="1400" b="1" dirty="0"/>
        </a:p>
      </dgm:t>
    </dgm:pt>
    <dgm:pt modelId="{BCE24D9D-FA64-4E0F-80EE-B3ED773C82F6}" type="parTrans" cxnId="{CBA9ECE9-14A3-4AEE-A53F-93D9E1458625}">
      <dgm:prSet/>
      <dgm:spPr/>
      <dgm:t>
        <a:bodyPr/>
        <a:lstStyle/>
        <a:p>
          <a:endParaRPr lang="pt-PT" sz="1800"/>
        </a:p>
      </dgm:t>
    </dgm:pt>
    <dgm:pt modelId="{00212148-B526-4DCA-B02E-B7EC6E4CD19C}" type="sibTrans" cxnId="{CBA9ECE9-14A3-4AEE-A53F-93D9E1458625}">
      <dgm:prSet/>
      <dgm:spPr/>
      <dgm:t>
        <a:bodyPr/>
        <a:lstStyle/>
        <a:p>
          <a:endParaRPr lang="pt-PT" sz="1800"/>
        </a:p>
      </dgm:t>
    </dgm:pt>
    <dgm:pt modelId="{A77962E1-0305-4801-AEF9-5DFFDCF8D67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400" b="0" dirty="0"/>
            <a:t>Consulta Externa</a:t>
          </a:r>
        </a:p>
      </dgm:t>
    </dgm:pt>
    <dgm:pt modelId="{08455112-8A41-4E41-B409-8AF2A08CAE4E}" type="parTrans" cxnId="{A2A1E1E7-17A1-400F-9345-187EDBCB2085}">
      <dgm:prSet/>
      <dgm:spPr/>
      <dgm:t>
        <a:bodyPr/>
        <a:lstStyle/>
        <a:p>
          <a:endParaRPr lang="pt-PT" sz="1800"/>
        </a:p>
      </dgm:t>
    </dgm:pt>
    <dgm:pt modelId="{DBDD069F-6D1B-4A80-A7EA-CC68D09C0124}" type="sibTrans" cxnId="{A2A1E1E7-17A1-400F-9345-187EDBCB2085}">
      <dgm:prSet/>
      <dgm:spPr/>
      <dgm:t>
        <a:bodyPr/>
        <a:lstStyle/>
        <a:p>
          <a:endParaRPr lang="pt-PT" sz="1800"/>
        </a:p>
      </dgm:t>
    </dgm:pt>
    <dgm:pt modelId="{2754D9C5-5AEE-45B6-87D1-D943FF7E45F2}">
      <dgm:prSet phldrT="[Texto]" custT="1"/>
      <dgm:spPr/>
      <dgm:t>
        <a:bodyPr/>
        <a:lstStyle/>
        <a:p>
          <a:r>
            <a:rPr lang="pt-PT" sz="1400" dirty="0"/>
            <a:t>Bloco Operatório</a:t>
          </a:r>
        </a:p>
      </dgm:t>
    </dgm:pt>
    <dgm:pt modelId="{BA3F9814-F5BF-4ED1-A917-5E1938821625}" type="parTrans" cxnId="{2E4FFDF3-70E4-48C8-9BD9-6AA96663E770}">
      <dgm:prSet/>
      <dgm:spPr/>
      <dgm:t>
        <a:bodyPr/>
        <a:lstStyle/>
        <a:p>
          <a:endParaRPr lang="pt-PT" sz="1800"/>
        </a:p>
      </dgm:t>
    </dgm:pt>
    <dgm:pt modelId="{AEA010C3-7C68-4DB1-8D18-361A10BDF813}" type="sibTrans" cxnId="{2E4FFDF3-70E4-48C8-9BD9-6AA96663E770}">
      <dgm:prSet/>
      <dgm:spPr/>
      <dgm:t>
        <a:bodyPr/>
        <a:lstStyle/>
        <a:p>
          <a:endParaRPr lang="pt-PT" sz="1800"/>
        </a:p>
      </dgm:t>
    </dgm:pt>
    <dgm:pt modelId="{32AF3EE0-6BD2-4FDA-8A0B-C7CB4159D575}">
      <dgm:prSet phldrT="[Texto]" custT="1"/>
      <dgm:spPr/>
      <dgm:t>
        <a:bodyPr/>
        <a:lstStyle/>
        <a:p>
          <a:r>
            <a:rPr lang="pt-PT" sz="1400" dirty="0"/>
            <a:t>Arquivo</a:t>
          </a:r>
        </a:p>
      </dgm:t>
    </dgm:pt>
    <dgm:pt modelId="{2E139007-E3C5-420D-8F6A-06EDD598E42F}" type="parTrans" cxnId="{C97589D1-91B9-49D3-B2BA-EDED0551D765}">
      <dgm:prSet/>
      <dgm:spPr/>
      <dgm:t>
        <a:bodyPr/>
        <a:lstStyle/>
        <a:p>
          <a:endParaRPr lang="pt-PT" sz="1800"/>
        </a:p>
      </dgm:t>
    </dgm:pt>
    <dgm:pt modelId="{421CD556-2A49-4009-91A6-89BB5C57AD5E}" type="sibTrans" cxnId="{C97589D1-91B9-49D3-B2BA-EDED0551D765}">
      <dgm:prSet/>
      <dgm:spPr/>
      <dgm:t>
        <a:bodyPr/>
        <a:lstStyle/>
        <a:p>
          <a:endParaRPr lang="pt-PT" sz="1800"/>
        </a:p>
      </dgm:t>
    </dgm:pt>
    <dgm:pt modelId="{F891E198-A99E-4ACA-BE66-89B3642CBBFA}">
      <dgm:prSet phldrT="[Texto]" custT="1"/>
      <dgm:spPr/>
      <dgm:t>
        <a:bodyPr/>
        <a:lstStyle/>
        <a:p>
          <a:r>
            <a:rPr lang="pt-PT" sz="1400" dirty="0"/>
            <a:t>Cirurgia de  Ambulatório</a:t>
          </a:r>
        </a:p>
      </dgm:t>
    </dgm:pt>
    <dgm:pt modelId="{98506D17-E0B0-4CFB-BB3A-6A0B1000EB21}" type="parTrans" cxnId="{013E5A6D-40F0-465F-B953-8920B3A71626}">
      <dgm:prSet/>
      <dgm:spPr/>
      <dgm:t>
        <a:bodyPr/>
        <a:lstStyle/>
        <a:p>
          <a:endParaRPr lang="pt-PT"/>
        </a:p>
      </dgm:t>
    </dgm:pt>
    <dgm:pt modelId="{3C784B50-DE7A-4AD0-88D3-583B622E0173}" type="sibTrans" cxnId="{013E5A6D-40F0-465F-B953-8920B3A71626}">
      <dgm:prSet/>
      <dgm:spPr/>
      <dgm:t>
        <a:bodyPr/>
        <a:lstStyle/>
        <a:p>
          <a:endParaRPr lang="pt-PT"/>
        </a:p>
      </dgm:t>
    </dgm:pt>
    <dgm:pt modelId="{FC1E0C74-24FC-4F25-B558-F6B55735CF27}">
      <dgm:prSet phldrT="[Texto]" custT="1"/>
      <dgm:spPr/>
      <dgm:t>
        <a:bodyPr/>
        <a:lstStyle/>
        <a:p>
          <a:r>
            <a:rPr lang="pt-PT" sz="1400" dirty="0"/>
            <a:t>Hospital de Dia</a:t>
          </a:r>
        </a:p>
      </dgm:t>
    </dgm:pt>
    <dgm:pt modelId="{8F281A45-5B6C-4535-9DDC-D1D2E4771BBF}" type="parTrans" cxnId="{7CB1E44D-4CB1-411A-A2D6-7016270418DE}">
      <dgm:prSet/>
      <dgm:spPr/>
      <dgm:t>
        <a:bodyPr/>
        <a:lstStyle/>
        <a:p>
          <a:endParaRPr lang="pt-PT"/>
        </a:p>
      </dgm:t>
    </dgm:pt>
    <dgm:pt modelId="{179F655E-9510-4E5C-884A-50ECF07A7F2D}" type="sibTrans" cxnId="{7CB1E44D-4CB1-411A-A2D6-7016270418DE}">
      <dgm:prSet/>
      <dgm:spPr/>
      <dgm:t>
        <a:bodyPr/>
        <a:lstStyle/>
        <a:p>
          <a:endParaRPr lang="pt-PT"/>
        </a:p>
      </dgm:t>
    </dgm:pt>
    <dgm:pt modelId="{CDA71F24-E14E-49C4-87CE-228D4E30B0DB}">
      <dgm:prSet phldrT="[Texto]" custT="1"/>
      <dgm:spPr/>
      <dgm:t>
        <a:bodyPr/>
        <a:lstStyle/>
        <a:p>
          <a:r>
            <a:rPr lang="pt-PT" sz="1400" dirty="0"/>
            <a:t>Outras Funcionalidades</a:t>
          </a:r>
        </a:p>
      </dgm:t>
    </dgm:pt>
    <dgm:pt modelId="{5FA30EBF-DB1F-400E-B3CA-2C205F2DEC8B}" type="parTrans" cxnId="{14F095DA-830D-4484-89CA-81CB2D28F117}">
      <dgm:prSet/>
      <dgm:spPr/>
      <dgm:t>
        <a:bodyPr/>
        <a:lstStyle/>
        <a:p>
          <a:endParaRPr lang="pt-PT"/>
        </a:p>
      </dgm:t>
    </dgm:pt>
    <dgm:pt modelId="{1E7FC4F6-1FF1-43ED-BA91-AD2BE787977F}" type="sibTrans" cxnId="{14F095DA-830D-4484-89CA-81CB2D28F117}">
      <dgm:prSet/>
      <dgm:spPr/>
      <dgm:t>
        <a:bodyPr/>
        <a:lstStyle/>
        <a:p>
          <a:endParaRPr lang="pt-PT"/>
        </a:p>
      </dgm:t>
    </dgm:pt>
    <dgm:pt modelId="{A1BBFBF0-ED48-46F4-8371-EED198E7DFDA}">
      <dgm:prSet phldrT="[Texto]" custT="1"/>
      <dgm:spPr/>
      <dgm:t>
        <a:bodyPr/>
        <a:lstStyle/>
        <a:p>
          <a:r>
            <a:rPr lang="pt-PT" sz="1400" dirty="0"/>
            <a:t>Óbitos</a:t>
          </a:r>
        </a:p>
      </dgm:t>
    </dgm:pt>
    <dgm:pt modelId="{DBB5DCB5-F3C6-4F9E-BD8F-18BE4C3E209C}" type="parTrans" cxnId="{601B28D2-2A9B-40B0-B4C0-B80B1E4DB03F}">
      <dgm:prSet/>
      <dgm:spPr/>
      <dgm:t>
        <a:bodyPr/>
        <a:lstStyle/>
        <a:p>
          <a:endParaRPr lang="pt-PT"/>
        </a:p>
      </dgm:t>
    </dgm:pt>
    <dgm:pt modelId="{27DFC130-23DD-409F-87EC-7DD7FA493D95}" type="sibTrans" cxnId="{601B28D2-2A9B-40B0-B4C0-B80B1E4DB03F}">
      <dgm:prSet/>
      <dgm:spPr/>
      <dgm:t>
        <a:bodyPr/>
        <a:lstStyle/>
        <a:p>
          <a:endParaRPr lang="pt-PT"/>
        </a:p>
      </dgm:t>
    </dgm:pt>
    <dgm:pt modelId="{158A1FF7-7E84-4266-9BF1-E2F045D13FE1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Urgência</a:t>
          </a:r>
          <a:endParaRPr lang="pt-PT" sz="1600" b="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DB89FEB3-9B4B-4431-84A7-66D89EB127A7}" type="parTrans" cxnId="{ADA18AE4-A2C3-48B1-B624-CBC367FF046D}">
      <dgm:prSet/>
      <dgm:spPr/>
      <dgm:t>
        <a:bodyPr/>
        <a:lstStyle/>
        <a:p>
          <a:endParaRPr lang="pt-PT"/>
        </a:p>
      </dgm:t>
    </dgm:pt>
    <dgm:pt modelId="{0DBE0098-3DCB-483C-9381-BEB4CBAC3B44}" type="sibTrans" cxnId="{ADA18AE4-A2C3-48B1-B624-CBC367FF046D}">
      <dgm:prSet/>
      <dgm:spPr/>
      <dgm:t>
        <a:bodyPr/>
        <a:lstStyle/>
        <a:p>
          <a:endParaRPr lang="pt-PT"/>
        </a:p>
      </dgm:t>
    </dgm:pt>
    <dgm:pt modelId="{61A895BE-9993-4DE7-B7F6-F1C2D70AB9BD}" type="pres">
      <dgm:prSet presAssocID="{8939D326-311E-4496-9618-914D8FA872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8FBD7E-3631-42A5-B73D-A014A2EEB26C}" type="pres">
      <dgm:prSet presAssocID="{F2C02694-0B8A-44D1-B4F6-04810A566E04}" presName="root1" presStyleCnt="0"/>
      <dgm:spPr/>
    </dgm:pt>
    <dgm:pt modelId="{EA238957-40EE-4D16-B812-9B47310F7E0D}" type="pres">
      <dgm:prSet presAssocID="{F2C02694-0B8A-44D1-B4F6-04810A566E04}" presName="LevelOneTextNode" presStyleLbl="node0" presStyleIdx="0" presStyleCnt="1" custAng="0" custScaleX="90822" custScaleY="195118" custLinFactNeighborY="226">
        <dgm:presLayoutVars>
          <dgm:chPref val="3"/>
        </dgm:presLayoutVars>
      </dgm:prSet>
      <dgm:spPr/>
    </dgm:pt>
    <dgm:pt modelId="{3114285D-E281-4281-ABFA-3089C1571F32}" type="pres">
      <dgm:prSet presAssocID="{F2C02694-0B8A-44D1-B4F6-04810A566E04}" presName="level2hierChild" presStyleCnt="0"/>
      <dgm:spPr/>
    </dgm:pt>
    <dgm:pt modelId="{1E8EFF8A-FBB1-4A08-A9B0-32021A504852}" type="pres">
      <dgm:prSet presAssocID="{5A0E58E0-A037-4DAA-A07F-03ACA538ACD5}" presName="conn2-1" presStyleLbl="parChTrans1D2" presStyleIdx="0" presStyleCnt="11"/>
      <dgm:spPr/>
    </dgm:pt>
    <dgm:pt modelId="{55B14093-519F-467B-A4DA-FA6D3B41A405}" type="pres">
      <dgm:prSet presAssocID="{5A0E58E0-A037-4DAA-A07F-03ACA538ACD5}" presName="connTx" presStyleLbl="parChTrans1D2" presStyleIdx="0" presStyleCnt="11"/>
      <dgm:spPr/>
    </dgm:pt>
    <dgm:pt modelId="{7491F87E-210F-4A78-A33F-BCB230665011}" type="pres">
      <dgm:prSet presAssocID="{D7536000-146F-4FC2-94BD-706A75615A8C}" presName="root2" presStyleCnt="0"/>
      <dgm:spPr/>
    </dgm:pt>
    <dgm:pt modelId="{C3C6DE91-AFB5-49D7-A1D1-A8742B69ED34}" type="pres">
      <dgm:prSet presAssocID="{D7536000-146F-4FC2-94BD-706A75615A8C}" presName="LevelTwoTextNode" presStyleLbl="node2" presStyleIdx="0" presStyleCnt="11" custScaleX="129309" custScaleY="70758">
        <dgm:presLayoutVars>
          <dgm:chPref val="3"/>
        </dgm:presLayoutVars>
      </dgm:prSet>
      <dgm:spPr/>
    </dgm:pt>
    <dgm:pt modelId="{5AD40B7E-766A-43E8-8E04-C38072C98BB7}" type="pres">
      <dgm:prSet presAssocID="{D7536000-146F-4FC2-94BD-706A75615A8C}" presName="level3hierChild" presStyleCnt="0"/>
      <dgm:spPr/>
    </dgm:pt>
    <dgm:pt modelId="{BCC5449C-7026-4CA9-9806-9BD7900AA942}" type="pres">
      <dgm:prSet presAssocID="{DB89FEB3-9B4B-4431-84A7-66D89EB127A7}" presName="conn2-1" presStyleLbl="parChTrans1D2" presStyleIdx="1" presStyleCnt="11"/>
      <dgm:spPr/>
    </dgm:pt>
    <dgm:pt modelId="{EEDBAB88-B240-46E3-A019-82F3B4F6E418}" type="pres">
      <dgm:prSet presAssocID="{DB89FEB3-9B4B-4431-84A7-66D89EB127A7}" presName="connTx" presStyleLbl="parChTrans1D2" presStyleIdx="1" presStyleCnt="11"/>
      <dgm:spPr/>
    </dgm:pt>
    <dgm:pt modelId="{4DC414D2-AEED-4B39-9CCF-24D2EB6EBF57}" type="pres">
      <dgm:prSet presAssocID="{158A1FF7-7E84-4266-9BF1-E2F045D13FE1}" presName="root2" presStyleCnt="0"/>
      <dgm:spPr/>
    </dgm:pt>
    <dgm:pt modelId="{CF57E560-998B-48F5-983D-4F8A3277A8C1}" type="pres">
      <dgm:prSet presAssocID="{158A1FF7-7E84-4266-9BF1-E2F045D13FE1}" presName="LevelTwoTextNode" presStyleLbl="node2" presStyleIdx="1" presStyleCnt="11" custScaleX="129309" custScaleY="70758">
        <dgm:presLayoutVars>
          <dgm:chPref val="3"/>
        </dgm:presLayoutVars>
      </dgm:prSet>
      <dgm:spPr/>
    </dgm:pt>
    <dgm:pt modelId="{0115EC3E-8F3B-4934-8A8F-757CF0493A17}" type="pres">
      <dgm:prSet presAssocID="{158A1FF7-7E84-4266-9BF1-E2F045D13FE1}" presName="level3hierChild" presStyleCnt="0"/>
      <dgm:spPr/>
    </dgm:pt>
    <dgm:pt modelId="{55083B75-8357-4DC3-A7C3-34C5B0F90C4C}" type="pres">
      <dgm:prSet presAssocID="{D94B4C83-7C70-49EE-8D40-B1AF70CEB698}" presName="conn2-1" presStyleLbl="parChTrans1D2" presStyleIdx="2" presStyleCnt="11"/>
      <dgm:spPr/>
    </dgm:pt>
    <dgm:pt modelId="{C6E57F08-9A8D-42C6-BC56-2C502151391B}" type="pres">
      <dgm:prSet presAssocID="{D94B4C83-7C70-49EE-8D40-B1AF70CEB698}" presName="connTx" presStyleLbl="parChTrans1D2" presStyleIdx="2" presStyleCnt="11"/>
      <dgm:spPr/>
    </dgm:pt>
    <dgm:pt modelId="{B577B66B-BB1D-4EC8-BCCA-4A1562CE0E5E}" type="pres">
      <dgm:prSet presAssocID="{BB083CFF-1EDE-4C53-A976-9BB8005952CD}" presName="root2" presStyleCnt="0"/>
      <dgm:spPr/>
    </dgm:pt>
    <dgm:pt modelId="{065ECDA5-F9BE-4E5F-B8D6-C8DBF9D75A91}" type="pres">
      <dgm:prSet presAssocID="{BB083CFF-1EDE-4C53-A976-9BB8005952CD}" presName="LevelTwoTextNode" presStyleLbl="node2" presStyleIdx="2" presStyleCnt="11" custScaleX="129309" custScaleY="70758">
        <dgm:presLayoutVars>
          <dgm:chPref val="3"/>
        </dgm:presLayoutVars>
      </dgm:prSet>
      <dgm:spPr/>
    </dgm:pt>
    <dgm:pt modelId="{74B0C60D-6DA0-43DC-A3A4-70C5C4A363F2}" type="pres">
      <dgm:prSet presAssocID="{BB083CFF-1EDE-4C53-A976-9BB8005952CD}" presName="level3hierChild" presStyleCnt="0"/>
      <dgm:spPr/>
    </dgm:pt>
    <dgm:pt modelId="{10267BEB-869F-4942-A5B9-873BD59097E7}" type="pres">
      <dgm:prSet presAssocID="{BCE24D9D-FA64-4E0F-80EE-B3ED773C82F6}" presName="conn2-1" presStyleLbl="parChTrans1D2" presStyleIdx="3" presStyleCnt="11"/>
      <dgm:spPr/>
    </dgm:pt>
    <dgm:pt modelId="{7B3F7B1F-7467-458C-AD9F-6AE6CB1A326A}" type="pres">
      <dgm:prSet presAssocID="{BCE24D9D-FA64-4E0F-80EE-B3ED773C82F6}" presName="connTx" presStyleLbl="parChTrans1D2" presStyleIdx="3" presStyleCnt="11"/>
      <dgm:spPr/>
    </dgm:pt>
    <dgm:pt modelId="{04526DEE-E933-4197-B782-28BDCF24E42D}" type="pres">
      <dgm:prSet presAssocID="{F6985F1F-1E75-46CD-A537-683E6F1B6AFB}" presName="root2" presStyleCnt="0"/>
      <dgm:spPr/>
    </dgm:pt>
    <dgm:pt modelId="{89D606FB-C136-4F40-8BC0-9EB6BDFE4662}" type="pres">
      <dgm:prSet presAssocID="{F6985F1F-1E75-46CD-A537-683E6F1B6AFB}" presName="LevelTwoTextNode" presStyleLbl="node2" presStyleIdx="3" presStyleCnt="11" custScaleX="129309" custScaleY="70758">
        <dgm:presLayoutVars>
          <dgm:chPref val="3"/>
        </dgm:presLayoutVars>
      </dgm:prSet>
      <dgm:spPr/>
    </dgm:pt>
    <dgm:pt modelId="{C813F5FD-541D-4B88-9FA5-5D22437F6A3D}" type="pres">
      <dgm:prSet presAssocID="{F6985F1F-1E75-46CD-A537-683E6F1B6AFB}" presName="level3hierChild" presStyleCnt="0"/>
      <dgm:spPr/>
    </dgm:pt>
    <dgm:pt modelId="{1E94553A-F9F2-4F99-815E-5A4DEB3F94D4}" type="pres">
      <dgm:prSet presAssocID="{08455112-8A41-4E41-B409-8AF2A08CAE4E}" presName="conn2-1" presStyleLbl="parChTrans1D2" presStyleIdx="4" presStyleCnt="11"/>
      <dgm:spPr/>
    </dgm:pt>
    <dgm:pt modelId="{4B954949-06BB-4605-B842-381CB4A4B9CA}" type="pres">
      <dgm:prSet presAssocID="{08455112-8A41-4E41-B409-8AF2A08CAE4E}" presName="connTx" presStyleLbl="parChTrans1D2" presStyleIdx="4" presStyleCnt="11"/>
      <dgm:spPr/>
    </dgm:pt>
    <dgm:pt modelId="{A961235C-2154-4168-8720-2593AE0D6995}" type="pres">
      <dgm:prSet presAssocID="{A77962E1-0305-4801-AEF9-5DFFDCF8D673}" presName="root2" presStyleCnt="0"/>
      <dgm:spPr/>
    </dgm:pt>
    <dgm:pt modelId="{CA85CF14-C08B-429E-A491-0FA5502D6B97}" type="pres">
      <dgm:prSet presAssocID="{A77962E1-0305-4801-AEF9-5DFFDCF8D673}" presName="LevelTwoTextNode" presStyleLbl="node2" presStyleIdx="4" presStyleCnt="11" custScaleX="129309" custScaleY="70758">
        <dgm:presLayoutVars>
          <dgm:chPref val="3"/>
        </dgm:presLayoutVars>
      </dgm:prSet>
      <dgm:spPr/>
    </dgm:pt>
    <dgm:pt modelId="{2152294B-5B4C-48DC-AD05-667478320BE3}" type="pres">
      <dgm:prSet presAssocID="{A77962E1-0305-4801-AEF9-5DFFDCF8D673}" presName="level3hierChild" presStyleCnt="0"/>
      <dgm:spPr/>
    </dgm:pt>
    <dgm:pt modelId="{3556F937-4EAA-4387-819C-EF9D38940447}" type="pres">
      <dgm:prSet presAssocID="{BA3F9814-F5BF-4ED1-A917-5E1938821625}" presName="conn2-1" presStyleLbl="parChTrans1D2" presStyleIdx="5" presStyleCnt="11"/>
      <dgm:spPr/>
    </dgm:pt>
    <dgm:pt modelId="{2DC444A9-6998-4D65-91F5-7428B079B823}" type="pres">
      <dgm:prSet presAssocID="{BA3F9814-F5BF-4ED1-A917-5E1938821625}" presName="connTx" presStyleLbl="parChTrans1D2" presStyleIdx="5" presStyleCnt="11"/>
      <dgm:spPr/>
    </dgm:pt>
    <dgm:pt modelId="{E965CBD3-D85D-4151-B5CD-952E4A5509B5}" type="pres">
      <dgm:prSet presAssocID="{2754D9C5-5AEE-45B6-87D1-D943FF7E45F2}" presName="root2" presStyleCnt="0"/>
      <dgm:spPr/>
    </dgm:pt>
    <dgm:pt modelId="{20058DB6-0C46-431E-A806-563E6423EACB}" type="pres">
      <dgm:prSet presAssocID="{2754D9C5-5AEE-45B6-87D1-D943FF7E45F2}" presName="LevelTwoTextNode" presStyleLbl="node2" presStyleIdx="5" presStyleCnt="11" custScaleX="129309" custScaleY="70758">
        <dgm:presLayoutVars>
          <dgm:chPref val="3"/>
        </dgm:presLayoutVars>
      </dgm:prSet>
      <dgm:spPr/>
    </dgm:pt>
    <dgm:pt modelId="{EC046E18-8E2D-4073-9897-5BBFC6CE5816}" type="pres">
      <dgm:prSet presAssocID="{2754D9C5-5AEE-45B6-87D1-D943FF7E45F2}" presName="level3hierChild" presStyleCnt="0"/>
      <dgm:spPr/>
    </dgm:pt>
    <dgm:pt modelId="{ADFB6A1B-E23C-4801-A532-031D53304D32}" type="pres">
      <dgm:prSet presAssocID="{98506D17-E0B0-4CFB-BB3A-6A0B1000EB21}" presName="conn2-1" presStyleLbl="parChTrans1D2" presStyleIdx="6" presStyleCnt="11"/>
      <dgm:spPr/>
    </dgm:pt>
    <dgm:pt modelId="{FF761079-4250-4945-9D0B-094FCDA12147}" type="pres">
      <dgm:prSet presAssocID="{98506D17-E0B0-4CFB-BB3A-6A0B1000EB21}" presName="connTx" presStyleLbl="parChTrans1D2" presStyleIdx="6" presStyleCnt="11"/>
      <dgm:spPr/>
    </dgm:pt>
    <dgm:pt modelId="{44793EAA-BA40-4057-96D6-BFE5D8A141B7}" type="pres">
      <dgm:prSet presAssocID="{F891E198-A99E-4ACA-BE66-89B3642CBBFA}" presName="root2" presStyleCnt="0"/>
      <dgm:spPr/>
    </dgm:pt>
    <dgm:pt modelId="{C21319F7-31FF-4481-BEAE-A0714166B2C5}" type="pres">
      <dgm:prSet presAssocID="{F891E198-A99E-4ACA-BE66-89B3642CBBFA}" presName="LevelTwoTextNode" presStyleLbl="node2" presStyleIdx="6" presStyleCnt="11" custScaleX="129309" custScaleY="70758">
        <dgm:presLayoutVars>
          <dgm:chPref val="3"/>
        </dgm:presLayoutVars>
      </dgm:prSet>
      <dgm:spPr/>
    </dgm:pt>
    <dgm:pt modelId="{EBD146B4-182D-48FB-8B2D-B0B205BF47C1}" type="pres">
      <dgm:prSet presAssocID="{F891E198-A99E-4ACA-BE66-89B3642CBBFA}" presName="level3hierChild" presStyleCnt="0"/>
      <dgm:spPr/>
    </dgm:pt>
    <dgm:pt modelId="{4A44A940-A8E4-447A-A80D-043E34C2620C}" type="pres">
      <dgm:prSet presAssocID="{8F281A45-5B6C-4535-9DDC-D1D2E4771BBF}" presName="conn2-1" presStyleLbl="parChTrans1D2" presStyleIdx="7" presStyleCnt="11"/>
      <dgm:spPr/>
    </dgm:pt>
    <dgm:pt modelId="{82361DCE-CBA6-4140-8CF7-50FE9D190C14}" type="pres">
      <dgm:prSet presAssocID="{8F281A45-5B6C-4535-9DDC-D1D2E4771BBF}" presName="connTx" presStyleLbl="parChTrans1D2" presStyleIdx="7" presStyleCnt="11"/>
      <dgm:spPr/>
    </dgm:pt>
    <dgm:pt modelId="{24E2EF90-CE58-426B-8C62-63CC7F1EA64D}" type="pres">
      <dgm:prSet presAssocID="{FC1E0C74-24FC-4F25-B558-F6B55735CF27}" presName="root2" presStyleCnt="0"/>
      <dgm:spPr/>
    </dgm:pt>
    <dgm:pt modelId="{C878CF0F-9D2A-4B78-BC87-398EF56F3CDB}" type="pres">
      <dgm:prSet presAssocID="{FC1E0C74-24FC-4F25-B558-F6B55735CF27}" presName="LevelTwoTextNode" presStyleLbl="node2" presStyleIdx="7" presStyleCnt="11" custScaleX="129309" custScaleY="70758">
        <dgm:presLayoutVars>
          <dgm:chPref val="3"/>
        </dgm:presLayoutVars>
      </dgm:prSet>
      <dgm:spPr/>
    </dgm:pt>
    <dgm:pt modelId="{FEC70CC7-AD93-4766-A7D4-ABC77D9C5B03}" type="pres">
      <dgm:prSet presAssocID="{FC1E0C74-24FC-4F25-B558-F6B55735CF27}" presName="level3hierChild" presStyleCnt="0"/>
      <dgm:spPr/>
    </dgm:pt>
    <dgm:pt modelId="{D4B6CD35-272B-4099-AC38-00F0AA874C53}" type="pres">
      <dgm:prSet presAssocID="{2E139007-E3C5-420D-8F6A-06EDD598E42F}" presName="conn2-1" presStyleLbl="parChTrans1D2" presStyleIdx="8" presStyleCnt="11"/>
      <dgm:spPr/>
    </dgm:pt>
    <dgm:pt modelId="{97D53A1B-B586-45F2-886B-00799B965BA1}" type="pres">
      <dgm:prSet presAssocID="{2E139007-E3C5-420D-8F6A-06EDD598E42F}" presName="connTx" presStyleLbl="parChTrans1D2" presStyleIdx="8" presStyleCnt="11"/>
      <dgm:spPr/>
    </dgm:pt>
    <dgm:pt modelId="{1E74637E-C0BB-48B6-A551-8CD40E7472A5}" type="pres">
      <dgm:prSet presAssocID="{32AF3EE0-6BD2-4FDA-8A0B-C7CB4159D575}" presName="root2" presStyleCnt="0"/>
      <dgm:spPr/>
    </dgm:pt>
    <dgm:pt modelId="{D87433C3-6F7F-443C-B981-20D1A091245B}" type="pres">
      <dgm:prSet presAssocID="{32AF3EE0-6BD2-4FDA-8A0B-C7CB4159D575}" presName="LevelTwoTextNode" presStyleLbl="node2" presStyleIdx="8" presStyleCnt="11" custScaleX="129309" custScaleY="70758">
        <dgm:presLayoutVars>
          <dgm:chPref val="3"/>
        </dgm:presLayoutVars>
      </dgm:prSet>
      <dgm:spPr/>
    </dgm:pt>
    <dgm:pt modelId="{36BA0D52-9FF8-4B85-8121-9E97A25F3773}" type="pres">
      <dgm:prSet presAssocID="{32AF3EE0-6BD2-4FDA-8A0B-C7CB4159D575}" presName="level3hierChild" presStyleCnt="0"/>
      <dgm:spPr/>
    </dgm:pt>
    <dgm:pt modelId="{2D9CFFB6-409C-453F-A00B-F88986889D72}" type="pres">
      <dgm:prSet presAssocID="{DBB5DCB5-F3C6-4F9E-BD8F-18BE4C3E209C}" presName="conn2-1" presStyleLbl="parChTrans1D2" presStyleIdx="9" presStyleCnt="11"/>
      <dgm:spPr/>
    </dgm:pt>
    <dgm:pt modelId="{AEE91814-2BB6-4ADB-8E49-9725EDD8C9A4}" type="pres">
      <dgm:prSet presAssocID="{DBB5DCB5-F3C6-4F9E-BD8F-18BE4C3E209C}" presName="connTx" presStyleLbl="parChTrans1D2" presStyleIdx="9" presStyleCnt="11"/>
      <dgm:spPr/>
    </dgm:pt>
    <dgm:pt modelId="{9F6F5539-3B10-497D-B890-9A6821DC23DA}" type="pres">
      <dgm:prSet presAssocID="{A1BBFBF0-ED48-46F4-8371-EED198E7DFDA}" presName="root2" presStyleCnt="0"/>
      <dgm:spPr/>
    </dgm:pt>
    <dgm:pt modelId="{A063554F-E4DA-4A3C-9481-BC610E6A0C1E}" type="pres">
      <dgm:prSet presAssocID="{A1BBFBF0-ED48-46F4-8371-EED198E7DFDA}" presName="LevelTwoTextNode" presStyleLbl="node2" presStyleIdx="9" presStyleCnt="11" custScaleX="129309" custScaleY="70758">
        <dgm:presLayoutVars>
          <dgm:chPref val="3"/>
        </dgm:presLayoutVars>
      </dgm:prSet>
      <dgm:spPr/>
    </dgm:pt>
    <dgm:pt modelId="{8B9002B3-20A4-46B4-AD04-E85E20666A1E}" type="pres">
      <dgm:prSet presAssocID="{A1BBFBF0-ED48-46F4-8371-EED198E7DFDA}" presName="level3hierChild" presStyleCnt="0"/>
      <dgm:spPr/>
    </dgm:pt>
    <dgm:pt modelId="{CA995708-372B-449D-A99B-53E740C156B6}" type="pres">
      <dgm:prSet presAssocID="{5FA30EBF-DB1F-400E-B3CA-2C205F2DEC8B}" presName="conn2-1" presStyleLbl="parChTrans1D2" presStyleIdx="10" presStyleCnt="11"/>
      <dgm:spPr/>
    </dgm:pt>
    <dgm:pt modelId="{2ADB51FB-F626-4BC9-83D2-BE6E94059CAA}" type="pres">
      <dgm:prSet presAssocID="{5FA30EBF-DB1F-400E-B3CA-2C205F2DEC8B}" presName="connTx" presStyleLbl="parChTrans1D2" presStyleIdx="10" presStyleCnt="11"/>
      <dgm:spPr/>
    </dgm:pt>
    <dgm:pt modelId="{DCBB462B-B642-4899-BC7F-423F198CEB08}" type="pres">
      <dgm:prSet presAssocID="{CDA71F24-E14E-49C4-87CE-228D4E30B0DB}" presName="root2" presStyleCnt="0"/>
      <dgm:spPr/>
    </dgm:pt>
    <dgm:pt modelId="{BAC4E829-DC24-474A-9054-39BBB714869C}" type="pres">
      <dgm:prSet presAssocID="{CDA71F24-E14E-49C4-87CE-228D4E30B0DB}" presName="LevelTwoTextNode" presStyleLbl="node2" presStyleIdx="10" presStyleCnt="11" custScaleX="129309" custScaleY="70758">
        <dgm:presLayoutVars>
          <dgm:chPref val="3"/>
        </dgm:presLayoutVars>
      </dgm:prSet>
      <dgm:spPr/>
    </dgm:pt>
    <dgm:pt modelId="{92F5728F-83C6-49AC-91C2-27B8714BBC16}" type="pres">
      <dgm:prSet presAssocID="{CDA71F24-E14E-49C4-87CE-228D4E30B0DB}" presName="level3hierChild" presStyleCnt="0"/>
      <dgm:spPr/>
    </dgm:pt>
  </dgm:ptLst>
  <dgm:cxnLst>
    <dgm:cxn modelId="{311A6103-C25D-4A09-9DC8-EBCABF09F93C}" type="presOf" srcId="{08455112-8A41-4E41-B409-8AF2A08CAE4E}" destId="{4B954949-06BB-4605-B842-381CB4A4B9CA}" srcOrd="1" destOrd="0" presId="urn:microsoft.com/office/officeart/2008/layout/HorizontalMultiLevelHierarchy"/>
    <dgm:cxn modelId="{F852A606-91A0-4E62-97B7-0F439183BB08}" type="presOf" srcId="{DB89FEB3-9B4B-4431-84A7-66D89EB127A7}" destId="{EEDBAB88-B240-46E3-A019-82F3B4F6E418}" srcOrd="1" destOrd="0" presId="urn:microsoft.com/office/officeart/2008/layout/HorizontalMultiLevelHierarchy"/>
    <dgm:cxn modelId="{92829B07-CA80-4B15-A6A4-5C106A339F15}" type="presOf" srcId="{2754D9C5-5AEE-45B6-87D1-D943FF7E45F2}" destId="{20058DB6-0C46-431E-A806-563E6423EACB}" srcOrd="0" destOrd="0" presId="urn:microsoft.com/office/officeart/2008/layout/HorizontalMultiLevelHierarchy"/>
    <dgm:cxn modelId="{99EAAB08-859F-456D-BA03-212DA4E04A55}" type="presOf" srcId="{DBB5DCB5-F3C6-4F9E-BD8F-18BE4C3E209C}" destId="{AEE91814-2BB6-4ADB-8E49-9725EDD8C9A4}" srcOrd="1" destOrd="0" presId="urn:microsoft.com/office/officeart/2008/layout/HorizontalMultiLevelHierarchy"/>
    <dgm:cxn modelId="{B9E56D14-AE4A-424B-AD0B-F5959212D8DE}" type="presOf" srcId="{F6985F1F-1E75-46CD-A537-683E6F1B6AFB}" destId="{89D606FB-C136-4F40-8BC0-9EB6BDFE4662}" srcOrd="0" destOrd="0" presId="urn:microsoft.com/office/officeart/2008/layout/HorizontalMultiLevelHierarchy"/>
    <dgm:cxn modelId="{BBA96117-8131-4A9F-8240-3183D966C5D2}" type="presOf" srcId="{32AF3EE0-6BD2-4FDA-8A0B-C7CB4159D575}" destId="{D87433C3-6F7F-443C-B981-20D1A091245B}" srcOrd="0" destOrd="0" presId="urn:microsoft.com/office/officeart/2008/layout/HorizontalMultiLevelHierarchy"/>
    <dgm:cxn modelId="{7BA35334-B48C-4374-B26C-E5F793619F61}" type="presOf" srcId="{F891E198-A99E-4ACA-BE66-89B3642CBBFA}" destId="{C21319F7-31FF-4481-BEAE-A0714166B2C5}" srcOrd="0" destOrd="0" presId="urn:microsoft.com/office/officeart/2008/layout/HorizontalMultiLevelHierarchy"/>
    <dgm:cxn modelId="{0654223A-DAFB-4D10-A0C1-9ECDF3E04C68}" type="presOf" srcId="{FC1E0C74-24FC-4F25-B558-F6B55735CF27}" destId="{C878CF0F-9D2A-4B78-BC87-398EF56F3CDB}" srcOrd="0" destOrd="0" presId="urn:microsoft.com/office/officeart/2008/layout/HorizontalMultiLevelHierarchy"/>
    <dgm:cxn modelId="{94A97D3E-A8FA-4DA4-A67F-5CE6A23735CC}" type="presOf" srcId="{D94B4C83-7C70-49EE-8D40-B1AF70CEB698}" destId="{55083B75-8357-4DC3-A7C3-34C5B0F90C4C}" srcOrd="0" destOrd="0" presId="urn:microsoft.com/office/officeart/2008/layout/HorizontalMultiLevelHierarchy"/>
    <dgm:cxn modelId="{15B38B41-3F32-4CCB-8A5F-71560B180EC6}" type="presOf" srcId="{CDA71F24-E14E-49C4-87CE-228D4E30B0DB}" destId="{BAC4E829-DC24-474A-9054-39BBB714869C}" srcOrd="0" destOrd="0" presId="urn:microsoft.com/office/officeart/2008/layout/HorizontalMultiLevelHierarchy"/>
    <dgm:cxn modelId="{31FC9E6B-B87E-43BE-938E-FFE355433417}" srcId="{F2C02694-0B8A-44D1-B4F6-04810A566E04}" destId="{BB083CFF-1EDE-4C53-A976-9BB8005952CD}" srcOrd="2" destOrd="0" parTransId="{D94B4C83-7C70-49EE-8D40-B1AF70CEB698}" sibTransId="{D2BD0EA9-ACD5-4F76-87A1-4040451CFC57}"/>
    <dgm:cxn modelId="{013E5A6D-40F0-465F-B953-8920B3A71626}" srcId="{F2C02694-0B8A-44D1-B4F6-04810A566E04}" destId="{F891E198-A99E-4ACA-BE66-89B3642CBBFA}" srcOrd="6" destOrd="0" parTransId="{98506D17-E0B0-4CFB-BB3A-6A0B1000EB21}" sibTransId="{3C784B50-DE7A-4AD0-88D3-583B622E0173}"/>
    <dgm:cxn modelId="{7CB1E44D-4CB1-411A-A2D6-7016270418DE}" srcId="{F2C02694-0B8A-44D1-B4F6-04810A566E04}" destId="{FC1E0C74-24FC-4F25-B558-F6B55735CF27}" srcOrd="7" destOrd="0" parTransId="{8F281A45-5B6C-4535-9DDC-D1D2E4771BBF}" sibTransId="{179F655E-9510-4E5C-884A-50ECF07A7F2D}"/>
    <dgm:cxn modelId="{420EF850-83DA-492B-AE33-71A673C43E32}" type="presOf" srcId="{BCE24D9D-FA64-4E0F-80EE-B3ED773C82F6}" destId="{10267BEB-869F-4942-A5B9-873BD59097E7}" srcOrd="0" destOrd="0" presId="urn:microsoft.com/office/officeart/2008/layout/HorizontalMultiLevelHierarchy"/>
    <dgm:cxn modelId="{95A76756-51B1-4869-A264-4611A1CCDC56}" type="presOf" srcId="{F2C02694-0B8A-44D1-B4F6-04810A566E04}" destId="{EA238957-40EE-4D16-B812-9B47310F7E0D}" srcOrd="0" destOrd="0" presId="urn:microsoft.com/office/officeart/2008/layout/HorizontalMultiLevelHierarchy"/>
    <dgm:cxn modelId="{40565977-CF1D-4124-ACF4-DE2AB6DF4050}" type="presOf" srcId="{5FA30EBF-DB1F-400E-B3CA-2C205F2DEC8B}" destId="{2ADB51FB-F626-4BC9-83D2-BE6E94059CAA}" srcOrd="1" destOrd="0" presId="urn:microsoft.com/office/officeart/2008/layout/HorizontalMultiLevelHierarchy"/>
    <dgm:cxn modelId="{CF86627D-7869-467D-88D0-6294808255FF}" srcId="{F2C02694-0B8A-44D1-B4F6-04810A566E04}" destId="{D7536000-146F-4FC2-94BD-706A75615A8C}" srcOrd="0" destOrd="0" parTransId="{5A0E58E0-A037-4DAA-A07F-03ACA538ACD5}" sibTransId="{63C2ECA0-7D50-47B6-B143-41416E3A002E}"/>
    <dgm:cxn modelId="{68DC107E-9295-43D0-8F4D-C95D6C114A64}" type="presOf" srcId="{BCE24D9D-FA64-4E0F-80EE-B3ED773C82F6}" destId="{7B3F7B1F-7467-458C-AD9F-6AE6CB1A326A}" srcOrd="1" destOrd="0" presId="urn:microsoft.com/office/officeart/2008/layout/HorizontalMultiLevelHierarchy"/>
    <dgm:cxn modelId="{D4ADC97F-7446-448A-9353-9F22E73D3620}" type="presOf" srcId="{DB89FEB3-9B4B-4431-84A7-66D89EB127A7}" destId="{BCC5449C-7026-4CA9-9806-9BD7900AA942}" srcOrd="0" destOrd="0" presId="urn:microsoft.com/office/officeart/2008/layout/HorizontalMultiLevelHierarchy"/>
    <dgm:cxn modelId="{E9E99D86-7D74-4129-B032-8AE75D9BD726}" type="presOf" srcId="{8F281A45-5B6C-4535-9DDC-D1D2E4771BBF}" destId="{4A44A940-A8E4-447A-A80D-043E34C2620C}" srcOrd="0" destOrd="0" presId="urn:microsoft.com/office/officeart/2008/layout/HorizontalMultiLevelHierarchy"/>
    <dgm:cxn modelId="{22E2A78A-515F-42D7-B889-285C112C1020}" type="presOf" srcId="{D7536000-146F-4FC2-94BD-706A75615A8C}" destId="{C3C6DE91-AFB5-49D7-A1D1-A8742B69ED34}" srcOrd="0" destOrd="0" presId="urn:microsoft.com/office/officeart/2008/layout/HorizontalMultiLevelHierarchy"/>
    <dgm:cxn modelId="{E806BF8D-04FD-439C-B9B1-4567AFA0E150}" type="presOf" srcId="{A77962E1-0305-4801-AEF9-5DFFDCF8D673}" destId="{CA85CF14-C08B-429E-A491-0FA5502D6B97}" srcOrd="0" destOrd="0" presId="urn:microsoft.com/office/officeart/2008/layout/HorizontalMultiLevelHierarchy"/>
    <dgm:cxn modelId="{E1E82CA1-0BD9-46DD-B067-2D1DEA2DBD24}" type="presOf" srcId="{8F281A45-5B6C-4535-9DDC-D1D2E4771BBF}" destId="{82361DCE-CBA6-4140-8CF7-50FE9D190C14}" srcOrd="1" destOrd="0" presId="urn:microsoft.com/office/officeart/2008/layout/HorizontalMultiLevelHierarchy"/>
    <dgm:cxn modelId="{67B528A9-C460-4C40-9FB6-7B2B9FD299F1}" type="presOf" srcId="{08455112-8A41-4E41-B409-8AF2A08CAE4E}" destId="{1E94553A-F9F2-4F99-815E-5A4DEB3F94D4}" srcOrd="0" destOrd="0" presId="urn:microsoft.com/office/officeart/2008/layout/HorizontalMultiLevelHierarchy"/>
    <dgm:cxn modelId="{5334B0B2-3261-47F8-8248-80E3F5925901}" type="presOf" srcId="{5A0E58E0-A037-4DAA-A07F-03ACA538ACD5}" destId="{55B14093-519F-467B-A4DA-FA6D3B41A405}" srcOrd="1" destOrd="0" presId="urn:microsoft.com/office/officeart/2008/layout/HorizontalMultiLevelHierarchy"/>
    <dgm:cxn modelId="{1DAE00B7-E29A-411F-B75A-B823CABF65DB}" type="presOf" srcId="{158A1FF7-7E84-4266-9BF1-E2F045D13FE1}" destId="{CF57E560-998B-48F5-983D-4F8A3277A8C1}" srcOrd="0" destOrd="0" presId="urn:microsoft.com/office/officeart/2008/layout/HorizontalMultiLevelHierarchy"/>
    <dgm:cxn modelId="{ADACF7BB-AF77-4DAA-AB81-3D8499AEDCA5}" type="presOf" srcId="{8939D326-311E-4496-9618-914D8FA8728E}" destId="{61A895BE-9993-4DE7-B7F6-F1C2D70AB9BD}" srcOrd="0" destOrd="0" presId="urn:microsoft.com/office/officeart/2008/layout/HorizontalMultiLevelHierarchy"/>
    <dgm:cxn modelId="{0D88E3C1-4A47-4298-8070-EC0CB7160885}" type="presOf" srcId="{98506D17-E0B0-4CFB-BB3A-6A0B1000EB21}" destId="{ADFB6A1B-E23C-4801-A532-031D53304D32}" srcOrd="0" destOrd="0" presId="urn:microsoft.com/office/officeart/2008/layout/HorizontalMultiLevelHierarchy"/>
    <dgm:cxn modelId="{EC56C2C5-D4DA-4A19-B1CE-14E87F8E44A4}" type="presOf" srcId="{2E139007-E3C5-420D-8F6A-06EDD598E42F}" destId="{97D53A1B-B586-45F2-886B-00799B965BA1}" srcOrd="1" destOrd="0" presId="urn:microsoft.com/office/officeart/2008/layout/HorizontalMultiLevelHierarchy"/>
    <dgm:cxn modelId="{22B332C6-CBDB-432A-9AEA-1583B2CEC00A}" type="presOf" srcId="{D94B4C83-7C70-49EE-8D40-B1AF70CEB698}" destId="{C6E57F08-9A8D-42C6-BC56-2C502151391B}" srcOrd="1" destOrd="0" presId="urn:microsoft.com/office/officeart/2008/layout/HorizontalMultiLevelHierarchy"/>
    <dgm:cxn modelId="{C3335ACC-CC58-4DB4-BA63-DE7182B7A3FE}" type="presOf" srcId="{DBB5DCB5-F3C6-4F9E-BD8F-18BE4C3E209C}" destId="{2D9CFFB6-409C-453F-A00B-F88986889D72}" srcOrd="0" destOrd="0" presId="urn:microsoft.com/office/officeart/2008/layout/HorizontalMultiLevelHierarchy"/>
    <dgm:cxn modelId="{562DA8CF-82DB-4C13-B520-779F3C933420}" type="presOf" srcId="{A1BBFBF0-ED48-46F4-8371-EED198E7DFDA}" destId="{A063554F-E4DA-4A3C-9481-BC610E6A0C1E}" srcOrd="0" destOrd="0" presId="urn:microsoft.com/office/officeart/2008/layout/HorizontalMultiLevelHierarchy"/>
    <dgm:cxn modelId="{6E85A7D0-D59A-4D19-83A1-EF963EA86690}" type="presOf" srcId="{98506D17-E0B0-4CFB-BB3A-6A0B1000EB21}" destId="{FF761079-4250-4945-9D0B-094FCDA12147}" srcOrd="1" destOrd="0" presId="urn:microsoft.com/office/officeart/2008/layout/HorizontalMultiLevelHierarchy"/>
    <dgm:cxn modelId="{C97589D1-91B9-49D3-B2BA-EDED0551D765}" srcId="{F2C02694-0B8A-44D1-B4F6-04810A566E04}" destId="{32AF3EE0-6BD2-4FDA-8A0B-C7CB4159D575}" srcOrd="8" destOrd="0" parTransId="{2E139007-E3C5-420D-8F6A-06EDD598E42F}" sibTransId="{421CD556-2A49-4009-91A6-89BB5C57AD5E}"/>
    <dgm:cxn modelId="{601B28D2-2A9B-40B0-B4C0-B80B1E4DB03F}" srcId="{F2C02694-0B8A-44D1-B4F6-04810A566E04}" destId="{A1BBFBF0-ED48-46F4-8371-EED198E7DFDA}" srcOrd="9" destOrd="0" parTransId="{DBB5DCB5-F3C6-4F9E-BD8F-18BE4C3E209C}" sibTransId="{27DFC130-23DD-409F-87EC-7DD7FA493D95}"/>
    <dgm:cxn modelId="{C20A6DD4-1190-4B71-8725-6752000EBEC9}" type="presOf" srcId="{BA3F9814-F5BF-4ED1-A917-5E1938821625}" destId="{3556F937-4EAA-4387-819C-EF9D38940447}" srcOrd="0" destOrd="0" presId="urn:microsoft.com/office/officeart/2008/layout/HorizontalMultiLevelHierarchy"/>
    <dgm:cxn modelId="{108DFCD7-734C-43D3-85A9-C01EC9AF22C0}" type="presOf" srcId="{BA3F9814-F5BF-4ED1-A917-5E1938821625}" destId="{2DC444A9-6998-4D65-91F5-7428B079B823}" srcOrd="1" destOrd="0" presId="urn:microsoft.com/office/officeart/2008/layout/HorizontalMultiLevelHierarchy"/>
    <dgm:cxn modelId="{14F095DA-830D-4484-89CA-81CB2D28F117}" srcId="{F2C02694-0B8A-44D1-B4F6-04810A566E04}" destId="{CDA71F24-E14E-49C4-87CE-228D4E30B0DB}" srcOrd="10" destOrd="0" parTransId="{5FA30EBF-DB1F-400E-B3CA-2C205F2DEC8B}" sibTransId="{1E7FC4F6-1FF1-43ED-BA91-AD2BE787977F}"/>
    <dgm:cxn modelId="{ADA18AE4-A2C3-48B1-B624-CBC367FF046D}" srcId="{F2C02694-0B8A-44D1-B4F6-04810A566E04}" destId="{158A1FF7-7E84-4266-9BF1-E2F045D13FE1}" srcOrd="1" destOrd="0" parTransId="{DB89FEB3-9B4B-4431-84A7-66D89EB127A7}" sibTransId="{0DBE0098-3DCB-483C-9381-BEB4CBAC3B44}"/>
    <dgm:cxn modelId="{A2A1E1E7-17A1-400F-9345-187EDBCB2085}" srcId="{F2C02694-0B8A-44D1-B4F6-04810A566E04}" destId="{A77962E1-0305-4801-AEF9-5DFFDCF8D673}" srcOrd="4" destOrd="0" parTransId="{08455112-8A41-4E41-B409-8AF2A08CAE4E}" sibTransId="{DBDD069F-6D1B-4A80-A7EA-CC68D09C0124}"/>
    <dgm:cxn modelId="{CBA9ECE9-14A3-4AEE-A53F-93D9E1458625}" srcId="{F2C02694-0B8A-44D1-B4F6-04810A566E04}" destId="{F6985F1F-1E75-46CD-A537-683E6F1B6AFB}" srcOrd="3" destOrd="0" parTransId="{BCE24D9D-FA64-4E0F-80EE-B3ED773C82F6}" sibTransId="{00212148-B526-4DCA-B02E-B7EC6E4CD19C}"/>
    <dgm:cxn modelId="{23FFC3F3-9F96-4112-87E4-42CE2913F13F}" type="presOf" srcId="{5FA30EBF-DB1F-400E-B3CA-2C205F2DEC8B}" destId="{CA995708-372B-449D-A99B-53E740C156B6}" srcOrd="0" destOrd="0" presId="urn:microsoft.com/office/officeart/2008/layout/HorizontalMultiLevelHierarchy"/>
    <dgm:cxn modelId="{2E4FFDF3-70E4-48C8-9BD9-6AA96663E770}" srcId="{F2C02694-0B8A-44D1-B4F6-04810A566E04}" destId="{2754D9C5-5AEE-45B6-87D1-D943FF7E45F2}" srcOrd="5" destOrd="0" parTransId="{BA3F9814-F5BF-4ED1-A917-5E1938821625}" sibTransId="{AEA010C3-7C68-4DB1-8D18-361A10BDF813}"/>
    <dgm:cxn modelId="{0E7C27F4-87EB-423B-816C-B7C6EC8614E3}" srcId="{8939D326-311E-4496-9618-914D8FA8728E}" destId="{F2C02694-0B8A-44D1-B4F6-04810A566E04}" srcOrd="0" destOrd="0" parTransId="{5A674EF7-6227-4C4A-9DD8-0E789A6F91E4}" sibTransId="{0605D568-4CBE-408F-A512-6683DBACC981}"/>
    <dgm:cxn modelId="{47CE8AF4-B900-4004-B82D-20E2C985E1B9}" type="presOf" srcId="{5A0E58E0-A037-4DAA-A07F-03ACA538ACD5}" destId="{1E8EFF8A-FBB1-4A08-A9B0-32021A504852}" srcOrd="0" destOrd="0" presId="urn:microsoft.com/office/officeart/2008/layout/HorizontalMultiLevelHierarchy"/>
    <dgm:cxn modelId="{6E7CD0F7-E4A9-4CFD-AB2D-74FD398B7950}" type="presOf" srcId="{2E139007-E3C5-420D-8F6A-06EDD598E42F}" destId="{D4B6CD35-272B-4099-AC38-00F0AA874C53}" srcOrd="0" destOrd="0" presId="urn:microsoft.com/office/officeart/2008/layout/HorizontalMultiLevelHierarchy"/>
    <dgm:cxn modelId="{FA134CFB-65FA-486A-98DF-4CB5C9E44A6A}" type="presOf" srcId="{BB083CFF-1EDE-4C53-A976-9BB8005952CD}" destId="{065ECDA5-F9BE-4E5F-B8D6-C8DBF9D75A91}" srcOrd="0" destOrd="0" presId="urn:microsoft.com/office/officeart/2008/layout/HorizontalMultiLevelHierarchy"/>
    <dgm:cxn modelId="{A8DE9D10-6B9A-47EA-9B36-C3D5F563DCD7}" type="presParOf" srcId="{61A895BE-9993-4DE7-B7F6-F1C2D70AB9BD}" destId="{E58FBD7E-3631-42A5-B73D-A014A2EEB26C}" srcOrd="0" destOrd="0" presId="urn:microsoft.com/office/officeart/2008/layout/HorizontalMultiLevelHierarchy"/>
    <dgm:cxn modelId="{5A1DC1B8-B047-4193-8F71-F48880698F5C}" type="presParOf" srcId="{E58FBD7E-3631-42A5-B73D-A014A2EEB26C}" destId="{EA238957-40EE-4D16-B812-9B47310F7E0D}" srcOrd="0" destOrd="0" presId="urn:microsoft.com/office/officeart/2008/layout/HorizontalMultiLevelHierarchy"/>
    <dgm:cxn modelId="{4DF8A2C0-CE78-4F33-8EFE-0D2E163AB6E6}" type="presParOf" srcId="{E58FBD7E-3631-42A5-B73D-A014A2EEB26C}" destId="{3114285D-E281-4281-ABFA-3089C1571F32}" srcOrd="1" destOrd="0" presId="urn:microsoft.com/office/officeart/2008/layout/HorizontalMultiLevelHierarchy"/>
    <dgm:cxn modelId="{DD69BB72-C48D-44C8-9669-2DC826275557}" type="presParOf" srcId="{3114285D-E281-4281-ABFA-3089C1571F32}" destId="{1E8EFF8A-FBB1-4A08-A9B0-32021A504852}" srcOrd="0" destOrd="0" presId="urn:microsoft.com/office/officeart/2008/layout/HorizontalMultiLevelHierarchy"/>
    <dgm:cxn modelId="{F8D23A13-51D3-4A15-B961-8E6AEC89919D}" type="presParOf" srcId="{1E8EFF8A-FBB1-4A08-A9B0-32021A504852}" destId="{55B14093-519F-467B-A4DA-FA6D3B41A405}" srcOrd="0" destOrd="0" presId="urn:microsoft.com/office/officeart/2008/layout/HorizontalMultiLevelHierarchy"/>
    <dgm:cxn modelId="{EC3EAD1F-D6F4-4C6F-9A5A-D3D8ECB0C75A}" type="presParOf" srcId="{3114285D-E281-4281-ABFA-3089C1571F32}" destId="{7491F87E-210F-4A78-A33F-BCB230665011}" srcOrd="1" destOrd="0" presId="urn:microsoft.com/office/officeart/2008/layout/HorizontalMultiLevelHierarchy"/>
    <dgm:cxn modelId="{BBD116E9-EC5D-4392-8BD0-F3CCA582BBA8}" type="presParOf" srcId="{7491F87E-210F-4A78-A33F-BCB230665011}" destId="{C3C6DE91-AFB5-49D7-A1D1-A8742B69ED34}" srcOrd="0" destOrd="0" presId="urn:microsoft.com/office/officeart/2008/layout/HorizontalMultiLevelHierarchy"/>
    <dgm:cxn modelId="{BAB7E30A-C875-47F9-89FD-0D820029FE31}" type="presParOf" srcId="{7491F87E-210F-4A78-A33F-BCB230665011}" destId="{5AD40B7E-766A-43E8-8E04-C38072C98BB7}" srcOrd="1" destOrd="0" presId="urn:microsoft.com/office/officeart/2008/layout/HorizontalMultiLevelHierarchy"/>
    <dgm:cxn modelId="{E9C53BE1-4515-4366-8E65-93F40558688F}" type="presParOf" srcId="{3114285D-E281-4281-ABFA-3089C1571F32}" destId="{BCC5449C-7026-4CA9-9806-9BD7900AA942}" srcOrd="2" destOrd="0" presId="urn:microsoft.com/office/officeart/2008/layout/HorizontalMultiLevelHierarchy"/>
    <dgm:cxn modelId="{6AED70D8-F923-4E31-B31F-C09249B8E9BA}" type="presParOf" srcId="{BCC5449C-7026-4CA9-9806-9BD7900AA942}" destId="{EEDBAB88-B240-46E3-A019-82F3B4F6E418}" srcOrd="0" destOrd="0" presId="urn:microsoft.com/office/officeart/2008/layout/HorizontalMultiLevelHierarchy"/>
    <dgm:cxn modelId="{3F55E25F-F64E-48C2-9C3C-41EBC975EDD9}" type="presParOf" srcId="{3114285D-E281-4281-ABFA-3089C1571F32}" destId="{4DC414D2-AEED-4B39-9CCF-24D2EB6EBF57}" srcOrd="3" destOrd="0" presId="urn:microsoft.com/office/officeart/2008/layout/HorizontalMultiLevelHierarchy"/>
    <dgm:cxn modelId="{10CEA7E8-0ACF-4974-B547-0F9A90F6BB05}" type="presParOf" srcId="{4DC414D2-AEED-4B39-9CCF-24D2EB6EBF57}" destId="{CF57E560-998B-48F5-983D-4F8A3277A8C1}" srcOrd="0" destOrd="0" presId="urn:microsoft.com/office/officeart/2008/layout/HorizontalMultiLevelHierarchy"/>
    <dgm:cxn modelId="{A1513855-DF77-4BFE-9EFA-49D02E218E00}" type="presParOf" srcId="{4DC414D2-AEED-4B39-9CCF-24D2EB6EBF57}" destId="{0115EC3E-8F3B-4934-8A8F-757CF0493A17}" srcOrd="1" destOrd="0" presId="urn:microsoft.com/office/officeart/2008/layout/HorizontalMultiLevelHierarchy"/>
    <dgm:cxn modelId="{F53C069E-D3D6-48FE-A923-D46165F7FB4F}" type="presParOf" srcId="{3114285D-E281-4281-ABFA-3089C1571F32}" destId="{55083B75-8357-4DC3-A7C3-34C5B0F90C4C}" srcOrd="4" destOrd="0" presId="urn:microsoft.com/office/officeart/2008/layout/HorizontalMultiLevelHierarchy"/>
    <dgm:cxn modelId="{F5B6ED47-E428-483F-87F6-212509875EAA}" type="presParOf" srcId="{55083B75-8357-4DC3-A7C3-34C5B0F90C4C}" destId="{C6E57F08-9A8D-42C6-BC56-2C502151391B}" srcOrd="0" destOrd="0" presId="urn:microsoft.com/office/officeart/2008/layout/HorizontalMultiLevelHierarchy"/>
    <dgm:cxn modelId="{7C9E6EA8-4EF7-4710-AB73-8AC00FA93C17}" type="presParOf" srcId="{3114285D-E281-4281-ABFA-3089C1571F32}" destId="{B577B66B-BB1D-4EC8-BCCA-4A1562CE0E5E}" srcOrd="5" destOrd="0" presId="urn:microsoft.com/office/officeart/2008/layout/HorizontalMultiLevelHierarchy"/>
    <dgm:cxn modelId="{2D5C4CE2-5448-4D2B-8F84-0AD152F1DFCC}" type="presParOf" srcId="{B577B66B-BB1D-4EC8-BCCA-4A1562CE0E5E}" destId="{065ECDA5-F9BE-4E5F-B8D6-C8DBF9D75A91}" srcOrd="0" destOrd="0" presId="urn:microsoft.com/office/officeart/2008/layout/HorizontalMultiLevelHierarchy"/>
    <dgm:cxn modelId="{4EFC2ECF-04D9-4CBD-8F76-AAA2CC2453E1}" type="presParOf" srcId="{B577B66B-BB1D-4EC8-BCCA-4A1562CE0E5E}" destId="{74B0C60D-6DA0-43DC-A3A4-70C5C4A363F2}" srcOrd="1" destOrd="0" presId="urn:microsoft.com/office/officeart/2008/layout/HorizontalMultiLevelHierarchy"/>
    <dgm:cxn modelId="{FD1B2DA9-9026-4A13-982A-9168D008A448}" type="presParOf" srcId="{3114285D-E281-4281-ABFA-3089C1571F32}" destId="{10267BEB-869F-4942-A5B9-873BD59097E7}" srcOrd="6" destOrd="0" presId="urn:microsoft.com/office/officeart/2008/layout/HorizontalMultiLevelHierarchy"/>
    <dgm:cxn modelId="{F7400643-0D3F-4E0D-BA7F-7EDA09A0962A}" type="presParOf" srcId="{10267BEB-869F-4942-A5B9-873BD59097E7}" destId="{7B3F7B1F-7467-458C-AD9F-6AE6CB1A326A}" srcOrd="0" destOrd="0" presId="urn:microsoft.com/office/officeart/2008/layout/HorizontalMultiLevelHierarchy"/>
    <dgm:cxn modelId="{D0189398-F290-49D8-B7DC-96BA9CC5EC53}" type="presParOf" srcId="{3114285D-E281-4281-ABFA-3089C1571F32}" destId="{04526DEE-E933-4197-B782-28BDCF24E42D}" srcOrd="7" destOrd="0" presId="urn:microsoft.com/office/officeart/2008/layout/HorizontalMultiLevelHierarchy"/>
    <dgm:cxn modelId="{C72849A9-4168-45C1-AEEC-5E1165954EEB}" type="presParOf" srcId="{04526DEE-E933-4197-B782-28BDCF24E42D}" destId="{89D606FB-C136-4F40-8BC0-9EB6BDFE4662}" srcOrd="0" destOrd="0" presId="urn:microsoft.com/office/officeart/2008/layout/HorizontalMultiLevelHierarchy"/>
    <dgm:cxn modelId="{AB65330E-01B5-435D-820B-398BA55B6D7F}" type="presParOf" srcId="{04526DEE-E933-4197-B782-28BDCF24E42D}" destId="{C813F5FD-541D-4B88-9FA5-5D22437F6A3D}" srcOrd="1" destOrd="0" presId="urn:microsoft.com/office/officeart/2008/layout/HorizontalMultiLevelHierarchy"/>
    <dgm:cxn modelId="{261779A1-F805-41AC-896E-1B691B390086}" type="presParOf" srcId="{3114285D-E281-4281-ABFA-3089C1571F32}" destId="{1E94553A-F9F2-4F99-815E-5A4DEB3F94D4}" srcOrd="8" destOrd="0" presId="urn:microsoft.com/office/officeart/2008/layout/HorizontalMultiLevelHierarchy"/>
    <dgm:cxn modelId="{CBF9E6DD-1EBF-49BD-B1E4-0BECC9426C14}" type="presParOf" srcId="{1E94553A-F9F2-4F99-815E-5A4DEB3F94D4}" destId="{4B954949-06BB-4605-B842-381CB4A4B9CA}" srcOrd="0" destOrd="0" presId="urn:microsoft.com/office/officeart/2008/layout/HorizontalMultiLevelHierarchy"/>
    <dgm:cxn modelId="{70C5A70C-0847-41CF-9B5C-C326B2E18090}" type="presParOf" srcId="{3114285D-E281-4281-ABFA-3089C1571F32}" destId="{A961235C-2154-4168-8720-2593AE0D6995}" srcOrd="9" destOrd="0" presId="urn:microsoft.com/office/officeart/2008/layout/HorizontalMultiLevelHierarchy"/>
    <dgm:cxn modelId="{8D834B9D-9086-4CA3-9946-7CB25851293C}" type="presParOf" srcId="{A961235C-2154-4168-8720-2593AE0D6995}" destId="{CA85CF14-C08B-429E-A491-0FA5502D6B97}" srcOrd="0" destOrd="0" presId="urn:microsoft.com/office/officeart/2008/layout/HorizontalMultiLevelHierarchy"/>
    <dgm:cxn modelId="{E5D05026-80C1-4293-85AE-EAF2DEC87AB4}" type="presParOf" srcId="{A961235C-2154-4168-8720-2593AE0D6995}" destId="{2152294B-5B4C-48DC-AD05-667478320BE3}" srcOrd="1" destOrd="0" presId="urn:microsoft.com/office/officeart/2008/layout/HorizontalMultiLevelHierarchy"/>
    <dgm:cxn modelId="{FC68E8D7-0ED4-4104-A4A7-46EA9B9B5456}" type="presParOf" srcId="{3114285D-E281-4281-ABFA-3089C1571F32}" destId="{3556F937-4EAA-4387-819C-EF9D38940447}" srcOrd="10" destOrd="0" presId="urn:microsoft.com/office/officeart/2008/layout/HorizontalMultiLevelHierarchy"/>
    <dgm:cxn modelId="{FF0B25D7-5084-4282-A76F-636D07E8657E}" type="presParOf" srcId="{3556F937-4EAA-4387-819C-EF9D38940447}" destId="{2DC444A9-6998-4D65-91F5-7428B079B823}" srcOrd="0" destOrd="0" presId="urn:microsoft.com/office/officeart/2008/layout/HorizontalMultiLevelHierarchy"/>
    <dgm:cxn modelId="{BF3290BA-8216-4870-AEC6-478CB3275994}" type="presParOf" srcId="{3114285D-E281-4281-ABFA-3089C1571F32}" destId="{E965CBD3-D85D-4151-B5CD-952E4A5509B5}" srcOrd="11" destOrd="0" presId="urn:microsoft.com/office/officeart/2008/layout/HorizontalMultiLevelHierarchy"/>
    <dgm:cxn modelId="{2BB22EAA-32B0-41E2-B822-98360B5D9FDB}" type="presParOf" srcId="{E965CBD3-D85D-4151-B5CD-952E4A5509B5}" destId="{20058DB6-0C46-431E-A806-563E6423EACB}" srcOrd="0" destOrd="0" presId="urn:microsoft.com/office/officeart/2008/layout/HorizontalMultiLevelHierarchy"/>
    <dgm:cxn modelId="{BD099A45-39AA-4D24-823E-E22B602FA43B}" type="presParOf" srcId="{E965CBD3-D85D-4151-B5CD-952E4A5509B5}" destId="{EC046E18-8E2D-4073-9897-5BBFC6CE5816}" srcOrd="1" destOrd="0" presId="urn:microsoft.com/office/officeart/2008/layout/HorizontalMultiLevelHierarchy"/>
    <dgm:cxn modelId="{D9A860E9-58D6-4CD2-ACAB-0584813348DB}" type="presParOf" srcId="{3114285D-E281-4281-ABFA-3089C1571F32}" destId="{ADFB6A1B-E23C-4801-A532-031D53304D32}" srcOrd="12" destOrd="0" presId="urn:microsoft.com/office/officeart/2008/layout/HorizontalMultiLevelHierarchy"/>
    <dgm:cxn modelId="{704627A3-4219-4D43-AF4F-4ED26EEC43DA}" type="presParOf" srcId="{ADFB6A1B-E23C-4801-A532-031D53304D32}" destId="{FF761079-4250-4945-9D0B-094FCDA12147}" srcOrd="0" destOrd="0" presId="urn:microsoft.com/office/officeart/2008/layout/HorizontalMultiLevelHierarchy"/>
    <dgm:cxn modelId="{62824768-4967-4677-BB6F-554C0126CA93}" type="presParOf" srcId="{3114285D-E281-4281-ABFA-3089C1571F32}" destId="{44793EAA-BA40-4057-96D6-BFE5D8A141B7}" srcOrd="13" destOrd="0" presId="urn:microsoft.com/office/officeart/2008/layout/HorizontalMultiLevelHierarchy"/>
    <dgm:cxn modelId="{3EEBCA1E-D7EA-4345-B032-6F89FCC9A57B}" type="presParOf" srcId="{44793EAA-BA40-4057-96D6-BFE5D8A141B7}" destId="{C21319F7-31FF-4481-BEAE-A0714166B2C5}" srcOrd="0" destOrd="0" presId="urn:microsoft.com/office/officeart/2008/layout/HorizontalMultiLevelHierarchy"/>
    <dgm:cxn modelId="{C691A2D5-5957-4B7C-8F7C-635684681A1E}" type="presParOf" srcId="{44793EAA-BA40-4057-96D6-BFE5D8A141B7}" destId="{EBD146B4-182D-48FB-8B2D-B0B205BF47C1}" srcOrd="1" destOrd="0" presId="urn:microsoft.com/office/officeart/2008/layout/HorizontalMultiLevelHierarchy"/>
    <dgm:cxn modelId="{1A694940-6098-4B6B-BA31-DD9BF98DF3A9}" type="presParOf" srcId="{3114285D-E281-4281-ABFA-3089C1571F32}" destId="{4A44A940-A8E4-447A-A80D-043E34C2620C}" srcOrd="14" destOrd="0" presId="urn:microsoft.com/office/officeart/2008/layout/HorizontalMultiLevelHierarchy"/>
    <dgm:cxn modelId="{2A8FEE4C-1B81-4848-8892-EEEB497E0DF3}" type="presParOf" srcId="{4A44A940-A8E4-447A-A80D-043E34C2620C}" destId="{82361DCE-CBA6-4140-8CF7-50FE9D190C14}" srcOrd="0" destOrd="0" presId="urn:microsoft.com/office/officeart/2008/layout/HorizontalMultiLevelHierarchy"/>
    <dgm:cxn modelId="{AE123E25-B838-4824-9049-9FD8C7A9CDEB}" type="presParOf" srcId="{3114285D-E281-4281-ABFA-3089C1571F32}" destId="{24E2EF90-CE58-426B-8C62-63CC7F1EA64D}" srcOrd="15" destOrd="0" presId="urn:microsoft.com/office/officeart/2008/layout/HorizontalMultiLevelHierarchy"/>
    <dgm:cxn modelId="{358AFD71-D0BA-46F5-8CB1-5A97D02F1ECA}" type="presParOf" srcId="{24E2EF90-CE58-426B-8C62-63CC7F1EA64D}" destId="{C878CF0F-9D2A-4B78-BC87-398EF56F3CDB}" srcOrd="0" destOrd="0" presId="urn:microsoft.com/office/officeart/2008/layout/HorizontalMultiLevelHierarchy"/>
    <dgm:cxn modelId="{325D26F5-C53D-4C54-AF7A-F4F67FC4B074}" type="presParOf" srcId="{24E2EF90-CE58-426B-8C62-63CC7F1EA64D}" destId="{FEC70CC7-AD93-4766-A7D4-ABC77D9C5B03}" srcOrd="1" destOrd="0" presId="urn:microsoft.com/office/officeart/2008/layout/HorizontalMultiLevelHierarchy"/>
    <dgm:cxn modelId="{0F8DD2CF-4992-4C46-9669-FA645FCB407E}" type="presParOf" srcId="{3114285D-E281-4281-ABFA-3089C1571F32}" destId="{D4B6CD35-272B-4099-AC38-00F0AA874C53}" srcOrd="16" destOrd="0" presId="urn:microsoft.com/office/officeart/2008/layout/HorizontalMultiLevelHierarchy"/>
    <dgm:cxn modelId="{8F18CCDD-20E2-464C-B3A3-ED60CE79613A}" type="presParOf" srcId="{D4B6CD35-272B-4099-AC38-00F0AA874C53}" destId="{97D53A1B-B586-45F2-886B-00799B965BA1}" srcOrd="0" destOrd="0" presId="urn:microsoft.com/office/officeart/2008/layout/HorizontalMultiLevelHierarchy"/>
    <dgm:cxn modelId="{BA82678E-9BC7-452D-80B0-3062005DC87E}" type="presParOf" srcId="{3114285D-E281-4281-ABFA-3089C1571F32}" destId="{1E74637E-C0BB-48B6-A551-8CD40E7472A5}" srcOrd="17" destOrd="0" presId="urn:microsoft.com/office/officeart/2008/layout/HorizontalMultiLevelHierarchy"/>
    <dgm:cxn modelId="{19998AF9-E2C3-4C5A-A908-31236A57977E}" type="presParOf" srcId="{1E74637E-C0BB-48B6-A551-8CD40E7472A5}" destId="{D87433C3-6F7F-443C-B981-20D1A091245B}" srcOrd="0" destOrd="0" presId="urn:microsoft.com/office/officeart/2008/layout/HorizontalMultiLevelHierarchy"/>
    <dgm:cxn modelId="{29C2FF22-DD08-4662-B687-A3B08F27A7F9}" type="presParOf" srcId="{1E74637E-C0BB-48B6-A551-8CD40E7472A5}" destId="{36BA0D52-9FF8-4B85-8121-9E97A25F3773}" srcOrd="1" destOrd="0" presId="urn:microsoft.com/office/officeart/2008/layout/HorizontalMultiLevelHierarchy"/>
    <dgm:cxn modelId="{88650655-0F66-4EAC-B2B1-347B3A32B4FA}" type="presParOf" srcId="{3114285D-E281-4281-ABFA-3089C1571F32}" destId="{2D9CFFB6-409C-453F-A00B-F88986889D72}" srcOrd="18" destOrd="0" presId="urn:microsoft.com/office/officeart/2008/layout/HorizontalMultiLevelHierarchy"/>
    <dgm:cxn modelId="{A1A21919-995E-4218-80C7-F28590F0CCCC}" type="presParOf" srcId="{2D9CFFB6-409C-453F-A00B-F88986889D72}" destId="{AEE91814-2BB6-4ADB-8E49-9725EDD8C9A4}" srcOrd="0" destOrd="0" presId="urn:microsoft.com/office/officeart/2008/layout/HorizontalMultiLevelHierarchy"/>
    <dgm:cxn modelId="{5CA9306D-FBD4-4954-86B0-4C8C6B63144A}" type="presParOf" srcId="{3114285D-E281-4281-ABFA-3089C1571F32}" destId="{9F6F5539-3B10-497D-B890-9A6821DC23DA}" srcOrd="19" destOrd="0" presId="urn:microsoft.com/office/officeart/2008/layout/HorizontalMultiLevelHierarchy"/>
    <dgm:cxn modelId="{865B43DD-5B64-4214-A261-116531CD5666}" type="presParOf" srcId="{9F6F5539-3B10-497D-B890-9A6821DC23DA}" destId="{A063554F-E4DA-4A3C-9481-BC610E6A0C1E}" srcOrd="0" destOrd="0" presId="urn:microsoft.com/office/officeart/2008/layout/HorizontalMultiLevelHierarchy"/>
    <dgm:cxn modelId="{AC1F4E57-C2FA-4AE0-BB54-848B3F3F3E14}" type="presParOf" srcId="{9F6F5539-3B10-497D-B890-9A6821DC23DA}" destId="{8B9002B3-20A4-46B4-AD04-E85E20666A1E}" srcOrd="1" destOrd="0" presId="urn:microsoft.com/office/officeart/2008/layout/HorizontalMultiLevelHierarchy"/>
    <dgm:cxn modelId="{FC116C42-6C10-47CC-B289-5A689C52597B}" type="presParOf" srcId="{3114285D-E281-4281-ABFA-3089C1571F32}" destId="{CA995708-372B-449D-A99B-53E740C156B6}" srcOrd="20" destOrd="0" presId="urn:microsoft.com/office/officeart/2008/layout/HorizontalMultiLevelHierarchy"/>
    <dgm:cxn modelId="{53541FB7-0BBA-4EF9-AAC7-B9361FBA3260}" type="presParOf" srcId="{CA995708-372B-449D-A99B-53E740C156B6}" destId="{2ADB51FB-F626-4BC9-83D2-BE6E94059CAA}" srcOrd="0" destOrd="0" presId="urn:microsoft.com/office/officeart/2008/layout/HorizontalMultiLevelHierarchy"/>
    <dgm:cxn modelId="{390DB403-7EFE-4637-AFF9-BDF20CF0E500}" type="presParOf" srcId="{3114285D-E281-4281-ABFA-3089C1571F32}" destId="{DCBB462B-B642-4899-BC7F-423F198CEB08}" srcOrd="21" destOrd="0" presId="urn:microsoft.com/office/officeart/2008/layout/HorizontalMultiLevelHierarchy"/>
    <dgm:cxn modelId="{5C34802D-577F-4B24-B66C-2820D443273C}" type="presParOf" srcId="{DCBB462B-B642-4899-BC7F-423F198CEB08}" destId="{BAC4E829-DC24-474A-9054-39BBB714869C}" srcOrd="0" destOrd="0" presId="urn:microsoft.com/office/officeart/2008/layout/HorizontalMultiLevelHierarchy"/>
    <dgm:cxn modelId="{0C36CB9C-0550-40B6-8AAC-FC9C8370357B}" type="presParOf" srcId="{DCBB462B-B642-4899-BC7F-423F198CEB08}" destId="{92F5728F-83C6-49AC-91C2-27B8714BBC1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C2AB27-1030-47AC-8353-9D92676F111D}" type="doc">
      <dgm:prSet loTypeId="urn:microsoft.com/office/officeart/2005/8/layout/vList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84881F94-1634-4532-8A60-096832D4D294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PT"/>
            <a:t>Permite mudar de cama entre as camas disponíveis no serviço</a:t>
          </a:r>
        </a:p>
      </dgm:t>
    </dgm:pt>
    <dgm:pt modelId="{61408F44-8731-4599-ACD8-9D54DAA5D31F}" type="parTrans" cxnId="{97458846-14C5-44AB-9C24-201F5E064805}">
      <dgm:prSet/>
      <dgm:spPr/>
      <dgm:t>
        <a:bodyPr/>
        <a:lstStyle/>
        <a:p>
          <a:endParaRPr lang="pt-PT"/>
        </a:p>
      </dgm:t>
    </dgm:pt>
    <dgm:pt modelId="{A86F703B-5E2C-47A0-A361-5F0BE9DD7E72}" type="sibTrans" cxnId="{97458846-14C5-44AB-9C24-201F5E064805}">
      <dgm:prSet/>
      <dgm:spPr/>
      <dgm:t>
        <a:bodyPr/>
        <a:lstStyle/>
        <a:p>
          <a:endParaRPr lang="pt-PT"/>
        </a:p>
      </dgm:t>
    </dgm:pt>
    <dgm:pt modelId="{5275F5B4-900C-4363-8A2A-340FE8C8B503}">
      <dgm:prSet phldrT="[Text]"/>
      <dgm:spPr>
        <a:solidFill>
          <a:schemeClr val="accent2"/>
        </a:solidFill>
      </dgm:spPr>
      <dgm:t>
        <a:bodyPr/>
        <a:lstStyle/>
        <a:p>
          <a:r>
            <a:rPr lang="pt-PT"/>
            <a:t>Guarda o histórico de camas</a:t>
          </a:r>
        </a:p>
      </dgm:t>
    </dgm:pt>
    <dgm:pt modelId="{082ED499-29F8-45D2-88F7-91E2994E72E3}" type="parTrans" cxnId="{FB7DA5BB-705B-4755-9D1A-69A88656D7F8}">
      <dgm:prSet/>
      <dgm:spPr/>
      <dgm:t>
        <a:bodyPr/>
        <a:lstStyle/>
        <a:p>
          <a:endParaRPr lang="pt-PT"/>
        </a:p>
      </dgm:t>
    </dgm:pt>
    <dgm:pt modelId="{471BB08F-5E11-4C95-A406-EC4311F0D6C9}" type="sibTrans" cxnId="{FB7DA5BB-705B-4755-9D1A-69A88656D7F8}">
      <dgm:prSet/>
      <dgm:spPr/>
      <dgm:t>
        <a:bodyPr/>
        <a:lstStyle/>
        <a:p>
          <a:endParaRPr lang="pt-PT"/>
        </a:p>
      </dgm:t>
    </dgm:pt>
    <dgm:pt modelId="{5F5227F9-420B-4DDD-8FA3-5DEAC1CBD26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/>
            <a:t>Permite atribuir cama quando o utente está em cama provisória</a:t>
          </a:r>
        </a:p>
      </dgm:t>
    </dgm:pt>
    <dgm:pt modelId="{978C02FB-A91E-4109-B6B3-E078E8932740}" type="parTrans" cxnId="{B7CF8BFF-0F17-484A-99F1-946A5FDA2571}">
      <dgm:prSet/>
      <dgm:spPr/>
      <dgm:t>
        <a:bodyPr/>
        <a:lstStyle/>
        <a:p>
          <a:endParaRPr lang="pt-PT"/>
        </a:p>
      </dgm:t>
    </dgm:pt>
    <dgm:pt modelId="{7C372F13-1BAB-4465-BE8D-3624DAF882B1}" type="sibTrans" cxnId="{B7CF8BFF-0F17-484A-99F1-946A5FDA2571}">
      <dgm:prSet/>
      <dgm:spPr/>
      <dgm:t>
        <a:bodyPr/>
        <a:lstStyle/>
        <a:p>
          <a:endParaRPr lang="pt-PT"/>
        </a:p>
      </dgm:t>
    </dgm:pt>
    <dgm:pt modelId="{33D5387C-41DA-4F36-AD7D-3F12A32AAFC0}" type="pres">
      <dgm:prSet presAssocID="{DBC2AB27-1030-47AC-8353-9D92676F111D}" presName="linear" presStyleCnt="0">
        <dgm:presLayoutVars>
          <dgm:dir/>
          <dgm:resizeHandles val="exact"/>
        </dgm:presLayoutVars>
      </dgm:prSet>
      <dgm:spPr/>
    </dgm:pt>
    <dgm:pt modelId="{E7DC59FA-1F73-4ACD-9386-C8517DBED5A6}" type="pres">
      <dgm:prSet presAssocID="{84881F94-1634-4532-8A60-096832D4D294}" presName="comp" presStyleCnt="0"/>
      <dgm:spPr/>
    </dgm:pt>
    <dgm:pt modelId="{0C2FAFED-D8D8-4891-88DE-D53CB082C721}" type="pres">
      <dgm:prSet presAssocID="{84881F94-1634-4532-8A60-096832D4D294}" presName="box" presStyleLbl="node1" presStyleIdx="0" presStyleCnt="3"/>
      <dgm:spPr/>
    </dgm:pt>
    <dgm:pt modelId="{B6780A13-F14E-4904-A91F-8B6E785BC90E}" type="pres">
      <dgm:prSet presAssocID="{84881F94-1634-4532-8A60-096832D4D294}" presName="img" presStyleLbl="fgImgPlace1" presStyleIdx="0" presStyleCnt="3"/>
      <dgm:spPr>
        <a:solidFill>
          <a:schemeClr val="bg1">
            <a:lumMod val="85000"/>
          </a:schemeClr>
        </a:solidFill>
      </dgm:spPr>
    </dgm:pt>
    <dgm:pt modelId="{C3FFB10C-2FE2-4DC6-AD96-91FB12EC6030}" type="pres">
      <dgm:prSet presAssocID="{84881F94-1634-4532-8A60-096832D4D294}" presName="text" presStyleLbl="node1" presStyleIdx="0" presStyleCnt="3">
        <dgm:presLayoutVars>
          <dgm:bulletEnabled val="1"/>
        </dgm:presLayoutVars>
      </dgm:prSet>
      <dgm:spPr/>
    </dgm:pt>
    <dgm:pt modelId="{C0AED81E-C571-4F69-B286-2D45D30CF787}" type="pres">
      <dgm:prSet presAssocID="{A86F703B-5E2C-47A0-A361-5F0BE9DD7E72}" presName="spacer" presStyleCnt="0"/>
      <dgm:spPr/>
    </dgm:pt>
    <dgm:pt modelId="{6DA4AC97-BE48-4D20-9A59-7090F024E09C}" type="pres">
      <dgm:prSet presAssocID="{5275F5B4-900C-4363-8A2A-340FE8C8B503}" presName="comp" presStyleCnt="0"/>
      <dgm:spPr/>
    </dgm:pt>
    <dgm:pt modelId="{EC62EDEF-EAC3-4A08-8A55-76E101D7C3D1}" type="pres">
      <dgm:prSet presAssocID="{5275F5B4-900C-4363-8A2A-340FE8C8B503}" presName="box" presStyleLbl="node1" presStyleIdx="1" presStyleCnt="3"/>
      <dgm:spPr/>
    </dgm:pt>
    <dgm:pt modelId="{D8E919BD-582B-491E-8A77-5EC1B32E97CC}" type="pres">
      <dgm:prSet presAssocID="{5275F5B4-900C-4363-8A2A-340FE8C8B503}" presName="img" presStyleLbl="fgImgPlace1" presStyleIdx="1" presStyleCnt="3"/>
      <dgm:spPr>
        <a:solidFill>
          <a:schemeClr val="accent2">
            <a:lumMod val="40000"/>
            <a:lumOff val="60000"/>
          </a:schemeClr>
        </a:solidFill>
      </dgm:spPr>
    </dgm:pt>
    <dgm:pt modelId="{D25C46BF-4B7B-45B1-95FE-002829F05C5A}" type="pres">
      <dgm:prSet presAssocID="{5275F5B4-900C-4363-8A2A-340FE8C8B503}" presName="text" presStyleLbl="node1" presStyleIdx="1" presStyleCnt="3">
        <dgm:presLayoutVars>
          <dgm:bulletEnabled val="1"/>
        </dgm:presLayoutVars>
      </dgm:prSet>
      <dgm:spPr/>
    </dgm:pt>
    <dgm:pt modelId="{D8ACC0EC-E432-4348-AB52-7ADB31B3B7CA}" type="pres">
      <dgm:prSet presAssocID="{471BB08F-5E11-4C95-A406-EC4311F0D6C9}" presName="spacer" presStyleCnt="0"/>
      <dgm:spPr/>
    </dgm:pt>
    <dgm:pt modelId="{3FC08470-7EF7-49A6-AED2-A4DF1C223024}" type="pres">
      <dgm:prSet presAssocID="{5F5227F9-420B-4DDD-8FA3-5DEAC1CBD26D}" presName="comp" presStyleCnt="0"/>
      <dgm:spPr/>
    </dgm:pt>
    <dgm:pt modelId="{1205B8DD-776C-49E8-93DC-D6CD68518356}" type="pres">
      <dgm:prSet presAssocID="{5F5227F9-420B-4DDD-8FA3-5DEAC1CBD26D}" presName="box" presStyleLbl="node1" presStyleIdx="2" presStyleCnt="3"/>
      <dgm:spPr/>
    </dgm:pt>
    <dgm:pt modelId="{FC4B5A4F-ACF7-48DD-8843-BBE9D623F884}" type="pres">
      <dgm:prSet presAssocID="{5F5227F9-420B-4DDD-8FA3-5DEAC1CBD26D}" presName="img" presStyleLbl="fgImgPlace1" presStyleIdx="2" presStyleCnt="3"/>
      <dgm:spPr>
        <a:solidFill>
          <a:schemeClr val="accent6">
            <a:lumMod val="20000"/>
            <a:lumOff val="80000"/>
          </a:schemeClr>
        </a:solidFill>
      </dgm:spPr>
    </dgm:pt>
    <dgm:pt modelId="{6AAEC529-6150-4C6E-94E4-C6E93435A49A}" type="pres">
      <dgm:prSet presAssocID="{5F5227F9-420B-4DDD-8FA3-5DEAC1CBD26D}" presName="text" presStyleLbl="node1" presStyleIdx="2" presStyleCnt="3">
        <dgm:presLayoutVars>
          <dgm:bulletEnabled val="1"/>
        </dgm:presLayoutVars>
      </dgm:prSet>
      <dgm:spPr/>
    </dgm:pt>
  </dgm:ptLst>
  <dgm:cxnLst>
    <dgm:cxn modelId="{4A77DB05-1EA1-44FB-9762-B5A6252D3C46}" type="presOf" srcId="{5275F5B4-900C-4363-8A2A-340FE8C8B503}" destId="{EC62EDEF-EAC3-4A08-8A55-76E101D7C3D1}" srcOrd="0" destOrd="0" presId="urn:microsoft.com/office/officeart/2005/8/layout/vList4"/>
    <dgm:cxn modelId="{AB4BCA29-FEC1-4EBC-A852-9BF5E471A1B0}" type="presOf" srcId="{84881F94-1634-4532-8A60-096832D4D294}" destId="{C3FFB10C-2FE2-4DC6-AD96-91FB12EC6030}" srcOrd="1" destOrd="0" presId="urn:microsoft.com/office/officeart/2005/8/layout/vList4"/>
    <dgm:cxn modelId="{55956C30-A6E4-46ED-9A97-3392D177DE9D}" type="presOf" srcId="{DBC2AB27-1030-47AC-8353-9D92676F111D}" destId="{33D5387C-41DA-4F36-AD7D-3F12A32AAFC0}" srcOrd="0" destOrd="0" presId="urn:microsoft.com/office/officeart/2005/8/layout/vList4"/>
    <dgm:cxn modelId="{0B625A61-DD1C-4905-A8A3-1492A7272648}" type="presOf" srcId="{5F5227F9-420B-4DDD-8FA3-5DEAC1CBD26D}" destId="{6AAEC529-6150-4C6E-94E4-C6E93435A49A}" srcOrd="1" destOrd="0" presId="urn:microsoft.com/office/officeart/2005/8/layout/vList4"/>
    <dgm:cxn modelId="{23554A44-FB9B-425A-8708-652DBB0E6899}" type="presOf" srcId="{5F5227F9-420B-4DDD-8FA3-5DEAC1CBD26D}" destId="{1205B8DD-776C-49E8-93DC-D6CD68518356}" srcOrd="0" destOrd="0" presId="urn:microsoft.com/office/officeart/2005/8/layout/vList4"/>
    <dgm:cxn modelId="{97458846-14C5-44AB-9C24-201F5E064805}" srcId="{DBC2AB27-1030-47AC-8353-9D92676F111D}" destId="{84881F94-1634-4532-8A60-096832D4D294}" srcOrd="0" destOrd="0" parTransId="{61408F44-8731-4599-ACD8-9D54DAA5D31F}" sibTransId="{A86F703B-5E2C-47A0-A361-5F0BE9DD7E72}"/>
    <dgm:cxn modelId="{3909C587-EC76-451E-B8F3-58FEA54878A0}" type="presOf" srcId="{84881F94-1634-4532-8A60-096832D4D294}" destId="{0C2FAFED-D8D8-4891-88DE-D53CB082C721}" srcOrd="0" destOrd="0" presId="urn:microsoft.com/office/officeart/2005/8/layout/vList4"/>
    <dgm:cxn modelId="{FB7DA5BB-705B-4755-9D1A-69A88656D7F8}" srcId="{DBC2AB27-1030-47AC-8353-9D92676F111D}" destId="{5275F5B4-900C-4363-8A2A-340FE8C8B503}" srcOrd="1" destOrd="0" parTransId="{082ED499-29F8-45D2-88F7-91E2994E72E3}" sibTransId="{471BB08F-5E11-4C95-A406-EC4311F0D6C9}"/>
    <dgm:cxn modelId="{355A6DD7-DE7F-47B4-8CC3-53DCCD6F763C}" type="presOf" srcId="{5275F5B4-900C-4363-8A2A-340FE8C8B503}" destId="{D25C46BF-4B7B-45B1-95FE-002829F05C5A}" srcOrd="1" destOrd="0" presId="urn:microsoft.com/office/officeart/2005/8/layout/vList4"/>
    <dgm:cxn modelId="{B7CF8BFF-0F17-484A-99F1-946A5FDA2571}" srcId="{DBC2AB27-1030-47AC-8353-9D92676F111D}" destId="{5F5227F9-420B-4DDD-8FA3-5DEAC1CBD26D}" srcOrd="2" destOrd="0" parTransId="{978C02FB-A91E-4109-B6B3-E078E8932740}" sibTransId="{7C372F13-1BAB-4465-BE8D-3624DAF882B1}"/>
    <dgm:cxn modelId="{5157C72F-9F85-4527-94A7-54ABA5962482}" type="presParOf" srcId="{33D5387C-41DA-4F36-AD7D-3F12A32AAFC0}" destId="{E7DC59FA-1F73-4ACD-9386-C8517DBED5A6}" srcOrd="0" destOrd="0" presId="urn:microsoft.com/office/officeart/2005/8/layout/vList4"/>
    <dgm:cxn modelId="{E29E6F49-70E6-4F72-9700-38090B4C890A}" type="presParOf" srcId="{E7DC59FA-1F73-4ACD-9386-C8517DBED5A6}" destId="{0C2FAFED-D8D8-4891-88DE-D53CB082C721}" srcOrd="0" destOrd="0" presId="urn:microsoft.com/office/officeart/2005/8/layout/vList4"/>
    <dgm:cxn modelId="{7C892483-294D-4025-A152-350EF90F5617}" type="presParOf" srcId="{E7DC59FA-1F73-4ACD-9386-C8517DBED5A6}" destId="{B6780A13-F14E-4904-A91F-8B6E785BC90E}" srcOrd="1" destOrd="0" presId="urn:microsoft.com/office/officeart/2005/8/layout/vList4"/>
    <dgm:cxn modelId="{FFC148DC-07E9-4BE2-AF63-008B0829F914}" type="presParOf" srcId="{E7DC59FA-1F73-4ACD-9386-C8517DBED5A6}" destId="{C3FFB10C-2FE2-4DC6-AD96-91FB12EC6030}" srcOrd="2" destOrd="0" presId="urn:microsoft.com/office/officeart/2005/8/layout/vList4"/>
    <dgm:cxn modelId="{629DBF29-AC3B-44C8-9851-38C040894A9A}" type="presParOf" srcId="{33D5387C-41DA-4F36-AD7D-3F12A32AAFC0}" destId="{C0AED81E-C571-4F69-B286-2D45D30CF787}" srcOrd="1" destOrd="0" presId="urn:microsoft.com/office/officeart/2005/8/layout/vList4"/>
    <dgm:cxn modelId="{B5D9BB09-83D0-46D9-965D-80FD9230ADFE}" type="presParOf" srcId="{33D5387C-41DA-4F36-AD7D-3F12A32AAFC0}" destId="{6DA4AC97-BE48-4D20-9A59-7090F024E09C}" srcOrd="2" destOrd="0" presId="urn:microsoft.com/office/officeart/2005/8/layout/vList4"/>
    <dgm:cxn modelId="{1EE93D3A-C9D2-4F16-B8D3-CB69A51AB6E3}" type="presParOf" srcId="{6DA4AC97-BE48-4D20-9A59-7090F024E09C}" destId="{EC62EDEF-EAC3-4A08-8A55-76E101D7C3D1}" srcOrd="0" destOrd="0" presId="urn:microsoft.com/office/officeart/2005/8/layout/vList4"/>
    <dgm:cxn modelId="{48101CE8-08CE-45ED-B861-1A389AB7F5C3}" type="presParOf" srcId="{6DA4AC97-BE48-4D20-9A59-7090F024E09C}" destId="{D8E919BD-582B-491E-8A77-5EC1B32E97CC}" srcOrd="1" destOrd="0" presId="urn:microsoft.com/office/officeart/2005/8/layout/vList4"/>
    <dgm:cxn modelId="{C3EC2D63-0E21-4BDF-BFA5-1C82ACDB01C2}" type="presParOf" srcId="{6DA4AC97-BE48-4D20-9A59-7090F024E09C}" destId="{D25C46BF-4B7B-45B1-95FE-002829F05C5A}" srcOrd="2" destOrd="0" presId="urn:microsoft.com/office/officeart/2005/8/layout/vList4"/>
    <dgm:cxn modelId="{7451C6D2-40CA-4658-985B-FDE01BC1F4EE}" type="presParOf" srcId="{33D5387C-41DA-4F36-AD7D-3F12A32AAFC0}" destId="{D8ACC0EC-E432-4348-AB52-7ADB31B3B7CA}" srcOrd="3" destOrd="0" presId="urn:microsoft.com/office/officeart/2005/8/layout/vList4"/>
    <dgm:cxn modelId="{7EA6FAAE-9468-4442-8DE2-9A3EBFF2F4E6}" type="presParOf" srcId="{33D5387C-41DA-4F36-AD7D-3F12A32AAFC0}" destId="{3FC08470-7EF7-49A6-AED2-A4DF1C223024}" srcOrd="4" destOrd="0" presId="urn:microsoft.com/office/officeart/2005/8/layout/vList4"/>
    <dgm:cxn modelId="{F7EE021E-F0CD-4BF7-8252-55F049C9D17B}" type="presParOf" srcId="{3FC08470-7EF7-49A6-AED2-A4DF1C223024}" destId="{1205B8DD-776C-49E8-93DC-D6CD68518356}" srcOrd="0" destOrd="0" presId="urn:microsoft.com/office/officeart/2005/8/layout/vList4"/>
    <dgm:cxn modelId="{49519183-0238-4CA9-BF12-9E7703CE13D3}" type="presParOf" srcId="{3FC08470-7EF7-49A6-AED2-A4DF1C223024}" destId="{FC4B5A4F-ACF7-48DD-8843-BBE9D623F884}" srcOrd="1" destOrd="0" presId="urn:microsoft.com/office/officeart/2005/8/layout/vList4"/>
    <dgm:cxn modelId="{57B9C7A1-56CB-4CDD-953D-54B6848605FE}" type="presParOf" srcId="{3FC08470-7EF7-49A6-AED2-A4DF1C223024}" destId="{6AAEC529-6150-4C6E-94E4-C6E93435A49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1370D74-B509-4D3A-BD17-F39ACD631854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51C58F2-CA0E-47CA-8FC4-9EE091436EE5}">
      <dgm:prSet phldrT="[Text]" custT="1"/>
      <dgm:spPr/>
      <dgm:t>
        <a:bodyPr/>
        <a:lstStyle/>
        <a:p>
          <a:r>
            <a:rPr lang="pt-PT" sz="1100"/>
            <a:t>Pesquisar 1º Utente</a:t>
          </a:r>
        </a:p>
      </dgm:t>
    </dgm:pt>
    <dgm:pt modelId="{649BEBD8-244D-44B9-892D-00A61458085C}" type="parTrans" cxnId="{F3F4399D-F6A3-4E1D-B97E-803DAF45B4D2}">
      <dgm:prSet/>
      <dgm:spPr/>
      <dgm:t>
        <a:bodyPr/>
        <a:lstStyle/>
        <a:p>
          <a:endParaRPr lang="pt-PT" sz="2400"/>
        </a:p>
      </dgm:t>
    </dgm:pt>
    <dgm:pt modelId="{F0012FA4-8E8D-4ABF-985B-BF41A8BB7346}" type="sibTrans" cxnId="{F3F4399D-F6A3-4E1D-B97E-803DAF45B4D2}">
      <dgm:prSet/>
      <dgm:spPr/>
      <dgm:t>
        <a:bodyPr/>
        <a:lstStyle/>
        <a:p>
          <a:endParaRPr lang="pt-PT" sz="2400"/>
        </a:p>
      </dgm:t>
    </dgm:pt>
    <dgm:pt modelId="{AD1846CC-94C1-451B-8609-71391CD92DE8}">
      <dgm:prSet phldrT="[Text]" custT="1"/>
      <dgm:spPr/>
      <dgm:t>
        <a:bodyPr/>
        <a:lstStyle/>
        <a:p>
          <a:r>
            <a:rPr lang="pt-PT" sz="1100"/>
            <a:t>Pesquisar 2º Utente</a:t>
          </a:r>
        </a:p>
      </dgm:t>
    </dgm:pt>
    <dgm:pt modelId="{625D6EDC-2F13-46D3-B85B-A94C3B228D0E}" type="parTrans" cxnId="{0DFDE382-A3CA-4B69-BF0A-F80718323D88}">
      <dgm:prSet/>
      <dgm:spPr/>
      <dgm:t>
        <a:bodyPr/>
        <a:lstStyle/>
        <a:p>
          <a:endParaRPr lang="pt-PT" sz="2400"/>
        </a:p>
      </dgm:t>
    </dgm:pt>
    <dgm:pt modelId="{F6742B9D-864D-4931-A314-B72060EB26D6}" type="sibTrans" cxnId="{0DFDE382-A3CA-4B69-BF0A-F80718323D88}">
      <dgm:prSet/>
      <dgm:spPr/>
      <dgm:t>
        <a:bodyPr/>
        <a:lstStyle/>
        <a:p>
          <a:endParaRPr lang="pt-PT" sz="2400"/>
        </a:p>
      </dgm:t>
    </dgm:pt>
    <dgm:pt modelId="{593B2AAB-A222-4BB3-80A3-E629F840E597}">
      <dgm:prSet phldrT="[Text]" custT="1"/>
      <dgm:spPr/>
      <dgm:t>
        <a:bodyPr/>
        <a:lstStyle/>
        <a:p>
          <a:r>
            <a:rPr lang="pt-PT" sz="1100"/>
            <a:t>Gravar</a:t>
          </a:r>
        </a:p>
      </dgm:t>
    </dgm:pt>
    <dgm:pt modelId="{F1F9FFE2-9F43-4256-B684-9CC6E0E85576}" type="parTrans" cxnId="{D4452F53-FAD6-4DA4-B3ED-0F223F9D638D}">
      <dgm:prSet/>
      <dgm:spPr/>
      <dgm:t>
        <a:bodyPr/>
        <a:lstStyle/>
        <a:p>
          <a:endParaRPr lang="pt-PT" sz="2400"/>
        </a:p>
      </dgm:t>
    </dgm:pt>
    <dgm:pt modelId="{C9C03085-9CEF-42E7-95E1-2CB0398171DD}" type="sibTrans" cxnId="{D4452F53-FAD6-4DA4-B3ED-0F223F9D638D}">
      <dgm:prSet/>
      <dgm:spPr/>
      <dgm:t>
        <a:bodyPr/>
        <a:lstStyle/>
        <a:p>
          <a:endParaRPr lang="pt-PT" sz="2400"/>
        </a:p>
      </dgm:t>
    </dgm:pt>
    <dgm:pt modelId="{5F5E9FAE-9430-4AD1-A44E-F580498CFA52}" type="pres">
      <dgm:prSet presAssocID="{41370D74-B509-4D3A-BD17-F39ACD63185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9DC2C73-1A0A-4D80-B181-907E771AAB5A}" type="pres">
      <dgm:prSet presAssocID="{F51C58F2-CA0E-47CA-8FC4-9EE091436EE5}" presName="Accent1" presStyleCnt="0"/>
      <dgm:spPr/>
    </dgm:pt>
    <dgm:pt modelId="{CEF27BC8-B3D4-4FDE-BF9E-DEE05C5EAD06}" type="pres">
      <dgm:prSet presAssocID="{F51C58F2-CA0E-47CA-8FC4-9EE091436EE5}" presName="Accent" presStyleLbl="node1" presStyleIdx="0" presStyleCnt="3"/>
      <dgm:spPr/>
    </dgm:pt>
    <dgm:pt modelId="{DCC28611-0529-4C4D-A9E4-71BA950CF4F0}" type="pres">
      <dgm:prSet presAssocID="{F51C58F2-CA0E-47CA-8FC4-9EE091436EE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50D591BD-8943-4335-BF95-29E76DBB134F}" type="pres">
      <dgm:prSet presAssocID="{AD1846CC-94C1-451B-8609-71391CD92DE8}" presName="Accent2" presStyleCnt="0"/>
      <dgm:spPr/>
    </dgm:pt>
    <dgm:pt modelId="{E7EACABC-51BF-4F2D-A600-35660D8E9030}" type="pres">
      <dgm:prSet presAssocID="{AD1846CC-94C1-451B-8609-71391CD92DE8}" presName="Accent" presStyleLbl="node1" presStyleIdx="1" presStyleCnt="3"/>
      <dgm:spPr/>
    </dgm:pt>
    <dgm:pt modelId="{10B9554B-F62B-4103-8B3D-CD74DE5F92D4}" type="pres">
      <dgm:prSet presAssocID="{AD1846CC-94C1-451B-8609-71391CD92DE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7597B90-D183-4CF5-8AB2-0F1EF57763F0}" type="pres">
      <dgm:prSet presAssocID="{593B2AAB-A222-4BB3-80A3-E629F840E597}" presName="Accent3" presStyleCnt="0"/>
      <dgm:spPr/>
    </dgm:pt>
    <dgm:pt modelId="{4B319338-8097-447D-8AAC-4EA65750B62C}" type="pres">
      <dgm:prSet presAssocID="{593B2AAB-A222-4BB3-80A3-E629F840E597}" presName="Accent" presStyleLbl="node1" presStyleIdx="2" presStyleCnt="3"/>
      <dgm:spPr/>
    </dgm:pt>
    <dgm:pt modelId="{4D9EECD8-4D34-413F-BE14-0668725CFF06}" type="pres">
      <dgm:prSet presAssocID="{593B2AAB-A222-4BB3-80A3-E629F840E59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4452F53-FAD6-4DA4-B3ED-0F223F9D638D}" srcId="{41370D74-B509-4D3A-BD17-F39ACD631854}" destId="{593B2AAB-A222-4BB3-80A3-E629F840E597}" srcOrd="2" destOrd="0" parTransId="{F1F9FFE2-9F43-4256-B684-9CC6E0E85576}" sibTransId="{C9C03085-9CEF-42E7-95E1-2CB0398171DD}"/>
    <dgm:cxn modelId="{8FF1717D-B1E6-4D58-BA2B-48D57C7A64BE}" type="presOf" srcId="{593B2AAB-A222-4BB3-80A3-E629F840E597}" destId="{4D9EECD8-4D34-413F-BE14-0668725CFF06}" srcOrd="0" destOrd="0" presId="urn:microsoft.com/office/officeart/2009/layout/CircleArrowProcess"/>
    <dgm:cxn modelId="{0DFDE382-A3CA-4B69-BF0A-F80718323D88}" srcId="{41370D74-B509-4D3A-BD17-F39ACD631854}" destId="{AD1846CC-94C1-451B-8609-71391CD92DE8}" srcOrd="1" destOrd="0" parTransId="{625D6EDC-2F13-46D3-B85B-A94C3B228D0E}" sibTransId="{F6742B9D-864D-4931-A314-B72060EB26D6}"/>
    <dgm:cxn modelId="{4952CF83-1056-4492-970D-F89C17429A7C}" type="presOf" srcId="{F51C58F2-CA0E-47CA-8FC4-9EE091436EE5}" destId="{DCC28611-0529-4C4D-A9E4-71BA950CF4F0}" srcOrd="0" destOrd="0" presId="urn:microsoft.com/office/officeart/2009/layout/CircleArrowProcess"/>
    <dgm:cxn modelId="{F3F4399D-F6A3-4E1D-B97E-803DAF45B4D2}" srcId="{41370D74-B509-4D3A-BD17-F39ACD631854}" destId="{F51C58F2-CA0E-47CA-8FC4-9EE091436EE5}" srcOrd="0" destOrd="0" parTransId="{649BEBD8-244D-44B9-892D-00A61458085C}" sibTransId="{F0012FA4-8E8D-4ABF-985B-BF41A8BB7346}"/>
    <dgm:cxn modelId="{BE0421C2-2BD3-4985-A570-CE4AB3075A8E}" type="presOf" srcId="{AD1846CC-94C1-451B-8609-71391CD92DE8}" destId="{10B9554B-F62B-4103-8B3D-CD74DE5F92D4}" srcOrd="0" destOrd="0" presId="urn:microsoft.com/office/officeart/2009/layout/CircleArrowProcess"/>
    <dgm:cxn modelId="{13F4E0D1-09E5-443B-B887-58053172E6F2}" type="presOf" srcId="{41370D74-B509-4D3A-BD17-F39ACD631854}" destId="{5F5E9FAE-9430-4AD1-A44E-F580498CFA52}" srcOrd="0" destOrd="0" presId="urn:microsoft.com/office/officeart/2009/layout/CircleArrowProcess"/>
    <dgm:cxn modelId="{A90F78C8-CDBF-43FA-AF4E-36DEA6AE3901}" type="presParOf" srcId="{5F5E9FAE-9430-4AD1-A44E-F580498CFA52}" destId="{09DC2C73-1A0A-4D80-B181-907E771AAB5A}" srcOrd="0" destOrd="0" presId="urn:microsoft.com/office/officeart/2009/layout/CircleArrowProcess"/>
    <dgm:cxn modelId="{9DD1AA12-5E04-4D41-859C-2EAAEE19680B}" type="presParOf" srcId="{09DC2C73-1A0A-4D80-B181-907E771AAB5A}" destId="{CEF27BC8-B3D4-4FDE-BF9E-DEE05C5EAD06}" srcOrd="0" destOrd="0" presId="urn:microsoft.com/office/officeart/2009/layout/CircleArrowProcess"/>
    <dgm:cxn modelId="{C0F94BE3-2BA6-44E8-87CC-33C1F9A83537}" type="presParOf" srcId="{5F5E9FAE-9430-4AD1-A44E-F580498CFA52}" destId="{DCC28611-0529-4C4D-A9E4-71BA950CF4F0}" srcOrd="1" destOrd="0" presId="urn:microsoft.com/office/officeart/2009/layout/CircleArrowProcess"/>
    <dgm:cxn modelId="{03042CD1-4BB9-4D96-9A90-88E21FCB66AE}" type="presParOf" srcId="{5F5E9FAE-9430-4AD1-A44E-F580498CFA52}" destId="{50D591BD-8943-4335-BF95-29E76DBB134F}" srcOrd="2" destOrd="0" presId="urn:microsoft.com/office/officeart/2009/layout/CircleArrowProcess"/>
    <dgm:cxn modelId="{EB290A5B-BCEB-4029-B634-43C963CB19E7}" type="presParOf" srcId="{50D591BD-8943-4335-BF95-29E76DBB134F}" destId="{E7EACABC-51BF-4F2D-A600-35660D8E9030}" srcOrd="0" destOrd="0" presId="urn:microsoft.com/office/officeart/2009/layout/CircleArrowProcess"/>
    <dgm:cxn modelId="{8F035F3B-9885-4010-82A8-51DC7583FF3B}" type="presParOf" srcId="{5F5E9FAE-9430-4AD1-A44E-F580498CFA52}" destId="{10B9554B-F62B-4103-8B3D-CD74DE5F92D4}" srcOrd="3" destOrd="0" presId="urn:microsoft.com/office/officeart/2009/layout/CircleArrowProcess"/>
    <dgm:cxn modelId="{4409F05A-3806-4499-8CC7-2E0C1450F95D}" type="presParOf" srcId="{5F5E9FAE-9430-4AD1-A44E-F580498CFA52}" destId="{B7597B90-D183-4CF5-8AB2-0F1EF57763F0}" srcOrd="4" destOrd="0" presId="urn:microsoft.com/office/officeart/2009/layout/CircleArrowProcess"/>
    <dgm:cxn modelId="{64958D45-210F-4C43-8337-AE23F232593E}" type="presParOf" srcId="{B7597B90-D183-4CF5-8AB2-0F1EF57763F0}" destId="{4B319338-8097-447D-8AAC-4EA65750B62C}" srcOrd="0" destOrd="0" presId="urn:microsoft.com/office/officeart/2009/layout/CircleArrowProcess"/>
    <dgm:cxn modelId="{CE8574AB-79B6-4E46-8503-9BAF72BDEFD0}" type="presParOf" srcId="{5F5E9FAE-9430-4AD1-A44E-F580498CFA52}" destId="{4D9EECD8-4D34-413F-BE14-0668725CFF0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1370D74-B509-4D3A-BD17-F39ACD631854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51C58F2-CA0E-47CA-8FC4-9EE091436EE5}">
      <dgm:prSet phldrT="[Text]" custT="1"/>
      <dgm:spPr/>
      <dgm:t>
        <a:bodyPr/>
        <a:lstStyle/>
        <a:p>
          <a:r>
            <a:rPr lang="pt-PT" sz="1100"/>
            <a:t>Pesquisar 1º Utente</a:t>
          </a:r>
        </a:p>
      </dgm:t>
    </dgm:pt>
    <dgm:pt modelId="{649BEBD8-244D-44B9-892D-00A61458085C}" type="parTrans" cxnId="{F3F4399D-F6A3-4E1D-B97E-803DAF45B4D2}">
      <dgm:prSet/>
      <dgm:spPr/>
      <dgm:t>
        <a:bodyPr/>
        <a:lstStyle/>
        <a:p>
          <a:endParaRPr lang="pt-PT" sz="2400"/>
        </a:p>
      </dgm:t>
    </dgm:pt>
    <dgm:pt modelId="{F0012FA4-8E8D-4ABF-985B-BF41A8BB7346}" type="sibTrans" cxnId="{F3F4399D-F6A3-4E1D-B97E-803DAF45B4D2}">
      <dgm:prSet/>
      <dgm:spPr/>
      <dgm:t>
        <a:bodyPr/>
        <a:lstStyle/>
        <a:p>
          <a:endParaRPr lang="pt-PT" sz="2400"/>
        </a:p>
      </dgm:t>
    </dgm:pt>
    <dgm:pt modelId="{AD1846CC-94C1-451B-8609-71391CD92DE8}">
      <dgm:prSet phldrT="[Text]" custT="1"/>
      <dgm:spPr/>
      <dgm:t>
        <a:bodyPr/>
        <a:lstStyle/>
        <a:p>
          <a:r>
            <a:rPr lang="pt-PT" sz="1100"/>
            <a:t>Pesquisar 2º Utente</a:t>
          </a:r>
        </a:p>
      </dgm:t>
    </dgm:pt>
    <dgm:pt modelId="{625D6EDC-2F13-46D3-B85B-A94C3B228D0E}" type="parTrans" cxnId="{0DFDE382-A3CA-4B69-BF0A-F80718323D88}">
      <dgm:prSet/>
      <dgm:spPr/>
      <dgm:t>
        <a:bodyPr/>
        <a:lstStyle/>
        <a:p>
          <a:endParaRPr lang="pt-PT" sz="2400"/>
        </a:p>
      </dgm:t>
    </dgm:pt>
    <dgm:pt modelId="{F6742B9D-864D-4931-A314-B72060EB26D6}" type="sibTrans" cxnId="{0DFDE382-A3CA-4B69-BF0A-F80718323D88}">
      <dgm:prSet/>
      <dgm:spPr/>
      <dgm:t>
        <a:bodyPr/>
        <a:lstStyle/>
        <a:p>
          <a:endParaRPr lang="pt-PT" sz="2400"/>
        </a:p>
      </dgm:t>
    </dgm:pt>
    <dgm:pt modelId="{593B2AAB-A222-4BB3-80A3-E629F840E597}">
      <dgm:prSet phldrT="[Text]" custT="1"/>
      <dgm:spPr/>
      <dgm:t>
        <a:bodyPr/>
        <a:lstStyle/>
        <a:p>
          <a:r>
            <a:rPr lang="pt-PT" sz="1100"/>
            <a:t>Gravar</a:t>
          </a:r>
        </a:p>
      </dgm:t>
    </dgm:pt>
    <dgm:pt modelId="{F1F9FFE2-9F43-4256-B684-9CC6E0E85576}" type="parTrans" cxnId="{D4452F53-FAD6-4DA4-B3ED-0F223F9D638D}">
      <dgm:prSet/>
      <dgm:spPr/>
      <dgm:t>
        <a:bodyPr/>
        <a:lstStyle/>
        <a:p>
          <a:endParaRPr lang="pt-PT" sz="2400"/>
        </a:p>
      </dgm:t>
    </dgm:pt>
    <dgm:pt modelId="{C9C03085-9CEF-42E7-95E1-2CB0398171DD}" type="sibTrans" cxnId="{D4452F53-FAD6-4DA4-B3ED-0F223F9D638D}">
      <dgm:prSet/>
      <dgm:spPr/>
      <dgm:t>
        <a:bodyPr/>
        <a:lstStyle/>
        <a:p>
          <a:endParaRPr lang="pt-PT" sz="2400"/>
        </a:p>
      </dgm:t>
    </dgm:pt>
    <dgm:pt modelId="{5F5E9FAE-9430-4AD1-A44E-F580498CFA52}" type="pres">
      <dgm:prSet presAssocID="{41370D74-B509-4D3A-BD17-F39ACD63185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9DC2C73-1A0A-4D80-B181-907E771AAB5A}" type="pres">
      <dgm:prSet presAssocID="{F51C58F2-CA0E-47CA-8FC4-9EE091436EE5}" presName="Accent1" presStyleCnt="0"/>
      <dgm:spPr/>
    </dgm:pt>
    <dgm:pt modelId="{CEF27BC8-B3D4-4FDE-BF9E-DEE05C5EAD06}" type="pres">
      <dgm:prSet presAssocID="{F51C58F2-CA0E-47CA-8FC4-9EE091436EE5}" presName="Accent" presStyleLbl="node1" presStyleIdx="0" presStyleCnt="3"/>
      <dgm:spPr/>
    </dgm:pt>
    <dgm:pt modelId="{DCC28611-0529-4C4D-A9E4-71BA950CF4F0}" type="pres">
      <dgm:prSet presAssocID="{F51C58F2-CA0E-47CA-8FC4-9EE091436EE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50D591BD-8943-4335-BF95-29E76DBB134F}" type="pres">
      <dgm:prSet presAssocID="{AD1846CC-94C1-451B-8609-71391CD92DE8}" presName="Accent2" presStyleCnt="0"/>
      <dgm:spPr/>
    </dgm:pt>
    <dgm:pt modelId="{E7EACABC-51BF-4F2D-A600-35660D8E9030}" type="pres">
      <dgm:prSet presAssocID="{AD1846CC-94C1-451B-8609-71391CD92DE8}" presName="Accent" presStyleLbl="node1" presStyleIdx="1" presStyleCnt="3"/>
      <dgm:spPr/>
    </dgm:pt>
    <dgm:pt modelId="{10B9554B-F62B-4103-8B3D-CD74DE5F92D4}" type="pres">
      <dgm:prSet presAssocID="{AD1846CC-94C1-451B-8609-71391CD92DE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7597B90-D183-4CF5-8AB2-0F1EF57763F0}" type="pres">
      <dgm:prSet presAssocID="{593B2AAB-A222-4BB3-80A3-E629F840E597}" presName="Accent3" presStyleCnt="0"/>
      <dgm:spPr/>
    </dgm:pt>
    <dgm:pt modelId="{4B319338-8097-447D-8AAC-4EA65750B62C}" type="pres">
      <dgm:prSet presAssocID="{593B2AAB-A222-4BB3-80A3-E629F840E597}" presName="Accent" presStyleLbl="node1" presStyleIdx="2" presStyleCnt="3"/>
      <dgm:spPr/>
    </dgm:pt>
    <dgm:pt modelId="{4D9EECD8-4D34-413F-BE14-0668725CFF06}" type="pres">
      <dgm:prSet presAssocID="{593B2AAB-A222-4BB3-80A3-E629F840E59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4452F53-FAD6-4DA4-B3ED-0F223F9D638D}" srcId="{41370D74-B509-4D3A-BD17-F39ACD631854}" destId="{593B2AAB-A222-4BB3-80A3-E629F840E597}" srcOrd="2" destOrd="0" parTransId="{F1F9FFE2-9F43-4256-B684-9CC6E0E85576}" sibTransId="{C9C03085-9CEF-42E7-95E1-2CB0398171DD}"/>
    <dgm:cxn modelId="{8FF1717D-B1E6-4D58-BA2B-48D57C7A64BE}" type="presOf" srcId="{593B2AAB-A222-4BB3-80A3-E629F840E597}" destId="{4D9EECD8-4D34-413F-BE14-0668725CFF06}" srcOrd="0" destOrd="0" presId="urn:microsoft.com/office/officeart/2009/layout/CircleArrowProcess"/>
    <dgm:cxn modelId="{0DFDE382-A3CA-4B69-BF0A-F80718323D88}" srcId="{41370D74-B509-4D3A-BD17-F39ACD631854}" destId="{AD1846CC-94C1-451B-8609-71391CD92DE8}" srcOrd="1" destOrd="0" parTransId="{625D6EDC-2F13-46D3-B85B-A94C3B228D0E}" sibTransId="{F6742B9D-864D-4931-A314-B72060EB26D6}"/>
    <dgm:cxn modelId="{4952CF83-1056-4492-970D-F89C17429A7C}" type="presOf" srcId="{F51C58F2-CA0E-47CA-8FC4-9EE091436EE5}" destId="{DCC28611-0529-4C4D-A9E4-71BA950CF4F0}" srcOrd="0" destOrd="0" presId="urn:microsoft.com/office/officeart/2009/layout/CircleArrowProcess"/>
    <dgm:cxn modelId="{F3F4399D-F6A3-4E1D-B97E-803DAF45B4D2}" srcId="{41370D74-B509-4D3A-BD17-F39ACD631854}" destId="{F51C58F2-CA0E-47CA-8FC4-9EE091436EE5}" srcOrd="0" destOrd="0" parTransId="{649BEBD8-244D-44B9-892D-00A61458085C}" sibTransId="{F0012FA4-8E8D-4ABF-985B-BF41A8BB7346}"/>
    <dgm:cxn modelId="{BE0421C2-2BD3-4985-A570-CE4AB3075A8E}" type="presOf" srcId="{AD1846CC-94C1-451B-8609-71391CD92DE8}" destId="{10B9554B-F62B-4103-8B3D-CD74DE5F92D4}" srcOrd="0" destOrd="0" presId="urn:microsoft.com/office/officeart/2009/layout/CircleArrowProcess"/>
    <dgm:cxn modelId="{13F4E0D1-09E5-443B-B887-58053172E6F2}" type="presOf" srcId="{41370D74-B509-4D3A-BD17-F39ACD631854}" destId="{5F5E9FAE-9430-4AD1-A44E-F580498CFA52}" srcOrd="0" destOrd="0" presId="urn:microsoft.com/office/officeart/2009/layout/CircleArrowProcess"/>
    <dgm:cxn modelId="{A90F78C8-CDBF-43FA-AF4E-36DEA6AE3901}" type="presParOf" srcId="{5F5E9FAE-9430-4AD1-A44E-F580498CFA52}" destId="{09DC2C73-1A0A-4D80-B181-907E771AAB5A}" srcOrd="0" destOrd="0" presId="urn:microsoft.com/office/officeart/2009/layout/CircleArrowProcess"/>
    <dgm:cxn modelId="{9DD1AA12-5E04-4D41-859C-2EAAEE19680B}" type="presParOf" srcId="{09DC2C73-1A0A-4D80-B181-907E771AAB5A}" destId="{CEF27BC8-B3D4-4FDE-BF9E-DEE05C5EAD06}" srcOrd="0" destOrd="0" presId="urn:microsoft.com/office/officeart/2009/layout/CircleArrowProcess"/>
    <dgm:cxn modelId="{C0F94BE3-2BA6-44E8-87CC-33C1F9A83537}" type="presParOf" srcId="{5F5E9FAE-9430-4AD1-A44E-F580498CFA52}" destId="{DCC28611-0529-4C4D-A9E4-71BA950CF4F0}" srcOrd="1" destOrd="0" presId="urn:microsoft.com/office/officeart/2009/layout/CircleArrowProcess"/>
    <dgm:cxn modelId="{03042CD1-4BB9-4D96-9A90-88E21FCB66AE}" type="presParOf" srcId="{5F5E9FAE-9430-4AD1-A44E-F580498CFA52}" destId="{50D591BD-8943-4335-BF95-29E76DBB134F}" srcOrd="2" destOrd="0" presId="urn:microsoft.com/office/officeart/2009/layout/CircleArrowProcess"/>
    <dgm:cxn modelId="{EB290A5B-BCEB-4029-B634-43C963CB19E7}" type="presParOf" srcId="{50D591BD-8943-4335-BF95-29E76DBB134F}" destId="{E7EACABC-51BF-4F2D-A600-35660D8E9030}" srcOrd="0" destOrd="0" presId="urn:microsoft.com/office/officeart/2009/layout/CircleArrowProcess"/>
    <dgm:cxn modelId="{8F035F3B-9885-4010-82A8-51DC7583FF3B}" type="presParOf" srcId="{5F5E9FAE-9430-4AD1-A44E-F580498CFA52}" destId="{10B9554B-F62B-4103-8B3D-CD74DE5F92D4}" srcOrd="3" destOrd="0" presId="urn:microsoft.com/office/officeart/2009/layout/CircleArrowProcess"/>
    <dgm:cxn modelId="{4409F05A-3806-4499-8CC7-2E0C1450F95D}" type="presParOf" srcId="{5F5E9FAE-9430-4AD1-A44E-F580498CFA52}" destId="{B7597B90-D183-4CF5-8AB2-0F1EF57763F0}" srcOrd="4" destOrd="0" presId="urn:microsoft.com/office/officeart/2009/layout/CircleArrowProcess"/>
    <dgm:cxn modelId="{64958D45-210F-4C43-8337-AE23F232593E}" type="presParOf" srcId="{B7597B90-D183-4CF5-8AB2-0F1EF57763F0}" destId="{4B319338-8097-447D-8AAC-4EA65750B62C}" srcOrd="0" destOrd="0" presId="urn:microsoft.com/office/officeart/2009/layout/CircleArrowProcess"/>
    <dgm:cxn modelId="{CE8574AB-79B6-4E46-8503-9BAF72BDEFD0}" type="presParOf" srcId="{5F5E9FAE-9430-4AD1-A44E-F580498CFA52}" destId="{4D9EECD8-4D34-413F-BE14-0668725CFF0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9960F39-1CD4-4534-8716-9E0E1E08C122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4F34DE92-DB0C-4FCC-83B2-542887EBE906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PT" b="1"/>
            <a:t>Dados</a:t>
          </a:r>
          <a:endParaRPr lang="pt-PT"/>
        </a:p>
      </dgm:t>
    </dgm:pt>
    <dgm:pt modelId="{DDEDA4DF-BE5D-413A-AC1E-286B9858BE61}" type="parTrans" cxnId="{B4BCA99C-2167-4CDA-B517-11888DB554E9}">
      <dgm:prSet/>
      <dgm:spPr/>
      <dgm:t>
        <a:bodyPr/>
        <a:lstStyle/>
        <a:p>
          <a:endParaRPr lang="pt-PT"/>
        </a:p>
      </dgm:t>
    </dgm:pt>
    <dgm:pt modelId="{4D995F2B-6DB0-4430-A1D4-58A772CCFCF3}" type="sibTrans" cxnId="{B4BCA99C-2167-4CDA-B517-11888DB554E9}">
      <dgm:prSet/>
      <dgm:spPr/>
      <dgm:t>
        <a:bodyPr/>
        <a:lstStyle/>
        <a:p>
          <a:endParaRPr lang="pt-PT"/>
        </a:p>
      </dgm:t>
    </dgm:pt>
    <dgm:pt modelId="{24FC2F5A-E3C4-4A6E-A7AE-33BCDB4B21BC}">
      <dgm:prSet/>
      <dgm:spPr>
        <a:solidFill>
          <a:schemeClr val="accent2"/>
        </a:solidFill>
      </dgm:spPr>
      <dgm:t>
        <a:bodyPr/>
        <a:lstStyle/>
        <a:p>
          <a:r>
            <a:rPr lang="pt-PT" b="1"/>
            <a:t>Outros dados</a:t>
          </a:r>
          <a:endParaRPr lang="pt-PT"/>
        </a:p>
      </dgm:t>
    </dgm:pt>
    <dgm:pt modelId="{7B896E6E-3FB9-46FF-91C4-9D85D83D7D55}" type="parTrans" cxnId="{96E16BEB-975C-41E5-AEEB-14B48466D3A4}">
      <dgm:prSet/>
      <dgm:spPr/>
      <dgm:t>
        <a:bodyPr/>
        <a:lstStyle/>
        <a:p>
          <a:endParaRPr lang="pt-PT"/>
        </a:p>
      </dgm:t>
    </dgm:pt>
    <dgm:pt modelId="{35582FBD-7370-481A-9CFD-7D7AA0EF6E8C}" type="sibTrans" cxnId="{96E16BEB-975C-41E5-AEEB-14B48466D3A4}">
      <dgm:prSet/>
      <dgm:spPr/>
      <dgm:t>
        <a:bodyPr/>
        <a:lstStyle/>
        <a:p>
          <a:endParaRPr lang="pt-PT"/>
        </a:p>
      </dgm:t>
    </dgm:pt>
    <dgm:pt modelId="{36C10FF4-4F1F-4FEE-A7C8-32DBB15E4E9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 b="1"/>
            <a:t>Destino</a:t>
          </a:r>
        </a:p>
      </dgm:t>
    </dgm:pt>
    <dgm:pt modelId="{1F07A862-6B99-4F30-AB4A-29EB9275631B}" type="parTrans" cxnId="{26D5F293-72CC-47A8-9565-E9F9D03DFF9B}">
      <dgm:prSet/>
      <dgm:spPr/>
      <dgm:t>
        <a:bodyPr/>
        <a:lstStyle/>
        <a:p>
          <a:endParaRPr lang="pt-PT"/>
        </a:p>
      </dgm:t>
    </dgm:pt>
    <dgm:pt modelId="{10E44AB5-24A9-4FCA-B824-E02CD2057767}" type="sibTrans" cxnId="{26D5F293-72CC-47A8-9565-E9F9D03DFF9B}">
      <dgm:prSet/>
      <dgm:spPr/>
      <dgm:t>
        <a:bodyPr/>
        <a:lstStyle/>
        <a:p>
          <a:endParaRPr lang="pt-PT"/>
        </a:p>
      </dgm:t>
    </dgm:pt>
    <dgm:pt modelId="{2199DC7D-B6A7-4FF1-84EC-C7B361258389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PT"/>
            <a:t>Contém informação sobre o serviço onde o utente está e permite escolher um novo serviço para onde se pretende transferir o utente</a:t>
          </a:r>
        </a:p>
      </dgm:t>
    </dgm:pt>
    <dgm:pt modelId="{A920CF40-3974-4E8B-88E1-44385FEA56E0}" type="parTrans" cxnId="{0A3EE97C-051C-4FC7-BC6F-28FB119D97B6}">
      <dgm:prSet/>
      <dgm:spPr/>
      <dgm:t>
        <a:bodyPr/>
        <a:lstStyle/>
        <a:p>
          <a:endParaRPr lang="pt-PT"/>
        </a:p>
      </dgm:t>
    </dgm:pt>
    <dgm:pt modelId="{BE070BB6-DE21-4AAA-BC07-F73004BA7B99}" type="sibTrans" cxnId="{0A3EE97C-051C-4FC7-BC6F-28FB119D97B6}">
      <dgm:prSet/>
      <dgm:spPr/>
      <dgm:t>
        <a:bodyPr/>
        <a:lstStyle/>
        <a:p>
          <a:endParaRPr lang="pt-PT"/>
        </a:p>
      </dgm:t>
    </dgm:pt>
    <dgm:pt modelId="{88665646-7614-4C4B-9540-7DE05E298BD6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pt-PT"/>
            <a:t>Permite indicar se o utente está internado no serviço responsável por ele ou não</a:t>
          </a:r>
        </a:p>
      </dgm:t>
    </dgm:pt>
    <dgm:pt modelId="{B15722F3-AA21-482B-89D6-6FD4F21241E5}" type="parTrans" cxnId="{86D2CC83-DF58-471A-A557-C664D97369FE}">
      <dgm:prSet/>
      <dgm:spPr/>
      <dgm:t>
        <a:bodyPr/>
        <a:lstStyle/>
        <a:p>
          <a:endParaRPr lang="pt-PT"/>
        </a:p>
      </dgm:t>
    </dgm:pt>
    <dgm:pt modelId="{A89745A7-24D4-4E90-BBE3-0DF9DD4AB135}" type="sibTrans" cxnId="{86D2CC83-DF58-471A-A557-C664D97369FE}">
      <dgm:prSet/>
      <dgm:spPr/>
      <dgm:t>
        <a:bodyPr/>
        <a:lstStyle/>
        <a:p>
          <a:endParaRPr lang="pt-PT"/>
        </a:p>
      </dgm:t>
    </dgm:pt>
    <dgm:pt modelId="{BC277C6E-39BA-469F-A1E7-EECF4212D252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t-PT"/>
            <a:t>Informação relativa ao destino previsto do utente</a:t>
          </a:r>
          <a:endParaRPr lang="pt-PT" b="1"/>
        </a:p>
      </dgm:t>
    </dgm:pt>
    <dgm:pt modelId="{11C146C2-B8A2-43C0-AF74-18A60EE236B5}" type="parTrans" cxnId="{6926582D-CD7C-42D6-B59A-9E6CC6F77584}">
      <dgm:prSet/>
      <dgm:spPr/>
      <dgm:t>
        <a:bodyPr/>
        <a:lstStyle/>
        <a:p>
          <a:endParaRPr lang="pt-PT"/>
        </a:p>
      </dgm:t>
    </dgm:pt>
    <dgm:pt modelId="{3420B623-5B80-4C49-AB8E-30D91E072B51}" type="sibTrans" cxnId="{6926582D-CD7C-42D6-B59A-9E6CC6F77584}">
      <dgm:prSet/>
      <dgm:spPr/>
      <dgm:t>
        <a:bodyPr/>
        <a:lstStyle/>
        <a:p>
          <a:endParaRPr lang="pt-PT"/>
        </a:p>
      </dgm:t>
    </dgm:pt>
    <dgm:pt modelId="{E52936D3-2642-49E4-B0DA-6DDD2AF4775A}" type="pres">
      <dgm:prSet presAssocID="{69960F39-1CD4-4534-8716-9E0E1E08C122}" presName="linear" presStyleCnt="0">
        <dgm:presLayoutVars>
          <dgm:dir/>
          <dgm:animLvl val="lvl"/>
          <dgm:resizeHandles val="exact"/>
        </dgm:presLayoutVars>
      </dgm:prSet>
      <dgm:spPr/>
    </dgm:pt>
    <dgm:pt modelId="{C81CEA7D-0288-4C3C-A564-5A19B69C98C1}" type="pres">
      <dgm:prSet presAssocID="{4F34DE92-DB0C-4FCC-83B2-542887EBE906}" presName="parentLin" presStyleCnt="0"/>
      <dgm:spPr/>
    </dgm:pt>
    <dgm:pt modelId="{2D0BE70A-81E9-4E25-B4D2-587576B9A197}" type="pres">
      <dgm:prSet presAssocID="{4F34DE92-DB0C-4FCC-83B2-542887EBE906}" presName="parentLeftMargin" presStyleLbl="node1" presStyleIdx="0" presStyleCnt="3"/>
      <dgm:spPr/>
    </dgm:pt>
    <dgm:pt modelId="{D48740C4-2FA9-434E-8472-B0070A194767}" type="pres">
      <dgm:prSet presAssocID="{4F34DE92-DB0C-4FCC-83B2-542887EBE90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A37AFF9-042C-4111-BDAB-9BED964336BE}" type="pres">
      <dgm:prSet presAssocID="{4F34DE92-DB0C-4FCC-83B2-542887EBE906}" presName="negativeSpace" presStyleCnt="0"/>
      <dgm:spPr/>
    </dgm:pt>
    <dgm:pt modelId="{9D9A92CE-E15F-4109-B6C8-ECF22BBFAE12}" type="pres">
      <dgm:prSet presAssocID="{4F34DE92-DB0C-4FCC-83B2-542887EBE906}" presName="childText" presStyleLbl="conFgAcc1" presStyleIdx="0" presStyleCnt="3">
        <dgm:presLayoutVars>
          <dgm:bulletEnabled val="1"/>
        </dgm:presLayoutVars>
      </dgm:prSet>
      <dgm:spPr/>
    </dgm:pt>
    <dgm:pt modelId="{21D703DB-EA83-48D6-A8A2-727B2DF656FE}" type="pres">
      <dgm:prSet presAssocID="{4D995F2B-6DB0-4430-A1D4-58A772CCFCF3}" presName="spaceBetweenRectangles" presStyleCnt="0"/>
      <dgm:spPr/>
    </dgm:pt>
    <dgm:pt modelId="{B427BCC1-8A10-4B2A-BEC1-710E4CFA8790}" type="pres">
      <dgm:prSet presAssocID="{24FC2F5A-E3C4-4A6E-A7AE-33BCDB4B21BC}" presName="parentLin" presStyleCnt="0"/>
      <dgm:spPr/>
    </dgm:pt>
    <dgm:pt modelId="{0848B5B7-1AFE-4205-B178-688BB758BCF7}" type="pres">
      <dgm:prSet presAssocID="{24FC2F5A-E3C4-4A6E-A7AE-33BCDB4B21BC}" presName="parentLeftMargin" presStyleLbl="node1" presStyleIdx="0" presStyleCnt="3"/>
      <dgm:spPr/>
    </dgm:pt>
    <dgm:pt modelId="{996133DB-B974-48EC-A096-3E94142011A0}" type="pres">
      <dgm:prSet presAssocID="{24FC2F5A-E3C4-4A6E-A7AE-33BCDB4B21B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6880A1F-1480-4BAA-951E-EE83B1448EF5}" type="pres">
      <dgm:prSet presAssocID="{24FC2F5A-E3C4-4A6E-A7AE-33BCDB4B21BC}" presName="negativeSpace" presStyleCnt="0"/>
      <dgm:spPr/>
    </dgm:pt>
    <dgm:pt modelId="{5A34C506-36C7-4633-9F3A-9F07B6DDB01F}" type="pres">
      <dgm:prSet presAssocID="{24FC2F5A-E3C4-4A6E-A7AE-33BCDB4B21BC}" presName="childText" presStyleLbl="conFgAcc1" presStyleIdx="1" presStyleCnt="3">
        <dgm:presLayoutVars>
          <dgm:bulletEnabled val="1"/>
        </dgm:presLayoutVars>
      </dgm:prSet>
      <dgm:spPr/>
    </dgm:pt>
    <dgm:pt modelId="{9E473C92-6A88-4220-8942-5DEE6C4AF8B9}" type="pres">
      <dgm:prSet presAssocID="{35582FBD-7370-481A-9CFD-7D7AA0EF6E8C}" presName="spaceBetweenRectangles" presStyleCnt="0"/>
      <dgm:spPr/>
    </dgm:pt>
    <dgm:pt modelId="{FBD14E43-00C3-42D5-BBC5-136A409199D3}" type="pres">
      <dgm:prSet presAssocID="{36C10FF4-4F1F-4FEE-A7C8-32DBB15E4E9C}" presName="parentLin" presStyleCnt="0"/>
      <dgm:spPr/>
    </dgm:pt>
    <dgm:pt modelId="{065112D2-A2A0-41B9-8B9B-FAB108002C65}" type="pres">
      <dgm:prSet presAssocID="{36C10FF4-4F1F-4FEE-A7C8-32DBB15E4E9C}" presName="parentLeftMargin" presStyleLbl="node1" presStyleIdx="1" presStyleCnt="3"/>
      <dgm:spPr/>
    </dgm:pt>
    <dgm:pt modelId="{CEC62DC9-3874-46A3-9B4D-EA726AEE3BF1}" type="pres">
      <dgm:prSet presAssocID="{36C10FF4-4F1F-4FEE-A7C8-32DBB15E4E9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BAD7BF2-AE08-4D56-8D47-A6459EFF6B5D}" type="pres">
      <dgm:prSet presAssocID="{36C10FF4-4F1F-4FEE-A7C8-32DBB15E4E9C}" presName="negativeSpace" presStyleCnt="0"/>
      <dgm:spPr/>
    </dgm:pt>
    <dgm:pt modelId="{4FC7925B-1FB9-4456-BCB3-1B7D95F2BC0B}" type="pres">
      <dgm:prSet presAssocID="{36C10FF4-4F1F-4FEE-A7C8-32DBB15E4E9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BF7CC0B-E8DF-4809-A974-0F2C50C493A6}" type="presOf" srcId="{24FC2F5A-E3C4-4A6E-A7AE-33BCDB4B21BC}" destId="{996133DB-B974-48EC-A096-3E94142011A0}" srcOrd="1" destOrd="0" presId="urn:microsoft.com/office/officeart/2005/8/layout/list1"/>
    <dgm:cxn modelId="{6926582D-CD7C-42D6-B59A-9E6CC6F77584}" srcId="{36C10FF4-4F1F-4FEE-A7C8-32DBB15E4E9C}" destId="{BC277C6E-39BA-469F-A1E7-EECF4212D252}" srcOrd="0" destOrd="0" parTransId="{11C146C2-B8A2-43C0-AF74-18A60EE236B5}" sibTransId="{3420B623-5B80-4C49-AB8E-30D91E072B51}"/>
    <dgm:cxn modelId="{482E8A3B-CE26-436A-868F-B6332F76A012}" type="presOf" srcId="{2199DC7D-B6A7-4FF1-84EC-C7B361258389}" destId="{9D9A92CE-E15F-4109-B6C8-ECF22BBFAE12}" srcOrd="0" destOrd="0" presId="urn:microsoft.com/office/officeart/2005/8/layout/list1"/>
    <dgm:cxn modelId="{D982A85B-0F96-4E15-81CD-97E71F567C2C}" type="presOf" srcId="{BC277C6E-39BA-469F-A1E7-EECF4212D252}" destId="{4FC7925B-1FB9-4456-BCB3-1B7D95F2BC0B}" srcOrd="0" destOrd="0" presId="urn:microsoft.com/office/officeart/2005/8/layout/list1"/>
    <dgm:cxn modelId="{9C66C36E-5C8E-464C-91D7-F39B9DD5345D}" type="presOf" srcId="{88665646-7614-4C4B-9540-7DE05E298BD6}" destId="{5A34C506-36C7-4633-9F3A-9F07B6DDB01F}" srcOrd="0" destOrd="0" presId="urn:microsoft.com/office/officeart/2005/8/layout/list1"/>
    <dgm:cxn modelId="{0A3EE97C-051C-4FC7-BC6F-28FB119D97B6}" srcId="{4F34DE92-DB0C-4FCC-83B2-542887EBE906}" destId="{2199DC7D-B6A7-4FF1-84EC-C7B361258389}" srcOrd="0" destOrd="0" parTransId="{A920CF40-3974-4E8B-88E1-44385FEA56E0}" sibTransId="{BE070BB6-DE21-4AAA-BC07-F73004BA7B99}"/>
    <dgm:cxn modelId="{86D2CC83-DF58-471A-A557-C664D97369FE}" srcId="{24FC2F5A-E3C4-4A6E-A7AE-33BCDB4B21BC}" destId="{88665646-7614-4C4B-9540-7DE05E298BD6}" srcOrd="0" destOrd="0" parTransId="{B15722F3-AA21-482B-89D6-6FD4F21241E5}" sibTransId="{A89745A7-24D4-4E90-BBE3-0DF9DD4AB135}"/>
    <dgm:cxn modelId="{26D5F293-72CC-47A8-9565-E9F9D03DFF9B}" srcId="{69960F39-1CD4-4534-8716-9E0E1E08C122}" destId="{36C10FF4-4F1F-4FEE-A7C8-32DBB15E4E9C}" srcOrd="2" destOrd="0" parTransId="{1F07A862-6B99-4F30-AB4A-29EB9275631B}" sibTransId="{10E44AB5-24A9-4FCA-B824-E02CD2057767}"/>
    <dgm:cxn modelId="{B4BCA99C-2167-4CDA-B517-11888DB554E9}" srcId="{69960F39-1CD4-4534-8716-9E0E1E08C122}" destId="{4F34DE92-DB0C-4FCC-83B2-542887EBE906}" srcOrd="0" destOrd="0" parTransId="{DDEDA4DF-BE5D-413A-AC1E-286B9858BE61}" sibTransId="{4D995F2B-6DB0-4430-A1D4-58A772CCFCF3}"/>
    <dgm:cxn modelId="{4B1C6BA7-C3EE-4A04-AB6C-63CFE0C8AC37}" type="presOf" srcId="{69960F39-1CD4-4534-8716-9E0E1E08C122}" destId="{E52936D3-2642-49E4-B0DA-6DDD2AF4775A}" srcOrd="0" destOrd="0" presId="urn:microsoft.com/office/officeart/2005/8/layout/list1"/>
    <dgm:cxn modelId="{07CA09AE-5810-49BB-8854-91286484CF29}" type="presOf" srcId="{4F34DE92-DB0C-4FCC-83B2-542887EBE906}" destId="{2D0BE70A-81E9-4E25-B4D2-587576B9A197}" srcOrd="0" destOrd="0" presId="urn:microsoft.com/office/officeart/2005/8/layout/list1"/>
    <dgm:cxn modelId="{FA1363B0-E06F-4C32-A5AD-640AD9F9A9D5}" type="presOf" srcId="{36C10FF4-4F1F-4FEE-A7C8-32DBB15E4E9C}" destId="{CEC62DC9-3874-46A3-9B4D-EA726AEE3BF1}" srcOrd="1" destOrd="0" presId="urn:microsoft.com/office/officeart/2005/8/layout/list1"/>
    <dgm:cxn modelId="{A6B859D3-81DE-4AC4-8E4A-F67C08FFAA32}" type="presOf" srcId="{4F34DE92-DB0C-4FCC-83B2-542887EBE906}" destId="{D48740C4-2FA9-434E-8472-B0070A194767}" srcOrd="1" destOrd="0" presId="urn:microsoft.com/office/officeart/2005/8/layout/list1"/>
    <dgm:cxn modelId="{DC8D72DD-45F2-4214-AC7E-3C113E53066A}" type="presOf" srcId="{24FC2F5A-E3C4-4A6E-A7AE-33BCDB4B21BC}" destId="{0848B5B7-1AFE-4205-B178-688BB758BCF7}" srcOrd="0" destOrd="0" presId="urn:microsoft.com/office/officeart/2005/8/layout/list1"/>
    <dgm:cxn modelId="{E2D676E8-9672-4AD5-8A10-188D2E001C9B}" type="presOf" srcId="{36C10FF4-4F1F-4FEE-A7C8-32DBB15E4E9C}" destId="{065112D2-A2A0-41B9-8B9B-FAB108002C65}" srcOrd="0" destOrd="0" presId="urn:microsoft.com/office/officeart/2005/8/layout/list1"/>
    <dgm:cxn modelId="{96E16BEB-975C-41E5-AEEB-14B48466D3A4}" srcId="{69960F39-1CD4-4534-8716-9E0E1E08C122}" destId="{24FC2F5A-E3C4-4A6E-A7AE-33BCDB4B21BC}" srcOrd="1" destOrd="0" parTransId="{7B896E6E-3FB9-46FF-91C4-9D85D83D7D55}" sibTransId="{35582FBD-7370-481A-9CFD-7D7AA0EF6E8C}"/>
    <dgm:cxn modelId="{82D96907-C034-40A9-9ED9-875176739329}" type="presParOf" srcId="{E52936D3-2642-49E4-B0DA-6DDD2AF4775A}" destId="{C81CEA7D-0288-4C3C-A564-5A19B69C98C1}" srcOrd="0" destOrd="0" presId="urn:microsoft.com/office/officeart/2005/8/layout/list1"/>
    <dgm:cxn modelId="{901130FA-3AF6-422B-980F-7451606DB68E}" type="presParOf" srcId="{C81CEA7D-0288-4C3C-A564-5A19B69C98C1}" destId="{2D0BE70A-81E9-4E25-B4D2-587576B9A197}" srcOrd="0" destOrd="0" presId="urn:microsoft.com/office/officeart/2005/8/layout/list1"/>
    <dgm:cxn modelId="{E436B78C-4935-434F-A0B8-4BD1E1AE4FED}" type="presParOf" srcId="{C81CEA7D-0288-4C3C-A564-5A19B69C98C1}" destId="{D48740C4-2FA9-434E-8472-B0070A194767}" srcOrd="1" destOrd="0" presId="urn:microsoft.com/office/officeart/2005/8/layout/list1"/>
    <dgm:cxn modelId="{3DA18194-6006-4565-A653-9D0BEC27971C}" type="presParOf" srcId="{E52936D3-2642-49E4-B0DA-6DDD2AF4775A}" destId="{0A37AFF9-042C-4111-BDAB-9BED964336BE}" srcOrd="1" destOrd="0" presId="urn:microsoft.com/office/officeart/2005/8/layout/list1"/>
    <dgm:cxn modelId="{125FF695-91D8-4894-B2BE-FD4869A943EA}" type="presParOf" srcId="{E52936D3-2642-49E4-B0DA-6DDD2AF4775A}" destId="{9D9A92CE-E15F-4109-B6C8-ECF22BBFAE12}" srcOrd="2" destOrd="0" presId="urn:microsoft.com/office/officeart/2005/8/layout/list1"/>
    <dgm:cxn modelId="{C2FA6A58-2DE2-40C3-B51F-56FCE4FA9AF9}" type="presParOf" srcId="{E52936D3-2642-49E4-B0DA-6DDD2AF4775A}" destId="{21D703DB-EA83-48D6-A8A2-727B2DF656FE}" srcOrd="3" destOrd="0" presId="urn:microsoft.com/office/officeart/2005/8/layout/list1"/>
    <dgm:cxn modelId="{C3BD5B5A-D840-4E04-AD17-1AE2545EC599}" type="presParOf" srcId="{E52936D3-2642-49E4-B0DA-6DDD2AF4775A}" destId="{B427BCC1-8A10-4B2A-BEC1-710E4CFA8790}" srcOrd="4" destOrd="0" presId="urn:microsoft.com/office/officeart/2005/8/layout/list1"/>
    <dgm:cxn modelId="{B72420E4-7495-403F-B254-AA516B1FBDD8}" type="presParOf" srcId="{B427BCC1-8A10-4B2A-BEC1-710E4CFA8790}" destId="{0848B5B7-1AFE-4205-B178-688BB758BCF7}" srcOrd="0" destOrd="0" presId="urn:microsoft.com/office/officeart/2005/8/layout/list1"/>
    <dgm:cxn modelId="{B635BE07-B988-4732-AF44-AD7A0A033359}" type="presParOf" srcId="{B427BCC1-8A10-4B2A-BEC1-710E4CFA8790}" destId="{996133DB-B974-48EC-A096-3E94142011A0}" srcOrd="1" destOrd="0" presId="urn:microsoft.com/office/officeart/2005/8/layout/list1"/>
    <dgm:cxn modelId="{90E817C5-F154-4890-861A-BE08058928F1}" type="presParOf" srcId="{E52936D3-2642-49E4-B0DA-6DDD2AF4775A}" destId="{A6880A1F-1480-4BAA-951E-EE83B1448EF5}" srcOrd="5" destOrd="0" presId="urn:microsoft.com/office/officeart/2005/8/layout/list1"/>
    <dgm:cxn modelId="{82CD6C83-4A63-4EFA-96F0-16B8F48EE91F}" type="presParOf" srcId="{E52936D3-2642-49E4-B0DA-6DDD2AF4775A}" destId="{5A34C506-36C7-4633-9F3A-9F07B6DDB01F}" srcOrd="6" destOrd="0" presId="urn:microsoft.com/office/officeart/2005/8/layout/list1"/>
    <dgm:cxn modelId="{70944729-68A6-425F-A1AB-B413DDF61B54}" type="presParOf" srcId="{E52936D3-2642-49E4-B0DA-6DDD2AF4775A}" destId="{9E473C92-6A88-4220-8942-5DEE6C4AF8B9}" srcOrd="7" destOrd="0" presId="urn:microsoft.com/office/officeart/2005/8/layout/list1"/>
    <dgm:cxn modelId="{CC8A6FA9-DFEF-4865-9C9E-763B0D041B7B}" type="presParOf" srcId="{E52936D3-2642-49E4-B0DA-6DDD2AF4775A}" destId="{FBD14E43-00C3-42D5-BBC5-136A409199D3}" srcOrd="8" destOrd="0" presId="urn:microsoft.com/office/officeart/2005/8/layout/list1"/>
    <dgm:cxn modelId="{249CF107-7C45-4155-B54B-86D13538CE58}" type="presParOf" srcId="{FBD14E43-00C3-42D5-BBC5-136A409199D3}" destId="{065112D2-A2A0-41B9-8B9B-FAB108002C65}" srcOrd="0" destOrd="0" presId="urn:microsoft.com/office/officeart/2005/8/layout/list1"/>
    <dgm:cxn modelId="{6B37D3A6-05ED-4263-B943-9F9EC16AC06B}" type="presParOf" srcId="{FBD14E43-00C3-42D5-BBC5-136A409199D3}" destId="{CEC62DC9-3874-46A3-9B4D-EA726AEE3BF1}" srcOrd="1" destOrd="0" presId="urn:microsoft.com/office/officeart/2005/8/layout/list1"/>
    <dgm:cxn modelId="{EE3ADB24-427F-4D6E-B2F9-95E4B79E4EBE}" type="presParOf" srcId="{E52936D3-2642-49E4-B0DA-6DDD2AF4775A}" destId="{FBAD7BF2-AE08-4D56-8D47-A6459EFF6B5D}" srcOrd="9" destOrd="0" presId="urn:microsoft.com/office/officeart/2005/8/layout/list1"/>
    <dgm:cxn modelId="{E9DD07F4-9F68-4C42-9FAF-F4F3620B2AC2}" type="presParOf" srcId="{E52936D3-2642-49E4-B0DA-6DDD2AF4775A}" destId="{4FC7925B-1FB9-4456-BCB3-1B7D95F2BC0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727B191-4A0E-4FE8-86C6-8BBC7E7EC278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8423D1A-2754-4C59-9DC4-84D123B4E382}">
      <dgm:prSet phldrT="[Text]"/>
      <dgm:spPr/>
      <dgm:t>
        <a:bodyPr/>
        <a:lstStyle/>
        <a:p>
          <a:r>
            <a:rPr lang="pt-PT"/>
            <a:t>Ecrã Internamento</a:t>
          </a:r>
        </a:p>
      </dgm:t>
    </dgm:pt>
    <dgm:pt modelId="{40533CC2-6505-44B1-AAB9-B4AE74199575}" type="parTrans" cxnId="{5955A805-84CC-4597-B478-7E7A6A168CF9}">
      <dgm:prSet/>
      <dgm:spPr/>
      <dgm:t>
        <a:bodyPr/>
        <a:lstStyle/>
        <a:p>
          <a:endParaRPr lang="pt-PT"/>
        </a:p>
      </dgm:t>
    </dgm:pt>
    <dgm:pt modelId="{3EA25CAA-965C-416A-81BD-05D1C6BA23FF}" type="sibTrans" cxnId="{5955A805-84CC-4597-B478-7E7A6A168CF9}">
      <dgm:prSet/>
      <dgm:spPr/>
      <dgm:t>
        <a:bodyPr/>
        <a:lstStyle/>
        <a:p>
          <a:endParaRPr lang="pt-PT"/>
        </a:p>
      </dgm:t>
    </dgm:pt>
    <dgm:pt modelId="{EEA29515-E8B9-4A4F-A07C-84492788EB42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PT"/>
            <a:t>Procurar utente internado</a:t>
          </a:r>
        </a:p>
      </dgm:t>
    </dgm:pt>
    <dgm:pt modelId="{994FD0A4-6E55-46E7-907E-70EBF0DF4287}" type="parTrans" cxnId="{9390FA03-22A1-4472-8E34-CE9EB95B8ED2}">
      <dgm:prSet/>
      <dgm:spPr/>
      <dgm:t>
        <a:bodyPr/>
        <a:lstStyle/>
        <a:p>
          <a:endParaRPr lang="pt-PT"/>
        </a:p>
      </dgm:t>
    </dgm:pt>
    <dgm:pt modelId="{E2F1C8F9-36AA-43FE-8377-F1EF0FA8BB0A}" type="sibTrans" cxnId="{9390FA03-22A1-4472-8E34-CE9EB95B8ED2}">
      <dgm:prSet/>
      <dgm:spPr/>
      <dgm:t>
        <a:bodyPr/>
        <a:lstStyle/>
        <a:p>
          <a:endParaRPr lang="pt-PT"/>
        </a:p>
      </dgm:t>
    </dgm:pt>
    <dgm:pt modelId="{E712F7D8-66F2-4B0D-A355-C439CAA923AF}">
      <dgm:prSet phldrT="[Text]"/>
      <dgm:spPr/>
      <dgm:t>
        <a:bodyPr/>
        <a:lstStyle/>
        <a:p>
          <a:r>
            <a:rPr lang="pt-PT"/>
            <a:t>Decorrentes</a:t>
          </a:r>
        </a:p>
      </dgm:t>
    </dgm:pt>
    <dgm:pt modelId="{1322775B-BA82-4F2A-B829-3407E873317F}" type="parTrans" cxnId="{CD619C78-23D2-4350-8C9F-458DA4E547B9}">
      <dgm:prSet/>
      <dgm:spPr/>
      <dgm:t>
        <a:bodyPr/>
        <a:lstStyle/>
        <a:p>
          <a:endParaRPr lang="pt-PT"/>
        </a:p>
      </dgm:t>
    </dgm:pt>
    <dgm:pt modelId="{5AD80095-F9E4-41A1-A3C8-410212D58C9C}" type="sibTrans" cxnId="{CD619C78-23D2-4350-8C9F-458DA4E547B9}">
      <dgm:prSet/>
      <dgm:spPr/>
      <dgm:t>
        <a:bodyPr/>
        <a:lstStyle/>
        <a:p>
          <a:endParaRPr lang="pt-PT"/>
        </a:p>
      </dgm:t>
    </dgm:pt>
    <dgm:pt modelId="{6BBBBB3A-7A4F-492F-A409-FBD8B2B75AD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/>
            <a:t>Dados Clínicos</a:t>
          </a:r>
        </a:p>
      </dgm:t>
    </dgm:pt>
    <dgm:pt modelId="{CD13649A-9623-48EB-ADB7-51C596E30F3C}" type="parTrans" cxnId="{BCA3F96B-E20E-4336-80B1-9FA5AAE2496D}">
      <dgm:prSet/>
      <dgm:spPr/>
      <dgm:t>
        <a:bodyPr/>
        <a:lstStyle/>
        <a:p>
          <a:endParaRPr lang="pt-PT"/>
        </a:p>
      </dgm:t>
    </dgm:pt>
    <dgm:pt modelId="{DB6C359B-E2CD-4575-9BEF-7863B7EFA710}" type="sibTrans" cxnId="{BCA3F96B-E20E-4336-80B1-9FA5AAE2496D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PT"/>
        </a:p>
      </dgm:t>
    </dgm:pt>
    <dgm:pt modelId="{BD51E93D-17FF-46CE-A4F0-C481FF3A99A9}">
      <dgm:prSet phldrT="[Text]"/>
      <dgm:spPr>
        <a:solidFill>
          <a:srgbClr val="FF0000"/>
        </a:solidFill>
      </dgm:spPr>
      <dgm:t>
        <a:bodyPr/>
        <a:lstStyle/>
        <a:p>
          <a:r>
            <a:rPr lang="pt-PT"/>
            <a:t>Dados do Parto (Mãe)</a:t>
          </a:r>
        </a:p>
      </dgm:t>
    </dgm:pt>
    <dgm:pt modelId="{093EA8D6-16D6-4571-BDCA-D209A4354520}" type="parTrans" cxnId="{97E89609-66FB-4FF8-91FE-8913C7EE5F51}">
      <dgm:prSet/>
      <dgm:spPr/>
      <dgm:t>
        <a:bodyPr/>
        <a:lstStyle/>
        <a:p>
          <a:endParaRPr lang="pt-PT"/>
        </a:p>
      </dgm:t>
    </dgm:pt>
    <dgm:pt modelId="{0FA00CA8-CD79-48AD-855B-B231F6094F70}" type="sibTrans" cxnId="{97E89609-66FB-4FF8-91FE-8913C7EE5F51}">
      <dgm:prSet/>
      <dgm:spPr>
        <a:ln>
          <a:solidFill>
            <a:srgbClr val="FF0000"/>
          </a:solidFill>
        </a:ln>
      </dgm:spPr>
      <dgm:t>
        <a:bodyPr/>
        <a:lstStyle/>
        <a:p>
          <a:endParaRPr lang="pt-PT"/>
        </a:p>
      </dgm:t>
    </dgm:pt>
    <dgm:pt modelId="{FCBA528D-6470-422F-A81A-C7CA255C3F23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PT"/>
            <a:t>Dados de Parto</a:t>
          </a:r>
        </a:p>
      </dgm:t>
    </dgm:pt>
    <dgm:pt modelId="{18941921-44B3-4AE3-A55E-B424572F9AC0}" type="parTrans" cxnId="{D91A477E-A853-438B-82F0-DE65753B7A04}">
      <dgm:prSet/>
      <dgm:spPr/>
      <dgm:t>
        <a:bodyPr/>
        <a:lstStyle/>
        <a:p>
          <a:endParaRPr lang="pt-PT"/>
        </a:p>
      </dgm:t>
    </dgm:pt>
    <dgm:pt modelId="{FC284985-968D-4251-86CD-CA21DB7917BA}" type="sibTrans" cxnId="{D91A477E-A853-438B-82F0-DE65753B7A04}">
      <dgm:prSet/>
      <dgm:spPr/>
      <dgm:t>
        <a:bodyPr/>
        <a:lstStyle/>
        <a:p>
          <a:endParaRPr lang="pt-PT"/>
        </a:p>
      </dgm:t>
    </dgm:pt>
    <dgm:pt modelId="{A3824735-0A1B-44AF-A90E-2F4465EDE949}" type="pres">
      <dgm:prSet presAssocID="{F727B191-4A0E-4FE8-86C6-8BBC7E7EC278}" presName="Name0" presStyleCnt="0">
        <dgm:presLayoutVars>
          <dgm:dir/>
          <dgm:resizeHandles val="exact"/>
        </dgm:presLayoutVars>
      </dgm:prSet>
      <dgm:spPr/>
    </dgm:pt>
    <dgm:pt modelId="{B64DC576-A3A9-4F3E-B830-8AF820194D5C}" type="pres">
      <dgm:prSet presAssocID="{08423D1A-2754-4C59-9DC4-84D123B4E382}" presName="node" presStyleLbl="node1" presStyleIdx="0" presStyleCnt="6">
        <dgm:presLayoutVars>
          <dgm:bulletEnabled val="1"/>
        </dgm:presLayoutVars>
      </dgm:prSet>
      <dgm:spPr/>
    </dgm:pt>
    <dgm:pt modelId="{C5FC5D39-70D9-46FF-8FD2-EDEEC951F263}" type="pres">
      <dgm:prSet presAssocID="{3EA25CAA-965C-416A-81BD-05D1C6BA23FF}" presName="sibTrans" presStyleLbl="sibTrans1D1" presStyleIdx="0" presStyleCnt="5"/>
      <dgm:spPr/>
    </dgm:pt>
    <dgm:pt modelId="{7AEF557C-A93A-4AC3-8AD2-45B95971A935}" type="pres">
      <dgm:prSet presAssocID="{3EA25CAA-965C-416A-81BD-05D1C6BA23FF}" presName="connectorText" presStyleLbl="sibTrans1D1" presStyleIdx="0" presStyleCnt="5"/>
      <dgm:spPr/>
    </dgm:pt>
    <dgm:pt modelId="{54EF0774-B133-48DA-A442-B7C90405910E}" type="pres">
      <dgm:prSet presAssocID="{EEA29515-E8B9-4A4F-A07C-84492788EB42}" presName="node" presStyleLbl="node1" presStyleIdx="1" presStyleCnt="6">
        <dgm:presLayoutVars>
          <dgm:bulletEnabled val="1"/>
        </dgm:presLayoutVars>
      </dgm:prSet>
      <dgm:spPr/>
    </dgm:pt>
    <dgm:pt modelId="{738840E3-D518-4F3E-911C-87A02B114750}" type="pres">
      <dgm:prSet presAssocID="{E2F1C8F9-36AA-43FE-8377-F1EF0FA8BB0A}" presName="sibTrans" presStyleLbl="sibTrans1D1" presStyleIdx="1" presStyleCnt="5"/>
      <dgm:spPr/>
    </dgm:pt>
    <dgm:pt modelId="{0D950537-7E8F-48F6-934F-4DFEA57BF679}" type="pres">
      <dgm:prSet presAssocID="{E2F1C8F9-36AA-43FE-8377-F1EF0FA8BB0A}" presName="connectorText" presStyleLbl="sibTrans1D1" presStyleIdx="1" presStyleCnt="5"/>
      <dgm:spPr/>
    </dgm:pt>
    <dgm:pt modelId="{F8FD1CEE-C043-4AAF-A75E-C6C478D926D3}" type="pres">
      <dgm:prSet presAssocID="{E712F7D8-66F2-4B0D-A355-C439CAA923AF}" presName="node" presStyleLbl="node1" presStyleIdx="2" presStyleCnt="6">
        <dgm:presLayoutVars>
          <dgm:bulletEnabled val="1"/>
        </dgm:presLayoutVars>
      </dgm:prSet>
      <dgm:spPr/>
    </dgm:pt>
    <dgm:pt modelId="{C0019F5E-D71C-4A0A-B166-0422C63F0E82}" type="pres">
      <dgm:prSet presAssocID="{5AD80095-F9E4-41A1-A3C8-410212D58C9C}" presName="sibTrans" presStyleLbl="sibTrans1D1" presStyleIdx="2" presStyleCnt="5"/>
      <dgm:spPr/>
    </dgm:pt>
    <dgm:pt modelId="{07956486-BD3A-4A8E-A492-33AD9BBAD5AF}" type="pres">
      <dgm:prSet presAssocID="{5AD80095-F9E4-41A1-A3C8-410212D58C9C}" presName="connectorText" presStyleLbl="sibTrans1D1" presStyleIdx="2" presStyleCnt="5"/>
      <dgm:spPr/>
    </dgm:pt>
    <dgm:pt modelId="{F6B7BDF6-4645-4658-BB86-EE6993D3B1C7}" type="pres">
      <dgm:prSet presAssocID="{6BBBBB3A-7A4F-492F-A409-FBD8B2B75ADA}" presName="node" presStyleLbl="node1" presStyleIdx="3" presStyleCnt="6">
        <dgm:presLayoutVars>
          <dgm:bulletEnabled val="1"/>
        </dgm:presLayoutVars>
      </dgm:prSet>
      <dgm:spPr/>
    </dgm:pt>
    <dgm:pt modelId="{4CA31227-92A7-4138-8DA9-36FD2268893D}" type="pres">
      <dgm:prSet presAssocID="{DB6C359B-E2CD-4575-9BEF-7863B7EFA710}" presName="sibTrans" presStyleLbl="sibTrans1D1" presStyleIdx="3" presStyleCnt="5"/>
      <dgm:spPr/>
    </dgm:pt>
    <dgm:pt modelId="{E69E4D77-D979-4C3C-9BED-094197E21146}" type="pres">
      <dgm:prSet presAssocID="{DB6C359B-E2CD-4575-9BEF-7863B7EFA710}" presName="connectorText" presStyleLbl="sibTrans1D1" presStyleIdx="3" presStyleCnt="5"/>
      <dgm:spPr/>
    </dgm:pt>
    <dgm:pt modelId="{9F2694B3-81E6-443C-B2F9-F8126CFF5ADA}" type="pres">
      <dgm:prSet presAssocID="{BD51E93D-17FF-46CE-A4F0-C481FF3A99A9}" presName="node" presStyleLbl="node1" presStyleIdx="4" presStyleCnt="6">
        <dgm:presLayoutVars>
          <dgm:bulletEnabled val="1"/>
        </dgm:presLayoutVars>
      </dgm:prSet>
      <dgm:spPr/>
    </dgm:pt>
    <dgm:pt modelId="{2CAF57F9-5826-48AD-91FC-55EB199EE9B3}" type="pres">
      <dgm:prSet presAssocID="{0FA00CA8-CD79-48AD-855B-B231F6094F70}" presName="sibTrans" presStyleLbl="sibTrans1D1" presStyleIdx="4" presStyleCnt="5"/>
      <dgm:spPr/>
    </dgm:pt>
    <dgm:pt modelId="{DF301953-5766-40D4-80CB-0B9B7CFE35A9}" type="pres">
      <dgm:prSet presAssocID="{0FA00CA8-CD79-48AD-855B-B231F6094F70}" presName="connectorText" presStyleLbl="sibTrans1D1" presStyleIdx="4" presStyleCnt="5"/>
      <dgm:spPr/>
    </dgm:pt>
    <dgm:pt modelId="{ACA09097-B2EE-43A6-B1AC-ACE87EA8B96A}" type="pres">
      <dgm:prSet presAssocID="{FCBA528D-6470-422F-A81A-C7CA255C3F23}" presName="node" presStyleLbl="node1" presStyleIdx="5" presStyleCnt="6">
        <dgm:presLayoutVars>
          <dgm:bulletEnabled val="1"/>
        </dgm:presLayoutVars>
      </dgm:prSet>
      <dgm:spPr/>
    </dgm:pt>
  </dgm:ptLst>
  <dgm:cxnLst>
    <dgm:cxn modelId="{9390FA03-22A1-4472-8E34-CE9EB95B8ED2}" srcId="{F727B191-4A0E-4FE8-86C6-8BBC7E7EC278}" destId="{EEA29515-E8B9-4A4F-A07C-84492788EB42}" srcOrd="1" destOrd="0" parTransId="{994FD0A4-6E55-46E7-907E-70EBF0DF4287}" sibTransId="{E2F1C8F9-36AA-43FE-8377-F1EF0FA8BB0A}"/>
    <dgm:cxn modelId="{5955A805-84CC-4597-B478-7E7A6A168CF9}" srcId="{F727B191-4A0E-4FE8-86C6-8BBC7E7EC278}" destId="{08423D1A-2754-4C59-9DC4-84D123B4E382}" srcOrd="0" destOrd="0" parTransId="{40533CC2-6505-44B1-AAB9-B4AE74199575}" sibTransId="{3EA25CAA-965C-416A-81BD-05D1C6BA23FF}"/>
    <dgm:cxn modelId="{97E89609-66FB-4FF8-91FE-8913C7EE5F51}" srcId="{F727B191-4A0E-4FE8-86C6-8BBC7E7EC278}" destId="{BD51E93D-17FF-46CE-A4F0-C481FF3A99A9}" srcOrd="4" destOrd="0" parTransId="{093EA8D6-16D6-4571-BDCA-D209A4354520}" sibTransId="{0FA00CA8-CD79-48AD-855B-B231F6094F70}"/>
    <dgm:cxn modelId="{897EC00A-6DEC-42CB-95F8-224232E7B281}" type="presOf" srcId="{BD51E93D-17FF-46CE-A4F0-C481FF3A99A9}" destId="{9F2694B3-81E6-443C-B2F9-F8126CFF5ADA}" srcOrd="0" destOrd="0" presId="urn:microsoft.com/office/officeart/2005/8/layout/bProcess3"/>
    <dgm:cxn modelId="{4B53BE23-FB82-464B-B9C9-36FAD378D410}" type="presOf" srcId="{3EA25CAA-965C-416A-81BD-05D1C6BA23FF}" destId="{C5FC5D39-70D9-46FF-8FD2-EDEEC951F263}" srcOrd="0" destOrd="0" presId="urn:microsoft.com/office/officeart/2005/8/layout/bProcess3"/>
    <dgm:cxn modelId="{75823528-857C-4E2F-B822-9FF99E5CDFDA}" type="presOf" srcId="{DB6C359B-E2CD-4575-9BEF-7863B7EFA710}" destId="{E69E4D77-D979-4C3C-9BED-094197E21146}" srcOrd="1" destOrd="0" presId="urn:microsoft.com/office/officeart/2005/8/layout/bProcess3"/>
    <dgm:cxn modelId="{565E7731-8C2F-456C-A5D6-74AB5AF2E83F}" type="presOf" srcId="{5AD80095-F9E4-41A1-A3C8-410212D58C9C}" destId="{C0019F5E-D71C-4A0A-B166-0422C63F0E82}" srcOrd="0" destOrd="0" presId="urn:microsoft.com/office/officeart/2005/8/layout/bProcess3"/>
    <dgm:cxn modelId="{F119D933-8FD1-4785-9080-3E0EBFF2D273}" type="presOf" srcId="{F727B191-4A0E-4FE8-86C6-8BBC7E7EC278}" destId="{A3824735-0A1B-44AF-A90E-2F4465EDE949}" srcOrd="0" destOrd="0" presId="urn:microsoft.com/office/officeart/2005/8/layout/bProcess3"/>
    <dgm:cxn modelId="{15693749-A5EC-47F8-83B8-95D12A75701D}" type="presOf" srcId="{FCBA528D-6470-422F-A81A-C7CA255C3F23}" destId="{ACA09097-B2EE-43A6-B1AC-ACE87EA8B96A}" srcOrd="0" destOrd="0" presId="urn:microsoft.com/office/officeart/2005/8/layout/bProcess3"/>
    <dgm:cxn modelId="{BCA3F96B-E20E-4336-80B1-9FA5AAE2496D}" srcId="{F727B191-4A0E-4FE8-86C6-8BBC7E7EC278}" destId="{6BBBBB3A-7A4F-492F-A409-FBD8B2B75ADA}" srcOrd="3" destOrd="0" parTransId="{CD13649A-9623-48EB-ADB7-51C596E30F3C}" sibTransId="{DB6C359B-E2CD-4575-9BEF-7863B7EFA710}"/>
    <dgm:cxn modelId="{67581D76-AA8A-49C0-9F2A-B8B3F85C47FF}" type="presOf" srcId="{0FA00CA8-CD79-48AD-855B-B231F6094F70}" destId="{DF301953-5766-40D4-80CB-0B9B7CFE35A9}" srcOrd="1" destOrd="0" presId="urn:microsoft.com/office/officeart/2005/8/layout/bProcess3"/>
    <dgm:cxn modelId="{CD619C78-23D2-4350-8C9F-458DA4E547B9}" srcId="{F727B191-4A0E-4FE8-86C6-8BBC7E7EC278}" destId="{E712F7D8-66F2-4B0D-A355-C439CAA923AF}" srcOrd="2" destOrd="0" parTransId="{1322775B-BA82-4F2A-B829-3407E873317F}" sibTransId="{5AD80095-F9E4-41A1-A3C8-410212D58C9C}"/>
    <dgm:cxn modelId="{D91A477E-A853-438B-82F0-DE65753B7A04}" srcId="{F727B191-4A0E-4FE8-86C6-8BBC7E7EC278}" destId="{FCBA528D-6470-422F-A81A-C7CA255C3F23}" srcOrd="5" destOrd="0" parTransId="{18941921-44B3-4AE3-A55E-B424572F9AC0}" sibTransId="{FC284985-968D-4251-86CD-CA21DB7917BA}"/>
    <dgm:cxn modelId="{D2CDDC97-E5E2-4294-980C-E372D9B3FB80}" type="presOf" srcId="{EEA29515-E8B9-4A4F-A07C-84492788EB42}" destId="{54EF0774-B133-48DA-A442-B7C90405910E}" srcOrd="0" destOrd="0" presId="urn:microsoft.com/office/officeart/2005/8/layout/bProcess3"/>
    <dgm:cxn modelId="{E34E55A0-1F22-42BA-A360-A1576C9BD883}" type="presOf" srcId="{0FA00CA8-CD79-48AD-855B-B231F6094F70}" destId="{2CAF57F9-5826-48AD-91FC-55EB199EE9B3}" srcOrd="0" destOrd="0" presId="urn:microsoft.com/office/officeart/2005/8/layout/bProcess3"/>
    <dgm:cxn modelId="{F84AA3AA-60FD-4027-84CA-146DBB5F99CF}" type="presOf" srcId="{E712F7D8-66F2-4B0D-A355-C439CAA923AF}" destId="{F8FD1CEE-C043-4AAF-A75E-C6C478D926D3}" srcOrd="0" destOrd="0" presId="urn:microsoft.com/office/officeart/2005/8/layout/bProcess3"/>
    <dgm:cxn modelId="{F524DFAC-906F-4FDD-A958-DC211F514CBD}" type="presOf" srcId="{08423D1A-2754-4C59-9DC4-84D123B4E382}" destId="{B64DC576-A3A9-4F3E-B830-8AF820194D5C}" srcOrd="0" destOrd="0" presId="urn:microsoft.com/office/officeart/2005/8/layout/bProcess3"/>
    <dgm:cxn modelId="{CF4431AD-19F0-43F0-A7AD-EA211E072999}" type="presOf" srcId="{DB6C359B-E2CD-4575-9BEF-7863B7EFA710}" destId="{4CA31227-92A7-4138-8DA9-36FD2268893D}" srcOrd="0" destOrd="0" presId="urn:microsoft.com/office/officeart/2005/8/layout/bProcess3"/>
    <dgm:cxn modelId="{0E5201C0-8157-4947-A159-4452D5EA3B7D}" type="presOf" srcId="{E2F1C8F9-36AA-43FE-8377-F1EF0FA8BB0A}" destId="{0D950537-7E8F-48F6-934F-4DFEA57BF679}" srcOrd="1" destOrd="0" presId="urn:microsoft.com/office/officeart/2005/8/layout/bProcess3"/>
    <dgm:cxn modelId="{D5E343DB-DAB0-4795-9A5B-F994690E59E6}" type="presOf" srcId="{3EA25CAA-965C-416A-81BD-05D1C6BA23FF}" destId="{7AEF557C-A93A-4AC3-8AD2-45B95971A935}" srcOrd="1" destOrd="0" presId="urn:microsoft.com/office/officeart/2005/8/layout/bProcess3"/>
    <dgm:cxn modelId="{151611E7-09C5-4F1B-8AB0-25272DCE4D08}" type="presOf" srcId="{E2F1C8F9-36AA-43FE-8377-F1EF0FA8BB0A}" destId="{738840E3-D518-4F3E-911C-87A02B114750}" srcOrd="0" destOrd="0" presId="urn:microsoft.com/office/officeart/2005/8/layout/bProcess3"/>
    <dgm:cxn modelId="{BBFBB2ED-41A1-4D8D-89DE-A3FCEE73EBE3}" type="presOf" srcId="{6BBBBB3A-7A4F-492F-A409-FBD8B2B75ADA}" destId="{F6B7BDF6-4645-4658-BB86-EE6993D3B1C7}" srcOrd="0" destOrd="0" presId="urn:microsoft.com/office/officeart/2005/8/layout/bProcess3"/>
    <dgm:cxn modelId="{F91BB8F7-367A-4236-8AC1-27AF249E8857}" type="presOf" srcId="{5AD80095-F9E4-41A1-A3C8-410212D58C9C}" destId="{07956486-BD3A-4A8E-A492-33AD9BBAD5AF}" srcOrd="1" destOrd="0" presId="urn:microsoft.com/office/officeart/2005/8/layout/bProcess3"/>
    <dgm:cxn modelId="{10D76F6D-BA35-44B8-8E34-620717A30726}" type="presParOf" srcId="{A3824735-0A1B-44AF-A90E-2F4465EDE949}" destId="{B64DC576-A3A9-4F3E-B830-8AF820194D5C}" srcOrd="0" destOrd="0" presId="urn:microsoft.com/office/officeart/2005/8/layout/bProcess3"/>
    <dgm:cxn modelId="{F50531D8-2543-4A55-AFCE-01F93C788A88}" type="presParOf" srcId="{A3824735-0A1B-44AF-A90E-2F4465EDE949}" destId="{C5FC5D39-70D9-46FF-8FD2-EDEEC951F263}" srcOrd="1" destOrd="0" presId="urn:microsoft.com/office/officeart/2005/8/layout/bProcess3"/>
    <dgm:cxn modelId="{8F1D2BAD-E595-400F-A37D-F2DC17E4A4FB}" type="presParOf" srcId="{C5FC5D39-70D9-46FF-8FD2-EDEEC951F263}" destId="{7AEF557C-A93A-4AC3-8AD2-45B95971A935}" srcOrd="0" destOrd="0" presId="urn:microsoft.com/office/officeart/2005/8/layout/bProcess3"/>
    <dgm:cxn modelId="{754EE4A0-CEBE-424C-B0C4-06ED83FE8006}" type="presParOf" srcId="{A3824735-0A1B-44AF-A90E-2F4465EDE949}" destId="{54EF0774-B133-48DA-A442-B7C90405910E}" srcOrd="2" destOrd="0" presId="urn:microsoft.com/office/officeart/2005/8/layout/bProcess3"/>
    <dgm:cxn modelId="{344ED14A-AD39-4C96-A755-F4B4D3C78AC5}" type="presParOf" srcId="{A3824735-0A1B-44AF-A90E-2F4465EDE949}" destId="{738840E3-D518-4F3E-911C-87A02B114750}" srcOrd="3" destOrd="0" presId="urn:microsoft.com/office/officeart/2005/8/layout/bProcess3"/>
    <dgm:cxn modelId="{A32DC0BC-6537-4B51-9A73-02C0B117482E}" type="presParOf" srcId="{738840E3-D518-4F3E-911C-87A02B114750}" destId="{0D950537-7E8F-48F6-934F-4DFEA57BF679}" srcOrd="0" destOrd="0" presId="urn:microsoft.com/office/officeart/2005/8/layout/bProcess3"/>
    <dgm:cxn modelId="{FDB0A043-00D8-4F20-8041-E25F3442A158}" type="presParOf" srcId="{A3824735-0A1B-44AF-A90E-2F4465EDE949}" destId="{F8FD1CEE-C043-4AAF-A75E-C6C478D926D3}" srcOrd="4" destOrd="0" presId="urn:microsoft.com/office/officeart/2005/8/layout/bProcess3"/>
    <dgm:cxn modelId="{3B8AFF68-6189-4595-9CAF-206C07AB2324}" type="presParOf" srcId="{A3824735-0A1B-44AF-A90E-2F4465EDE949}" destId="{C0019F5E-D71C-4A0A-B166-0422C63F0E82}" srcOrd="5" destOrd="0" presId="urn:microsoft.com/office/officeart/2005/8/layout/bProcess3"/>
    <dgm:cxn modelId="{8E1ADDCC-1833-49FA-A08D-1C222B9CBCAC}" type="presParOf" srcId="{C0019F5E-D71C-4A0A-B166-0422C63F0E82}" destId="{07956486-BD3A-4A8E-A492-33AD9BBAD5AF}" srcOrd="0" destOrd="0" presId="urn:microsoft.com/office/officeart/2005/8/layout/bProcess3"/>
    <dgm:cxn modelId="{E4E0963F-3C8D-48D7-A25C-AB67FA5247A9}" type="presParOf" srcId="{A3824735-0A1B-44AF-A90E-2F4465EDE949}" destId="{F6B7BDF6-4645-4658-BB86-EE6993D3B1C7}" srcOrd="6" destOrd="0" presId="urn:microsoft.com/office/officeart/2005/8/layout/bProcess3"/>
    <dgm:cxn modelId="{82F5C371-AE41-4FFF-8FE6-1AB3EBAA11A4}" type="presParOf" srcId="{A3824735-0A1B-44AF-A90E-2F4465EDE949}" destId="{4CA31227-92A7-4138-8DA9-36FD2268893D}" srcOrd="7" destOrd="0" presId="urn:microsoft.com/office/officeart/2005/8/layout/bProcess3"/>
    <dgm:cxn modelId="{50D3DD6A-4A60-4A09-AAE4-F57C012489D1}" type="presParOf" srcId="{4CA31227-92A7-4138-8DA9-36FD2268893D}" destId="{E69E4D77-D979-4C3C-9BED-094197E21146}" srcOrd="0" destOrd="0" presId="urn:microsoft.com/office/officeart/2005/8/layout/bProcess3"/>
    <dgm:cxn modelId="{AD8023B0-5E37-4918-8A96-BC35299C5D44}" type="presParOf" srcId="{A3824735-0A1B-44AF-A90E-2F4465EDE949}" destId="{9F2694B3-81E6-443C-B2F9-F8126CFF5ADA}" srcOrd="8" destOrd="0" presId="urn:microsoft.com/office/officeart/2005/8/layout/bProcess3"/>
    <dgm:cxn modelId="{75B50049-CA86-4C84-B3C8-9D2104527A31}" type="presParOf" srcId="{A3824735-0A1B-44AF-A90E-2F4465EDE949}" destId="{2CAF57F9-5826-48AD-91FC-55EB199EE9B3}" srcOrd="9" destOrd="0" presId="urn:microsoft.com/office/officeart/2005/8/layout/bProcess3"/>
    <dgm:cxn modelId="{47C36F54-8DFD-45F6-966D-D89D76A06D51}" type="presParOf" srcId="{2CAF57F9-5826-48AD-91FC-55EB199EE9B3}" destId="{DF301953-5766-40D4-80CB-0B9B7CFE35A9}" srcOrd="0" destOrd="0" presId="urn:microsoft.com/office/officeart/2005/8/layout/bProcess3"/>
    <dgm:cxn modelId="{6089DD15-9346-41D5-A7AA-B6DDA6127DA5}" type="presParOf" srcId="{A3824735-0A1B-44AF-A90E-2F4465EDE949}" destId="{ACA09097-B2EE-43A6-B1AC-ACE87EA8B96A}" srcOrd="10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E3AF8CD-B7A0-43B5-B8F9-FE04E7D79EF3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PT"/>
        </a:p>
      </dgm:t>
    </dgm:pt>
    <dgm:pt modelId="{9E37D419-04A5-4CFB-84C8-88B573CBB662}">
      <dgm:prSet phldrT="[Texto]"/>
      <dgm:spPr/>
      <dgm:t>
        <a:bodyPr/>
        <a:lstStyle/>
        <a:p>
          <a:r>
            <a:rPr lang="pt-PT">
              <a:solidFill>
                <a:srgbClr val="FF0000"/>
              </a:solidFill>
            </a:rPr>
            <a:t>Pré-requisito: Admissão ao Internamento de uma Mulher no serviço de Obstetricia </a:t>
          </a:r>
        </a:p>
      </dgm:t>
    </dgm:pt>
    <dgm:pt modelId="{BBB9EC04-7FCD-4F69-AB78-2FEFEF380CBB}" type="parTrans" cxnId="{B8531FA2-FB82-4C8D-94A3-1CB259CC7763}">
      <dgm:prSet/>
      <dgm:spPr/>
      <dgm:t>
        <a:bodyPr/>
        <a:lstStyle/>
        <a:p>
          <a:endParaRPr lang="pt-PT"/>
        </a:p>
      </dgm:t>
    </dgm:pt>
    <dgm:pt modelId="{6FCBEC1A-31FE-4213-A24B-FC00FBE537D6}" type="sibTrans" cxnId="{B8531FA2-FB82-4C8D-94A3-1CB259CC7763}">
      <dgm:prSet/>
      <dgm:spPr/>
      <dgm:t>
        <a:bodyPr/>
        <a:lstStyle/>
        <a:p>
          <a:endParaRPr lang="pt-PT"/>
        </a:p>
      </dgm:t>
    </dgm:pt>
    <dgm:pt modelId="{E011430F-F1F7-4B26-BF74-A62B9FAB27B9}" type="pres">
      <dgm:prSet presAssocID="{3E3AF8CD-B7A0-43B5-B8F9-FE04E7D79EF3}" presName="diagram" presStyleCnt="0">
        <dgm:presLayoutVars>
          <dgm:dir/>
          <dgm:resizeHandles val="exact"/>
        </dgm:presLayoutVars>
      </dgm:prSet>
      <dgm:spPr/>
    </dgm:pt>
    <dgm:pt modelId="{B6FBB24A-2FD5-4C1E-AF10-0B4BEB533AAD}" type="pres">
      <dgm:prSet presAssocID="{9E37D419-04A5-4CFB-84C8-88B573CBB662}" presName="node" presStyleLbl="node1" presStyleIdx="0" presStyleCnt="1" custScaleX="261035">
        <dgm:presLayoutVars>
          <dgm:bulletEnabled val="1"/>
        </dgm:presLayoutVars>
      </dgm:prSet>
      <dgm:spPr/>
    </dgm:pt>
  </dgm:ptLst>
  <dgm:cxnLst>
    <dgm:cxn modelId="{77D09F74-F993-4AD2-89BD-5D6219619599}" type="presOf" srcId="{3E3AF8CD-B7A0-43B5-B8F9-FE04E7D79EF3}" destId="{E011430F-F1F7-4B26-BF74-A62B9FAB27B9}" srcOrd="0" destOrd="0" presId="urn:microsoft.com/office/officeart/2005/8/layout/default"/>
    <dgm:cxn modelId="{B8531FA2-FB82-4C8D-94A3-1CB259CC7763}" srcId="{3E3AF8CD-B7A0-43B5-B8F9-FE04E7D79EF3}" destId="{9E37D419-04A5-4CFB-84C8-88B573CBB662}" srcOrd="0" destOrd="0" parTransId="{BBB9EC04-7FCD-4F69-AB78-2FEFEF380CBB}" sibTransId="{6FCBEC1A-31FE-4213-A24B-FC00FBE537D6}"/>
    <dgm:cxn modelId="{CA5693BA-02C8-4709-9448-41F258CAE818}" type="presOf" srcId="{9E37D419-04A5-4CFB-84C8-88B573CBB662}" destId="{B6FBB24A-2FD5-4C1E-AF10-0B4BEB533AAD}" srcOrd="0" destOrd="0" presId="urn:microsoft.com/office/officeart/2005/8/layout/default"/>
    <dgm:cxn modelId="{81F71D70-206B-4F00-8343-91EFE45A7BDE}" type="presParOf" srcId="{E011430F-F1F7-4B26-BF74-A62B9FAB27B9}" destId="{B6FBB24A-2FD5-4C1E-AF10-0B4BEB533AA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727B191-4A0E-4FE8-86C6-8BBC7E7EC278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8423D1A-2754-4C59-9DC4-84D123B4E382}">
      <dgm:prSet phldrT="[Text]"/>
      <dgm:spPr/>
      <dgm:t>
        <a:bodyPr/>
        <a:lstStyle/>
        <a:p>
          <a:r>
            <a:rPr lang="pt-PT"/>
            <a:t>Ecrã Internamento</a:t>
          </a:r>
        </a:p>
      </dgm:t>
    </dgm:pt>
    <dgm:pt modelId="{40533CC2-6505-44B1-AAB9-B4AE74199575}" type="parTrans" cxnId="{5955A805-84CC-4597-B478-7E7A6A168CF9}">
      <dgm:prSet/>
      <dgm:spPr/>
      <dgm:t>
        <a:bodyPr/>
        <a:lstStyle/>
        <a:p>
          <a:endParaRPr lang="pt-PT"/>
        </a:p>
      </dgm:t>
    </dgm:pt>
    <dgm:pt modelId="{3EA25CAA-965C-416A-81BD-05D1C6BA23FF}" type="sibTrans" cxnId="{5955A805-84CC-4597-B478-7E7A6A168CF9}">
      <dgm:prSet/>
      <dgm:spPr/>
      <dgm:t>
        <a:bodyPr/>
        <a:lstStyle/>
        <a:p>
          <a:endParaRPr lang="pt-PT"/>
        </a:p>
      </dgm:t>
    </dgm:pt>
    <dgm:pt modelId="{EEA29515-E8B9-4A4F-A07C-84492788EB42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PT"/>
            <a:t>Procurar utente internado</a:t>
          </a:r>
        </a:p>
      </dgm:t>
    </dgm:pt>
    <dgm:pt modelId="{994FD0A4-6E55-46E7-907E-70EBF0DF4287}" type="parTrans" cxnId="{9390FA03-22A1-4472-8E34-CE9EB95B8ED2}">
      <dgm:prSet/>
      <dgm:spPr/>
      <dgm:t>
        <a:bodyPr/>
        <a:lstStyle/>
        <a:p>
          <a:endParaRPr lang="pt-PT"/>
        </a:p>
      </dgm:t>
    </dgm:pt>
    <dgm:pt modelId="{E2F1C8F9-36AA-43FE-8377-F1EF0FA8BB0A}" type="sibTrans" cxnId="{9390FA03-22A1-4472-8E34-CE9EB95B8ED2}">
      <dgm:prSet/>
      <dgm:spPr/>
      <dgm:t>
        <a:bodyPr/>
        <a:lstStyle/>
        <a:p>
          <a:endParaRPr lang="pt-PT"/>
        </a:p>
      </dgm:t>
    </dgm:pt>
    <dgm:pt modelId="{E712F7D8-66F2-4B0D-A355-C439CAA923AF}">
      <dgm:prSet phldrT="[Text]"/>
      <dgm:spPr/>
      <dgm:t>
        <a:bodyPr/>
        <a:lstStyle/>
        <a:p>
          <a:r>
            <a:rPr lang="pt-PT"/>
            <a:t>Decorrentes</a:t>
          </a:r>
        </a:p>
      </dgm:t>
    </dgm:pt>
    <dgm:pt modelId="{1322775B-BA82-4F2A-B829-3407E873317F}" type="parTrans" cxnId="{CD619C78-23D2-4350-8C9F-458DA4E547B9}">
      <dgm:prSet/>
      <dgm:spPr/>
      <dgm:t>
        <a:bodyPr/>
        <a:lstStyle/>
        <a:p>
          <a:endParaRPr lang="pt-PT"/>
        </a:p>
      </dgm:t>
    </dgm:pt>
    <dgm:pt modelId="{5AD80095-F9E4-41A1-A3C8-410212D58C9C}" type="sibTrans" cxnId="{CD619C78-23D2-4350-8C9F-458DA4E547B9}">
      <dgm:prSet/>
      <dgm:spPr/>
      <dgm:t>
        <a:bodyPr/>
        <a:lstStyle/>
        <a:p>
          <a:endParaRPr lang="pt-PT"/>
        </a:p>
      </dgm:t>
    </dgm:pt>
    <dgm:pt modelId="{6BBBBB3A-7A4F-492F-A409-FBD8B2B75AD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/>
            <a:t>Dados Clínicos</a:t>
          </a:r>
        </a:p>
      </dgm:t>
    </dgm:pt>
    <dgm:pt modelId="{CD13649A-9623-48EB-ADB7-51C596E30F3C}" type="parTrans" cxnId="{BCA3F96B-E20E-4336-80B1-9FA5AAE2496D}">
      <dgm:prSet/>
      <dgm:spPr/>
      <dgm:t>
        <a:bodyPr/>
        <a:lstStyle/>
        <a:p>
          <a:endParaRPr lang="pt-PT"/>
        </a:p>
      </dgm:t>
    </dgm:pt>
    <dgm:pt modelId="{DB6C359B-E2CD-4575-9BEF-7863B7EFA710}" type="sibTrans" cxnId="{BCA3F96B-E20E-4336-80B1-9FA5AAE2496D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PT"/>
        </a:p>
      </dgm:t>
    </dgm:pt>
    <dgm:pt modelId="{BD51E93D-17FF-46CE-A4F0-C481FF3A99A9}">
      <dgm:prSet phldrT="[Text]"/>
      <dgm:spPr>
        <a:solidFill>
          <a:srgbClr val="FF0000"/>
        </a:solidFill>
      </dgm:spPr>
      <dgm:t>
        <a:bodyPr/>
        <a:lstStyle/>
        <a:p>
          <a:r>
            <a:rPr lang="pt-PT"/>
            <a:t>Dados do Parto (Mãe)</a:t>
          </a:r>
        </a:p>
      </dgm:t>
    </dgm:pt>
    <dgm:pt modelId="{093EA8D6-16D6-4571-BDCA-D209A4354520}" type="parTrans" cxnId="{97E89609-66FB-4FF8-91FE-8913C7EE5F51}">
      <dgm:prSet/>
      <dgm:spPr/>
      <dgm:t>
        <a:bodyPr/>
        <a:lstStyle/>
        <a:p>
          <a:endParaRPr lang="pt-PT"/>
        </a:p>
      </dgm:t>
    </dgm:pt>
    <dgm:pt modelId="{0FA00CA8-CD79-48AD-855B-B231F6094F70}" type="sibTrans" cxnId="{97E89609-66FB-4FF8-91FE-8913C7EE5F51}">
      <dgm:prSet/>
      <dgm:spPr>
        <a:ln>
          <a:solidFill>
            <a:srgbClr val="FF0000"/>
          </a:solidFill>
        </a:ln>
      </dgm:spPr>
      <dgm:t>
        <a:bodyPr/>
        <a:lstStyle/>
        <a:p>
          <a:endParaRPr lang="pt-PT"/>
        </a:p>
      </dgm:t>
    </dgm:pt>
    <dgm:pt modelId="{FCBA528D-6470-422F-A81A-C7CA255C3F23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PT"/>
            <a:t>Dados de Parto</a:t>
          </a:r>
        </a:p>
      </dgm:t>
    </dgm:pt>
    <dgm:pt modelId="{18941921-44B3-4AE3-A55E-B424572F9AC0}" type="parTrans" cxnId="{D91A477E-A853-438B-82F0-DE65753B7A04}">
      <dgm:prSet/>
      <dgm:spPr/>
      <dgm:t>
        <a:bodyPr/>
        <a:lstStyle/>
        <a:p>
          <a:endParaRPr lang="pt-PT"/>
        </a:p>
      </dgm:t>
    </dgm:pt>
    <dgm:pt modelId="{FC284985-968D-4251-86CD-CA21DB7917BA}" type="sibTrans" cxnId="{D91A477E-A853-438B-82F0-DE65753B7A04}">
      <dgm:prSet/>
      <dgm:spPr/>
      <dgm:t>
        <a:bodyPr/>
        <a:lstStyle/>
        <a:p>
          <a:endParaRPr lang="pt-PT"/>
        </a:p>
      </dgm:t>
    </dgm:pt>
    <dgm:pt modelId="{A3824735-0A1B-44AF-A90E-2F4465EDE949}" type="pres">
      <dgm:prSet presAssocID="{F727B191-4A0E-4FE8-86C6-8BBC7E7EC278}" presName="Name0" presStyleCnt="0">
        <dgm:presLayoutVars>
          <dgm:dir/>
          <dgm:resizeHandles val="exact"/>
        </dgm:presLayoutVars>
      </dgm:prSet>
      <dgm:spPr/>
    </dgm:pt>
    <dgm:pt modelId="{B64DC576-A3A9-4F3E-B830-8AF820194D5C}" type="pres">
      <dgm:prSet presAssocID="{08423D1A-2754-4C59-9DC4-84D123B4E382}" presName="node" presStyleLbl="node1" presStyleIdx="0" presStyleCnt="6">
        <dgm:presLayoutVars>
          <dgm:bulletEnabled val="1"/>
        </dgm:presLayoutVars>
      </dgm:prSet>
      <dgm:spPr/>
    </dgm:pt>
    <dgm:pt modelId="{C5FC5D39-70D9-46FF-8FD2-EDEEC951F263}" type="pres">
      <dgm:prSet presAssocID="{3EA25CAA-965C-416A-81BD-05D1C6BA23FF}" presName="sibTrans" presStyleLbl="sibTrans1D1" presStyleIdx="0" presStyleCnt="5"/>
      <dgm:spPr/>
    </dgm:pt>
    <dgm:pt modelId="{7AEF557C-A93A-4AC3-8AD2-45B95971A935}" type="pres">
      <dgm:prSet presAssocID="{3EA25CAA-965C-416A-81BD-05D1C6BA23FF}" presName="connectorText" presStyleLbl="sibTrans1D1" presStyleIdx="0" presStyleCnt="5"/>
      <dgm:spPr/>
    </dgm:pt>
    <dgm:pt modelId="{54EF0774-B133-48DA-A442-B7C90405910E}" type="pres">
      <dgm:prSet presAssocID="{EEA29515-E8B9-4A4F-A07C-84492788EB42}" presName="node" presStyleLbl="node1" presStyleIdx="1" presStyleCnt="6">
        <dgm:presLayoutVars>
          <dgm:bulletEnabled val="1"/>
        </dgm:presLayoutVars>
      </dgm:prSet>
      <dgm:spPr/>
    </dgm:pt>
    <dgm:pt modelId="{738840E3-D518-4F3E-911C-87A02B114750}" type="pres">
      <dgm:prSet presAssocID="{E2F1C8F9-36AA-43FE-8377-F1EF0FA8BB0A}" presName="sibTrans" presStyleLbl="sibTrans1D1" presStyleIdx="1" presStyleCnt="5"/>
      <dgm:spPr/>
    </dgm:pt>
    <dgm:pt modelId="{0D950537-7E8F-48F6-934F-4DFEA57BF679}" type="pres">
      <dgm:prSet presAssocID="{E2F1C8F9-36AA-43FE-8377-F1EF0FA8BB0A}" presName="connectorText" presStyleLbl="sibTrans1D1" presStyleIdx="1" presStyleCnt="5"/>
      <dgm:spPr/>
    </dgm:pt>
    <dgm:pt modelId="{F8FD1CEE-C043-4AAF-A75E-C6C478D926D3}" type="pres">
      <dgm:prSet presAssocID="{E712F7D8-66F2-4B0D-A355-C439CAA923AF}" presName="node" presStyleLbl="node1" presStyleIdx="2" presStyleCnt="6">
        <dgm:presLayoutVars>
          <dgm:bulletEnabled val="1"/>
        </dgm:presLayoutVars>
      </dgm:prSet>
      <dgm:spPr/>
    </dgm:pt>
    <dgm:pt modelId="{C0019F5E-D71C-4A0A-B166-0422C63F0E82}" type="pres">
      <dgm:prSet presAssocID="{5AD80095-F9E4-41A1-A3C8-410212D58C9C}" presName="sibTrans" presStyleLbl="sibTrans1D1" presStyleIdx="2" presStyleCnt="5"/>
      <dgm:spPr/>
    </dgm:pt>
    <dgm:pt modelId="{07956486-BD3A-4A8E-A492-33AD9BBAD5AF}" type="pres">
      <dgm:prSet presAssocID="{5AD80095-F9E4-41A1-A3C8-410212D58C9C}" presName="connectorText" presStyleLbl="sibTrans1D1" presStyleIdx="2" presStyleCnt="5"/>
      <dgm:spPr/>
    </dgm:pt>
    <dgm:pt modelId="{F6B7BDF6-4645-4658-BB86-EE6993D3B1C7}" type="pres">
      <dgm:prSet presAssocID="{6BBBBB3A-7A4F-492F-A409-FBD8B2B75ADA}" presName="node" presStyleLbl="node1" presStyleIdx="3" presStyleCnt="6">
        <dgm:presLayoutVars>
          <dgm:bulletEnabled val="1"/>
        </dgm:presLayoutVars>
      </dgm:prSet>
      <dgm:spPr/>
    </dgm:pt>
    <dgm:pt modelId="{4CA31227-92A7-4138-8DA9-36FD2268893D}" type="pres">
      <dgm:prSet presAssocID="{DB6C359B-E2CD-4575-9BEF-7863B7EFA710}" presName="sibTrans" presStyleLbl="sibTrans1D1" presStyleIdx="3" presStyleCnt="5"/>
      <dgm:spPr/>
    </dgm:pt>
    <dgm:pt modelId="{E69E4D77-D979-4C3C-9BED-094197E21146}" type="pres">
      <dgm:prSet presAssocID="{DB6C359B-E2CD-4575-9BEF-7863B7EFA710}" presName="connectorText" presStyleLbl="sibTrans1D1" presStyleIdx="3" presStyleCnt="5"/>
      <dgm:spPr/>
    </dgm:pt>
    <dgm:pt modelId="{9F2694B3-81E6-443C-B2F9-F8126CFF5ADA}" type="pres">
      <dgm:prSet presAssocID="{BD51E93D-17FF-46CE-A4F0-C481FF3A99A9}" presName="node" presStyleLbl="node1" presStyleIdx="4" presStyleCnt="6">
        <dgm:presLayoutVars>
          <dgm:bulletEnabled val="1"/>
        </dgm:presLayoutVars>
      </dgm:prSet>
      <dgm:spPr/>
    </dgm:pt>
    <dgm:pt modelId="{2CAF57F9-5826-48AD-91FC-55EB199EE9B3}" type="pres">
      <dgm:prSet presAssocID="{0FA00CA8-CD79-48AD-855B-B231F6094F70}" presName="sibTrans" presStyleLbl="sibTrans1D1" presStyleIdx="4" presStyleCnt="5"/>
      <dgm:spPr/>
    </dgm:pt>
    <dgm:pt modelId="{DF301953-5766-40D4-80CB-0B9B7CFE35A9}" type="pres">
      <dgm:prSet presAssocID="{0FA00CA8-CD79-48AD-855B-B231F6094F70}" presName="connectorText" presStyleLbl="sibTrans1D1" presStyleIdx="4" presStyleCnt="5"/>
      <dgm:spPr/>
    </dgm:pt>
    <dgm:pt modelId="{ACA09097-B2EE-43A6-B1AC-ACE87EA8B96A}" type="pres">
      <dgm:prSet presAssocID="{FCBA528D-6470-422F-A81A-C7CA255C3F23}" presName="node" presStyleLbl="node1" presStyleIdx="5" presStyleCnt="6">
        <dgm:presLayoutVars>
          <dgm:bulletEnabled val="1"/>
        </dgm:presLayoutVars>
      </dgm:prSet>
      <dgm:spPr/>
    </dgm:pt>
  </dgm:ptLst>
  <dgm:cxnLst>
    <dgm:cxn modelId="{9390FA03-22A1-4472-8E34-CE9EB95B8ED2}" srcId="{F727B191-4A0E-4FE8-86C6-8BBC7E7EC278}" destId="{EEA29515-E8B9-4A4F-A07C-84492788EB42}" srcOrd="1" destOrd="0" parTransId="{994FD0A4-6E55-46E7-907E-70EBF0DF4287}" sibTransId="{E2F1C8F9-36AA-43FE-8377-F1EF0FA8BB0A}"/>
    <dgm:cxn modelId="{5955A805-84CC-4597-B478-7E7A6A168CF9}" srcId="{F727B191-4A0E-4FE8-86C6-8BBC7E7EC278}" destId="{08423D1A-2754-4C59-9DC4-84D123B4E382}" srcOrd="0" destOrd="0" parTransId="{40533CC2-6505-44B1-AAB9-B4AE74199575}" sibTransId="{3EA25CAA-965C-416A-81BD-05D1C6BA23FF}"/>
    <dgm:cxn modelId="{97E89609-66FB-4FF8-91FE-8913C7EE5F51}" srcId="{F727B191-4A0E-4FE8-86C6-8BBC7E7EC278}" destId="{BD51E93D-17FF-46CE-A4F0-C481FF3A99A9}" srcOrd="4" destOrd="0" parTransId="{093EA8D6-16D6-4571-BDCA-D209A4354520}" sibTransId="{0FA00CA8-CD79-48AD-855B-B231F6094F70}"/>
    <dgm:cxn modelId="{897EC00A-6DEC-42CB-95F8-224232E7B281}" type="presOf" srcId="{BD51E93D-17FF-46CE-A4F0-C481FF3A99A9}" destId="{9F2694B3-81E6-443C-B2F9-F8126CFF5ADA}" srcOrd="0" destOrd="0" presId="urn:microsoft.com/office/officeart/2005/8/layout/bProcess3"/>
    <dgm:cxn modelId="{4B53BE23-FB82-464B-B9C9-36FAD378D410}" type="presOf" srcId="{3EA25CAA-965C-416A-81BD-05D1C6BA23FF}" destId="{C5FC5D39-70D9-46FF-8FD2-EDEEC951F263}" srcOrd="0" destOrd="0" presId="urn:microsoft.com/office/officeart/2005/8/layout/bProcess3"/>
    <dgm:cxn modelId="{75823528-857C-4E2F-B822-9FF99E5CDFDA}" type="presOf" srcId="{DB6C359B-E2CD-4575-9BEF-7863B7EFA710}" destId="{E69E4D77-D979-4C3C-9BED-094197E21146}" srcOrd="1" destOrd="0" presId="urn:microsoft.com/office/officeart/2005/8/layout/bProcess3"/>
    <dgm:cxn modelId="{565E7731-8C2F-456C-A5D6-74AB5AF2E83F}" type="presOf" srcId="{5AD80095-F9E4-41A1-A3C8-410212D58C9C}" destId="{C0019F5E-D71C-4A0A-B166-0422C63F0E82}" srcOrd="0" destOrd="0" presId="urn:microsoft.com/office/officeart/2005/8/layout/bProcess3"/>
    <dgm:cxn modelId="{F119D933-8FD1-4785-9080-3E0EBFF2D273}" type="presOf" srcId="{F727B191-4A0E-4FE8-86C6-8BBC7E7EC278}" destId="{A3824735-0A1B-44AF-A90E-2F4465EDE949}" srcOrd="0" destOrd="0" presId="urn:microsoft.com/office/officeart/2005/8/layout/bProcess3"/>
    <dgm:cxn modelId="{15693749-A5EC-47F8-83B8-95D12A75701D}" type="presOf" srcId="{FCBA528D-6470-422F-A81A-C7CA255C3F23}" destId="{ACA09097-B2EE-43A6-B1AC-ACE87EA8B96A}" srcOrd="0" destOrd="0" presId="urn:microsoft.com/office/officeart/2005/8/layout/bProcess3"/>
    <dgm:cxn modelId="{BCA3F96B-E20E-4336-80B1-9FA5AAE2496D}" srcId="{F727B191-4A0E-4FE8-86C6-8BBC7E7EC278}" destId="{6BBBBB3A-7A4F-492F-A409-FBD8B2B75ADA}" srcOrd="3" destOrd="0" parTransId="{CD13649A-9623-48EB-ADB7-51C596E30F3C}" sibTransId="{DB6C359B-E2CD-4575-9BEF-7863B7EFA710}"/>
    <dgm:cxn modelId="{67581D76-AA8A-49C0-9F2A-B8B3F85C47FF}" type="presOf" srcId="{0FA00CA8-CD79-48AD-855B-B231F6094F70}" destId="{DF301953-5766-40D4-80CB-0B9B7CFE35A9}" srcOrd="1" destOrd="0" presId="urn:microsoft.com/office/officeart/2005/8/layout/bProcess3"/>
    <dgm:cxn modelId="{CD619C78-23D2-4350-8C9F-458DA4E547B9}" srcId="{F727B191-4A0E-4FE8-86C6-8BBC7E7EC278}" destId="{E712F7D8-66F2-4B0D-A355-C439CAA923AF}" srcOrd="2" destOrd="0" parTransId="{1322775B-BA82-4F2A-B829-3407E873317F}" sibTransId="{5AD80095-F9E4-41A1-A3C8-410212D58C9C}"/>
    <dgm:cxn modelId="{D91A477E-A853-438B-82F0-DE65753B7A04}" srcId="{F727B191-4A0E-4FE8-86C6-8BBC7E7EC278}" destId="{FCBA528D-6470-422F-A81A-C7CA255C3F23}" srcOrd="5" destOrd="0" parTransId="{18941921-44B3-4AE3-A55E-B424572F9AC0}" sibTransId="{FC284985-968D-4251-86CD-CA21DB7917BA}"/>
    <dgm:cxn modelId="{D2CDDC97-E5E2-4294-980C-E372D9B3FB80}" type="presOf" srcId="{EEA29515-E8B9-4A4F-A07C-84492788EB42}" destId="{54EF0774-B133-48DA-A442-B7C90405910E}" srcOrd="0" destOrd="0" presId="urn:microsoft.com/office/officeart/2005/8/layout/bProcess3"/>
    <dgm:cxn modelId="{E34E55A0-1F22-42BA-A360-A1576C9BD883}" type="presOf" srcId="{0FA00CA8-CD79-48AD-855B-B231F6094F70}" destId="{2CAF57F9-5826-48AD-91FC-55EB199EE9B3}" srcOrd="0" destOrd="0" presId="urn:microsoft.com/office/officeart/2005/8/layout/bProcess3"/>
    <dgm:cxn modelId="{F84AA3AA-60FD-4027-84CA-146DBB5F99CF}" type="presOf" srcId="{E712F7D8-66F2-4B0D-A355-C439CAA923AF}" destId="{F8FD1CEE-C043-4AAF-A75E-C6C478D926D3}" srcOrd="0" destOrd="0" presId="urn:microsoft.com/office/officeart/2005/8/layout/bProcess3"/>
    <dgm:cxn modelId="{F524DFAC-906F-4FDD-A958-DC211F514CBD}" type="presOf" srcId="{08423D1A-2754-4C59-9DC4-84D123B4E382}" destId="{B64DC576-A3A9-4F3E-B830-8AF820194D5C}" srcOrd="0" destOrd="0" presId="urn:microsoft.com/office/officeart/2005/8/layout/bProcess3"/>
    <dgm:cxn modelId="{CF4431AD-19F0-43F0-A7AD-EA211E072999}" type="presOf" srcId="{DB6C359B-E2CD-4575-9BEF-7863B7EFA710}" destId="{4CA31227-92A7-4138-8DA9-36FD2268893D}" srcOrd="0" destOrd="0" presId="urn:microsoft.com/office/officeart/2005/8/layout/bProcess3"/>
    <dgm:cxn modelId="{0E5201C0-8157-4947-A159-4452D5EA3B7D}" type="presOf" srcId="{E2F1C8F9-36AA-43FE-8377-F1EF0FA8BB0A}" destId="{0D950537-7E8F-48F6-934F-4DFEA57BF679}" srcOrd="1" destOrd="0" presId="urn:microsoft.com/office/officeart/2005/8/layout/bProcess3"/>
    <dgm:cxn modelId="{D5E343DB-DAB0-4795-9A5B-F994690E59E6}" type="presOf" srcId="{3EA25CAA-965C-416A-81BD-05D1C6BA23FF}" destId="{7AEF557C-A93A-4AC3-8AD2-45B95971A935}" srcOrd="1" destOrd="0" presId="urn:microsoft.com/office/officeart/2005/8/layout/bProcess3"/>
    <dgm:cxn modelId="{151611E7-09C5-4F1B-8AB0-25272DCE4D08}" type="presOf" srcId="{E2F1C8F9-36AA-43FE-8377-F1EF0FA8BB0A}" destId="{738840E3-D518-4F3E-911C-87A02B114750}" srcOrd="0" destOrd="0" presId="urn:microsoft.com/office/officeart/2005/8/layout/bProcess3"/>
    <dgm:cxn modelId="{BBFBB2ED-41A1-4D8D-89DE-A3FCEE73EBE3}" type="presOf" srcId="{6BBBBB3A-7A4F-492F-A409-FBD8B2B75ADA}" destId="{F6B7BDF6-4645-4658-BB86-EE6993D3B1C7}" srcOrd="0" destOrd="0" presId="urn:microsoft.com/office/officeart/2005/8/layout/bProcess3"/>
    <dgm:cxn modelId="{F91BB8F7-367A-4236-8AC1-27AF249E8857}" type="presOf" srcId="{5AD80095-F9E4-41A1-A3C8-410212D58C9C}" destId="{07956486-BD3A-4A8E-A492-33AD9BBAD5AF}" srcOrd="1" destOrd="0" presId="urn:microsoft.com/office/officeart/2005/8/layout/bProcess3"/>
    <dgm:cxn modelId="{10D76F6D-BA35-44B8-8E34-620717A30726}" type="presParOf" srcId="{A3824735-0A1B-44AF-A90E-2F4465EDE949}" destId="{B64DC576-A3A9-4F3E-B830-8AF820194D5C}" srcOrd="0" destOrd="0" presId="urn:microsoft.com/office/officeart/2005/8/layout/bProcess3"/>
    <dgm:cxn modelId="{F50531D8-2543-4A55-AFCE-01F93C788A88}" type="presParOf" srcId="{A3824735-0A1B-44AF-A90E-2F4465EDE949}" destId="{C5FC5D39-70D9-46FF-8FD2-EDEEC951F263}" srcOrd="1" destOrd="0" presId="urn:microsoft.com/office/officeart/2005/8/layout/bProcess3"/>
    <dgm:cxn modelId="{8F1D2BAD-E595-400F-A37D-F2DC17E4A4FB}" type="presParOf" srcId="{C5FC5D39-70D9-46FF-8FD2-EDEEC951F263}" destId="{7AEF557C-A93A-4AC3-8AD2-45B95971A935}" srcOrd="0" destOrd="0" presId="urn:microsoft.com/office/officeart/2005/8/layout/bProcess3"/>
    <dgm:cxn modelId="{754EE4A0-CEBE-424C-B0C4-06ED83FE8006}" type="presParOf" srcId="{A3824735-0A1B-44AF-A90E-2F4465EDE949}" destId="{54EF0774-B133-48DA-A442-B7C90405910E}" srcOrd="2" destOrd="0" presId="urn:microsoft.com/office/officeart/2005/8/layout/bProcess3"/>
    <dgm:cxn modelId="{344ED14A-AD39-4C96-A755-F4B4D3C78AC5}" type="presParOf" srcId="{A3824735-0A1B-44AF-A90E-2F4465EDE949}" destId="{738840E3-D518-4F3E-911C-87A02B114750}" srcOrd="3" destOrd="0" presId="urn:microsoft.com/office/officeart/2005/8/layout/bProcess3"/>
    <dgm:cxn modelId="{A32DC0BC-6537-4B51-9A73-02C0B117482E}" type="presParOf" srcId="{738840E3-D518-4F3E-911C-87A02B114750}" destId="{0D950537-7E8F-48F6-934F-4DFEA57BF679}" srcOrd="0" destOrd="0" presId="urn:microsoft.com/office/officeart/2005/8/layout/bProcess3"/>
    <dgm:cxn modelId="{FDB0A043-00D8-4F20-8041-E25F3442A158}" type="presParOf" srcId="{A3824735-0A1B-44AF-A90E-2F4465EDE949}" destId="{F8FD1CEE-C043-4AAF-A75E-C6C478D926D3}" srcOrd="4" destOrd="0" presId="urn:microsoft.com/office/officeart/2005/8/layout/bProcess3"/>
    <dgm:cxn modelId="{3B8AFF68-6189-4595-9CAF-206C07AB2324}" type="presParOf" srcId="{A3824735-0A1B-44AF-A90E-2F4465EDE949}" destId="{C0019F5E-D71C-4A0A-B166-0422C63F0E82}" srcOrd="5" destOrd="0" presId="urn:microsoft.com/office/officeart/2005/8/layout/bProcess3"/>
    <dgm:cxn modelId="{8E1ADDCC-1833-49FA-A08D-1C222B9CBCAC}" type="presParOf" srcId="{C0019F5E-D71C-4A0A-B166-0422C63F0E82}" destId="{07956486-BD3A-4A8E-A492-33AD9BBAD5AF}" srcOrd="0" destOrd="0" presId="urn:microsoft.com/office/officeart/2005/8/layout/bProcess3"/>
    <dgm:cxn modelId="{E4E0963F-3C8D-48D7-A25C-AB67FA5247A9}" type="presParOf" srcId="{A3824735-0A1B-44AF-A90E-2F4465EDE949}" destId="{F6B7BDF6-4645-4658-BB86-EE6993D3B1C7}" srcOrd="6" destOrd="0" presId="urn:microsoft.com/office/officeart/2005/8/layout/bProcess3"/>
    <dgm:cxn modelId="{82F5C371-AE41-4FFF-8FE6-1AB3EBAA11A4}" type="presParOf" srcId="{A3824735-0A1B-44AF-A90E-2F4465EDE949}" destId="{4CA31227-92A7-4138-8DA9-36FD2268893D}" srcOrd="7" destOrd="0" presId="urn:microsoft.com/office/officeart/2005/8/layout/bProcess3"/>
    <dgm:cxn modelId="{50D3DD6A-4A60-4A09-AAE4-F57C012489D1}" type="presParOf" srcId="{4CA31227-92A7-4138-8DA9-36FD2268893D}" destId="{E69E4D77-D979-4C3C-9BED-094197E21146}" srcOrd="0" destOrd="0" presId="urn:microsoft.com/office/officeart/2005/8/layout/bProcess3"/>
    <dgm:cxn modelId="{AD8023B0-5E37-4918-8A96-BC35299C5D44}" type="presParOf" srcId="{A3824735-0A1B-44AF-A90E-2F4465EDE949}" destId="{9F2694B3-81E6-443C-B2F9-F8126CFF5ADA}" srcOrd="8" destOrd="0" presId="urn:microsoft.com/office/officeart/2005/8/layout/bProcess3"/>
    <dgm:cxn modelId="{75B50049-CA86-4C84-B3C8-9D2104527A31}" type="presParOf" srcId="{A3824735-0A1B-44AF-A90E-2F4465EDE949}" destId="{2CAF57F9-5826-48AD-91FC-55EB199EE9B3}" srcOrd="9" destOrd="0" presId="urn:microsoft.com/office/officeart/2005/8/layout/bProcess3"/>
    <dgm:cxn modelId="{47C36F54-8DFD-45F6-966D-D89D76A06D51}" type="presParOf" srcId="{2CAF57F9-5826-48AD-91FC-55EB199EE9B3}" destId="{DF301953-5766-40D4-80CB-0B9B7CFE35A9}" srcOrd="0" destOrd="0" presId="urn:microsoft.com/office/officeart/2005/8/layout/bProcess3"/>
    <dgm:cxn modelId="{6089DD15-9346-41D5-A7AA-B6DDA6127DA5}" type="presParOf" srcId="{A3824735-0A1B-44AF-A90E-2F4465EDE949}" destId="{ACA09097-B2EE-43A6-B1AC-ACE87EA8B96A}" srcOrd="10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E3AF8CD-B7A0-43B5-B8F9-FE04E7D79EF3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PT"/>
        </a:p>
      </dgm:t>
    </dgm:pt>
    <dgm:pt modelId="{9E37D419-04A5-4CFB-84C8-88B573CBB662}">
      <dgm:prSet phldrT="[Texto]"/>
      <dgm:spPr/>
      <dgm:t>
        <a:bodyPr/>
        <a:lstStyle/>
        <a:p>
          <a:r>
            <a:rPr lang="pt-PT">
              <a:solidFill>
                <a:srgbClr val="FF0000"/>
              </a:solidFill>
            </a:rPr>
            <a:t>Pré-requisito: Admissão ao Internamento de uma Mulher no serviço de Obstetricia </a:t>
          </a:r>
        </a:p>
      </dgm:t>
    </dgm:pt>
    <dgm:pt modelId="{BBB9EC04-7FCD-4F69-AB78-2FEFEF380CBB}" type="parTrans" cxnId="{B8531FA2-FB82-4C8D-94A3-1CB259CC7763}">
      <dgm:prSet/>
      <dgm:spPr/>
      <dgm:t>
        <a:bodyPr/>
        <a:lstStyle/>
        <a:p>
          <a:endParaRPr lang="pt-PT"/>
        </a:p>
      </dgm:t>
    </dgm:pt>
    <dgm:pt modelId="{6FCBEC1A-31FE-4213-A24B-FC00FBE537D6}" type="sibTrans" cxnId="{B8531FA2-FB82-4C8D-94A3-1CB259CC7763}">
      <dgm:prSet/>
      <dgm:spPr/>
      <dgm:t>
        <a:bodyPr/>
        <a:lstStyle/>
        <a:p>
          <a:endParaRPr lang="pt-PT"/>
        </a:p>
      </dgm:t>
    </dgm:pt>
    <dgm:pt modelId="{E011430F-F1F7-4B26-BF74-A62B9FAB27B9}" type="pres">
      <dgm:prSet presAssocID="{3E3AF8CD-B7A0-43B5-B8F9-FE04E7D79EF3}" presName="diagram" presStyleCnt="0">
        <dgm:presLayoutVars>
          <dgm:dir/>
          <dgm:resizeHandles val="exact"/>
        </dgm:presLayoutVars>
      </dgm:prSet>
      <dgm:spPr/>
    </dgm:pt>
    <dgm:pt modelId="{B6FBB24A-2FD5-4C1E-AF10-0B4BEB533AAD}" type="pres">
      <dgm:prSet presAssocID="{9E37D419-04A5-4CFB-84C8-88B573CBB662}" presName="node" presStyleLbl="node1" presStyleIdx="0" presStyleCnt="1" custScaleX="261035">
        <dgm:presLayoutVars>
          <dgm:bulletEnabled val="1"/>
        </dgm:presLayoutVars>
      </dgm:prSet>
      <dgm:spPr/>
    </dgm:pt>
  </dgm:ptLst>
  <dgm:cxnLst>
    <dgm:cxn modelId="{77D09F74-F993-4AD2-89BD-5D6219619599}" type="presOf" srcId="{3E3AF8CD-B7A0-43B5-B8F9-FE04E7D79EF3}" destId="{E011430F-F1F7-4B26-BF74-A62B9FAB27B9}" srcOrd="0" destOrd="0" presId="urn:microsoft.com/office/officeart/2005/8/layout/default"/>
    <dgm:cxn modelId="{B8531FA2-FB82-4C8D-94A3-1CB259CC7763}" srcId="{3E3AF8CD-B7A0-43B5-B8F9-FE04E7D79EF3}" destId="{9E37D419-04A5-4CFB-84C8-88B573CBB662}" srcOrd="0" destOrd="0" parTransId="{BBB9EC04-7FCD-4F69-AB78-2FEFEF380CBB}" sibTransId="{6FCBEC1A-31FE-4213-A24B-FC00FBE537D6}"/>
    <dgm:cxn modelId="{CA5693BA-02C8-4709-9448-41F258CAE818}" type="presOf" srcId="{9E37D419-04A5-4CFB-84C8-88B573CBB662}" destId="{B6FBB24A-2FD5-4C1E-AF10-0B4BEB533AAD}" srcOrd="0" destOrd="0" presId="urn:microsoft.com/office/officeart/2005/8/layout/default"/>
    <dgm:cxn modelId="{81F71D70-206B-4F00-8343-91EFE45A7BDE}" type="presParOf" srcId="{E011430F-F1F7-4B26-BF74-A62B9FAB27B9}" destId="{B6FBB24A-2FD5-4C1E-AF10-0B4BEB533AA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727B191-4A0E-4FE8-86C6-8BBC7E7EC278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8423D1A-2754-4C59-9DC4-84D123B4E382}">
      <dgm:prSet phldrT="[Text]" custT="1"/>
      <dgm:spPr/>
      <dgm:t>
        <a:bodyPr/>
        <a:lstStyle/>
        <a:p>
          <a:r>
            <a:rPr lang="pt-PT" sz="1400" dirty="0"/>
            <a:t>Inserir dados no ecrã Dados de Parto</a:t>
          </a:r>
        </a:p>
      </dgm:t>
    </dgm:pt>
    <dgm:pt modelId="{40533CC2-6505-44B1-AAB9-B4AE74199575}" type="parTrans" cxnId="{5955A805-84CC-4597-B478-7E7A6A168CF9}">
      <dgm:prSet/>
      <dgm:spPr/>
      <dgm:t>
        <a:bodyPr/>
        <a:lstStyle/>
        <a:p>
          <a:endParaRPr lang="pt-PT"/>
        </a:p>
      </dgm:t>
    </dgm:pt>
    <dgm:pt modelId="{3EA25CAA-965C-416A-81BD-05D1C6BA23FF}" type="sibTrans" cxnId="{5955A805-84CC-4597-B478-7E7A6A168CF9}">
      <dgm:prSet/>
      <dgm:spPr/>
      <dgm:t>
        <a:bodyPr/>
        <a:lstStyle/>
        <a:p>
          <a:endParaRPr lang="pt-PT"/>
        </a:p>
      </dgm:t>
    </dgm:pt>
    <dgm:pt modelId="{EEA29515-E8B9-4A4F-A07C-84492788EB42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PT" sz="1400" dirty="0"/>
            <a:t>Clicar no botão Recém-Nascidos</a:t>
          </a:r>
        </a:p>
      </dgm:t>
    </dgm:pt>
    <dgm:pt modelId="{994FD0A4-6E55-46E7-907E-70EBF0DF4287}" type="parTrans" cxnId="{9390FA03-22A1-4472-8E34-CE9EB95B8ED2}">
      <dgm:prSet/>
      <dgm:spPr/>
      <dgm:t>
        <a:bodyPr/>
        <a:lstStyle/>
        <a:p>
          <a:endParaRPr lang="pt-PT"/>
        </a:p>
      </dgm:t>
    </dgm:pt>
    <dgm:pt modelId="{E2F1C8F9-36AA-43FE-8377-F1EF0FA8BB0A}" type="sibTrans" cxnId="{9390FA03-22A1-4472-8E34-CE9EB95B8ED2}">
      <dgm:prSet/>
      <dgm:spPr/>
      <dgm:t>
        <a:bodyPr/>
        <a:lstStyle/>
        <a:p>
          <a:endParaRPr lang="pt-PT"/>
        </a:p>
      </dgm:t>
    </dgm:pt>
    <dgm:pt modelId="{E712F7D8-66F2-4B0D-A355-C439CAA923AF}">
      <dgm:prSet phldrT="[Text]"/>
      <dgm:spPr/>
      <dgm:t>
        <a:bodyPr/>
        <a:lstStyle/>
        <a:p>
          <a:r>
            <a:rPr lang="pt-PT" dirty="0"/>
            <a:t>No ecrã Recém Nascido inserir dados</a:t>
          </a:r>
        </a:p>
      </dgm:t>
    </dgm:pt>
    <dgm:pt modelId="{1322775B-BA82-4F2A-B829-3407E873317F}" type="parTrans" cxnId="{CD619C78-23D2-4350-8C9F-458DA4E547B9}">
      <dgm:prSet/>
      <dgm:spPr/>
      <dgm:t>
        <a:bodyPr/>
        <a:lstStyle/>
        <a:p>
          <a:endParaRPr lang="pt-PT"/>
        </a:p>
      </dgm:t>
    </dgm:pt>
    <dgm:pt modelId="{5AD80095-F9E4-41A1-A3C8-410212D58C9C}" type="sibTrans" cxnId="{CD619C78-23D2-4350-8C9F-458DA4E547B9}">
      <dgm:prSet/>
      <dgm:spPr/>
      <dgm:t>
        <a:bodyPr/>
        <a:lstStyle/>
        <a:p>
          <a:endParaRPr lang="pt-PT"/>
        </a:p>
      </dgm:t>
    </dgm:pt>
    <dgm:pt modelId="{6BBBBB3A-7A4F-492F-A409-FBD8B2B75AD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 dirty="0"/>
            <a:t>Clicar em Internar Filho</a:t>
          </a:r>
        </a:p>
      </dgm:t>
    </dgm:pt>
    <dgm:pt modelId="{CD13649A-9623-48EB-ADB7-51C596E30F3C}" type="parTrans" cxnId="{BCA3F96B-E20E-4336-80B1-9FA5AAE2496D}">
      <dgm:prSet/>
      <dgm:spPr/>
      <dgm:t>
        <a:bodyPr/>
        <a:lstStyle/>
        <a:p>
          <a:endParaRPr lang="pt-PT"/>
        </a:p>
      </dgm:t>
    </dgm:pt>
    <dgm:pt modelId="{DB6C359B-E2CD-4575-9BEF-7863B7EFA710}" type="sibTrans" cxnId="{BCA3F96B-E20E-4336-80B1-9FA5AAE2496D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PT"/>
        </a:p>
      </dgm:t>
    </dgm:pt>
    <dgm:pt modelId="{BD51E93D-17FF-46CE-A4F0-C481FF3A99A9}">
      <dgm:prSet phldrT="[Text]" custT="1"/>
      <dgm:spPr>
        <a:solidFill>
          <a:srgbClr val="FF0000"/>
        </a:solidFill>
      </dgm:spPr>
      <dgm:t>
        <a:bodyPr/>
        <a:lstStyle/>
        <a:p>
          <a:r>
            <a:rPr lang="pt-PT" sz="1300" dirty="0"/>
            <a:t>Inserir Nome do Recém Nascido</a:t>
          </a:r>
        </a:p>
      </dgm:t>
    </dgm:pt>
    <dgm:pt modelId="{093EA8D6-16D6-4571-BDCA-D209A4354520}" type="parTrans" cxnId="{97E89609-66FB-4FF8-91FE-8913C7EE5F51}">
      <dgm:prSet/>
      <dgm:spPr/>
      <dgm:t>
        <a:bodyPr/>
        <a:lstStyle/>
        <a:p>
          <a:endParaRPr lang="pt-PT"/>
        </a:p>
      </dgm:t>
    </dgm:pt>
    <dgm:pt modelId="{0FA00CA8-CD79-48AD-855B-B231F6094F70}" type="sibTrans" cxnId="{97E89609-66FB-4FF8-91FE-8913C7EE5F51}">
      <dgm:prSet/>
      <dgm:spPr>
        <a:ln>
          <a:solidFill>
            <a:srgbClr val="FF0000"/>
          </a:solidFill>
        </a:ln>
      </dgm:spPr>
      <dgm:t>
        <a:bodyPr/>
        <a:lstStyle/>
        <a:p>
          <a:endParaRPr lang="pt-PT"/>
        </a:p>
      </dgm:t>
    </dgm:pt>
    <dgm:pt modelId="{FCBA528D-6470-422F-A81A-C7CA255C3F23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PT" sz="1300" dirty="0"/>
            <a:t>Admissão ao Internamento do </a:t>
          </a:r>
          <a:r>
            <a:rPr lang="pt-PT" sz="1300" dirty="0" err="1"/>
            <a:t>Récem</a:t>
          </a:r>
          <a:r>
            <a:rPr lang="pt-PT" sz="1300" dirty="0"/>
            <a:t> Nascido</a:t>
          </a:r>
        </a:p>
      </dgm:t>
    </dgm:pt>
    <dgm:pt modelId="{18941921-44B3-4AE3-A55E-B424572F9AC0}" type="parTrans" cxnId="{D91A477E-A853-438B-82F0-DE65753B7A04}">
      <dgm:prSet/>
      <dgm:spPr/>
      <dgm:t>
        <a:bodyPr/>
        <a:lstStyle/>
        <a:p>
          <a:endParaRPr lang="pt-PT"/>
        </a:p>
      </dgm:t>
    </dgm:pt>
    <dgm:pt modelId="{FC284985-968D-4251-86CD-CA21DB7917BA}" type="sibTrans" cxnId="{D91A477E-A853-438B-82F0-DE65753B7A04}">
      <dgm:prSet/>
      <dgm:spPr/>
      <dgm:t>
        <a:bodyPr/>
        <a:lstStyle/>
        <a:p>
          <a:endParaRPr lang="pt-PT"/>
        </a:p>
      </dgm:t>
    </dgm:pt>
    <dgm:pt modelId="{A3824735-0A1B-44AF-A90E-2F4465EDE949}" type="pres">
      <dgm:prSet presAssocID="{F727B191-4A0E-4FE8-86C6-8BBC7E7EC278}" presName="Name0" presStyleCnt="0">
        <dgm:presLayoutVars>
          <dgm:dir/>
          <dgm:resizeHandles val="exact"/>
        </dgm:presLayoutVars>
      </dgm:prSet>
      <dgm:spPr/>
    </dgm:pt>
    <dgm:pt modelId="{B64DC576-A3A9-4F3E-B830-8AF820194D5C}" type="pres">
      <dgm:prSet presAssocID="{08423D1A-2754-4C59-9DC4-84D123B4E382}" presName="node" presStyleLbl="node1" presStyleIdx="0" presStyleCnt="6">
        <dgm:presLayoutVars>
          <dgm:bulletEnabled val="1"/>
        </dgm:presLayoutVars>
      </dgm:prSet>
      <dgm:spPr/>
    </dgm:pt>
    <dgm:pt modelId="{C5FC5D39-70D9-46FF-8FD2-EDEEC951F263}" type="pres">
      <dgm:prSet presAssocID="{3EA25CAA-965C-416A-81BD-05D1C6BA23FF}" presName="sibTrans" presStyleLbl="sibTrans1D1" presStyleIdx="0" presStyleCnt="5"/>
      <dgm:spPr/>
    </dgm:pt>
    <dgm:pt modelId="{7AEF557C-A93A-4AC3-8AD2-45B95971A935}" type="pres">
      <dgm:prSet presAssocID="{3EA25CAA-965C-416A-81BD-05D1C6BA23FF}" presName="connectorText" presStyleLbl="sibTrans1D1" presStyleIdx="0" presStyleCnt="5"/>
      <dgm:spPr/>
    </dgm:pt>
    <dgm:pt modelId="{54EF0774-B133-48DA-A442-B7C90405910E}" type="pres">
      <dgm:prSet presAssocID="{EEA29515-E8B9-4A4F-A07C-84492788EB42}" presName="node" presStyleLbl="node1" presStyleIdx="1" presStyleCnt="6">
        <dgm:presLayoutVars>
          <dgm:bulletEnabled val="1"/>
        </dgm:presLayoutVars>
      </dgm:prSet>
      <dgm:spPr/>
    </dgm:pt>
    <dgm:pt modelId="{738840E3-D518-4F3E-911C-87A02B114750}" type="pres">
      <dgm:prSet presAssocID="{E2F1C8F9-36AA-43FE-8377-F1EF0FA8BB0A}" presName="sibTrans" presStyleLbl="sibTrans1D1" presStyleIdx="1" presStyleCnt="5"/>
      <dgm:spPr/>
    </dgm:pt>
    <dgm:pt modelId="{0D950537-7E8F-48F6-934F-4DFEA57BF679}" type="pres">
      <dgm:prSet presAssocID="{E2F1C8F9-36AA-43FE-8377-F1EF0FA8BB0A}" presName="connectorText" presStyleLbl="sibTrans1D1" presStyleIdx="1" presStyleCnt="5"/>
      <dgm:spPr/>
    </dgm:pt>
    <dgm:pt modelId="{F8FD1CEE-C043-4AAF-A75E-C6C478D926D3}" type="pres">
      <dgm:prSet presAssocID="{E712F7D8-66F2-4B0D-A355-C439CAA923AF}" presName="node" presStyleLbl="node1" presStyleIdx="2" presStyleCnt="6">
        <dgm:presLayoutVars>
          <dgm:bulletEnabled val="1"/>
        </dgm:presLayoutVars>
      </dgm:prSet>
      <dgm:spPr/>
    </dgm:pt>
    <dgm:pt modelId="{C0019F5E-D71C-4A0A-B166-0422C63F0E82}" type="pres">
      <dgm:prSet presAssocID="{5AD80095-F9E4-41A1-A3C8-410212D58C9C}" presName="sibTrans" presStyleLbl="sibTrans1D1" presStyleIdx="2" presStyleCnt="5"/>
      <dgm:spPr/>
    </dgm:pt>
    <dgm:pt modelId="{07956486-BD3A-4A8E-A492-33AD9BBAD5AF}" type="pres">
      <dgm:prSet presAssocID="{5AD80095-F9E4-41A1-A3C8-410212D58C9C}" presName="connectorText" presStyleLbl="sibTrans1D1" presStyleIdx="2" presStyleCnt="5"/>
      <dgm:spPr/>
    </dgm:pt>
    <dgm:pt modelId="{F6B7BDF6-4645-4658-BB86-EE6993D3B1C7}" type="pres">
      <dgm:prSet presAssocID="{6BBBBB3A-7A4F-492F-A409-FBD8B2B75ADA}" presName="node" presStyleLbl="node1" presStyleIdx="3" presStyleCnt="6">
        <dgm:presLayoutVars>
          <dgm:bulletEnabled val="1"/>
        </dgm:presLayoutVars>
      </dgm:prSet>
      <dgm:spPr/>
    </dgm:pt>
    <dgm:pt modelId="{4CA31227-92A7-4138-8DA9-36FD2268893D}" type="pres">
      <dgm:prSet presAssocID="{DB6C359B-E2CD-4575-9BEF-7863B7EFA710}" presName="sibTrans" presStyleLbl="sibTrans1D1" presStyleIdx="3" presStyleCnt="5"/>
      <dgm:spPr/>
    </dgm:pt>
    <dgm:pt modelId="{E69E4D77-D979-4C3C-9BED-094197E21146}" type="pres">
      <dgm:prSet presAssocID="{DB6C359B-E2CD-4575-9BEF-7863B7EFA710}" presName="connectorText" presStyleLbl="sibTrans1D1" presStyleIdx="3" presStyleCnt="5"/>
      <dgm:spPr/>
    </dgm:pt>
    <dgm:pt modelId="{9F2694B3-81E6-443C-B2F9-F8126CFF5ADA}" type="pres">
      <dgm:prSet presAssocID="{BD51E93D-17FF-46CE-A4F0-C481FF3A99A9}" presName="node" presStyleLbl="node1" presStyleIdx="4" presStyleCnt="6">
        <dgm:presLayoutVars>
          <dgm:bulletEnabled val="1"/>
        </dgm:presLayoutVars>
      </dgm:prSet>
      <dgm:spPr/>
    </dgm:pt>
    <dgm:pt modelId="{2CAF57F9-5826-48AD-91FC-55EB199EE9B3}" type="pres">
      <dgm:prSet presAssocID="{0FA00CA8-CD79-48AD-855B-B231F6094F70}" presName="sibTrans" presStyleLbl="sibTrans1D1" presStyleIdx="4" presStyleCnt="5"/>
      <dgm:spPr/>
    </dgm:pt>
    <dgm:pt modelId="{DF301953-5766-40D4-80CB-0B9B7CFE35A9}" type="pres">
      <dgm:prSet presAssocID="{0FA00CA8-CD79-48AD-855B-B231F6094F70}" presName="connectorText" presStyleLbl="sibTrans1D1" presStyleIdx="4" presStyleCnt="5"/>
      <dgm:spPr/>
    </dgm:pt>
    <dgm:pt modelId="{ACA09097-B2EE-43A6-B1AC-ACE87EA8B96A}" type="pres">
      <dgm:prSet presAssocID="{FCBA528D-6470-422F-A81A-C7CA255C3F23}" presName="node" presStyleLbl="node1" presStyleIdx="5" presStyleCnt="6">
        <dgm:presLayoutVars>
          <dgm:bulletEnabled val="1"/>
        </dgm:presLayoutVars>
      </dgm:prSet>
      <dgm:spPr/>
    </dgm:pt>
  </dgm:ptLst>
  <dgm:cxnLst>
    <dgm:cxn modelId="{9390FA03-22A1-4472-8E34-CE9EB95B8ED2}" srcId="{F727B191-4A0E-4FE8-86C6-8BBC7E7EC278}" destId="{EEA29515-E8B9-4A4F-A07C-84492788EB42}" srcOrd="1" destOrd="0" parTransId="{994FD0A4-6E55-46E7-907E-70EBF0DF4287}" sibTransId="{E2F1C8F9-36AA-43FE-8377-F1EF0FA8BB0A}"/>
    <dgm:cxn modelId="{5955A805-84CC-4597-B478-7E7A6A168CF9}" srcId="{F727B191-4A0E-4FE8-86C6-8BBC7E7EC278}" destId="{08423D1A-2754-4C59-9DC4-84D123B4E382}" srcOrd="0" destOrd="0" parTransId="{40533CC2-6505-44B1-AAB9-B4AE74199575}" sibTransId="{3EA25CAA-965C-416A-81BD-05D1C6BA23FF}"/>
    <dgm:cxn modelId="{97E89609-66FB-4FF8-91FE-8913C7EE5F51}" srcId="{F727B191-4A0E-4FE8-86C6-8BBC7E7EC278}" destId="{BD51E93D-17FF-46CE-A4F0-C481FF3A99A9}" srcOrd="4" destOrd="0" parTransId="{093EA8D6-16D6-4571-BDCA-D209A4354520}" sibTransId="{0FA00CA8-CD79-48AD-855B-B231F6094F70}"/>
    <dgm:cxn modelId="{897EC00A-6DEC-42CB-95F8-224232E7B281}" type="presOf" srcId="{BD51E93D-17FF-46CE-A4F0-C481FF3A99A9}" destId="{9F2694B3-81E6-443C-B2F9-F8126CFF5ADA}" srcOrd="0" destOrd="0" presId="urn:microsoft.com/office/officeart/2005/8/layout/bProcess3"/>
    <dgm:cxn modelId="{4B53BE23-FB82-464B-B9C9-36FAD378D410}" type="presOf" srcId="{3EA25CAA-965C-416A-81BD-05D1C6BA23FF}" destId="{C5FC5D39-70D9-46FF-8FD2-EDEEC951F263}" srcOrd="0" destOrd="0" presId="urn:microsoft.com/office/officeart/2005/8/layout/bProcess3"/>
    <dgm:cxn modelId="{75823528-857C-4E2F-B822-9FF99E5CDFDA}" type="presOf" srcId="{DB6C359B-E2CD-4575-9BEF-7863B7EFA710}" destId="{E69E4D77-D979-4C3C-9BED-094197E21146}" srcOrd="1" destOrd="0" presId="urn:microsoft.com/office/officeart/2005/8/layout/bProcess3"/>
    <dgm:cxn modelId="{565E7731-8C2F-456C-A5D6-74AB5AF2E83F}" type="presOf" srcId="{5AD80095-F9E4-41A1-A3C8-410212D58C9C}" destId="{C0019F5E-D71C-4A0A-B166-0422C63F0E82}" srcOrd="0" destOrd="0" presId="urn:microsoft.com/office/officeart/2005/8/layout/bProcess3"/>
    <dgm:cxn modelId="{F119D933-8FD1-4785-9080-3E0EBFF2D273}" type="presOf" srcId="{F727B191-4A0E-4FE8-86C6-8BBC7E7EC278}" destId="{A3824735-0A1B-44AF-A90E-2F4465EDE949}" srcOrd="0" destOrd="0" presId="urn:microsoft.com/office/officeart/2005/8/layout/bProcess3"/>
    <dgm:cxn modelId="{15693749-A5EC-47F8-83B8-95D12A75701D}" type="presOf" srcId="{FCBA528D-6470-422F-A81A-C7CA255C3F23}" destId="{ACA09097-B2EE-43A6-B1AC-ACE87EA8B96A}" srcOrd="0" destOrd="0" presId="urn:microsoft.com/office/officeart/2005/8/layout/bProcess3"/>
    <dgm:cxn modelId="{BCA3F96B-E20E-4336-80B1-9FA5AAE2496D}" srcId="{F727B191-4A0E-4FE8-86C6-8BBC7E7EC278}" destId="{6BBBBB3A-7A4F-492F-A409-FBD8B2B75ADA}" srcOrd="3" destOrd="0" parTransId="{CD13649A-9623-48EB-ADB7-51C596E30F3C}" sibTransId="{DB6C359B-E2CD-4575-9BEF-7863B7EFA710}"/>
    <dgm:cxn modelId="{67581D76-AA8A-49C0-9F2A-B8B3F85C47FF}" type="presOf" srcId="{0FA00CA8-CD79-48AD-855B-B231F6094F70}" destId="{DF301953-5766-40D4-80CB-0B9B7CFE35A9}" srcOrd="1" destOrd="0" presId="urn:microsoft.com/office/officeart/2005/8/layout/bProcess3"/>
    <dgm:cxn modelId="{CD619C78-23D2-4350-8C9F-458DA4E547B9}" srcId="{F727B191-4A0E-4FE8-86C6-8BBC7E7EC278}" destId="{E712F7D8-66F2-4B0D-A355-C439CAA923AF}" srcOrd="2" destOrd="0" parTransId="{1322775B-BA82-4F2A-B829-3407E873317F}" sibTransId="{5AD80095-F9E4-41A1-A3C8-410212D58C9C}"/>
    <dgm:cxn modelId="{D91A477E-A853-438B-82F0-DE65753B7A04}" srcId="{F727B191-4A0E-4FE8-86C6-8BBC7E7EC278}" destId="{FCBA528D-6470-422F-A81A-C7CA255C3F23}" srcOrd="5" destOrd="0" parTransId="{18941921-44B3-4AE3-A55E-B424572F9AC0}" sibTransId="{FC284985-968D-4251-86CD-CA21DB7917BA}"/>
    <dgm:cxn modelId="{D2CDDC97-E5E2-4294-980C-E372D9B3FB80}" type="presOf" srcId="{EEA29515-E8B9-4A4F-A07C-84492788EB42}" destId="{54EF0774-B133-48DA-A442-B7C90405910E}" srcOrd="0" destOrd="0" presId="urn:microsoft.com/office/officeart/2005/8/layout/bProcess3"/>
    <dgm:cxn modelId="{E34E55A0-1F22-42BA-A360-A1576C9BD883}" type="presOf" srcId="{0FA00CA8-CD79-48AD-855B-B231F6094F70}" destId="{2CAF57F9-5826-48AD-91FC-55EB199EE9B3}" srcOrd="0" destOrd="0" presId="urn:microsoft.com/office/officeart/2005/8/layout/bProcess3"/>
    <dgm:cxn modelId="{F84AA3AA-60FD-4027-84CA-146DBB5F99CF}" type="presOf" srcId="{E712F7D8-66F2-4B0D-A355-C439CAA923AF}" destId="{F8FD1CEE-C043-4AAF-A75E-C6C478D926D3}" srcOrd="0" destOrd="0" presId="urn:microsoft.com/office/officeart/2005/8/layout/bProcess3"/>
    <dgm:cxn modelId="{F524DFAC-906F-4FDD-A958-DC211F514CBD}" type="presOf" srcId="{08423D1A-2754-4C59-9DC4-84D123B4E382}" destId="{B64DC576-A3A9-4F3E-B830-8AF820194D5C}" srcOrd="0" destOrd="0" presId="urn:microsoft.com/office/officeart/2005/8/layout/bProcess3"/>
    <dgm:cxn modelId="{CF4431AD-19F0-43F0-A7AD-EA211E072999}" type="presOf" srcId="{DB6C359B-E2CD-4575-9BEF-7863B7EFA710}" destId="{4CA31227-92A7-4138-8DA9-36FD2268893D}" srcOrd="0" destOrd="0" presId="urn:microsoft.com/office/officeart/2005/8/layout/bProcess3"/>
    <dgm:cxn modelId="{0E5201C0-8157-4947-A159-4452D5EA3B7D}" type="presOf" srcId="{E2F1C8F9-36AA-43FE-8377-F1EF0FA8BB0A}" destId="{0D950537-7E8F-48F6-934F-4DFEA57BF679}" srcOrd="1" destOrd="0" presId="urn:microsoft.com/office/officeart/2005/8/layout/bProcess3"/>
    <dgm:cxn modelId="{D5E343DB-DAB0-4795-9A5B-F994690E59E6}" type="presOf" srcId="{3EA25CAA-965C-416A-81BD-05D1C6BA23FF}" destId="{7AEF557C-A93A-4AC3-8AD2-45B95971A935}" srcOrd="1" destOrd="0" presId="urn:microsoft.com/office/officeart/2005/8/layout/bProcess3"/>
    <dgm:cxn modelId="{151611E7-09C5-4F1B-8AB0-25272DCE4D08}" type="presOf" srcId="{E2F1C8F9-36AA-43FE-8377-F1EF0FA8BB0A}" destId="{738840E3-D518-4F3E-911C-87A02B114750}" srcOrd="0" destOrd="0" presId="urn:microsoft.com/office/officeart/2005/8/layout/bProcess3"/>
    <dgm:cxn modelId="{BBFBB2ED-41A1-4D8D-89DE-A3FCEE73EBE3}" type="presOf" srcId="{6BBBBB3A-7A4F-492F-A409-FBD8B2B75ADA}" destId="{F6B7BDF6-4645-4658-BB86-EE6993D3B1C7}" srcOrd="0" destOrd="0" presId="urn:microsoft.com/office/officeart/2005/8/layout/bProcess3"/>
    <dgm:cxn modelId="{F91BB8F7-367A-4236-8AC1-27AF249E8857}" type="presOf" srcId="{5AD80095-F9E4-41A1-A3C8-410212D58C9C}" destId="{07956486-BD3A-4A8E-A492-33AD9BBAD5AF}" srcOrd="1" destOrd="0" presId="urn:microsoft.com/office/officeart/2005/8/layout/bProcess3"/>
    <dgm:cxn modelId="{10D76F6D-BA35-44B8-8E34-620717A30726}" type="presParOf" srcId="{A3824735-0A1B-44AF-A90E-2F4465EDE949}" destId="{B64DC576-A3A9-4F3E-B830-8AF820194D5C}" srcOrd="0" destOrd="0" presId="urn:microsoft.com/office/officeart/2005/8/layout/bProcess3"/>
    <dgm:cxn modelId="{F50531D8-2543-4A55-AFCE-01F93C788A88}" type="presParOf" srcId="{A3824735-0A1B-44AF-A90E-2F4465EDE949}" destId="{C5FC5D39-70D9-46FF-8FD2-EDEEC951F263}" srcOrd="1" destOrd="0" presId="urn:microsoft.com/office/officeart/2005/8/layout/bProcess3"/>
    <dgm:cxn modelId="{8F1D2BAD-E595-400F-A37D-F2DC17E4A4FB}" type="presParOf" srcId="{C5FC5D39-70D9-46FF-8FD2-EDEEC951F263}" destId="{7AEF557C-A93A-4AC3-8AD2-45B95971A935}" srcOrd="0" destOrd="0" presId="urn:microsoft.com/office/officeart/2005/8/layout/bProcess3"/>
    <dgm:cxn modelId="{754EE4A0-CEBE-424C-B0C4-06ED83FE8006}" type="presParOf" srcId="{A3824735-0A1B-44AF-A90E-2F4465EDE949}" destId="{54EF0774-B133-48DA-A442-B7C90405910E}" srcOrd="2" destOrd="0" presId="urn:microsoft.com/office/officeart/2005/8/layout/bProcess3"/>
    <dgm:cxn modelId="{344ED14A-AD39-4C96-A755-F4B4D3C78AC5}" type="presParOf" srcId="{A3824735-0A1B-44AF-A90E-2F4465EDE949}" destId="{738840E3-D518-4F3E-911C-87A02B114750}" srcOrd="3" destOrd="0" presId="urn:microsoft.com/office/officeart/2005/8/layout/bProcess3"/>
    <dgm:cxn modelId="{A32DC0BC-6537-4B51-9A73-02C0B117482E}" type="presParOf" srcId="{738840E3-D518-4F3E-911C-87A02B114750}" destId="{0D950537-7E8F-48F6-934F-4DFEA57BF679}" srcOrd="0" destOrd="0" presId="urn:microsoft.com/office/officeart/2005/8/layout/bProcess3"/>
    <dgm:cxn modelId="{FDB0A043-00D8-4F20-8041-E25F3442A158}" type="presParOf" srcId="{A3824735-0A1B-44AF-A90E-2F4465EDE949}" destId="{F8FD1CEE-C043-4AAF-A75E-C6C478D926D3}" srcOrd="4" destOrd="0" presId="urn:microsoft.com/office/officeart/2005/8/layout/bProcess3"/>
    <dgm:cxn modelId="{3B8AFF68-6189-4595-9CAF-206C07AB2324}" type="presParOf" srcId="{A3824735-0A1B-44AF-A90E-2F4465EDE949}" destId="{C0019F5E-D71C-4A0A-B166-0422C63F0E82}" srcOrd="5" destOrd="0" presId="urn:microsoft.com/office/officeart/2005/8/layout/bProcess3"/>
    <dgm:cxn modelId="{8E1ADDCC-1833-49FA-A08D-1C222B9CBCAC}" type="presParOf" srcId="{C0019F5E-D71C-4A0A-B166-0422C63F0E82}" destId="{07956486-BD3A-4A8E-A492-33AD9BBAD5AF}" srcOrd="0" destOrd="0" presId="urn:microsoft.com/office/officeart/2005/8/layout/bProcess3"/>
    <dgm:cxn modelId="{E4E0963F-3C8D-48D7-A25C-AB67FA5247A9}" type="presParOf" srcId="{A3824735-0A1B-44AF-A90E-2F4465EDE949}" destId="{F6B7BDF6-4645-4658-BB86-EE6993D3B1C7}" srcOrd="6" destOrd="0" presId="urn:microsoft.com/office/officeart/2005/8/layout/bProcess3"/>
    <dgm:cxn modelId="{82F5C371-AE41-4FFF-8FE6-1AB3EBAA11A4}" type="presParOf" srcId="{A3824735-0A1B-44AF-A90E-2F4465EDE949}" destId="{4CA31227-92A7-4138-8DA9-36FD2268893D}" srcOrd="7" destOrd="0" presId="urn:microsoft.com/office/officeart/2005/8/layout/bProcess3"/>
    <dgm:cxn modelId="{50D3DD6A-4A60-4A09-AAE4-F57C012489D1}" type="presParOf" srcId="{4CA31227-92A7-4138-8DA9-36FD2268893D}" destId="{E69E4D77-D979-4C3C-9BED-094197E21146}" srcOrd="0" destOrd="0" presId="urn:microsoft.com/office/officeart/2005/8/layout/bProcess3"/>
    <dgm:cxn modelId="{AD8023B0-5E37-4918-8A96-BC35299C5D44}" type="presParOf" srcId="{A3824735-0A1B-44AF-A90E-2F4465EDE949}" destId="{9F2694B3-81E6-443C-B2F9-F8126CFF5ADA}" srcOrd="8" destOrd="0" presId="urn:microsoft.com/office/officeart/2005/8/layout/bProcess3"/>
    <dgm:cxn modelId="{75B50049-CA86-4C84-B3C8-9D2104527A31}" type="presParOf" srcId="{A3824735-0A1B-44AF-A90E-2F4465EDE949}" destId="{2CAF57F9-5826-48AD-91FC-55EB199EE9B3}" srcOrd="9" destOrd="0" presId="urn:microsoft.com/office/officeart/2005/8/layout/bProcess3"/>
    <dgm:cxn modelId="{47C36F54-8DFD-45F6-966D-D89D76A06D51}" type="presParOf" srcId="{2CAF57F9-5826-48AD-91FC-55EB199EE9B3}" destId="{DF301953-5766-40D4-80CB-0B9B7CFE35A9}" srcOrd="0" destOrd="0" presId="urn:microsoft.com/office/officeart/2005/8/layout/bProcess3"/>
    <dgm:cxn modelId="{6089DD15-9346-41D5-A7AA-B6DDA6127DA5}" type="presParOf" srcId="{A3824735-0A1B-44AF-A90E-2F4465EDE949}" destId="{ACA09097-B2EE-43A6-B1AC-ACE87EA8B96A}" srcOrd="10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727B191-4A0E-4FE8-86C6-8BBC7E7EC278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8423D1A-2754-4C59-9DC4-84D123B4E382}">
      <dgm:prSet phldrT="[Text]"/>
      <dgm:spPr/>
      <dgm:t>
        <a:bodyPr/>
        <a:lstStyle/>
        <a:p>
          <a:r>
            <a:rPr lang="pt-PT"/>
            <a:t>Inserir dados no ecrã Dados de Parto</a:t>
          </a:r>
        </a:p>
      </dgm:t>
    </dgm:pt>
    <dgm:pt modelId="{40533CC2-6505-44B1-AAB9-B4AE74199575}" type="parTrans" cxnId="{5955A805-84CC-4597-B478-7E7A6A168CF9}">
      <dgm:prSet/>
      <dgm:spPr/>
      <dgm:t>
        <a:bodyPr/>
        <a:lstStyle/>
        <a:p>
          <a:endParaRPr lang="pt-PT"/>
        </a:p>
      </dgm:t>
    </dgm:pt>
    <dgm:pt modelId="{3EA25CAA-965C-416A-81BD-05D1C6BA23FF}" type="sibTrans" cxnId="{5955A805-84CC-4597-B478-7E7A6A168CF9}">
      <dgm:prSet/>
      <dgm:spPr/>
      <dgm:t>
        <a:bodyPr/>
        <a:lstStyle/>
        <a:p>
          <a:endParaRPr lang="pt-PT"/>
        </a:p>
      </dgm:t>
    </dgm:pt>
    <dgm:pt modelId="{EEA29515-E8B9-4A4F-A07C-84492788EB42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PT"/>
            <a:t>Clicar no botão Recém-Nascidos</a:t>
          </a:r>
        </a:p>
      </dgm:t>
    </dgm:pt>
    <dgm:pt modelId="{994FD0A4-6E55-46E7-907E-70EBF0DF4287}" type="parTrans" cxnId="{9390FA03-22A1-4472-8E34-CE9EB95B8ED2}">
      <dgm:prSet/>
      <dgm:spPr/>
      <dgm:t>
        <a:bodyPr/>
        <a:lstStyle/>
        <a:p>
          <a:endParaRPr lang="pt-PT"/>
        </a:p>
      </dgm:t>
    </dgm:pt>
    <dgm:pt modelId="{E2F1C8F9-36AA-43FE-8377-F1EF0FA8BB0A}" type="sibTrans" cxnId="{9390FA03-22A1-4472-8E34-CE9EB95B8ED2}">
      <dgm:prSet/>
      <dgm:spPr/>
      <dgm:t>
        <a:bodyPr/>
        <a:lstStyle/>
        <a:p>
          <a:endParaRPr lang="pt-PT"/>
        </a:p>
      </dgm:t>
    </dgm:pt>
    <dgm:pt modelId="{E712F7D8-66F2-4B0D-A355-C439CAA923AF}">
      <dgm:prSet phldrT="[Text]"/>
      <dgm:spPr/>
      <dgm:t>
        <a:bodyPr/>
        <a:lstStyle/>
        <a:p>
          <a:r>
            <a:rPr lang="pt-PT"/>
            <a:t>No ecrã Recém Nascido inserir dados</a:t>
          </a:r>
        </a:p>
      </dgm:t>
    </dgm:pt>
    <dgm:pt modelId="{1322775B-BA82-4F2A-B829-3407E873317F}" type="parTrans" cxnId="{CD619C78-23D2-4350-8C9F-458DA4E547B9}">
      <dgm:prSet/>
      <dgm:spPr/>
      <dgm:t>
        <a:bodyPr/>
        <a:lstStyle/>
        <a:p>
          <a:endParaRPr lang="pt-PT"/>
        </a:p>
      </dgm:t>
    </dgm:pt>
    <dgm:pt modelId="{5AD80095-F9E4-41A1-A3C8-410212D58C9C}" type="sibTrans" cxnId="{CD619C78-23D2-4350-8C9F-458DA4E547B9}">
      <dgm:prSet/>
      <dgm:spPr/>
      <dgm:t>
        <a:bodyPr/>
        <a:lstStyle/>
        <a:p>
          <a:endParaRPr lang="pt-PT"/>
        </a:p>
      </dgm:t>
    </dgm:pt>
    <dgm:pt modelId="{6BBBBB3A-7A4F-492F-A409-FBD8B2B75AD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/>
            <a:t>Clicar em Internar Filho</a:t>
          </a:r>
        </a:p>
      </dgm:t>
    </dgm:pt>
    <dgm:pt modelId="{CD13649A-9623-48EB-ADB7-51C596E30F3C}" type="parTrans" cxnId="{BCA3F96B-E20E-4336-80B1-9FA5AAE2496D}">
      <dgm:prSet/>
      <dgm:spPr/>
      <dgm:t>
        <a:bodyPr/>
        <a:lstStyle/>
        <a:p>
          <a:endParaRPr lang="pt-PT"/>
        </a:p>
      </dgm:t>
    </dgm:pt>
    <dgm:pt modelId="{DB6C359B-E2CD-4575-9BEF-7863B7EFA710}" type="sibTrans" cxnId="{BCA3F96B-E20E-4336-80B1-9FA5AAE2496D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PT"/>
        </a:p>
      </dgm:t>
    </dgm:pt>
    <dgm:pt modelId="{BD51E93D-17FF-46CE-A4F0-C481FF3A99A9}">
      <dgm:prSet phldrT="[Text]"/>
      <dgm:spPr>
        <a:solidFill>
          <a:srgbClr val="FF0000"/>
        </a:solidFill>
      </dgm:spPr>
      <dgm:t>
        <a:bodyPr/>
        <a:lstStyle/>
        <a:p>
          <a:r>
            <a:rPr lang="pt-PT"/>
            <a:t>Inserir Nome do Recém Nascido</a:t>
          </a:r>
        </a:p>
      </dgm:t>
    </dgm:pt>
    <dgm:pt modelId="{093EA8D6-16D6-4571-BDCA-D209A4354520}" type="parTrans" cxnId="{97E89609-66FB-4FF8-91FE-8913C7EE5F51}">
      <dgm:prSet/>
      <dgm:spPr/>
      <dgm:t>
        <a:bodyPr/>
        <a:lstStyle/>
        <a:p>
          <a:endParaRPr lang="pt-PT"/>
        </a:p>
      </dgm:t>
    </dgm:pt>
    <dgm:pt modelId="{0FA00CA8-CD79-48AD-855B-B231F6094F70}" type="sibTrans" cxnId="{97E89609-66FB-4FF8-91FE-8913C7EE5F51}">
      <dgm:prSet/>
      <dgm:spPr>
        <a:ln>
          <a:solidFill>
            <a:srgbClr val="FF0000"/>
          </a:solidFill>
        </a:ln>
      </dgm:spPr>
      <dgm:t>
        <a:bodyPr/>
        <a:lstStyle/>
        <a:p>
          <a:endParaRPr lang="pt-PT"/>
        </a:p>
      </dgm:t>
    </dgm:pt>
    <dgm:pt modelId="{FCBA528D-6470-422F-A81A-C7CA255C3F23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PT"/>
            <a:t>Admissão ao Internamento do Récem Nascido</a:t>
          </a:r>
        </a:p>
      </dgm:t>
    </dgm:pt>
    <dgm:pt modelId="{18941921-44B3-4AE3-A55E-B424572F9AC0}" type="parTrans" cxnId="{D91A477E-A853-438B-82F0-DE65753B7A04}">
      <dgm:prSet/>
      <dgm:spPr/>
      <dgm:t>
        <a:bodyPr/>
        <a:lstStyle/>
        <a:p>
          <a:endParaRPr lang="pt-PT"/>
        </a:p>
      </dgm:t>
    </dgm:pt>
    <dgm:pt modelId="{FC284985-968D-4251-86CD-CA21DB7917BA}" type="sibTrans" cxnId="{D91A477E-A853-438B-82F0-DE65753B7A04}">
      <dgm:prSet/>
      <dgm:spPr/>
      <dgm:t>
        <a:bodyPr/>
        <a:lstStyle/>
        <a:p>
          <a:endParaRPr lang="pt-PT"/>
        </a:p>
      </dgm:t>
    </dgm:pt>
    <dgm:pt modelId="{A3824735-0A1B-44AF-A90E-2F4465EDE949}" type="pres">
      <dgm:prSet presAssocID="{F727B191-4A0E-4FE8-86C6-8BBC7E7EC278}" presName="Name0" presStyleCnt="0">
        <dgm:presLayoutVars>
          <dgm:dir/>
          <dgm:resizeHandles val="exact"/>
        </dgm:presLayoutVars>
      </dgm:prSet>
      <dgm:spPr/>
    </dgm:pt>
    <dgm:pt modelId="{B64DC576-A3A9-4F3E-B830-8AF820194D5C}" type="pres">
      <dgm:prSet presAssocID="{08423D1A-2754-4C59-9DC4-84D123B4E382}" presName="node" presStyleLbl="node1" presStyleIdx="0" presStyleCnt="6">
        <dgm:presLayoutVars>
          <dgm:bulletEnabled val="1"/>
        </dgm:presLayoutVars>
      </dgm:prSet>
      <dgm:spPr/>
    </dgm:pt>
    <dgm:pt modelId="{C5FC5D39-70D9-46FF-8FD2-EDEEC951F263}" type="pres">
      <dgm:prSet presAssocID="{3EA25CAA-965C-416A-81BD-05D1C6BA23FF}" presName="sibTrans" presStyleLbl="sibTrans1D1" presStyleIdx="0" presStyleCnt="5"/>
      <dgm:spPr/>
    </dgm:pt>
    <dgm:pt modelId="{7AEF557C-A93A-4AC3-8AD2-45B95971A935}" type="pres">
      <dgm:prSet presAssocID="{3EA25CAA-965C-416A-81BD-05D1C6BA23FF}" presName="connectorText" presStyleLbl="sibTrans1D1" presStyleIdx="0" presStyleCnt="5"/>
      <dgm:spPr/>
    </dgm:pt>
    <dgm:pt modelId="{54EF0774-B133-48DA-A442-B7C90405910E}" type="pres">
      <dgm:prSet presAssocID="{EEA29515-E8B9-4A4F-A07C-84492788EB42}" presName="node" presStyleLbl="node1" presStyleIdx="1" presStyleCnt="6">
        <dgm:presLayoutVars>
          <dgm:bulletEnabled val="1"/>
        </dgm:presLayoutVars>
      </dgm:prSet>
      <dgm:spPr/>
    </dgm:pt>
    <dgm:pt modelId="{738840E3-D518-4F3E-911C-87A02B114750}" type="pres">
      <dgm:prSet presAssocID="{E2F1C8F9-36AA-43FE-8377-F1EF0FA8BB0A}" presName="sibTrans" presStyleLbl="sibTrans1D1" presStyleIdx="1" presStyleCnt="5"/>
      <dgm:spPr/>
    </dgm:pt>
    <dgm:pt modelId="{0D950537-7E8F-48F6-934F-4DFEA57BF679}" type="pres">
      <dgm:prSet presAssocID="{E2F1C8F9-36AA-43FE-8377-F1EF0FA8BB0A}" presName="connectorText" presStyleLbl="sibTrans1D1" presStyleIdx="1" presStyleCnt="5"/>
      <dgm:spPr/>
    </dgm:pt>
    <dgm:pt modelId="{F8FD1CEE-C043-4AAF-A75E-C6C478D926D3}" type="pres">
      <dgm:prSet presAssocID="{E712F7D8-66F2-4B0D-A355-C439CAA923AF}" presName="node" presStyleLbl="node1" presStyleIdx="2" presStyleCnt="6">
        <dgm:presLayoutVars>
          <dgm:bulletEnabled val="1"/>
        </dgm:presLayoutVars>
      </dgm:prSet>
      <dgm:spPr/>
    </dgm:pt>
    <dgm:pt modelId="{C0019F5E-D71C-4A0A-B166-0422C63F0E82}" type="pres">
      <dgm:prSet presAssocID="{5AD80095-F9E4-41A1-A3C8-410212D58C9C}" presName="sibTrans" presStyleLbl="sibTrans1D1" presStyleIdx="2" presStyleCnt="5"/>
      <dgm:spPr/>
    </dgm:pt>
    <dgm:pt modelId="{07956486-BD3A-4A8E-A492-33AD9BBAD5AF}" type="pres">
      <dgm:prSet presAssocID="{5AD80095-F9E4-41A1-A3C8-410212D58C9C}" presName="connectorText" presStyleLbl="sibTrans1D1" presStyleIdx="2" presStyleCnt="5"/>
      <dgm:spPr/>
    </dgm:pt>
    <dgm:pt modelId="{F6B7BDF6-4645-4658-BB86-EE6993D3B1C7}" type="pres">
      <dgm:prSet presAssocID="{6BBBBB3A-7A4F-492F-A409-FBD8B2B75ADA}" presName="node" presStyleLbl="node1" presStyleIdx="3" presStyleCnt="6">
        <dgm:presLayoutVars>
          <dgm:bulletEnabled val="1"/>
        </dgm:presLayoutVars>
      </dgm:prSet>
      <dgm:spPr/>
    </dgm:pt>
    <dgm:pt modelId="{4CA31227-92A7-4138-8DA9-36FD2268893D}" type="pres">
      <dgm:prSet presAssocID="{DB6C359B-E2CD-4575-9BEF-7863B7EFA710}" presName="sibTrans" presStyleLbl="sibTrans1D1" presStyleIdx="3" presStyleCnt="5"/>
      <dgm:spPr/>
    </dgm:pt>
    <dgm:pt modelId="{E69E4D77-D979-4C3C-9BED-094197E21146}" type="pres">
      <dgm:prSet presAssocID="{DB6C359B-E2CD-4575-9BEF-7863B7EFA710}" presName="connectorText" presStyleLbl="sibTrans1D1" presStyleIdx="3" presStyleCnt="5"/>
      <dgm:spPr/>
    </dgm:pt>
    <dgm:pt modelId="{9F2694B3-81E6-443C-B2F9-F8126CFF5ADA}" type="pres">
      <dgm:prSet presAssocID="{BD51E93D-17FF-46CE-A4F0-C481FF3A99A9}" presName="node" presStyleLbl="node1" presStyleIdx="4" presStyleCnt="6">
        <dgm:presLayoutVars>
          <dgm:bulletEnabled val="1"/>
        </dgm:presLayoutVars>
      </dgm:prSet>
      <dgm:spPr/>
    </dgm:pt>
    <dgm:pt modelId="{2CAF57F9-5826-48AD-91FC-55EB199EE9B3}" type="pres">
      <dgm:prSet presAssocID="{0FA00CA8-CD79-48AD-855B-B231F6094F70}" presName="sibTrans" presStyleLbl="sibTrans1D1" presStyleIdx="4" presStyleCnt="5"/>
      <dgm:spPr/>
    </dgm:pt>
    <dgm:pt modelId="{DF301953-5766-40D4-80CB-0B9B7CFE35A9}" type="pres">
      <dgm:prSet presAssocID="{0FA00CA8-CD79-48AD-855B-B231F6094F70}" presName="connectorText" presStyleLbl="sibTrans1D1" presStyleIdx="4" presStyleCnt="5"/>
      <dgm:spPr/>
    </dgm:pt>
    <dgm:pt modelId="{ACA09097-B2EE-43A6-B1AC-ACE87EA8B96A}" type="pres">
      <dgm:prSet presAssocID="{FCBA528D-6470-422F-A81A-C7CA255C3F23}" presName="node" presStyleLbl="node1" presStyleIdx="5" presStyleCnt="6">
        <dgm:presLayoutVars>
          <dgm:bulletEnabled val="1"/>
        </dgm:presLayoutVars>
      </dgm:prSet>
      <dgm:spPr/>
    </dgm:pt>
  </dgm:ptLst>
  <dgm:cxnLst>
    <dgm:cxn modelId="{9390FA03-22A1-4472-8E34-CE9EB95B8ED2}" srcId="{F727B191-4A0E-4FE8-86C6-8BBC7E7EC278}" destId="{EEA29515-E8B9-4A4F-A07C-84492788EB42}" srcOrd="1" destOrd="0" parTransId="{994FD0A4-6E55-46E7-907E-70EBF0DF4287}" sibTransId="{E2F1C8F9-36AA-43FE-8377-F1EF0FA8BB0A}"/>
    <dgm:cxn modelId="{5955A805-84CC-4597-B478-7E7A6A168CF9}" srcId="{F727B191-4A0E-4FE8-86C6-8BBC7E7EC278}" destId="{08423D1A-2754-4C59-9DC4-84D123B4E382}" srcOrd="0" destOrd="0" parTransId="{40533CC2-6505-44B1-AAB9-B4AE74199575}" sibTransId="{3EA25CAA-965C-416A-81BD-05D1C6BA23FF}"/>
    <dgm:cxn modelId="{97E89609-66FB-4FF8-91FE-8913C7EE5F51}" srcId="{F727B191-4A0E-4FE8-86C6-8BBC7E7EC278}" destId="{BD51E93D-17FF-46CE-A4F0-C481FF3A99A9}" srcOrd="4" destOrd="0" parTransId="{093EA8D6-16D6-4571-BDCA-D209A4354520}" sibTransId="{0FA00CA8-CD79-48AD-855B-B231F6094F70}"/>
    <dgm:cxn modelId="{1DB25D13-C858-4F0A-BCBF-3648E8DA2AF0}" type="presOf" srcId="{5AD80095-F9E4-41A1-A3C8-410212D58C9C}" destId="{C0019F5E-D71C-4A0A-B166-0422C63F0E82}" srcOrd="0" destOrd="0" presId="urn:microsoft.com/office/officeart/2005/8/layout/bProcess3"/>
    <dgm:cxn modelId="{30C12E25-57A4-45CB-8AEA-EB2C6629A369}" type="presOf" srcId="{08423D1A-2754-4C59-9DC4-84D123B4E382}" destId="{B64DC576-A3A9-4F3E-B830-8AF820194D5C}" srcOrd="0" destOrd="0" presId="urn:microsoft.com/office/officeart/2005/8/layout/bProcess3"/>
    <dgm:cxn modelId="{7E2FEF25-965E-4AF2-A271-B75E925592D0}" type="presOf" srcId="{E2F1C8F9-36AA-43FE-8377-F1EF0FA8BB0A}" destId="{0D950537-7E8F-48F6-934F-4DFEA57BF679}" srcOrd="1" destOrd="0" presId="urn:microsoft.com/office/officeart/2005/8/layout/bProcess3"/>
    <dgm:cxn modelId="{3625B32A-B74F-4D0A-9A25-6B3D95983CBE}" type="presOf" srcId="{E712F7D8-66F2-4B0D-A355-C439CAA923AF}" destId="{F8FD1CEE-C043-4AAF-A75E-C6C478D926D3}" srcOrd="0" destOrd="0" presId="urn:microsoft.com/office/officeart/2005/8/layout/bProcess3"/>
    <dgm:cxn modelId="{1A9EB92C-C252-43AE-BD3A-C851B2C18EF3}" type="presOf" srcId="{DB6C359B-E2CD-4575-9BEF-7863B7EFA710}" destId="{4CA31227-92A7-4138-8DA9-36FD2268893D}" srcOrd="0" destOrd="0" presId="urn:microsoft.com/office/officeart/2005/8/layout/bProcess3"/>
    <dgm:cxn modelId="{074E313A-3B12-4DDF-B60F-59A0A6388FF0}" type="presOf" srcId="{EEA29515-E8B9-4A4F-A07C-84492788EB42}" destId="{54EF0774-B133-48DA-A442-B7C90405910E}" srcOrd="0" destOrd="0" presId="urn:microsoft.com/office/officeart/2005/8/layout/bProcess3"/>
    <dgm:cxn modelId="{85341E3B-1451-4421-9CC4-EFC1DFD70F68}" type="presOf" srcId="{3EA25CAA-965C-416A-81BD-05D1C6BA23FF}" destId="{7AEF557C-A93A-4AC3-8AD2-45B95971A935}" srcOrd="1" destOrd="0" presId="urn:microsoft.com/office/officeart/2005/8/layout/bProcess3"/>
    <dgm:cxn modelId="{740AEC5D-D6D5-4D85-98DB-4BCB64CF50BF}" type="presOf" srcId="{F727B191-4A0E-4FE8-86C6-8BBC7E7EC278}" destId="{A3824735-0A1B-44AF-A90E-2F4465EDE949}" srcOrd="0" destOrd="0" presId="urn:microsoft.com/office/officeart/2005/8/layout/bProcess3"/>
    <dgm:cxn modelId="{7830D24A-2E8E-4097-9F32-95F4D1C14C78}" type="presOf" srcId="{5AD80095-F9E4-41A1-A3C8-410212D58C9C}" destId="{07956486-BD3A-4A8E-A492-33AD9BBAD5AF}" srcOrd="1" destOrd="0" presId="urn:microsoft.com/office/officeart/2005/8/layout/bProcess3"/>
    <dgm:cxn modelId="{BCA3F96B-E20E-4336-80B1-9FA5AAE2496D}" srcId="{F727B191-4A0E-4FE8-86C6-8BBC7E7EC278}" destId="{6BBBBB3A-7A4F-492F-A409-FBD8B2B75ADA}" srcOrd="3" destOrd="0" parTransId="{CD13649A-9623-48EB-ADB7-51C596E30F3C}" sibTransId="{DB6C359B-E2CD-4575-9BEF-7863B7EFA710}"/>
    <dgm:cxn modelId="{A4AFA96C-1C9E-4980-B51D-9C9DD6FB0E5C}" type="presOf" srcId="{BD51E93D-17FF-46CE-A4F0-C481FF3A99A9}" destId="{9F2694B3-81E6-443C-B2F9-F8126CFF5ADA}" srcOrd="0" destOrd="0" presId="urn:microsoft.com/office/officeart/2005/8/layout/bProcess3"/>
    <dgm:cxn modelId="{286A8457-6E3D-48A8-8E6A-40AE86E8B2D0}" type="presOf" srcId="{0FA00CA8-CD79-48AD-855B-B231F6094F70}" destId="{DF301953-5766-40D4-80CB-0B9B7CFE35A9}" srcOrd="1" destOrd="0" presId="urn:microsoft.com/office/officeart/2005/8/layout/bProcess3"/>
    <dgm:cxn modelId="{CD619C78-23D2-4350-8C9F-458DA4E547B9}" srcId="{F727B191-4A0E-4FE8-86C6-8BBC7E7EC278}" destId="{E712F7D8-66F2-4B0D-A355-C439CAA923AF}" srcOrd="2" destOrd="0" parTransId="{1322775B-BA82-4F2A-B829-3407E873317F}" sibTransId="{5AD80095-F9E4-41A1-A3C8-410212D58C9C}"/>
    <dgm:cxn modelId="{D91A477E-A853-438B-82F0-DE65753B7A04}" srcId="{F727B191-4A0E-4FE8-86C6-8BBC7E7EC278}" destId="{FCBA528D-6470-422F-A81A-C7CA255C3F23}" srcOrd="5" destOrd="0" parTransId="{18941921-44B3-4AE3-A55E-B424572F9AC0}" sibTransId="{FC284985-968D-4251-86CD-CA21DB7917BA}"/>
    <dgm:cxn modelId="{314C4686-543E-4666-9064-3BFFFC2E3981}" type="presOf" srcId="{3EA25CAA-965C-416A-81BD-05D1C6BA23FF}" destId="{C5FC5D39-70D9-46FF-8FD2-EDEEC951F263}" srcOrd="0" destOrd="0" presId="urn:microsoft.com/office/officeart/2005/8/layout/bProcess3"/>
    <dgm:cxn modelId="{34E4478D-87A2-4A7D-979C-F41B06603B21}" type="presOf" srcId="{E2F1C8F9-36AA-43FE-8377-F1EF0FA8BB0A}" destId="{738840E3-D518-4F3E-911C-87A02B114750}" srcOrd="0" destOrd="0" presId="urn:microsoft.com/office/officeart/2005/8/layout/bProcess3"/>
    <dgm:cxn modelId="{534B9F99-B595-44FE-93C3-447F7C549D1A}" type="presOf" srcId="{DB6C359B-E2CD-4575-9BEF-7863B7EFA710}" destId="{E69E4D77-D979-4C3C-9BED-094197E21146}" srcOrd="1" destOrd="0" presId="urn:microsoft.com/office/officeart/2005/8/layout/bProcess3"/>
    <dgm:cxn modelId="{4C8A8FB4-7DA1-4320-9085-A0499CEB1CFE}" type="presOf" srcId="{FCBA528D-6470-422F-A81A-C7CA255C3F23}" destId="{ACA09097-B2EE-43A6-B1AC-ACE87EA8B96A}" srcOrd="0" destOrd="0" presId="urn:microsoft.com/office/officeart/2005/8/layout/bProcess3"/>
    <dgm:cxn modelId="{450B22DA-DAF6-40BC-8484-22551C41F9FA}" type="presOf" srcId="{6BBBBB3A-7A4F-492F-A409-FBD8B2B75ADA}" destId="{F6B7BDF6-4645-4658-BB86-EE6993D3B1C7}" srcOrd="0" destOrd="0" presId="urn:microsoft.com/office/officeart/2005/8/layout/bProcess3"/>
    <dgm:cxn modelId="{AC7F7AFE-6FC9-4A8F-BB94-50E2758B018D}" type="presOf" srcId="{0FA00CA8-CD79-48AD-855B-B231F6094F70}" destId="{2CAF57F9-5826-48AD-91FC-55EB199EE9B3}" srcOrd="0" destOrd="0" presId="urn:microsoft.com/office/officeart/2005/8/layout/bProcess3"/>
    <dgm:cxn modelId="{AA083217-0C98-4266-952A-141C5283A847}" type="presParOf" srcId="{A3824735-0A1B-44AF-A90E-2F4465EDE949}" destId="{B64DC576-A3A9-4F3E-B830-8AF820194D5C}" srcOrd="0" destOrd="0" presId="urn:microsoft.com/office/officeart/2005/8/layout/bProcess3"/>
    <dgm:cxn modelId="{78A80D7C-C095-4DE2-ADFD-30C67A35BA34}" type="presParOf" srcId="{A3824735-0A1B-44AF-A90E-2F4465EDE949}" destId="{C5FC5D39-70D9-46FF-8FD2-EDEEC951F263}" srcOrd="1" destOrd="0" presId="urn:microsoft.com/office/officeart/2005/8/layout/bProcess3"/>
    <dgm:cxn modelId="{4DFA42F4-1348-4376-90EB-55760D98B9BC}" type="presParOf" srcId="{C5FC5D39-70D9-46FF-8FD2-EDEEC951F263}" destId="{7AEF557C-A93A-4AC3-8AD2-45B95971A935}" srcOrd="0" destOrd="0" presId="urn:microsoft.com/office/officeart/2005/8/layout/bProcess3"/>
    <dgm:cxn modelId="{7783C47C-D3C2-4E94-A851-FA45B77D52E5}" type="presParOf" srcId="{A3824735-0A1B-44AF-A90E-2F4465EDE949}" destId="{54EF0774-B133-48DA-A442-B7C90405910E}" srcOrd="2" destOrd="0" presId="urn:microsoft.com/office/officeart/2005/8/layout/bProcess3"/>
    <dgm:cxn modelId="{E4A85551-2699-4024-A817-9E21E99FEA46}" type="presParOf" srcId="{A3824735-0A1B-44AF-A90E-2F4465EDE949}" destId="{738840E3-D518-4F3E-911C-87A02B114750}" srcOrd="3" destOrd="0" presId="urn:microsoft.com/office/officeart/2005/8/layout/bProcess3"/>
    <dgm:cxn modelId="{F37F6BF4-D775-40E6-B68C-1CCDBC5A7BED}" type="presParOf" srcId="{738840E3-D518-4F3E-911C-87A02B114750}" destId="{0D950537-7E8F-48F6-934F-4DFEA57BF679}" srcOrd="0" destOrd="0" presId="urn:microsoft.com/office/officeart/2005/8/layout/bProcess3"/>
    <dgm:cxn modelId="{B4B815E7-9E8F-451B-BD7F-13E559AA9588}" type="presParOf" srcId="{A3824735-0A1B-44AF-A90E-2F4465EDE949}" destId="{F8FD1CEE-C043-4AAF-A75E-C6C478D926D3}" srcOrd="4" destOrd="0" presId="urn:microsoft.com/office/officeart/2005/8/layout/bProcess3"/>
    <dgm:cxn modelId="{A2482781-D9C5-4E94-9CAC-D7EB142BF3D4}" type="presParOf" srcId="{A3824735-0A1B-44AF-A90E-2F4465EDE949}" destId="{C0019F5E-D71C-4A0A-B166-0422C63F0E82}" srcOrd="5" destOrd="0" presId="urn:microsoft.com/office/officeart/2005/8/layout/bProcess3"/>
    <dgm:cxn modelId="{0FFDEAF7-32D7-4C1E-B7FD-562F60A06FDB}" type="presParOf" srcId="{C0019F5E-D71C-4A0A-B166-0422C63F0E82}" destId="{07956486-BD3A-4A8E-A492-33AD9BBAD5AF}" srcOrd="0" destOrd="0" presId="urn:microsoft.com/office/officeart/2005/8/layout/bProcess3"/>
    <dgm:cxn modelId="{BFCA2991-A41D-4802-A7ED-B6358EA49F24}" type="presParOf" srcId="{A3824735-0A1B-44AF-A90E-2F4465EDE949}" destId="{F6B7BDF6-4645-4658-BB86-EE6993D3B1C7}" srcOrd="6" destOrd="0" presId="urn:microsoft.com/office/officeart/2005/8/layout/bProcess3"/>
    <dgm:cxn modelId="{AEBD2AEC-1176-45A1-BE52-764587BD746E}" type="presParOf" srcId="{A3824735-0A1B-44AF-A90E-2F4465EDE949}" destId="{4CA31227-92A7-4138-8DA9-36FD2268893D}" srcOrd="7" destOrd="0" presId="urn:microsoft.com/office/officeart/2005/8/layout/bProcess3"/>
    <dgm:cxn modelId="{EB5BC070-3A74-409E-ABE6-5F4ED23E9364}" type="presParOf" srcId="{4CA31227-92A7-4138-8DA9-36FD2268893D}" destId="{E69E4D77-D979-4C3C-9BED-094197E21146}" srcOrd="0" destOrd="0" presId="urn:microsoft.com/office/officeart/2005/8/layout/bProcess3"/>
    <dgm:cxn modelId="{4D569B99-FCCD-45C3-803E-051217EE8CA1}" type="presParOf" srcId="{A3824735-0A1B-44AF-A90E-2F4465EDE949}" destId="{9F2694B3-81E6-443C-B2F9-F8126CFF5ADA}" srcOrd="8" destOrd="0" presId="urn:microsoft.com/office/officeart/2005/8/layout/bProcess3"/>
    <dgm:cxn modelId="{41BACBCC-4611-468A-B1D5-8C3A5A216078}" type="presParOf" srcId="{A3824735-0A1B-44AF-A90E-2F4465EDE949}" destId="{2CAF57F9-5826-48AD-91FC-55EB199EE9B3}" srcOrd="9" destOrd="0" presId="urn:microsoft.com/office/officeart/2005/8/layout/bProcess3"/>
    <dgm:cxn modelId="{261142CC-293D-4D04-AD4D-F1ECE6C9642F}" type="presParOf" srcId="{2CAF57F9-5826-48AD-91FC-55EB199EE9B3}" destId="{DF301953-5766-40D4-80CB-0B9B7CFE35A9}" srcOrd="0" destOrd="0" presId="urn:microsoft.com/office/officeart/2005/8/layout/bProcess3"/>
    <dgm:cxn modelId="{26C6DC6F-45C8-4A5E-9B33-31C7FCD4FEFB}" type="presParOf" srcId="{A3824735-0A1B-44AF-A90E-2F4465EDE949}" destId="{ACA09097-B2EE-43A6-B1AC-ACE87EA8B96A}" srcOrd="10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CB8F53-F576-4D25-A133-F12BDEBF9F75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60566FED-E219-4D7E-B827-FE7E7648AC39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/>
            <a:t>Admissão ao internamento</a:t>
          </a:r>
        </a:p>
      </dgm:t>
    </dgm:pt>
    <dgm:pt modelId="{2E27B633-0552-4715-A254-28DAE44F2493}" type="parTrans" cxnId="{96355EAB-2B5D-4EB0-B02C-56D46B6441FC}">
      <dgm:prSet/>
      <dgm:spPr/>
      <dgm:t>
        <a:bodyPr/>
        <a:lstStyle/>
        <a:p>
          <a:endParaRPr lang="pt-PT"/>
        </a:p>
      </dgm:t>
    </dgm:pt>
    <dgm:pt modelId="{18115209-5FCB-49A9-9582-4FA69D437839}" type="sibTrans" cxnId="{96355EAB-2B5D-4EB0-B02C-56D46B6441FC}">
      <dgm:prSet/>
      <dgm:spPr/>
      <dgm:t>
        <a:bodyPr/>
        <a:lstStyle/>
        <a:p>
          <a:endParaRPr lang="pt-PT"/>
        </a:p>
      </dgm:t>
    </dgm:pt>
    <dgm:pt modelId="{9B8D4D42-A7BB-4109-9F45-FCF197641903}">
      <dgm:prSet phldrT="[Texto]"/>
      <dgm:spPr/>
      <dgm:t>
        <a:bodyPr/>
        <a:lstStyle/>
        <a:p>
          <a:r>
            <a:rPr lang="pt-PT"/>
            <a:t>Programada</a:t>
          </a:r>
        </a:p>
      </dgm:t>
    </dgm:pt>
    <dgm:pt modelId="{339672E2-C3FB-439E-9CBD-F8C01A355810}" type="parTrans" cxnId="{C6A15E64-3196-4D07-A972-4EDDB0101692}">
      <dgm:prSet/>
      <dgm:spPr/>
      <dgm:t>
        <a:bodyPr/>
        <a:lstStyle/>
        <a:p>
          <a:endParaRPr lang="pt-PT"/>
        </a:p>
      </dgm:t>
    </dgm:pt>
    <dgm:pt modelId="{A9A1A6C7-FB24-4BF5-9E85-A70E2B659387}" type="sibTrans" cxnId="{C6A15E64-3196-4D07-A972-4EDDB0101692}">
      <dgm:prSet/>
      <dgm:spPr/>
      <dgm:t>
        <a:bodyPr/>
        <a:lstStyle/>
        <a:p>
          <a:endParaRPr lang="pt-PT"/>
        </a:p>
      </dgm:t>
    </dgm:pt>
    <dgm:pt modelId="{679E44D0-2D6E-4480-AD1B-5DC27E185725}">
      <dgm:prSet phldrT="[Texto]"/>
      <dgm:spPr/>
      <dgm:t>
        <a:bodyPr/>
        <a:lstStyle/>
        <a:p>
          <a:r>
            <a:rPr lang="pt-PT"/>
            <a:t>Lista de espera de </a:t>
          </a:r>
          <a:r>
            <a:rPr lang="pt-PT">
              <a:latin typeface="Calibri Light" panose="020F0302020204030204"/>
            </a:rPr>
            <a:t>Internamento</a:t>
          </a:r>
          <a:endParaRPr lang="pt-PT"/>
        </a:p>
      </dgm:t>
    </dgm:pt>
    <dgm:pt modelId="{FC45C477-18E6-4D33-8A2B-36AED0A95158}" type="parTrans" cxnId="{147B337E-2CC1-448C-89DD-A8C52C92CDF9}">
      <dgm:prSet/>
      <dgm:spPr/>
      <dgm:t>
        <a:bodyPr/>
        <a:lstStyle/>
        <a:p>
          <a:endParaRPr lang="pt-PT"/>
        </a:p>
      </dgm:t>
    </dgm:pt>
    <dgm:pt modelId="{E4A6D7DF-A978-4DA9-961A-7890C3F5CA9D}" type="sibTrans" cxnId="{147B337E-2CC1-448C-89DD-A8C52C92CDF9}">
      <dgm:prSet/>
      <dgm:spPr/>
      <dgm:t>
        <a:bodyPr/>
        <a:lstStyle/>
        <a:p>
          <a:endParaRPr lang="pt-PT"/>
        </a:p>
      </dgm:t>
    </dgm:pt>
    <dgm:pt modelId="{311DBC50-5F52-4B7C-B5C6-4A018D077272}">
      <dgm:prSet phldrT="[Texto]"/>
      <dgm:spPr/>
      <dgm:t>
        <a:bodyPr/>
        <a:lstStyle/>
        <a:p>
          <a:r>
            <a:rPr lang="pt-PT"/>
            <a:t>Urgente</a:t>
          </a:r>
        </a:p>
      </dgm:t>
    </dgm:pt>
    <dgm:pt modelId="{D0E39981-A8B3-42E0-980A-CACD4E928944}" type="parTrans" cxnId="{67B2CCCB-F2CD-4917-A97A-03C58C1F5A43}">
      <dgm:prSet/>
      <dgm:spPr/>
      <dgm:t>
        <a:bodyPr/>
        <a:lstStyle/>
        <a:p>
          <a:endParaRPr lang="pt-PT"/>
        </a:p>
      </dgm:t>
    </dgm:pt>
    <dgm:pt modelId="{51D460D4-A701-4BDD-ACD2-E504A8218426}" type="sibTrans" cxnId="{67B2CCCB-F2CD-4917-A97A-03C58C1F5A43}">
      <dgm:prSet/>
      <dgm:spPr/>
      <dgm:t>
        <a:bodyPr/>
        <a:lstStyle/>
        <a:p>
          <a:endParaRPr lang="pt-PT"/>
        </a:p>
      </dgm:t>
    </dgm:pt>
    <dgm:pt modelId="{AF68DD7D-41D2-4A60-9D84-6EDC12E977E0}">
      <dgm:prSet phldrT="[Texto]"/>
      <dgm:spPr/>
      <dgm:t>
        <a:bodyPr/>
        <a:lstStyle/>
        <a:p>
          <a:r>
            <a:rPr lang="pt-PT"/>
            <a:t>Decorrentes da </a:t>
          </a:r>
          <a:r>
            <a:rPr lang="pt-PT">
              <a:latin typeface="Calibri Light" panose="020F0302020204030204"/>
            </a:rPr>
            <a:t>Consulta</a:t>
          </a:r>
          <a:endParaRPr lang="pt-PT"/>
        </a:p>
      </dgm:t>
    </dgm:pt>
    <dgm:pt modelId="{3D50328A-6FA9-4469-8D43-5DBAC9A4117A}" type="parTrans" cxnId="{14C698E5-4AE2-461F-9385-EB57B4678EAA}">
      <dgm:prSet/>
      <dgm:spPr/>
      <dgm:t>
        <a:bodyPr/>
        <a:lstStyle/>
        <a:p>
          <a:endParaRPr lang="pt-PT"/>
        </a:p>
      </dgm:t>
    </dgm:pt>
    <dgm:pt modelId="{D8E5474F-48F5-4C5F-9CDA-4A6DFF1CDF70}" type="sibTrans" cxnId="{14C698E5-4AE2-461F-9385-EB57B4678EAA}">
      <dgm:prSet/>
      <dgm:spPr/>
      <dgm:t>
        <a:bodyPr/>
        <a:lstStyle/>
        <a:p>
          <a:endParaRPr lang="pt-PT"/>
        </a:p>
      </dgm:t>
    </dgm:pt>
    <dgm:pt modelId="{79D822CB-C7AC-41A5-8920-954E8D3A0C92}">
      <dgm:prSet phldrT="[Texto]"/>
      <dgm:spPr/>
      <dgm:t>
        <a:bodyPr/>
        <a:lstStyle/>
        <a:p>
          <a:r>
            <a:rPr lang="pt-PT"/>
            <a:t>Decorrentes da </a:t>
          </a:r>
          <a:r>
            <a:rPr lang="pt-PT">
              <a:latin typeface="Calibri Light" panose="020F0302020204030204"/>
            </a:rPr>
            <a:t>Urgência</a:t>
          </a:r>
          <a:endParaRPr lang="pt-PT"/>
        </a:p>
      </dgm:t>
    </dgm:pt>
    <dgm:pt modelId="{D652EBE8-677A-4811-A9AB-847760A4AEC8}" type="parTrans" cxnId="{714A7FC4-C94A-43B0-9D2C-653AE966228F}">
      <dgm:prSet/>
      <dgm:spPr/>
      <dgm:t>
        <a:bodyPr/>
        <a:lstStyle/>
        <a:p>
          <a:endParaRPr lang="pt-PT"/>
        </a:p>
      </dgm:t>
    </dgm:pt>
    <dgm:pt modelId="{02442803-B8ED-4854-B0C1-A17742EBF466}" type="sibTrans" cxnId="{714A7FC4-C94A-43B0-9D2C-653AE966228F}">
      <dgm:prSet/>
      <dgm:spPr/>
      <dgm:t>
        <a:bodyPr/>
        <a:lstStyle/>
        <a:p>
          <a:endParaRPr lang="pt-PT"/>
        </a:p>
      </dgm:t>
    </dgm:pt>
    <dgm:pt modelId="{EE54510A-1099-495F-803C-FD3604E803B8}" type="pres">
      <dgm:prSet presAssocID="{41CB8F53-F576-4D25-A133-F12BDEBF9F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EEF22F-A052-42AA-BD33-AB97BC1F521A}" type="pres">
      <dgm:prSet presAssocID="{60566FED-E219-4D7E-B827-FE7E7648AC39}" presName="hierRoot1" presStyleCnt="0">
        <dgm:presLayoutVars>
          <dgm:hierBranch val="init"/>
        </dgm:presLayoutVars>
      </dgm:prSet>
      <dgm:spPr/>
    </dgm:pt>
    <dgm:pt modelId="{FD668558-2AC1-455E-AD49-53C788471F16}" type="pres">
      <dgm:prSet presAssocID="{60566FED-E219-4D7E-B827-FE7E7648AC39}" presName="rootComposite1" presStyleCnt="0"/>
      <dgm:spPr/>
    </dgm:pt>
    <dgm:pt modelId="{D92D6ED2-3FC9-4F82-96F6-7110D3D10331}" type="pres">
      <dgm:prSet presAssocID="{60566FED-E219-4D7E-B827-FE7E7648AC39}" presName="rootText1" presStyleLbl="node0" presStyleIdx="0" presStyleCnt="1">
        <dgm:presLayoutVars>
          <dgm:chPref val="3"/>
        </dgm:presLayoutVars>
      </dgm:prSet>
      <dgm:spPr/>
    </dgm:pt>
    <dgm:pt modelId="{B2737F49-CD47-47FB-BD8F-548971995786}" type="pres">
      <dgm:prSet presAssocID="{60566FED-E219-4D7E-B827-FE7E7648AC39}" presName="rootConnector1" presStyleLbl="node1" presStyleIdx="0" presStyleCnt="0"/>
      <dgm:spPr/>
    </dgm:pt>
    <dgm:pt modelId="{FC006F08-F819-4A94-8813-B88CF21F9620}" type="pres">
      <dgm:prSet presAssocID="{60566FED-E219-4D7E-B827-FE7E7648AC39}" presName="hierChild2" presStyleCnt="0"/>
      <dgm:spPr/>
    </dgm:pt>
    <dgm:pt modelId="{404F15B2-5864-44FC-A120-44916B88EEDF}" type="pres">
      <dgm:prSet presAssocID="{339672E2-C3FB-439E-9CBD-F8C01A355810}" presName="Name37" presStyleLbl="parChTrans1D2" presStyleIdx="0" presStyleCnt="2"/>
      <dgm:spPr/>
    </dgm:pt>
    <dgm:pt modelId="{CFD3B42D-87A8-44B1-8298-DE8D6CCA4198}" type="pres">
      <dgm:prSet presAssocID="{9B8D4D42-A7BB-4109-9F45-FCF197641903}" presName="hierRoot2" presStyleCnt="0">
        <dgm:presLayoutVars>
          <dgm:hierBranch val="init"/>
        </dgm:presLayoutVars>
      </dgm:prSet>
      <dgm:spPr/>
    </dgm:pt>
    <dgm:pt modelId="{C9C6290F-97A4-4E6B-A59B-5D276F73F86D}" type="pres">
      <dgm:prSet presAssocID="{9B8D4D42-A7BB-4109-9F45-FCF197641903}" presName="rootComposite" presStyleCnt="0"/>
      <dgm:spPr/>
    </dgm:pt>
    <dgm:pt modelId="{7923DF52-44B7-4DAD-A1F6-6209BCA6CD07}" type="pres">
      <dgm:prSet presAssocID="{9B8D4D42-A7BB-4109-9F45-FCF197641903}" presName="rootText" presStyleLbl="node2" presStyleIdx="0" presStyleCnt="2">
        <dgm:presLayoutVars>
          <dgm:chPref val="3"/>
        </dgm:presLayoutVars>
      </dgm:prSet>
      <dgm:spPr/>
    </dgm:pt>
    <dgm:pt modelId="{36683656-12D0-4FC8-9590-E67BE8E5BF4E}" type="pres">
      <dgm:prSet presAssocID="{9B8D4D42-A7BB-4109-9F45-FCF197641903}" presName="rootConnector" presStyleLbl="node2" presStyleIdx="0" presStyleCnt="2"/>
      <dgm:spPr/>
    </dgm:pt>
    <dgm:pt modelId="{E17C0FD9-BA86-44CC-A5F4-DF98E9458FC3}" type="pres">
      <dgm:prSet presAssocID="{9B8D4D42-A7BB-4109-9F45-FCF197641903}" presName="hierChild4" presStyleCnt="0"/>
      <dgm:spPr/>
    </dgm:pt>
    <dgm:pt modelId="{9EA641F8-0735-43F2-BF0A-0708E917B893}" type="pres">
      <dgm:prSet presAssocID="{FC45C477-18E6-4D33-8A2B-36AED0A95158}" presName="Name37" presStyleLbl="parChTrans1D3" presStyleIdx="0" presStyleCnt="3"/>
      <dgm:spPr/>
    </dgm:pt>
    <dgm:pt modelId="{D48B279B-D9ED-4B62-84EC-E4B7F2C92DEF}" type="pres">
      <dgm:prSet presAssocID="{679E44D0-2D6E-4480-AD1B-5DC27E185725}" presName="hierRoot2" presStyleCnt="0">
        <dgm:presLayoutVars>
          <dgm:hierBranch val="init"/>
        </dgm:presLayoutVars>
      </dgm:prSet>
      <dgm:spPr/>
    </dgm:pt>
    <dgm:pt modelId="{F8295590-1E79-46F6-BC27-909B3AD904B3}" type="pres">
      <dgm:prSet presAssocID="{679E44D0-2D6E-4480-AD1B-5DC27E185725}" presName="rootComposite" presStyleCnt="0"/>
      <dgm:spPr/>
    </dgm:pt>
    <dgm:pt modelId="{0EF8752A-1F62-437E-9111-E52A7AA91EC7}" type="pres">
      <dgm:prSet presAssocID="{679E44D0-2D6E-4480-AD1B-5DC27E185725}" presName="rootText" presStyleLbl="node3" presStyleIdx="0" presStyleCnt="3">
        <dgm:presLayoutVars>
          <dgm:chPref val="3"/>
        </dgm:presLayoutVars>
      </dgm:prSet>
      <dgm:spPr/>
    </dgm:pt>
    <dgm:pt modelId="{44276C3D-B250-46B6-85BF-DA62E2E44C04}" type="pres">
      <dgm:prSet presAssocID="{679E44D0-2D6E-4480-AD1B-5DC27E185725}" presName="rootConnector" presStyleLbl="node3" presStyleIdx="0" presStyleCnt="3"/>
      <dgm:spPr/>
    </dgm:pt>
    <dgm:pt modelId="{189704FC-146C-4CEA-B4EA-EAF95D6EEE43}" type="pres">
      <dgm:prSet presAssocID="{679E44D0-2D6E-4480-AD1B-5DC27E185725}" presName="hierChild4" presStyleCnt="0"/>
      <dgm:spPr/>
    </dgm:pt>
    <dgm:pt modelId="{16CD0BD8-67F0-4EA3-ADCB-8EEA818470E4}" type="pres">
      <dgm:prSet presAssocID="{679E44D0-2D6E-4480-AD1B-5DC27E185725}" presName="hierChild5" presStyleCnt="0"/>
      <dgm:spPr/>
    </dgm:pt>
    <dgm:pt modelId="{2CF10E39-4734-45D2-8E25-E5FAF65F321F}" type="pres">
      <dgm:prSet presAssocID="{9B8D4D42-A7BB-4109-9F45-FCF197641903}" presName="hierChild5" presStyleCnt="0"/>
      <dgm:spPr/>
    </dgm:pt>
    <dgm:pt modelId="{7B29257C-8F07-4109-B099-8AD8711EBF6E}" type="pres">
      <dgm:prSet presAssocID="{D0E39981-A8B3-42E0-980A-CACD4E928944}" presName="Name37" presStyleLbl="parChTrans1D2" presStyleIdx="1" presStyleCnt="2"/>
      <dgm:spPr/>
    </dgm:pt>
    <dgm:pt modelId="{2C2CC9D5-2D40-49FF-AFC2-0D091E3A711F}" type="pres">
      <dgm:prSet presAssocID="{311DBC50-5F52-4B7C-B5C6-4A018D077272}" presName="hierRoot2" presStyleCnt="0">
        <dgm:presLayoutVars>
          <dgm:hierBranch val="init"/>
        </dgm:presLayoutVars>
      </dgm:prSet>
      <dgm:spPr/>
    </dgm:pt>
    <dgm:pt modelId="{97D6E50B-B12D-4148-AB4B-E2A8E31D491D}" type="pres">
      <dgm:prSet presAssocID="{311DBC50-5F52-4B7C-B5C6-4A018D077272}" presName="rootComposite" presStyleCnt="0"/>
      <dgm:spPr/>
    </dgm:pt>
    <dgm:pt modelId="{F8CF412D-BF8F-49D4-B392-FAB4FA6956B8}" type="pres">
      <dgm:prSet presAssocID="{311DBC50-5F52-4B7C-B5C6-4A018D077272}" presName="rootText" presStyleLbl="node2" presStyleIdx="1" presStyleCnt="2">
        <dgm:presLayoutVars>
          <dgm:chPref val="3"/>
        </dgm:presLayoutVars>
      </dgm:prSet>
      <dgm:spPr/>
    </dgm:pt>
    <dgm:pt modelId="{411A34CD-3EC3-4713-8B35-5C448801B802}" type="pres">
      <dgm:prSet presAssocID="{311DBC50-5F52-4B7C-B5C6-4A018D077272}" presName="rootConnector" presStyleLbl="node2" presStyleIdx="1" presStyleCnt="2"/>
      <dgm:spPr/>
    </dgm:pt>
    <dgm:pt modelId="{B6A89EDD-B708-4107-9747-61A367B7364E}" type="pres">
      <dgm:prSet presAssocID="{311DBC50-5F52-4B7C-B5C6-4A018D077272}" presName="hierChild4" presStyleCnt="0"/>
      <dgm:spPr/>
    </dgm:pt>
    <dgm:pt modelId="{C4C1FCC1-3858-417E-94F9-5446995D9A82}" type="pres">
      <dgm:prSet presAssocID="{3D50328A-6FA9-4469-8D43-5DBAC9A4117A}" presName="Name37" presStyleLbl="parChTrans1D3" presStyleIdx="1" presStyleCnt="3"/>
      <dgm:spPr/>
    </dgm:pt>
    <dgm:pt modelId="{62BD7E3B-288B-4F25-914F-CCF0971F62D7}" type="pres">
      <dgm:prSet presAssocID="{AF68DD7D-41D2-4A60-9D84-6EDC12E977E0}" presName="hierRoot2" presStyleCnt="0">
        <dgm:presLayoutVars>
          <dgm:hierBranch val="init"/>
        </dgm:presLayoutVars>
      </dgm:prSet>
      <dgm:spPr/>
    </dgm:pt>
    <dgm:pt modelId="{4E041789-4260-4D9E-A009-3D64BB32DBCF}" type="pres">
      <dgm:prSet presAssocID="{AF68DD7D-41D2-4A60-9D84-6EDC12E977E0}" presName="rootComposite" presStyleCnt="0"/>
      <dgm:spPr/>
    </dgm:pt>
    <dgm:pt modelId="{57DC9003-DF11-417E-BA93-D1C8C3960CF4}" type="pres">
      <dgm:prSet presAssocID="{AF68DD7D-41D2-4A60-9D84-6EDC12E977E0}" presName="rootText" presStyleLbl="node3" presStyleIdx="1" presStyleCnt="3">
        <dgm:presLayoutVars>
          <dgm:chPref val="3"/>
        </dgm:presLayoutVars>
      </dgm:prSet>
      <dgm:spPr/>
    </dgm:pt>
    <dgm:pt modelId="{7BA83C45-69E4-48FA-B3BC-0777D11F7E0F}" type="pres">
      <dgm:prSet presAssocID="{AF68DD7D-41D2-4A60-9D84-6EDC12E977E0}" presName="rootConnector" presStyleLbl="node3" presStyleIdx="1" presStyleCnt="3"/>
      <dgm:spPr/>
    </dgm:pt>
    <dgm:pt modelId="{3D4B03BB-FB38-4B82-918E-FE38B11563DA}" type="pres">
      <dgm:prSet presAssocID="{AF68DD7D-41D2-4A60-9D84-6EDC12E977E0}" presName="hierChild4" presStyleCnt="0"/>
      <dgm:spPr/>
    </dgm:pt>
    <dgm:pt modelId="{0C4AB3B6-873E-49B2-8946-5D1113175D5D}" type="pres">
      <dgm:prSet presAssocID="{AF68DD7D-41D2-4A60-9D84-6EDC12E977E0}" presName="hierChild5" presStyleCnt="0"/>
      <dgm:spPr/>
    </dgm:pt>
    <dgm:pt modelId="{249CD39C-9C4B-40DC-911D-BB3498688D03}" type="pres">
      <dgm:prSet presAssocID="{D652EBE8-677A-4811-A9AB-847760A4AEC8}" presName="Name37" presStyleLbl="parChTrans1D3" presStyleIdx="2" presStyleCnt="3"/>
      <dgm:spPr/>
    </dgm:pt>
    <dgm:pt modelId="{7BB160FE-AC97-4AD8-9F5F-78E10BCC45F1}" type="pres">
      <dgm:prSet presAssocID="{79D822CB-C7AC-41A5-8920-954E8D3A0C92}" presName="hierRoot2" presStyleCnt="0">
        <dgm:presLayoutVars>
          <dgm:hierBranch val="init"/>
        </dgm:presLayoutVars>
      </dgm:prSet>
      <dgm:spPr/>
    </dgm:pt>
    <dgm:pt modelId="{D2256EED-A6D4-4C75-AB6F-FE0F741AF257}" type="pres">
      <dgm:prSet presAssocID="{79D822CB-C7AC-41A5-8920-954E8D3A0C92}" presName="rootComposite" presStyleCnt="0"/>
      <dgm:spPr/>
    </dgm:pt>
    <dgm:pt modelId="{E55989A4-26CB-4FA1-86A9-1107CCF9A77E}" type="pres">
      <dgm:prSet presAssocID="{79D822CB-C7AC-41A5-8920-954E8D3A0C92}" presName="rootText" presStyleLbl="node3" presStyleIdx="2" presStyleCnt="3">
        <dgm:presLayoutVars>
          <dgm:chPref val="3"/>
        </dgm:presLayoutVars>
      </dgm:prSet>
      <dgm:spPr/>
    </dgm:pt>
    <dgm:pt modelId="{9303A6D1-878D-44E4-A1C8-56C89294F0B4}" type="pres">
      <dgm:prSet presAssocID="{79D822CB-C7AC-41A5-8920-954E8D3A0C92}" presName="rootConnector" presStyleLbl="node3" presStyleIdx="2" presStyleCnt="3"/>
      <dgm:spPr/>
    </dgm:pt>
    <dgm:pt modelId="{5F04D500-35D5-4C23-9879-D31B7397733F}" type="pres">
      <dgm:prSet presAssocID="{79D822CB-C7AC-41A5-8920-954E8D3A0C92}" presName="hierChild4" presStyleCnt="0"/>
      <dgm:spPr/>
    </dgm:pt>
    <dgm:pt modelId="{EBA0037F-FB0F-4A05-95BA-8279F4308E53}" type="pres">
      <dgm:prSet presAssocID="{79D822CB-C7AC-41A5-8920-954E8D3A0C92}" presName="hierChild5" presStyleCnt="0"/>
      <dgm:spPr/>
    </dgm:pt>
    <dgm:pt modelId="{E3F34C77-A2E5-4CB1-9776-A7BD6E382EAE}" type="pres">
      <dgm:prSet presAssocID="{311DBC50-5F52-4B7C-B5C6-4A018D077272}" presName="hierChild5" presStyleCnt="0"/>
      <dgm:spPr/>
    </dgm:pt>
    <dgm:pt modelId="{273344FD-6A77-45DD-A9A0-2BDD5D5A47BD}" type="pres">
      <dgm:prSet presAssocID="{60566FED-E219-4D7E-B827-FE7E7648AC39}" presName="hierChild3" presStyleCnt="0"/>
      <dgm:spPr/>
    </dgm:pt>
  </dgm:ptLst>
  <dgm:cxnLst>
    <dgm:cxn modelId="{2512EF0F-F525-44EF-B6AD-6111A50A751F}" type="presOf" srcId="{679E44D0-2D6E-4480-AD1B-5DC27E185725}" destId="{0EF8752A-1F62-437E-9111-E52A7AA91EC7}" srcOrd="0" destOrd="0" presId="urn:microsoft.com/office/officeart/2005/8/layout/orgChart1"/>
    <dgm:cxn modelId="{92D73612-0921-4626-8C14-78A19D6C0055}" type="presOf" srcId="{FC45C477-18E6-4D33-8A2B-36AED0A95158}" destId="{9EA641F8-0735-43F2-BF0A-0708E917B893}" srcOrd="0" destOrd="0" presId="urn:microsoft.com/office/officeart/2005/8/layout/orgChart1"/>
    <dgm:cxn modelId="{1FCDE522-6F58-463D-9E97-0D3AA9564AD7}" type="presOf" srcId="{3D50328A-6FA9-4469-8D43-5DBAC9A4117A}" destId="{C4C1FCC1-3858-417E-94F9-5446995D9A82}" srcOrd="0" destOrd="0" presId="urn:microsoft.com/office/officeart/2005/8/layout/orgChart1"/>
    <dgm:cxn modelId="{D8624163-87D6-4927-A3E1-7B394170628E}" type="presOf" srcId="{AF68DD7D-41D2-4A60-9D84-6EDC12E977E0}" destId="{7BA83C45-69E4-48FA-B3BC-0777D11F7E0F}" srcOrd="1" destOrd="0" presId="urn:microsoft.com/office/officeart/2005/8/layout/orgChart1"/>
    <dgm:cxn modelId="{C6A15E64-3196-4D07-A972-4EDDB0101692}" srcId="{60566FED-E219-4D7E-B827-FE7E7648AC39}" destId="{9B8D4D42-A7BB-4109-9F45-FCF197641903}" srcOrd="0" destOrd="0" parTransId="{339672E2-C3FB-439E-9CBD-F8C01A355810}" sibTransId="{A9A1A6C7-FB24-4BF5-9E85-A70E2B659387}"/>
    <dgm:cxn modelId="{C2FBCA4E-3E54-4EC7-A8F6-A151F9D2C7B2}" type="presOf" srcId="{9B8D4D42-A7BB-4109-9F45-FCF197641903}" destId="{7923DF52-44B7-4DAD-A1F6-6209BCA6CD07}" srcOrd="0" destOrd="0" presId="urn:microsoft.com/office/officeart/2005/8/layout/orgChart1"/>
    <dgm:cxn modelId="{23B01675-404E-4A30-A8D4-1F34D312AF99}" type="presOf" srcId="{679E44D0-2D6E-4480-AD1B-5DC27E185725}" destId="{44276C3D-B250-46B6-85BF-DA62E2E44C04}" srcOrd="1" destOrd="0" presId="urn:microsoft.com/office/officeart/2005/8/layout/orgChart1"/>
    <dgm:cxn modelId="{147B337E-2CC1-448C-89DD-A8C52C92CDF9}" srcId="{9B8D4D42-A7BB-4109-9F45-FCF197641903}" destId="{679E44D0-2D6E-4480-AD1B-5DC27E185725}" srcOrd="0" destOrd="0" parTransId="{FC45C477-18E6-4D33-8A2B-36AED0A95158}" sibTransId="{E4A6D7DF-A978-4DA9-961A-7890C3F5CA9D}"/>
    <dgm:cxn modelId="{F4F9EC81-6710-4905-ABA6-76ADF3CDC10E}" type="presOf" srcId="{311DBC50-5F52-4B7C-B5C6-4A018D077272}" destId="{411A34CD-3EC3-4713-8B35-5C448801B802}" srcOrd="1" destOrd="0" presId="urn:microsoft.com/office/officeart/2005/8/layout/orgChart1"/>
    <dgm:cxn modelId="{0033AF83-B4CA-4EB4-9C49-DA96301FE0D8}" type="presOf" srcId="{79D822CB-C7AC-41A5-8920-954E8D3A0C92}" destId="{E55989A4-26CB-4FA1-86A9-1107CCF9A77E}" srcOrd="0" destOrd="0" presId="urn:microsoft.com/office/officeart/2005/8/layout/orgChart1"/>
    <dgm:cxn modelId="{BDD30D90-6CEE-4AFA-9003-9DB91BC52350}" type="presOf" srcId="{60566FED-E219-4D7E-B827-FE7E7648AC39}" destId="{B2737F49-CD47-47FB-BD8F-548971995786}" srcOrd="1" destOrd="0" presId="urn:microsoft.com/office/officeart/2005/8/layout/orgChart1"/>
    <dgm:cxn modelId="{3C81C99A-C0F1-4F6D-93A0-FDBC273354FB}" type="presOf" srcId="{D0E39981-A8B3-42E0-980A-CACD4E928944}" destId="{7B29257C-8F07-4109-B099-8AD8711EBF6E}" srcOrd="0" destOrd="0" presId="urn:microsoft.com/office/officeart/2005/8/layout/orgChart1"/>
    <dgm:cxn modelId="{435216A4-9DC0-4A2D-B86B-9119E278C49C}" type="presOf" srcId="{D652EBE8-677A-4811-A9AB-847760A4AEC8}" destId="{249CD39C-9C4B-40DC-911D-BB3498688D03}" srcOrd="0" destOrd="0" presId="urn:microsoft.com/office/officeart/2005/8/layout/orgChart1"/>
    <dgm:cxn modelId="{96355EAB-2B5D-4EB0-B02C-56D46B6441FC}" srcId="{41CB8F53-F576-4D25-A133-F12BDEBF9F75}" destId="{60566FED-E219-4D7E-B827-FE7E7648AC39}" srcOrd="0" destOrd="0" parTransId="{2E27B633-0552-4715-A254-28DAE44F2493}" sibTransId="{18115209-5FCB-49A9-9582-4FA69D437839}"/>
    <dgm:cxn modelId="{F0DC60AE-76EE-4C38-92A5-27776489004D}" type="presOf" srcId="{41CB8F53-F576-4D25-A133-F12BDEBF9F75}" destId="{EE54510A-1099-495F-803C-FD3604E803B8}" srcOrd="0" destOrd="0" presId="urn:microsoft.com/office/officeart/2005/8/layout/orgChart1"/>
    <dgm:cxn modelId="{714A7FC4-C94A-43B0-9D2C-653AE966228F}" srcId="{311DBC50-5F52-4B7C-B5C6-4A018D077272}" destId="{79D822CB-C7AC-41A5-8920-954E8D3A0C92}" srcOrd="1" destOrd="0" parTransId="{D652EBE8-677A-4811-A9AB-847760A4AEC8}" sibTransId="{02442803-B8ED-4854-B0C1-A17742EBF466}"/>
    <dgm:cxn modelId="{DEEA77CA-74F9-41AB-91BB-786231D60E1F}" type="presOf" srcId="{339672E2-C3FB-439E-9CBD-F8C01A355810}" destId="{404F15B2-5864-44FC-A120-44916B88EEDF}" srcOrd="0" destOrd="0" presId="urn:microsoft.com/office/officeart/2005/8/layout/orgChart1"/>
    <dgm:cxn modelId="{67B2CCCB-F2CD-4917-A97A-03C58C1F5A43}" srcId="{60566FED-E219-4D7E-B827-FE7E7648AC39}" destId="{311DBC50-5F52-4B7C-B5C6-4A018D077272}" srcOrd="1" destOrd="0" parTransId="{D0E39981-A8B3-42E0-980A-CACD4E928944}" sibTransId="{51D460D4-A701-4BDD-ACD2-E504A8218426}"/>
    <dgm:cxn modelId="{3896D0CE-6086-461B-A02F-1DFB2C905DE2}" type="presOf" srcId="{9B8D4D42-A7BB-4109-9F45-FCF197641903}" destId="{36683656-12D0-4FC8-9590-E67BE8E5BF4E}" srcOrd="1" destOrd="0" presId="urn:microsoft.com/office/officeart/2005/8/layout/orgChart1"/>
    <dgm:cxn modelId="{2EB2DFCE-9199-49EA-91A9-BB0B57DE9D12}" type="presOf" srcId="{60566FED-E219-4D7E-B827-FE7E7648AC39}" destId="{D92D6ED2-3FC9-4F82-96F6-7110D3D10331}" srcOrd="0" destOrd="0" presId="urn:microsoft.com/office/officeart/2005/8/layout/orgChart1"/>
    <dgm:cxn modelId="{C1E578D3-1897-4660-83DA-A999813EA451}" type="presOf" srcId="{79D822CB-C7AC-41A5-8920-954E8D3A0C92}" destId="{9303A6D1-878D-44E4-A1C8-56C89294F0B4}" srcOrd="1" destOrd="0" presId="urn:microsoft.com/office/officeart/2005/8/layout/orgChart1"/>
    <dgm:cxn modelId="{DFF940D5-87E3-4D2D-8543-7F11EC8CD3FE}" type="presOf" srcId="{AF68DD7D-41D2-4A60-9D84-6EDC12E977E0}" destId="{57DC9003-DF11-417E-BA93-D1C8C3960CF4}" srcOrd="0" destOrd="0" presId="urn:microsoft.com/office/officeart/2005/8/layout/orgChart1"/>
    <dgm:cxn modelId="{14C698E5-4AE2-461F-9385-EB57B4678EAA}" srcId="{311DBC50-5F52-4B7C-B5C6-4A018D077272}" destId="{AF68DD7D-41D2-4A60-9D84-6EDC12E977E0}" srcOrd="0" destOrd="0" parTransId="{3D50328A-6FA9-4469-8D43-5DBAC9A4117A}" sibTransId="{D8E5474F-48F5-4C5F-9CDA-4A6DFF1CDF70}"/>
    <dgm:cxn modelId="{842816F8-ACFF-4B71-B927-F177FCC9819D}" type="presOf" srcId="{311DBC50-5F52-4B7C-B5C6-4A018D077272}" destId="{F8CF412D-BF8F-49D4-B392-FAB4FA6956B8}" srcOrd="0" destOrd="0" presId="urn:microsoft.com/office/officeart/2005/8/layout/orgChart1"/>
    <dgm:cxn modelId="{58575F30-4C92-469F-823A-05A688C3C6BC}" type="presParOf" srcId="{EE54510A-1099-495F-803C-FD3604E803B8}" destId="{C7EEF22F-A052-42AA-BD33-AB97BC1F521A}" srcOrd="0" destOrd="0" presId="urn:microsoft.com/office/officeart/2005/8/layout/orgChart1"/>
    <dgm:cxn modelId="{FBF1541E-F140-44E7-9C10-5187A6B42339}" type="presParOf" srcId="{C7EEF22F-A052-42AA-BD33-AB97BC1F521A}" destId="{FD668558-2AC1-455E-AD49-53C788471F16}" srcOrd="0" destOrd="0" presId="urn:microsoft.com/office/officeart/2005/8/layout/orgChart1"/>
    <dgm:cxn modelId="{C8F7B298-3C2F-4829-8D69-F2E312FC7EE8}" type="presParOf" srcId="{FD668558-2AC1-455E-AD49-53C788471F16}" destId="{D92D6ED2-3FC9-4F82-96F6-7110D3D10331}" srcOrd="0" destOrd="0" presId="urn:microsoft.com/office/officeart/2005/8/layout/orgChart1"/>
    <dgm:cxn modelId="{FCA92D17-C56C-400F-842C-4A30AFBBE5C2}" type="presParOf" srcId="{FD668558-2AC1-455E-AD49-53C788471F16}" destId="{B2737F49-CD47-47FB-BD8F-548971995786}" srcOrd="1" destOrd="0" presId="urn:microsoft.com/office/officeart/2005/8/layout/orgChart1"/>
    <dgm:cxn modelId="{8CE86D3F-3E97-4F4B-9B9D-B298B939D5C0}" type="presParOf" srcId="{C7EEF22F-A052-42AA-BD33-AB97BC1F521A}" destId="{FC006F08-F819-4A94-8813-B88CF21F9620}" srcOrd="1" destOrd="0" presId="urn:microsoft.com/office/officeart/2005/8/layout/orgChart1"/>
    <dgm:cxn modelId="{A48A4236-35B8-4DEB-A76E-13682FF28EEE}" type="presParOf" srcId="{FC006F08-F819-4A94-8813-B88CF21F9620}" destId="{404F15B2-5864-44FC-A120-44916B88EEDF}" srcOrd="0" destOrd="0" presId="urn:microsoft.com/office/officeart/2005/8/layout/orgChart1"/>
    <dgm:cxn modelId="{0FE9283D-454B-4826-AD7E-6D6E8453176F}" type="presParOf" srcId="{FC006F08-F819-4A94-8813-B88CF21F9620}" destId="{CFD3B42D-87A8-44B1-8298-DE8D6CCA4198}" srcOrd="1" destOrd="0" presId="urn:microsoft.com/office/officeart/2005/8/layout/orgChart1"/>
    <dgm:cxn modelId="{546B1F11-823A-47D8-964E-C9AB0E1D2499}" type="presParOf" srcId="{CFD3B42D-87A8-44B1-8298-DE8D6CCA4198}" destId="{C9C6290F-97A4-4E6B-A59B-5D276F73F86D}" srcOrd="0" destOrd="0" presId="urn:microsoft.com/office/officeart/2005/8/layout/orgChart1"/>
    <dgm:cxn modelId="{5D5160AE-BC01-4C9F-AAA9-A22635E74DED}" type="presParOf" srcId="{C9C6290F-97A4-4E6B-A59B-5D276F73F86D}" destId="{7923DF52-44B7-4DAD-A1F6-6209BCA6CD07}" srcOrd="0" destOrd="0" presId="urn:microsoft.com/office/officeart/2005/8/layout/orgChart1"/>
    <dgm:cxn modelId="{234A522E-19B5-4340-9C26-7CD5ED00DDD3}" type="presParOf" srcId="{C9C6290F-97A4-4E6B-A59B-5D276F73F86D}" destId="{36683656-12D0-4FC8-9590-E67BE8E5BF4E}" srcOrd="1" destOrd="0" presId="urn:microsoft.com/office/officeart/2005/8/layout/orgChart1"/>
    <dgm:cxn modelId="{AEE38807-D2AA-424E-B3E4-63374279B37B}" type="presParOf" srcId="{CFD3B42D-87A8-44B1-8298-DE8D6CCA4198}" destId="{E17C0FD9-BA86-44CC-A5F4-DF98E9458FC3}" srcOrd="1" destOrd="0" presId="urn:microsoft.com/office/officeart/2005/8/layout/orgChart1"/>
    <dgm:cxn modelId="{7F0A3679-94BF-48B7-A5D2-0D9E86918979}" type="presParOf" srcId="{E17C0FD9-BA86-44CC-A5F4-DF98E9458FC3}" destId="{9EA641F8-0735-43F2-BF0A-0708E917B893}" srcOrd="0" destOrd="0" presId="urn:microsoft.com/office/officeart/2005/8/layout/orgChart1"/>
    <dgm:cxn modelId="{E8F9EC0D-233E-484F-9A94-24725B900E48}" type="presParOf" srcId="{E17C0FD9-BA86-44CC-A5F4-DF98E9458FC3}" destId="{D48B279B-D9ED-4B62-84EC-E4B7F2C92DEF}" srcOrd="1" destOrd="0" presId="urn:microsoft.com/office/officeart/2005/8/layout/orgChart1"/>
    <dgm:cxn modelId="{CA3F3096-B118-458F-BD90-3A967CB286B4}" type="presParOf" srcId="{D48B279B-D9ED-4B62-84EC-E4B7F2C92DEF}" destId="{F8295590-1E79-46F6-BC27-909B3AD904B3}" srcOrd="0" destOrd="0" presId="urn:microsoft.com/office/officeart/2005/8/layout/orgChart1"/>
    <dgm:cxn modelId="{8543FB7B-7905-493D-B00E-21F754B17B97}" type="presParOf" srcId="{F8295590-1E79-46F6-BC27-909B3AD904B3}" destId="{0EF8752A-1F62-437E-9111-E52A7AA91EC7}" srcOrd="0" destOrd="0" presId="urn:microsoft.com/office/officeart/2005/8/layout/orgChart1"/>
    <dgm:cxn modelId="{7B6F5870-A4F9-461F-A6B2-C5C436F82EA8}" type="presParOf" srcId="{F8295590-1E79-46F6-BC27-909B3AD904B3}" destId="{44276C3D-B250-46B6-85BF-DA62E2E44C04}" srcOrd="1" destOrd="0" presId="urn:microsoft.com/office/officeart/2005/8/layout/orgChart1"/>
    <dgm:cxn modelId="{0C3BD2BE-6B6B-4903-B579-DCA0C1DF54FF}" type="presParOf" srcId="{D48B279B-D9ED-4B62-84EC-E4B7F2C92DEF}" destId="{189704FC-146C-4CEA-B4EA-EAF95D6EEE43}" srcOrd="1" destOrd="0" presId="urn:microsoft.com/office/officeart/2005/8/layout/orgChart1"/>
    <dgm:cxn modelId="{EF6F0509-50EE-43D6-A1F4-9909CA7844A1}" type="presParOf" srcId="{D48B279B-D9ED-4B62-84EC-E4B7F2C92DEF}" destId="{16CD0BD8-67F0-4EA3-ADCB-8EEA818470E4}" srcOrd="2" destOrd="0" presId="urn:microsoft.com/office/officeart/2005/8/layout/orgChart1"/>
    <dgm:cxn modelId="{EC46C201-BABD-414B-B223-67FCE5EC8B03}" type="presParOf" srcId="{CFD3B42D-87A8-44B1-8298-DE8D6CCA4198}" destId="{2CF10E39-4734-45D2-8E25-E5FAF65F321F}" srcOrd="2" destOrd="0" presId="urn:microsoft.com/office/officeart/2005/8/layout/orgChart1"/>
    <dgm:cxn modelId="{5E8CCE95-E91C-439D-806C-E7387CFD7969}" type="presParOf" srcId="{FC006F08-F819-4A94-8813-B88CF21F9620}" destId="{7B29257C-8F07-4109-B099-8AD8711EBF6E}" srcOrd="2" destOrd="0" presId="urn:microsoft.com/office/officeart/2005/8/layout/orgChart1"/>
    <dgm:cxn modelId="{DB39B148-4276-433C-9199-5B6C473E671F}" type="presParOf" srcId="{FC006F08-F819-4A94-8813-B88CF21F9620}" destId="{2C2CC9D5-2D40-49FF-AFC2-0D091E3A711F}" srcOrd="3" destOrd="0" presId="urn:microsoft.com/office/officeart/2005/8/layout/orgChart1"/>
    <dgm:cxn modelId="{A3318A8C-E5F3-47EC-A594-6FF1DD57EC4D}" type="presParOf" srcId="{2C2CC9D5-2D40-49FF-AFC2-0D091E3A711F}" destId="{97D6E50B-B12D-4148-AB4B-E2A8E31D491D}" srcOrd="0" destOrd="0" presId="urn:microsoft.com/office/officeart/2005/8/layout/orgChart1"/>
    <dgm:cxn modelId="{73C1AE47-98EA-47CE-B9ED-936125D77791}" type="presParOf" srcId="{97D6E50B-B12D-4148-AB4B-E2A8E31D491D}" destId="{F8CF412D-BF8F-49D4-B392-FAB4FA6956B8}" srcOrd="0" destOrd="0" presId="urn:microsoft.com/office/officeart/2005/8/layout/orgChart1"/>
    <dgm:cxn modelId="{2A5A2EAB-C4B2-4BA0-B244-C2C13C86C9D6}" type="presParOf" srcId="{97D6E50B-B12D-4148-AB4B-E2A8E31D491D}" destId="{411A34CD-3EC3-4713-8B35-5C448801B802}" srcOrd="1" destOrd="0" presId="urn:microsoft.com/office/officeart/2005/8/layout/orgChart1"/>
    <dgm:cxn modelId="{6DC7B815-CFD8-4D00-AB70-33EDE46CEB9B}" type="presParOf" srcId="{2C2CC9D5-2D40-49FF-AFC2-0D091E3A711F}" destId="{B6A89EDD-B708-4107-9747-61A367B7364E}" srcOrd="1" destOrd="0" presId="urn:microsoft.com/office/officeart/2005/8/layout/orgChart1"/>
    <dgm:cxn modelId="{89A4473A-CEA6-483A-831E-28AE009DA4AE}" type="presParOf" srcId="{B6A89EDD-B708-4107-9747-61A367B7364E}" destId="{C4C1FCC1-3858-417E-94F9-5446995D9A82}" srcOrd="0" destOrd="0" presId="urn:microsoft.com/office/officeart/2005/8/layout/orgChart1"/>
    <dgm:cxn modelId="{04888BC5-EC08-4F05-A184-0789594A2334}" type="presParOf" srcId="{B6A89EDD-B708-4107-9747-61A367B7364E}" destId="{62BD7E3B-288B-4F25-914F-CCF0971F62D7}" srcOrd="1" destOrd="0" presId="urn:microsoft.com/office/officeart/2005/8/layout/orgChart1"/>
    <dgm:cxn modelId="{A21370E8-DB5C-47DC-AB8E-9F701F724C34}" type="presParOf" srcId="{62BD7E3B-288B-4F25-914F-CCF0971F62D7}" destId="{4E041789-4260-4D9E-A009-3D64BB32DBCF}" srcOrd="0" destOrd="0" presId="urn:microsoft.com/office/officeart/2005/8/layout/orgChart1"/>
    <dgm:cxn modelId="{075634C7-66B4-439F-AF85-1B61D5B3500F}" type="presParOf" srcId="{4E041789-4260-4D9E-A009-3D64BB32DBCF}" destId="{57DC9003-DF11-417E-BA93-D1C8C3960CF4}" srcOrd="0" destOrd="0" presId="urn:microsoft.com/office/officeart/2005/8/layout/orgChart1"/>
    <dgm:cxn modelId="{C05307C7-BFD6-4131-BFB2-77781F327E7B}" type="presParOf" srcId="{4E041789-4260-4D9E-A009-3D64BB32DBCF}" destId="{7BA83C45-69E4-48FA-B3BC-0777D11F7E0F}" srcOrd="1" destOrd="0" presId="urn:microsoft.com/office/officeart/2005/8/layout/orgChart1"/>
    <dgm:cxn modelId="{D70D013E-FBE0-49E4-BA24-7B956B6E027E}" type="presParOf" srcId="{62BD7E3B-288B-4F25-914F-CCF0971F62D7}" destId="{3D4B03BB-FB38-4B82-918E-FE38B11563DA}" srcOrd="1" destOrd="0" presId="urn:microsoft.com/office/officeart/2005/8/layout/orgChart1"/>
    <dgm:cxn modelId="{F2787123-1FBE-43E8-97B9-5B1215F063AC}" type="presParOf" srcId="{62BD7E3B-288B-4F25-914F-CCF0971F62D7}" destId="{0C4AB3B6-873E-49B2-8946-5D1113175D5D}" srcOrd="2" destOrd="0" presId="urn:microsoft.com/office/officeart/2005/8/layout/orgChart1"/>
    <dgm:cxn modelId="{03FA053D-0CD2-47D3-BE9F-A0D24E4E5CDC}" type="presParOf" srcId="{B6A89EDD-B708-4107-9747-61A367B7364E}" destId="{249CD39C-9C4B-40DC-911D-BB3498688D03}" srcOrd="2" destOrd="0" presId="urn:microsoft.com/office/officeart/2005/8/layout/orgChart1"/>
    <dgm:cxn modelId="{11749427-E373-4DA4-B6A9-CE33A1665C7A}" type="presParOf" srcId="{B6A89EDD-B708-4107-9747-61A367B7364E}" destId="{7BB160FE-AC97-4AD8-9F5F-78E10BCC45F1}" srcOrd="3" destOrd="0" presId="urn:microsoft.com/office/officeart/2005/8/layout/orgChart1"/>
    <dgm:cxn modelId="{ECF7FC87-93C8-4F76-A694-708818722FBE}" type="presParOf" srcId="{7BB160FE-AC97-4AD8-9F5F-78E10BCC45F1}" destId="{D2256EED-A6D4-4C75-AB6F-FE0F741AF257}" srcOrd="0" destOrd="0" presId="urn:microsoft.com/office/officeart/2005/8/layout/orgChart1"/>
    <dgm:cxn modelId="{7D5F05F3-8A62-4711-828F-6C462744E23D}" type="presParOf" srcId="{D2256EED-A6D4-4C75-AB6F-FE0F741AF257}" destId="{E55989A4-26CB-4FA1-86A9-1107CCF9A77E}" srcOrd="0" destOrd="0" presId="urn:microsoft.com/office/officeart/2005/8/layout/orgChart1"/>
    <dgm:cxn modelId="{8C7FBFA6-93D0-4364-974C-E39A7BB0C509}" type="presParOf" srcId="{D2256EED-A6D4-4C75-AB6F-FE0F741AF257}" destId="{9303A6D1-878D-44E4-A1C8-56C89294F0B4}" srcOrd="1" destOrd="0" presId="urn:microsoft.com/office/officeart/2005/8/layout/orgChart1"/>
    <dgm:cxn modelId="{3552D876-00F1-4966-9A35-C174B1B98B81}" type="presParOf" srcId="{7BB160FE-AC97-4AD8-9F5F-78E10BCC45F1}" destId="{5F04D500-35D5-4C23-9879-D31B7397733F}" srcOrd="1" destOrd="0" presId="urn:microsoft.com/office/officeart/2005/8/layout/orgChart1"/>
    <dgm:cxn modelId="{172766F3-3D2D-45C7-B70B-63C73234A286}" type="presParOf" srcId="{7BB160FE-AC97-4AD8-9F5F-78E10BCC45F1}" destId="{EBA0037F-FB0F-4A05-95BA-8279F4308E53}" srcOrd="2" destOrd="0" presId="urn:microsoft.com/office/officeart/2005/8/layout/orgChart1"/>
    <dgm:cxn modelId="{6143B2C1-9756-4F50-85C8-957C348BC0B4}" type="presParOf" srcId="{2C2CC9D5-2D40-49FF-AFC2-0D091E3A711F}" destId="{E3F34C77-A2E5-4CB1-9776-A7BD6E382EAE}" srcOrd="2" destOrd="0" presId="urn:microsoft.com/office/officeart/2005/8/layout/orgChart1"/>
    <dgm:cxn modelId="{4DA0F445-79D0-4AB8-8C6C-A7CAA9FDF399}" type="presParOf" srcId="{C7EEF22F-A052-42AA-BD33-AB97BC1F521A}" destId="{273344FD-6A77-45DD-A9A0-2BDD5D5A47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727B191-4A0E-4FE8-86C6-8BBC7E7EC278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8423D1A-2754-4C59-9DC4-84D123B4E382}">
      <dgm:prSet phldrT="[Text]"/>
      <dgm:spPr/>
      <dgm:t>
        <a:bodyPr/>
        <a:lstStyle/>
        <a:p>
          <a:r>
            <a:rPr lang="pt-PT"/>
            <a:t>Inserir dados no ecrã Dados de Parto</a:t>
          </a:r>
        </a:p>
      </dgm:t>
    </dgm:pt>
    <dgm:pt modelId="{40533CC2-6505-44B1-AAB9-B4AE74199575}" type="parTrans" cxnId="{5955A805-84CC-4597-B478-7E7A6A168CF9}">
      <dgm:prSet/>
      <dgm:spPr/>
      <dgm:t>
        <a:bodyPr/>
        <a:lstStyle/>
        <a:p>
          <a:endParaRPr lang="pt-PT"/>
        </a:p>
      </dgm:t>
    </dgm:pt>
    <dgm:pt modelId="{3EA25CAA-965C-416A-81BD-05D1C6BA23FF}" type="sibTrans" cxnId="{5955A805-84CC-4597-B478-7E7A6A168CF9}">
      <dgm:prSet/>
      <dgm:spPr/>
      <dgm:t>
        <a:bodyPr/>
        <a:lstStyle/>
        <a:p>
          <a:endParaRPr lang="pt-PT"/>
        </a:p>
      </dgm:t>
    </dgm:pt>
    <dgm:pt modelId="{EEA29515-E8B9-4A4F-A07C-84492788EB42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PT"/>
            <a:t>Clicar no botão Recém-Nascidos</a:t>
          </a:r>
        </a:p>
      </dgm:t>
    </dgm:pt>
    <dgm:pt modelId="{994FD0A4-6E55-46E7-907E-70EBF0DF4287}" type="parTrans" cxnId="{9390FA03-22A1-4472-8E34-CE9EB95B8ED2}">
      <dgm:prSet/>
      <dgm:spPr/>
      <dgm:t>
        <a:bodyPr/>
        <a:lstStyle/>
        <a:p>
          <a:endParaRPr lang="pt-PT"/>
        </a:p>
      </dgm:t>
    </dgm:pt>
    <dgm:pt modelId="{E2F1C8F9-36AA-43FE-8377-F1EF0FA8BB0A}" type="sibTrans" cxnId="{9390FA03-22A1-4472-8E34-CE9EB95B8ED2}">
      <dgm:prSet/>
      <dgm:spPr/>
      <dgm:t>
        <a:bodyPr/>
        <a:lstStyle/>
        <a:p>
          <a:endParaRPr lang="pt-PT"/>
        </a:p>
      </dgm:t>
    </dgm:pt>
    <dgm:pt modelId="{E712F7D8-66F2-4B0D-A355-C439CAA923AF}">
      <dgm:prSet phldrT="[Text]"/>
      <dgm:spPr/>
      <dgm:t>
        <a:bodyPr/>
        <a:lstStyle/>
        <a:p>
          <a:r>
            <a:rPr lang="pt-PT"/>
            <a:t>No ecrã Recém Nascido inserir dados</a:t>
          </a:r>
        </a:p>
      </dgm:t>
    </dgm:pt>
    <dgm:pt modelId="{1322775B-BA82-4F2A-B829-3407E873317F}" type="parTrans" cxnId="{CD619C78-23D2-4350-8C9F-458DA4E547B9}">
      <dgm:prSet/>
      <dgm:spPr/>
      <dgm:t>
        <a:bodyPr/>
        <a:lstStyle/>
        <a:p>
          <a:endParaRPr lang="pt-PT"/>
        </a:p>
      </dgm:t>
    </dgm:pt>
    <dgm:pt modelId="{5AD80095-F9E4-41A1-A3C8-410212D58C9C}" type="sibTrans" cxnId="{CD619C78-23D2-4350-8C9F-458DA4E547B9}">
      <dgm:prSet/>
      <dgm:spPr/>
      <dgm:t>
        <a:bodyPr/>
        <a:lstStyle/>
        <a:p>
          <a:endParaRPr lang="pt-PT"/>
        </a:p>
      </dgm:t>
    </dgm:pt>
    <dgm:pt modelId="{6BBBBB3A-7A4F-492F-A409-FBD8B2B75AD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/>
            <a:t>Clicar em Internar Filho</a:t>
          </a:r>
        </a:p>
      </dgm:t>
    </dgm:pt>
    <dgm:pt modelId="{CD13649A-9623-48EB-ADB7-51C596E30F3C}" type="parTrans" cxnId="{BCA3F96B-E20E-4336-80B1-9FA5AAE2496D}">
      <dgm:prSet/>
      <dgm:spPr/>
      <dgm:t>
        <a:bodyPr/>
        <a:lstStyle/>
        <a:p>
          <a:endParaRPr lang="pt-PT"/>
        </a:p>
      </dgm:t>
    </dgm:pt>
    <dgm:pt modelId="{DB6C359B-E2CD-4575-9BEF-7863B7EFA710}" type="sibTrans" cxnId="{BCA3F96B-E20E-4336-80B1-9FA5AAE2496D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PT"/>
        </a:p>
      </dgm:t>
    </dgm:pt>
    <dgm:pt modelId="{BD51E93D-17FF-46CE-A4F0-C481FF3A99A9}">
      <dgm:prSet phldrT="[Text]"/>
      <dgm:spPr>
        <a:solidFill>
          <a:srgbClr val="FF0000"/>
        </a:solidFill>
      </dgm:spPr>
      <dgm:t>
        <a:bodyPr/>
        <a:lstStyle/>
        <a:p>
          <a:r>
            <a:rPr lang="pt-PT"/>
            <a:t>Inserir Nome do Recém Nascido</a:t>
          </a:r>
        </a:p>
      </dgm:t>
    </dgm:pt>
    <dgm:pt modelId="{093EA8D6-16D6-4571-BDCA-D209A4354520}" type="parTrans" cxnId="{97E89609-66FB-4FF8-91FE-8913C7EE5F51}">
      <dgm:prSet/>
      <dgm:spPr/>
      <dgm:t>
        <a:bodyPr/>
        <a:lstStyle/>
        <a:p>
          <a:endParaRPr lang="pt-PT"/>
        </a:p>
      </dgm:t>
    </dgm:pt>
    <dgm:pt modelId="{0FA00CA8-CD79-48AD-855B-B231F6094F70}" type="sibTrans" cxnId="{97E89609-66FB-4FF8-91FE-8913C7EE5F51}">
      <dgm:prSet/>
      <dgm:spPr>
        <a:ln>
          <a:solidFill>
            <a:srgbClr val="FF0000"/>
          </a:solidFill>
        </a:ln>
      </dgm:spPr>
      <dgm:t>
        <a:bodyPr/>
        <a:lstStyle/>
        <a:p>
          <a:endParaRPr lang="pt-PT"/>
        </a:p>
      </dgm:t>
    </dgm:pt>
    <dgm:pt modelId="{FCBA528D-6470-422F-A81A-C7CA255C3F23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PT"/>
            <a:t>Admissão ao Internamento do Récem Nascido</a:t>
          </a:r>
        </a:p>
      </dgm:t>
    </dgm:pt>
    <dgm:pt modelId="{18941921-44B3-4AE3-A55E-B424572F9AC0}" type="parTrans" cxnId="{D91A477E-A853-438B-82F0-DE65753B7A04}">
      <dgm:prSet/>
      <dgm:spPr/>
      <dgm:t>
        <a:bodyPr/>
        <a:lstStyle/>
        <a:p>
          <a:endParaRPr lang="pt-PT"/>
        </a:p>
      </dgm:t>
    </dgm:pt>
    <dgm:pt modelId="{FC284985-968D-4251-86CD-CA21DB7917BA}" type="sibTrans" cxnId="{D91A477E-A853-438B-82F0-DE65753B7A04}">
      <dgm:prSet/>
      <dgm:spPr/>
      <dgm:t>
        <a:bodyPr/>
        <a:lstStyle/>
        <a:p>
          <a:endParaRPr lang="pt-PT"/>
        </a:p>
      </dgm:t>
    </dgm:pt>
    <dgm:pt modelId="{A3824735-0A1B-44AF-A90E-2F4465EDE949}" type="pres">
      <dgm:prSet presAssocID="{F727B191-4A0E-4FE8-86C6-8BBC7E7EC278}" presName="Name0" presStyleCnt="0">
        <dgm:presLayoutVars>
          <dgm:dir/>
          <dgm:resizeHandles val="exact"/>
        </dgm:presLayoutVars>
      </dgm:prSet>
      <dgm:spPr/>
    </dgm:pt>
    <dgm:pt modelId="{B64DC576-A3A9-4F3E-B830-8AF820194D5C}" type="pres">
      <dgm:prSet presAssocID="{08423D1A-2754-4C59-9DC4-84D123B4E382}" presName="node" presStyleLbl="node1" presStyleIdx="0" presStyleCnt="6">
        <dgm:presLayoutVars>
          <dgm:bulletEnabled val="1"/>
        </dgm:presLayoutVars>
      </dgm:prSet>
      <dgm:spPr/>
    </dgm:pt>
    <dgm:pt modelId="{C5FC5D39-70D9-46FF-8FD2-EDEEC951F263}" type="pres">
      <dgm:prSet presAssocID="{3EA25CAA-965C-416A-81BD-05D1C6BA23FF}" presName="sibTrans" presStyleLbl="sibTrans1D1" presStyleIdx="0" presStyleCnt="5"/>
      <dgm:spPr/>
    </dgm:pt>
    <dgm:pt modelId="{7AEF557C-A93A-4AC3-8AD2-45B95971A935}" type="pres">
      <dgm:prSet presAssocID="{3EA25CAA-965C-416A-81BD-05D1C6BA23FF}" presName="connectorText" presStyleLbl="sibTrans1D1" presStyleIdx="0" presStyleCnt="5"/>
      <dgm:spPr/>
    </dgm:pt>
    <dgm:pt modelId="{54EF0774-B133-48DA-A442-B7C90405910E}" type="pres">
      <dgm:prSet presAssocID="{EEA29515-E8B9-4A4F-A07C-84492788EB42}" presName="node" presStyleLbl="node1" presStyleIdx="1" presStyleCnt="6">
        <dgm:presLayoutVars>
          <dgm:bulletEnabled val="1"/>
        </dgm:presLayoutVars>
      </dgm:prSet>
      <dgm:spPr/>
    </dgm:pt>
    <dgm:pt modelId="{738840E3-D518-4F3E-911C-87A02B114750}" type="pres">
      <dgm:prSet presAssocID="{E2F1C8F9-36AA-43FE-8377-F1EF0FA8BB0A}" presName="sibTrans" presStyleLbl="sibTrans1D1" presStyleIdx="1" presStyleCnt="5"/>
      <dgm:spPr/>
    </dgm:pt>
    <dgm:pt modelId="{0D950537-7E8F-48F6-934F-4DFEA57BF679}" type="pres">
      <dgm:prSet presAssocID="{E2F1C8F9-36AA-43FE-8377-F1EF0FA8BB0A}" presName="connectorText" presStyleLbl="sibTrans1D1" presStyleIdx="1" presStyleCnt="5"/>
      <dgm:spPr/>
    </dgm:pt>
    <dgm:pt modelId="{F8FD1CEE-C043-4AAF-A75E-C6C478D926D3}" type="pres">
      <dgm:prSet presAssocID="{E712F7D8-66F2-4B0D-A355-C439CAA923AF}" presName="node" presStyleLbl="node1" presStyleIdx="2" presStyleCnt="6">
        <dgm:presLayoutVars>
          <dgm:bulletEnabled val="1"/>
        </dgm:presLayoutVars>
      </dgm:prSet>
      <dgm:spPr/>
    </dgm:pt>
    <dgm:pt modelId="{C0019F5E-D71C-4A0A-B166-0422C63F0E82}" type="pres">
      <dgm:prSet presAssocID="{5AD80095-F9E4-41A1-A3C8-410212D58C9C}" presName="sibTrans" presStyleLbl="sibTrans1D1" presStyleIdx="2" presStyleCnt="5"/>
      <dgm:spPr/>
    </dgm:pt>
    <dgm:pt modelId="{07956486-BD3A-4A8E-A492-33AD9BBAD5AF}" type="pres">
      <dgm:prSet presAssocID="{5AD80095-F9E4-41A1-A3C8-410212D58C9C}" presName="connectorText" presStyleLbl="sibTrans1D1" presStyleIdx="2" presStyleCnt="5"/>
      <dgm:spPr/>
    </dgm:pt>
    <dgm:pt modelId="{F6B7BDF6-4645-4658-BB86-EE6993D3B1C7}" type="pres">
      <dgm:prSet presAssocID="{6BBBBB3A-7A4F-492F-A409-FBD8B2B75ADA}" presName="node" presStyleLbl="node1" presStyleIdx="3" presStyleCnt="6">
        <dgm:presLayoutVars>
          <dgm:bulletEnabled val="1"/>
        </dgm:presLayoutVars>
      </dgm:prSet>
      <dgm:spPr/>
    </dgm:pt>
    <dgm:pt modelId="{4CA31227-92A7-4138-8DA9-36FD2268893D}" type="pres">
      <dgm:prSet presAssocID="{DB6C359B-E2CD-4575-9BEF-7863B7EFA710}" presName="sibTrans" presStyleLbl="sibTrans1D1" presStyleIdx="3" presStyleCnt="5"/>
      <dgm:spPr/>
    </dgm:pt>
    <dgm:pt modelId="{E69E4D77-D979-4C3C-9BED-094197E21146}" type="pres">
      <dgm:prSet presAssocID="{DB6C359B-E2CD-4575-9BEF-7863B7EFA710}" presName="connectorText" presStyleLbl="sibTrans1D1" presStyleIdx="3" presStyleCnt="5"/>
      <dgm:spPr/>
    </dgm:pt>
    <dgm:pt modelId="{9F2694B3-81E6-443C-B2F9-F8126CFF5ADA}" type="pres">
      <dgm:prSet presAssocID="{BD51E93D-17FF-46CE-A4F0-C481FF3A99A9}" presName="node" presStyleLbl="node1" presStyleIdx="4" presStyleCnt="6">
        <dgm:presLayoutVars>
          <dgm:bulletEnabled val="1"/>
        </dgm:presLayoutVars>
      </dgm:prSet>
      <dgm:spPr/>
    </dgm:pt>
    <dgm:pt modelId="{2CAF57F9-5826-48AD-91FC-55EB199EE9B3}" type="pres">
      <dgm:prSet presAssocID="{0FA00CA8-CD79-48AD-855B-B231F6094F70}" presName="sibTrans" presStyleLbl="sibTrans1D1" presStyleIdx="4" presStyleCnt="5"/>
      <dgm:spPr/>
    </dgm:pt>
    <dgm:pt modelId="{DF301953-5766-40D4-80CB-0B9B7CFE35A9}" type="pres">
      <dgm:prSet presAssocID="{0FA00CA8-CD79-48AD-855B-B231F6094F70}" presName="connectorText" presStyleLbl="sibTrans1D1" presStyleIdx="4" presStyleCnt="5"/>
      <dgm:spPr/>
    </dgm:pt>
    <dgm:pt modelId="{ACA09097-B2EE-43A6-B1AC-ACE87EA8B96A}" type="pres">
      <dgm:prSet presAssocID="{FCBA528D-6470-422F-A81A-C7CA255C3F23}" presName="node" presStyleLbl="node1" presStyleIdx="5" presStyleCnt="6">
        <dgm:presLayoutVars>
          <dgm:bulletEnabled val="1"/>
        </dgm:presLayoutVars>
      </dgm:prSet>
      <dgm:spPr/>
    </dgm:pt>
  </dgm:ptLst>
  <dgm:cxnLst>
    <dgm:cxn modelId="{9390FA03-22A1-4472-8E34-CE9EB95B8ED2}" srcId="{F727B191-4A0E-4FE8-86C6-8BBC7E7EC278}" destId="{EEA29515-E8B9-4A4F-A07C-84492788EB42}" srcOrd="1" destOrd="0" parTransId="{994FD0A4-6E55-46E7-907E-70EBF0DF4287}" sibTransId="{E2F1C8F9-36AA-43FE-8377-F1EF0FA8BB0A}"/>
    <dgm:cxn modelId="{5955A805-84CC-4597-B478-7E7A6A168CF9}" srcId="{F727B191-4A0E-4FE8-86C6-8BBC7E7EC278}" destId="{08423D1A-2754-4C59-9DC4-84D123B4E382}" srcOrd="0" destOrd="0" parTransId="{40533CC2-6505-44B1-AAB9-B4AE74199575}" sibTransId="{3EA25CAA-965C-416A-81BD-05D1C6BA23FF}"/>
    <dgm:cxn modelId="{97E89609-66FB-4FF8-91FE-8913C7EE5F51}" srcId="{F727B191-4A0E-4FE8-86C6-8BBC7E7EC278}" destId="{BD51E93D-17FF-46CE-A4F0-C481FF3A99A9}" srcOrd="4" destOrd="0" parTransId="{093EA8D6-16D6-4571-BDCA-D209A4354520}" sibTransId="{0FA00CA8-CD79-48AD-855B-B231F6094F70}"/>
    <dgm:cxn modelId="{1DB25D13-C858-4F0A-BCBF-3648E8DA2AF0}" type="presOf" srcId="{5AD80095-F9E4-41A1-A3C8-410212D58C9C}" destId="{C0019F5E-D71C-4A0A-B166-0422C63F0E82}" srcOrd="0" destOrd="0" presId="urn:microsoft.com/office/officeart/2005/8/layout/bProcess3"/>
    <dgm:cxn modelId="{30C12E25-57A4-45CB-8AEA-EB2C6629A369}" type="presOf" srcId="{08423D1A-2754-4C59-9DC4-84D123B4E382}" destId="{B64DC576-A3A9-4F3E-B830-8AF820194D5C}" srcOrd="0" destOrd="0" presId="urn:microsoft.com/office/officeart/2005/8/layout/bProcess3"/>
    <dgm:cxn modelId="{7E2FEF25-965E-4AF2-A271-B75E925592D0}" type="presOf" srcId="{E2F1C8F9-36AA-43FE-8377-F1EF0FA8BB0A}" destId="{0D950537-7E8F-48F6-934F-4DFEA57BF679}" srcOrd="1" destOrd="0" presId="urn:microsoft.com/office/officeart/2005/8/layout/bProcess3"/>
    <dgm:cxn modelId="{3625B32A-B74F-4D0A-9A25-6B3D95983CBE}" type="presOf" srcId="{E712F7D8-66F2-4B0D-A355-C439CAA923AF}" destId="{F8FD1CEE-C043-4AAF-A75E-C6C478D926D3}" srcOrd="0" destOrd="0" presId="urn:microsoft.com/office/officeart/2005/8/layout/bProcess3"/>
    <dgm:cxn modelId="{1A9EB92C-C252-43AE-BD3A-C851B2C18EF3}" type="presOf" srcId="{DB6C359B-E2CD-4575-9BEF-7863B7EFA710}" destId="{4CA31227-92A7-4138-8DA9-36FD2268893D}" srcOrd="0" destOrd="0" presId="urn:microsoft.com/office/officeart/2005/8/layout/bProcess3"/>
    <dgm:cxn modelId="{074E313A-3B12-4DDF-B60F-59A0A6388FF0}" type="presOf" srcId="{EEA29515-E8B9-4A4F-A07C-84492788EB42}" destId="{54EF0774-B133-48DA-A442-B7C90405910E}" srcOrd="0" destOrd="0" presId="urn:microsoft.com/office/officeart/2005/8/layout/bProcess3"/>
    <dgm:cxn modelId="{85341E3B-1451-4421-9CC4-EFC1DFD70F68}" type="presOf" srcId="{3EA25CAA-965C-416A-81BD-05D1C6BA23FF}" destId="{7AEF557C-A93A-4AC3-8AD2-45B95971A935}" srcOrd="1" destOrd="0" presId="urn:microsoft.com/office/officeart/2005/8/layout/bProcess3"/>
    <dgm:cxn modelId="{740AEC5D-D6D5-4D85-98DB-4BCB64CF50BF}" type="presOf" srcId="{F727B191-4A0E-4FE8-86C6-8BBC7E7EC278}" destId="{A3824735-0A1B-44AF-A90E-2F4465EDE949}" srcOrd="0" destOrd="0" presId="urn:microsoft.com/office/officeart/2005/8/layout/bProcess3"/>
    <dgm:cxn modelId="{7830D24A-2E8E-4097-9F32-95F4D1C14C78}" type="presOf" srcId="{5AD80095-F9E4-41A1-A3C8-410212D58C9C}" destId="{07956486-BD3A-4A8E-A492-33AD9BBAD5AF}" srcOrd="1" destOrd="0" presId="urn:microsoft.com/office/officeart/2005/8/layout/bProcess3"/>
    <dgm:cxn modelId="{BCA3F96B-E20E-4336-80B1-9FA5AAE2496D}" srcId="{F727B191-4A0E-4FE8-86C6-8BBC7E7EC278}" destId="{6BBBBB3A-7A4F-492F-A409-FBD8B2B75ADA}" srcOrd="3" destOrd="0" parTransId="{CD13649A-9623-48EB-ADB7-51C596E30F3C}" sibTransId="{DB6C359B-E2CD-4575-9BEF-7863B7EFA710}"/>
    <dgm:cxn modelId="{A4AFA96C-1C9E-4980-B51D-9C9DD6FB0E5C}" type="presOf" srcId="{BD51E93D-17FF-46CE-A4F0-C481FF3A99A9}" destId="{9F2694B3-81E6-443C-B2F9-F8126CFF5ADA}" srcOrd="0" destOrd="0" presId="urn:microsoft.com/office/officeart/2005/8/layout/bProcess3"/>
    <dgm:cxn modelId="{286A8457-6E3D-48A8-8E6A-40AE86E8B2D0}" type="presOf" srcId="{0FA00CA8-CD79-48AD-855B-B231F6094F70}" destId="{DF301953-5766-40D4-80CB-0B9B7CFE35A9}" srcOrd="1" destOrd="0" presId="urn:microsoft.com/office/officeart/2005/8/layout/bProcess3"/>
    <dgm:cxn modelId="{CD619C78-23D2-4350-8C9F-458DA4E547B9}" srcId="{F727B191-4A0E-4FE8-86C6-8BBC7E7EC278}" destId="{E712F7D8-66F2-4B0D-A355-C439CAA923AF}" srcOrd="2" destOrd="0" parTransId="{1322775B-BA82-4F2A-B829-3407E873317F}" sibTransId="{5AD80095-F9E4-41A1-A3C8-410212D58C9C}"/>
    <dgm:cxn modelId="{D91A477E-A853-438B-82F0-DE65753B7A04}" srcId="{F727B191-4A0E-4FE8-86C6-8BBC7E7EC278}" destId="{FCBA528D-6470-422F-A81A-C7CA255C3F23}" srcOrd="5" destOrd="0" parTransId="{18941921-44B3-4AE3-A55E-B424572F9AC0}" sibTransId="{FC284985-968D-4251-86CD-CA21DB7917BA}"/>
    <dgm:cxn modelId="{314C4686-543E-4666-9064-3BFFFC2E3981}" type="presOf" srcId="{3EA25CAA-965C-416A-81BD-05D1C6BA23FF}" destId="{C5FC5D39-70D9-46FF-8FD2-EDEEC951F263}" srcOrd="0" destOrd="0" presId="urn:microsoft.com/office/officeart/2005/8/layout/bProcess3"/>
    <dgm:cxn modelId="{34E4478D-87A2-4A7D-979C-F41B06603B21}" type="presOf" srcId="{E2F1C8F9-36AA-43FE-8377-F1EF0FA8BB0A}" destId="{738840E3-D518-4F3E-911C-87A02B114750}" srcOrd="0" destOrd="0" presId="urn:microsoft.com/office/officeart/2005/8/layout/bProcess3"/>
    <dgm:cxn modelId="{534B9F99-B595-44FE-93C3-447F7C549D1A}" type="presOf" srcId="{DB6C359B-E2CD-4575-9BEF-7863B7EFA710}" destId="{E69E4D77-D979-4C3C-9BED-094197E21146}" srcOrd="1" destOrd="0" presId="urn:microsoft.com/office/officeart/2005/8/layout/bProcess3"/>
    <dgm:cxn modelId="{4C8A8FB4-7DA1-4320-9085-A0499CEB1CFE}" type="presOf" srcId="{FCBA528D-6470-422F-A81A-C7CA255C3F23}" destId="{ACA09097-B2EE-43A6-B1AC-ACE87EA8B96A}" srcOrd="0" destOrd="0" presId="urn:microsoft.com/office/officeart/2005/8/layout/bProcess3"/>
    <dgm:cxn modelId="{450B22DA-DAF6-40BC-8484-22551C41F9FA}" type="presOf" srcId="{6BBBBB3A-7A4F-492F-A409-FBD8B2B75ADA}" destId="{F6B7BDF6-4645-4658-BB86-EE6993D3B1C7}" srcOrd="0" destOrd="0" presId="urn:microsoft.com/office/officeart/2005/8/layout/bProcess3"/>
    <dgm:cxn modelId="{AC7F7AFE-6FC9-4A8F-BB94-50E2758B018D}" type="presOf" srcId="{0FA00CA8-CD79-48AD-855B-B231F6094F70}" destId="{2CAF57F9-5826-48AD-91FC-55EB199EE9B3}" srcOrd="0" destOrd="0" presId="urn:microsoft.com/office/officeart/2005/8/layout/bProcess3"/>
    <dgm:cxn modelId="{AA083217-0C98-4266-952A-141C5283A847}" type="presParOf" srcId="{A3824735-0A1B-44AF-A90E-2F4465EDE949}" destId="{B64DC576-A3A9-4F3E-B830-8AF820194D5C}" srcOrd="0" destOrd="0" presId="urn:microsoft.com/office/officeart/2005/8/layout/bProcess3"/>
    <dgm:cxn modelId="{78A80D7C-C095-4DE2-ADFD-30C67A35BA34}" type="presParOf" srcId="{A3824735-0A1B-44AF-A90E-2F4465EDE949}" destId="{C5FC5D39-70D9-46FF-8FD2-EDEEC951F263}" srcOrd="1" destOrd="0" presId="urn:microsoft.com/office/officeart/2005/8/layout/bProcess3"/>
    <dgm:cxn modelId="{4DFA42F4-1348-4376-90EB-55760D98B9BC}" type="presParOf" srcId="{C5FC5D39-70D9-46FF-8FD2-EDEEC951F263}" destId="{7AEF557C-A93A-4AC3-8AD2-45B95971A935}" srcOrd="0" destOrd="0" presId="urn:microsoft.com/office/officeart/2005/8/layout/bProcess3"/>
    <dgm:cxn modelId="{7783C47C-D3C2-4E94-A851-FA45B77D52E5}" type="presParOf" srcId="{A3824735-0A1B-44AF-A90E-2F4465EDE949}" destId="{54EF0774-B133-48DA-A442-B7C90405910E}" srcOrd="2" destOrd="0" presId="urn:microsoft.com/office/officeart/2005/8/layout/bProcess3"/>
    <dgm:cxn modelId="{E4A85551-2699-4024-A817-9E21E99FEA46}" type="presParOf" srcId="{A3824735-0A1B-44AF-A90E-2F4465EDE949}" destId="{738840E3-D518-4F3E-911C-87A02B114750}" srcOrd="3" destOrd="0" presId="urn:microsoft.com/office/officeart/2005/8/layout/bProcess3"/>
    <dgm:cxn modelId="{F37F6BF4-D775-40E6-B68C-1CCDBC5A7BED}" type="presParOf" srcId="{738840E3-D518-4F3E-911C-87A02B114750}" destId="{0D950537-7E8F-48F6-934F-4DFEA57BF679}" srcOrd="0" destOrd="0" presId="urn:microsoft.com/office/officeart/2005/8/layout/bProcess3"/>
    <dgm:cxn modelId="{B4B815E7-9E8F-451B-BD7F-13E559AA9588}" type="presParOf" srcId="{A3824735-0A1B-44AF-A90E-2F4465EDE949}" destId="{F8FD1CEE-C043-4AAF-A75E-C6C478D926D3}" srcOrd="4" destOrd="0" presId="urn:microsoft.com/office/officeart/2005/8/layout/bProcess3"/>
    <dgm:cxn modelId="{A2482781-D9C5-4E94-9CAC-D7EB142BF3D4}" type="presParOf" srcId="{A3824735-0A1B-44AF-A90E-2F4465EDE949}" destId="{C0019F5E-D71C-4A0A-B166-0422C63F0E82}" srcOrd="5" destOrd="0" presId="urn:microsoft.com/office/officeart/2005/8/layout/bProcess3"/>
    <dgm:cxn modelId="{0FFDEAF7-32D7-4C1E-B7FD-562F60A06FDB}" type="presParOf" srcId="{C0019F5E-D71C-4A0A-B166-0422C63F0E82}" destId="{07956486-BD3A-4A8E-A492-33AD9BBAD5AF}" srcOrd="0" destOrd="0" presId="urn:microsoft.com/office/officeart/2005/8/layout/bProcess3"/>
    <dgm:cxn modelId="{BFCA2991-A41D-4802-A7ED-B6358EA49F24}" type="presParOf" srcId="{A3824735-0A1B-44AF-A90E-2F4465EDE949}" destId="{F6B7BDF6-4645-4658-BB86-EE6993D3B1C7}" srcOrd="6" destOrd="0" presId="urn:microsoft.com/office/officeart/2005/8/layout/bProcess3"/>
    <dgm:cxn modelId="{AEBD2AEC-1176-45A1-BE52-764587BD746E}" type="presParOf" srcId="{A3824735-0A1B-44AF-A90E-2F4465EDE949}" destId="{4CA31227-92A7-4138-8DA9-36FD2268893D}" srcOrd="7" destOrd="0" presId="urn:microsoft.com/office/officeart/2005/8/layout/bProcess3"/>
    <dgm:cxn modelId="{EB5BC070-3A74-409E-ABE6-5F4ED23E9364}" type="presParOf" srcId="{4CA31227-92A7-4138-8DA9-36FD2268893D}" destId="{E69E4D77-D979-4C3C-9BED-094197E21146}" srcOrd="0" destOrd="0" presId="urn:microsoft.com/office/officeart/2005/8/layout/bProcess3"/>
    <dgm:cxn modelId="{4D569B99-FCCD-45C3-803E-051217EE8CA1}" type="presParOf" srcId="{A3824735-0A1B-44AF-A90E-2F4465EDE949}" destId="{9F2694B3-81E6-443C-B2F9-F8126CFF5ADA}" srcOrd="8" destOrd="0" presId="urn:microsoft.com/office/officeart/2005/8/layout/bProcess3"/>
    <dgm:cxn modelId="{41BACBCC-4611-468A-B1D5-8C3A5A216078}" type="presParOf" srcId="{A3824735-0A1B-44AF-A90E-2F4465EDE949}" destId="{2CAF57F9-5826-48AD-91FC-55EB199EE9B3}" srcOrd="9" destOrd="0" presId="urn:microsoft.com/office/officeart/2005/8/layout/bProcess3"/>
    <dgm:cxn modelId="{261142CC-293D-4D04-AD4D-F1ECE6C9642F}" type="presParOf" srcId="{2CAF57F9-5826-48AD-91FC-55EB199EE9B3}" destId="{DF301953-5766-40D4-80CB-0B9B7CFE35A9}" srcOrd="0" destOrd="0" presId="urn:microsoft.com/office/officeart/2005/8/layout/bProcess3"/>
    <dgm:cxn modelId="{26C6DC6F-45C8-4A5E-9B33-31C7FCD4FEFB}" type="presParOf" srcId="{A3824735-0A1B-44AF-A90E-2F4465EDE949}" destId="{ACA09097-B2EE-43A6-B1AC-ACE87EA8B96A}" srcOrd="10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727B191-4A0E-4FE8-86C6-8BBC7E7EC278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8423D1A-2754-4C59-9DC4-84D123B4E382}">
      <dgm:prSet phldrT="[Text]"/>
      <dgm:spPr/>
      <dgm:t>
        <a:bodyPr/>
        <a:lstStyle/>
        <a:p>
          <a:r>
            <a:rPr lang="pt-PT"/>
            <a:t>Inserir dados no ecrã Dados de Parto</a:t>
          </a:r>
        </a:p>
      </dgm:t>
    </dgm:pt>
    <dgm:pt modelId="{40533CC2-6505-44B1-AAB9-B4AE74199575}" type="parTrans" cxnId="{5955A805-84CC-4597-B478-7E7A6A168CF9}">
      <dgm:prSet/>
      <dgm:spPr/>
      <dgm:t>
        <a:bodyPr/>
        <a:lstStyle/>
        <a:p>
          <a:endParaRPr lang="pt-PT"/>
        </a:p>
      </dgm:t>
    </dgm:pt>
    <dgm:pt modelId="{3EA25CAA-965C-416A-81BD-05D1C6BA23FF}" type="sibTrans" cxnId="{5955A805-84CC-4597-B478-7E7A6A168CF9}">
      <dgm:prSet/>
      <dgm:spPr/>
      <dgm:t>
        <a:bodyPr/>
        <a:lstStyle/>
        <a:p>
          <a:endParaRPr lang="pt-PT"/>
        </a:p>
      </dgm:t>
    </dgm:pt>
    <dgm:pt modelId="{EEA29515-E8B9-4A4F-A07C-84492788EB42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PT"/>
            <a:t>Clicar no botão Recém-Nascidos</a:t>
          </a:r>
        </a:p>
      </dgm:t>
    </dgm:pt>
    <dgm:pt modelId="{994FD0A4-6E55-46E7-907E-70EBF0DF4287}" type="parTrans" cxnId="{9390FA03-22A1-4472-8E34-CE9EB95B8ED2}">
      <dgm:prSet/>
      <dgm:spPr/>
      <dgm:t>
        <a:bodyPr/>
        <a:lstStyle/>
        <a:p>
          <a:endParaRPr lang="pt-PT"/>
        </a:p>
      </dgm:t>
    </dgm:pt>
    <dgm:pt modelId="{E2F1C8F9-36AA-43FE-8377-F1EF0FA8BB0A}" type="sibTrans" cxnId="{9390FA03-22A1-4472-8E34-CE9EB95B8ED2}">
      <dgm:prSet/>
      <dgm:spPr/>
      <dgm:t>
        <a:bodyPr/>
        <a:lstStyle/>
        <a:p>
          <a:endParaRPr lang="pt-PT"/>
        </a:p>
      </dgm:t>
    </dgm:pt>
    <dgm:pt modelId="{E712F7D8-66F2-4B0D-A355-C439CAA923AF}">
      <dgm:prSet phldrT="[Text]"/>
      <dgm:spPr/>
      <dgm:t>
        <a:bodyPr/>
        <a:lstStyle/>
        <a:p>
          <a:r>
            <a:rPr lang="pt-PT"/>
            <a:t>No ecrã Recém Nascido inserir dados</a:t>
          </a:r>
        </a:p>
      </dgm:t>
    </dgm:pt>
    <dgm:pt modelId="{1322775B-BA82-4F2A-B829-3407E873317F}" type="parTrans" cxnId="{CD619C78-23D2-4350-8C9F-458DA4E547B9}">
      <dgm:prSet/>
      <dgm:spPr/>
      <dgm:t>
        <a:bodyPr/>
        <a:lstStyle/>
        <a:p>
          <a:endParaRPr lang="pt-PT"/>
        </a:p>
      </dgm:t>
    </dgm:pt>
    <dgm:pt modelId="{5AD80095-F9E4-41A1-A3C8-410212D58C9C}" type="sibTrans" cxnId="{CD619C78-23D2-4350-8C9F-458DA4E547B9}">
      <dgm:prSet/>
      <dgm:spPr/>
      <dgm:t>
        <a:bodyPr/>
        <a:lstStyle/>
        <a:p>
          <a:endParaRPr lang="pt-PT"/>
        </a:p>
      </dgm:t>
    </dgm:pt>
    <dgm:pt modelId="{6BBBBB3A-7A4F-492F-A409-FBD8B2B75AD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/>
            <a:t>Clicar em Internar Filho</a:t>
          </a:r>
        </a:p>
      </dgm:t>
    </dgm:pt>
    <dgm:pt modelId="{CD13649A-9623-48EB-ADB7-51C596E30F3C}" type="parTrans" cxnId="{BCA3F96B-E20E-4336-80B1-9FA5AAE2496D}">
      <dgm:prSet/>
      <dgm:spPr/>
      <dgm:t>
        <a:bodyPr/>
        <a:lstStyle/>
        <a:p>
          <a:endParaRPr lang="pt-PT"/>
        </a:p>
      </dgm:t>
    </dgm:pt>
    <dgm:pt modelId="{DB6C359B-E2CD-4575-9BEF-7863B7EFA710}" type="sibTrans" cxnId="{BCA3F96B-E20E-4336-80B1-9FA5AAE2496D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PT"/>
        </a:p>
      </dgm:t>
    </dgm:pt>
    <dgm:pt modelId="{BD51E93D-17FF-46CE-A4F0-C481FF3A99A9}">
      <dgm:prSet phldrT="[Text]"/>
      <dgm:spPr>
        <a:solidFill>
          <a:srgbClr val="FF0000"/>
        </a:solidFill>
      </dgm:spPr>
      <dgm:t>
        <a:bodyPr/>
        <a:lstStyle/>
        <a:p>
          <a:r>
            <a:rPr lang="pt-PT"/>
            <a:t>Inserir Nome do Recém Nascido</a:t>
          </a:r>
        </a:p>
      </dgm:t>
    </dgm:pt>
    <dgm:pt modelId="{093EA8D6-16D6-4571-BDCA-D209A4354520}" type="parTrans" cxnId="{97E89609-66FB-4FF8-91FE-8913C7EE5F51}">
      <dgm:prSet/>
      <dgm:spPr/>
      <dgm:t>
        <a:bodyPr/>
        <a:lstStyle/>
        <a:p>
          <a:endParaRPr lang="pt-PT"/>
        </a:p>
      </dgm:t>
    </dgm:pt>
    <dgm:pt modelId="{0FA00CA8-CD79-48AD-855B-B231F6094F70}" type="sibTrans" cxnId="{97E89609-66FB-4FF8-91FE-8913C7EE5F51}">
      <dgm:prSet/>
      <dgm:spPr>
        <a:ln>
          <a:solidFill>
            <a:srgbClr val="FF0000"/>
          </a:solidFill>
        </a:ln>
      </dgm:spPr>
      <dgm:t>
        <a:bodyPr/>
        <a:lstStyle/>
        <a:p>
          <a:endParaRPr lang="pt-PT"/>
        </a:p>
      </dgm:t>
    </dgm:pt>
    <dgm:pt modelId="{FCBA528D-6470-422F-A81A-C7CA255C3F23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PT"/>
            <a:t>Admissão ao Internamento do Récem Nascido</a:t>
          </a:r>
        </a:p>
      </dgm:t>
    </dgm:pt>
    <dgm:pt modelId="{18941921-44B3-4AE3-A55E-B424572F9AC0}" type="parTrans" cxnId="{D91A477E-A853-438B-82F0-DE65753B7A04}">
      <dgm:prSet/>
      <dgm:spPr/>
      <dgm:t>
        <a:bodyPr/>
        <a:lstStyle/>
        <a:p>
          <a:endParaRPr lang="pt-PT"/>
        </a:p>
      </dgm:t>
    </dgm:pt>
    <dgm:pt modelId="{FC284985-968D-4251-86CD-CA21DB7917BA}" type="sibTrans" cxnId="{D91A477E-A853-438B-82F0-DE65753B7A04}">
      <dgm:prSet/>
      <dgm:spPr/>
      <dgm:t>
        <a:bodyPr/>
        <a:lstStyle/>
        <a:p>
          <a:endParaRPr lang="pt-PT"/>
        </a:p>
      </dgm:t>
    </dgm:pt>
    <dgm:pt modelId="{A3824735-0A1B-44AF-A90E-2F4465EDE949}" type="pres">
      <dgm:prSet presAssocID="{F727B191-4A0E-4FE8-86C6-8BBC7E7EC278}" presName="Name0" presStyleCnt="0">
        <dgm:presLayoutVars>
          <dgm:dir/>
          <dgm:resizeHandles val="exact"/>
        </dgm:presLayoutVars>
      </dgm:prSet>
      <dgm:spPr/>
    </dgm:pt>
    <dgm:pt modelId="{B64DC576-A3A9-4F3E-B830-8AF820194D5C}" type="pres">
      <dgm:prSet presAssocID="{08423D1A-2754-4C59-9DC4-84D123B4E382}" presName="node" presStyleLbl="node1" presStyleIdx="0" presStyleCnt="6">
        <dgm:presLayoutVars>
          <dgm:bulletEnabled val="1"/>
        </dgm:presLayoutVars>
      </dgm:prSet>
      <dgm:spPr/>
    </dgm:pt>
    <dgm:pt modelId="{C5FC5D39-70D9-46FF-8FD2-EDEEC951F263}" type="pres">
      <dgm:prSet presAssocID="{3EA25CAA-965C-416A-81BD-05D1C6BA23FF}" presName="sibTrans" presStyleLbl="sibTrans1D1" presStyleIdx="0" presStyleCnt="5"/>
      <dgm:spPr/>
    </dgm:pt>
    <dgm:pt modelId="{7AEF557C-A93A-4AC3-8AD2-45B95971A935}" type="pres">
      <dgm:prSet presAssocID="{3EA25CAA-965C-416A-81BD-05D1C6BA23FF}" presName="connectorText" presStyleLbl="sibTrans1D1" presStyleIdx="0" presStyleCnt="5"/>
      <dgm:spPr/>
    </dgm:pt>
    <dgm:pt modelId="{54EF0774-B133-48DA-A442-B7C90405910E}" type="pres">
      <dgm:prSet presAssocID="{EEA29515-E8B9-4A4F-A07C-84492788EB42}" presName="node" presStyleLbl="node1" presStyleIdx="1" presStyleCnt="6">
        <dgm:presLayoutVars>
          <dgm:bulletEnabled val="1"/>
        </dgm:presLayoutVars>
      </dgm:prSet>
      <dgm:spPr/>
    </dgm:pt>
    <dgm:pt modelId="{738840E3-D518-4F3E-911C-87A02B114750}" type="pres">
      <dgm:prSet presAssocID="{E2F1C8F9-36AA-43FE-8377-F1EF0FA8BB0A}" presName="sibTrans" presStyleLbl="sibTrans1D1" presStyleIdx="1" presStyleCnt="5"/>
      <dgm:spPr/>
    </dgm:pt>
    <dgm:pt modelId="{0D950537-7E8F-48F6-934F-4DFEA57BF679}" type="pres">
      <dgm:prSet presAssocID="{E2F1C8F9-36AA-43FE-8377-F1EF0FA8BB0A}" presName="connectorText" presStyleLbl="sibTrans1D1" presStyleIdx="1" presStyleCnt="5"/>
      <dgm:spPr/>
    </dgm:pt>
    <dgm:pt modelId="{F8FD1CEE-C043-4AAF-A75E-C6C478D926D3}" type="pres">
      <dgm:prSet presAssocID="{E712F7D8-66F2-4B0D-A355-C439CAA923AF}" presName="node" presStyleLbl="node1" presStyleIdx="2" presStyleCnt="6">
        <dgm:presLayoutVars>
          <dgm:bulletEnabled val="1"/>
        </dgm:presLayoutVars>
      </dgm:prSet>
      <dgm:spPr/>
    </dgm:pt>
    <dgm:pt modelId="{C0019F5E-D71C-4A0A-B166-0422C63F0E82}" type="pres">
      <dgm:prSet presAssocID="{5AD80095-F9E4-41A1-A3C8-410212D58C9C}" presName="sibTrans" presStyleLbl="sibTrans1D1" presStyleIdx="2" presStyleCnt="5"/>
      <dgm:spPr/>
    </dgm:pt>
    <dgm:pt modelId="{07956486-BD3A-4A8E-A492-33AD9BBAD5AF}" type="pres">
      <dgm:prSet presAssocID="{5AD80095-F9E4-41A1-A3C8-410212D58C9C}" presName="connectorText" presStyleLbl="sibTrans1D1" presStyleIdx="2" presStyleCnt="5"/>
      <dgm:spPr/>
    </dgm:pt>
    <dgm:pt modelId="{F6B7BDF6-4645-4658-BB86-EE6993D3B1C7}" type="pres">
      <dgm:prSet presAssocID="{6BBBBB3A-7A4F-492F-A409-FBD8B2B75ADA}" presName="node" presStyleLbl="node1" presStyleIdx="3" presStyleCnt="6">
        <dgm:presLayoutVars>
          <dgm:bulletEnabled val="1"/>
        </dgm:presLayoutVars>
      </dgm:prSet>
      <dgm:spPr/>
    </dgm:pt>
    <dgm:pt modelId="{4CA31227-92A7-4138-8DA9-36FD2268893D}" type="pres">
      <dgm:prSet presAssocID="{DB6C359B-E2CD-4575-9BEF-7863B7EFA710}" presName="sibTrans" presStyleLbl="sibTrans1D1" presStyleIdx="3" presStyleCnt="5"/>
      <dgm:spPr/>
    </dgm:pt>
    <dgm:pt modelId="{E69E4D77-D979-4C3C-9BED-094197E21146}" type="pres">
      <dgm:prSet presAssocID="{DB6C359B-E2CD-4575-9BEF-7863B7EFA710}" presName="connectorText" presStyleLbl="sibTrans1D1" presStyleIdx="3" presStyleCnt="5"/>
      <dgm:spPr/>
    </dgm:pt>
    <dgm:pt modelId="{9F2694B3-81E6-443C-B2F9-F8126CFF5ADA}" type="pres">
      <dgm:prSet presAssocID="{BD51E93D-17FF-46CE-A4F0-C481FF3A99A9}" presName="node" presStyleLbl="node1" presStyleIdx="4" presStyleCnt="6">
        <dgm:presLayoutVars>
          <dgm:bulletEnabled val="1"/>
        </dgm:presLayoutVars>
      </dgm:prSet>
      <dgm:spPr/>
    </dgm:pt>
    <dgm:pt modelId="{2CAF57F9-5826-48AD-91FC-55EB199EE9B3}" type="pres">
      <dgm:prSet presAssocID="{0FA00CA8-CD79-48AD-855B-B231F6094F70}" presName="sibTrans" presStyleLbl="sibTrans1D1" presStyleIdx="4" presStyleCnt="5"/>
      <dgm:spPr/>
    </dgm:pt>
    <dgm:pt modelId="{DF301953-5766-40D4-80CB-0B9B7CFE35A9}" type="pres">
      <dgm:prSet presAssocID="{0FA00CA8-CD79-48AD-855B-B231F6094F70}" presName="connectorText" presStyleLbl="sibTrans1D1" presStyleIdx="4" presStyleCnt="5"/>
      <dgm:spPr/>
    </dgm:pt>
    <dgm:pt modelId="{ACA09097-B2EE-43A6-B1AC-ACE87EA8B96A}" type="pres">
      <dgm:prSet presAssocID="{FCBA528D-6470-422F-A81A-C7CA255C3F23}" presName="node" presStyleLbl="node1" presStyleIdx="5" presStyleCnt="6">
        <dgm:presLayoutVars>
          <dgm:bulletEnabled val="1"/>
        </dgm:presLayoutVars>
      </dgm:prSet>
      <dgm:spPr/>
    </dgm:pt>
  </dgm:ptLst>
  <dgm:cxnLst>
    <dgm:cxn modelId="{9390FA03-22A1-4472-8E34-CE9EB95B8ED2}" srcId="{F727B191-4A0E-4FE8-86C6-8BBC7E7EC278}" destId="{EEA29515-E8B9-4A4F-A07C-84492788EB42}" srcOrd="1" destOrd="0" parTransId="{994FD0A4-6E55-46E7-907E-70EBF0DF4287}" sibTransId="{E2F1C8F9-36AA-43FE-8377-F1EF0FA8BB0A}"/>
    <dgm:cxn modelId="{5955A805-84CC-4597-B478-7E7A6A168CF9}" srcId="{F727B191-4A0E-4FE8-86C6-8BBC7E7EC278}" destId="{08423D1A-2754-4C59-9DC4-84D123B4E382}" srcOrd="0" destOrd="0" parTransId="{40533CC2-6505-44B1-AAB9-B4AE74199575}" sibTransId="{3EA25CAA-965C-416A-81BD-05D1C6BA23FF}"/>
    <dgm:cxn modelId="{97E89609-66FB-4FF8-91FE-8913C7EE5F51}" srcId="{F727B191-4A0E-4FE8-86C6-8BBC7E7EC278}" destId="{BD51E93D-17FF-46CE-A4F0-C481FF3A99A9}" srcOrd="4" destOrd="0" parTransId="{093EA8D6-16D6-4571-BDCA-D209A4354520}" sibTransId="{0FA00CA8-CD79-48AD-855B-B231F6094F70}"/>
    <dgm:cxn modelId="{1DB25D13-C858-4F0A-BCBF-3648E8DA2AF0}" type="presOf" srcId="{5AD80095-F9E4-41A1-A3C8-410212D58C9C}" destId="{C0019F5E-D71C-4A0A-B166-0422C63F0E82}" srcOrd="0" destOrd="0" presId="urn:microsoft.com/office/officeart/2005/8/layout/bProcess3"/>
    <dgm:cxn modelId="{30C12E25-57A4-45CB-8AEA-EB2C6629A369}" type="presOf" srcId="{08423D1A-2754-4C59-9DC4-84D123B4E382}" destId="{B64DC576-A3A9-4F3E-B830-8AF820194D5C}" srcOrd="0" destOrd="0" presId="urn:microsoft.com/office/officeart/2005/8/layout/bProcess3"/>
    <dgm:cxn modelId="{7E2FEF25-965E-4AF2-A271-B75E925592D0}" type="presOf" srcId="{E2F1C8F9-36AA-43FE-8377-F1EF0FA8BB0A}" destId="{0D950537-7E8F-48F6-934F-4DFEA57BF679}" srcOrd="1" destOrd="0" presId="urn:microsoft.com/office/officeart/2005/8/layout/bProcess3"/>
    <dgm:cxn modelId="{3625B32A-B74F-4D0A-9A25-6B3D95983CBE}" type="presOf" srcId="{E712F7D8-66F2-4B0D-A355-C439CAA923AF}" destId="{F8FD1CEE-C043-4AAF-A75E-C6C478D926D3}" srcOrd="0" destOrd="0" presId="urn:microsoft.com/office/officeart/2005/8/layout/bProcess3"/>
    <dgm:cxn modelId="{1A9EB92C-C252-43AE-BD3A-C851B2C18EF3}" type="presOf" srcId="{DB6C359B-E2CD-4575-9BEF-7863B7EFA710}" destId="{4CA31227-92A7-4138-8DA9-36FD2268893D}" srcOrd="0" destOrd="0" presId="urn:microsoft.com/office/officeart/2005/8/layout/bProcess3"/>
    <dgm:cxn modelId="{074E313A-3B12-4DDF-B60F-59A0A6388FF0}" type="presOf" srcId="{EEA29515-E8B9-4A4F-A07C-84492788EB42}" destId="{54EF0774-B133-48DA-A442-B7C90405910E}" srcOrd="0" destOrd="0" presId="urn:microsoft.com/office/officeart/2005/8/layout/bProcess3"/>
    <dgm:cxn modelId="{85341E3B-1451-4421-9CC4-EFC1DFD70F68}" type="presOf" srcId="{3EA25CAA-965C-416A-81BD-05D1C6BA23FF}" destId="{7AEF557C-A93A-4AC3-8AD2-45B95971A935}" srcOrd="1" destOrd="0" presId="urn:microsoft.com/office/officeart/2005/8/layout/bProcess3"/>
    <dgm:cxn modelId="{740AEC5D-D6D5-4D85-98DB-4BCB64CF50BF}" type="presOf" srcId="{F727B191-4A0E-4FE8-86C6-8BBC7E7EC278}" destId="{A3824735-0A1B-44AF-A90E-2F4465EDE949}" srcOrd="0" destOrd="0" presId="urn:microsoft.com/office/officeart/2005/8/layout/bProcess3"/>
    <dgm:cxn modelId="{7830D24A-2E8E-4097-9F32-95F4D1C14C78}" type="presOf" srcId="{5AD80095-F9E4-41A1-A3C8-410212D58C9C}" destId="{07956486-BD3A-4A8E-A492-33AD9BBAD5AF}" srcOrd="1" destOrd="0" presId="urn:microsoft.com/office/officeart/2005/8/layout/bProcess3"/>
    <dgm:cxn modelId="{BCA3F96B-E20E-4336-80B1-9FA5AAE2496D}" srcId="{F727B191-4A0E-4FE8-86C6-8BBC7E7EC278}" destId="{6BBBBB3A-7A4F-492F-A409-FBD8B2B75ADA}" srcOrd="3" destOrd="0" parTransId="{CD13649A-9623-48EB-ADB7-51C596E30F3C}" sibTransId="{DB6C359B-E2CD-4575-9BEF-7863B7EFA710}"/>
    <dgm:cxn modelId="{A4AFA96C-1C9E-4980-B51D-9C9DD6FB0E5C}" type="presOf" srcId="{BD51E93D-17FF-46CE-A4F0-C481FF3A99A9}" destId="{9F2694B3-81E6-443C-B2F9-F8126CFF5ADA}" srcOrd="0" destOrd="0" presId="urn:microsoft.com/office/officeart/2005/8/layout/bProcess3"/>
    <dgm:cxn modelId="{286A8457-6E3D-48A8-8E6A-40AE86E8B2D0}" type="presOf" srcId="{0FA00CA8-CD79-48AD-855B-B231F6094F70}" destId="{DF301953-5766-40D4-80CB-0B9B7CFE35A9}" srcOrd="1" destOrd="0" presId="urn:microsoft.com/office/officeart/2005/8/layout/bProcess3"/>
    <dgm:cxn modelId="{CD619C78-23D2-4350-8C9F-458DA4E547B9}" srcId="{F727B191-4A0E-4FE8-86C6-8BBC7E7EC278}" destId="{E712F7D8-66F2-4B0D-A355-C439CAA923AF}" srcOrd="2" destOrd="0" parTransId="{1322775B-BA82-4F2A-B829-3407E873317F}" sibTransId="{5AD80095-F9E4-41A1-A3C8-410212D58C9C}"/>
    <dgm:cxn modelId="{D91A477E-A853-438B-82F0-DE65753B7A04}" srcId="{F727B191-4A0E-4FE8-86C6-8BBC7E7EC278}" destId="{FCBA528D-6470-422F-A81A-C7CA255C3F23}" srcOrd="5" destOrd="0" parTransId="{18941921-44B3-4AE3-A55E-B424572F9AC0}" sibTransId="{FC284985-968D-4251-86CD-CA21DB7917BA}"/>
    <dgm:cxn modelId="{314C4686-543E-4666-9064-3BFFFC2E3981}" type="presOf" srcId="{3EA25CAA-965C-416A-81BD-05D1C6BA23FF}" destId="{C5FC5D39-70D9-46FF-8FD2-EDEEC951F263}" srcOrd="0" destOrd="0" presId="urn:microsoft.com/office/officeart/2005/8/layout/bProcess3"/>
    <dgm:cxn modelId="{34E4478D-87A2-4A7D-979C-F41B06603B21}" type="presOf" srcId="{E2F1C8F9-36AA-43FE-8377-F1EF0FA8BB0A}" destId="{738840E3-D518-4F3E-911C-87A02B114750}" srcOrd="0" destOrd="0" presId="urn:microsoft.com/office/officeart/2005/8/layout/bProcess3"/>
    <dgm:cxn modelId="{534B9F99-B595-44FE-93C3-447F7C549D1A}" type="presOf" srcId="{DB6C359B-E2CD-4575-9BEF-7863B7EFA710}" destId="{E69E4D77-D979-4C3C-9BED-094197E21146}" srcOrd="1" destOrd="0" presId="urn:microsoft.com/office/officeart/2005/8/layout/bProcess3"/>
    <dgm:cxn modelId="{4C8A8FB4-7DA1-4320-9085-A0499CEB1CFE}" type="presOf" srcId="{FCBA528D-6470-422F-A81A-C7CA255C3F23}" destId="{ACA09097-B2EE-43A6-B1AC-ACE87EA8B96A}" srcOrd="0" destOrd="0" presId="urn:microsoft.com/office/officeart/2005/8/layout/bProcess3"/>
    <dgm:cxn modelId="{450B22DA-DAF6-40BC-8484-22551C41F9FA}" type="presOf" srcId="{6BBBBB3A-7A4F-492F-A409-FBD8B2B75ADA}" destId="{F6B7BDF6-4645-4658-BB86-EE6993D3B1C7}" srcOrd="0" destOrd="0" presId="urn:microsoft.com/office/officeart/2005/8/layout/bProcess3"/>
    <dgm:cxn modelId="{AC7F7AFE-6FC9-4A8F-BB94-50E2758B018D}" type="presOf" srcId="{0FA00CA8-CD79-48AD-855B-B231F6094F70}" destId="{2CAF57F9-5826-48AD-91FC-55EB199EE9B3}" srcOrd="0" destOrd="0" presId="urn:microsoft.com/office/officeart/2005/8/layout/bProcess3"/>
    <dgm:cxn modelId="{AA083217-0C98-4266-952A-141C5283A847}" type="presParOf" srcId="{A3824735-0A1B-44AF-A90E-2F4465EDE949}" destId="{B64DC576-A3A9-4F3E-B830-8AF820194D5C}" srcOrd="0" destOrd="0" presId="urn:microsoft.com/office/officeart/2005/8/layout/bProcess3"/>
    <dgm:cxn modelId="{78A80D7C-C095-4DE2-ADFD-30C67A35BA34}" type="presParOf" srcId="{A3824735-0A1B-44AF-A90E-2F4465EDE949}" destId="{C5FC5D39-70D9-46FF-8FD2-EDEEC951F263}" srcOrd="1" destOrd="0" presId="urn:microsoft.com/office/officeart/2005/8/layout/bProcess3"/>
    <dgm:cxn modelId="{4DFA42F4-1348-4376-90EB-55760D98B9BC}" type="presParOf" srcId="{C5FC5D39-70D9-46FF-8FD2-EDEEC951F263}" destId="{7AEF557C-A93A-4AC3-8AD2-45B95971A935}" srcOrd="0" destOrd="0" presId="urn:microsoft.com/office/officeart/2005/8/layout/bProcess3"/>
    <dgm:cxn modelId="{7783C47C-D3C2-4E94-A851-FA45B77D52E5}" type="presParOf" srcId="{A3824735-0A1B-44AF-A90E-2F4465EDE949}" destId="{54EF0774-B133-48DA-A442-B7C90405910E}" srcOrd="2" destOrd="0" presId="urn:microsoft.com/office/officeart/2005/8/layout/bProcess3"/>
    <dgm:cxn modelId="{E4A85551-2699-4024-A817-9E21E99FEA46}" type="presParOf" srcId="{A3824735-0A1B-44AF-A90E-2F4465EDE949}" destId="{738840E3-D518-4F3E-911C-87A02B114750}" srcOrd="3" destOrd="0" presId="urn:microsoft.com/office/officeart/2005/8/layout/bProcess3"/>
    <dgm:cxn modelId="{F37F6BF4-D775-40E6-B68C-1CCDBC5A7BED}" type="presParOf" srcId="{738840E3-D518-4F3E-911C-87A02B114750}" destId="{0D950537-7E8F-48F6-934F-4DFEA57BF679}" srcOrd="0" destOrd="0" presId="urn:microsoft.com/office/officeart/2005/8/layout/bProcess3"/>
    <dgm:cxn modelId="{B4B815E7-9E8F-451B-BD7F-13E559AA9588}" type="presParOf" srcId="{A3824735-0A1B-44AF-A90E-2F4465EDE949}" destId="{F8FD1CEE-C043-4AAF-A75E-C6C478D926D3}" srcOrd="4" destOrd="0" presId="urn:microsoft.com/office/officeart/2005/8/layout/bProcess3"/>
    <dgm:cxn modelId="{A2482781-D9C5-4E94-9CAC-D7EB142BF3D4}" type="presParOf" srcId="{A3824735-0A1B-44AF-A90E-2F4465EDE949}" destId="{C0019F5E-D71C-4A0A-B166-0422C63F0E82}" srcOrd="5" destOrd="0" presId="urn:microsoft.com/office/officeart/2005/8/layout/bProcess3"/>
    <dgm:cxn modelId="{0FFDEAF7-32D7-4C1E-B7FD-562F60A06FDB}" type="presParOf" srcId="{C0019F5E-D71C-4A0A-B166-0422C63F0E82}" destId="{07956486-BD3A-4A8E-A492-33AD9BBAD5AF}" srcOrd="0" destOrd="0" presId="urn:microsoft.com/office/officeart/2005/8/layout/bProcess3"/>
    <dgm:cxn modelId="{BFCA2991-A41D-4802-A7ED-B6358EA49F24}" type="presParOf" srcId="{A3824735-0A1B-44AF-A90E-2F4465EDE949}" destId="{F6B7BDF6-4645-4658-BB86-EE6993D3B1C7}" srcOrd="6" destOrd="0" presId="urn:microsoft.com/office/officeart/2005/8/layout/bProcess3"/>
    <dgm:cxn modelId="{AEBD2AEC-1176-45A1-BE52-764587BD746E}" type="presParOf" srcId="{A3824735-0A1B-44AF-A90E-2F4465EDE949}" destId="{4CA31227-92A7-4138-8DA9-36FD2268893D}" srcOrd="7" destOrd="0" presId="urn:microsoft.com/office/officeart/2005/8/layout/bProcess3"/>
    <dgm:cxn modelId="{EB5BC070-3A74-409E-ABE6-5F4ED23E9364}" type="presParOf" srcId="{4CA31227-92A7-4138-8DA9-36FD2268893D}" destId="{E69E4D77-D979-4C3C-9BED-094197E21146}" srcOrd="0" destOrd="0" presId="urn:microsoft.com/office/officeart/2005/8/layout/bProcess3"/>
    <dgm:cxn modelId="{4D569B99-FCCD-45C3-803E-051217EE8CA1}" type="presParOf" srcId="{A3824735-0A1B-44AF-A90E-2F4465EDE949}" destId="{9F2694B3-81E6-443C-B2F9-F8126CFF5ADA}" srcOrd="8" destOrd="0" presId="urn:microsoft.com/office/officeart/2005/8/layout/bProcess3"/>
    <dgm:cxn modelId="{41BACBCC-4611-468A-B1D5-8C3A5A216078}" type="presParOf" srcId="{A3824735-0A1B-44AF-A90E-2F4465EDE949}" destId="{2CAF57F9-5826-48AD-91FC-55EB199EE9B3}" srcOrd="9" destOrd="0" presId="urn:microsoft.com/office/officeart/2005/8/layout/bProcess3"/>
    <dgm:cxn modelId="{261142CC-293D-4D04-AD4D-F1ECE6C9642F}" type="presParOf" srcId="{2CAF57F9-5826-48AD-91FC-55EB199EE9B3}" destId="{DF301953-5766-40D4-80CB-0B9B7CFE35A9}" srcOrd="0" destOrd="0" presId="urn:microsoft.com/office/officeart/2005/8/layout/bProcess3"/>
    <dgm:cxn modelId="{26C6DC6F-45C8-4A5E-9B33-31C7FCD4FEFB}" type="presParOf" srcId="{A3824735-0A1B-44AF-A90E-2F4465EDE949}" destId="{ACA09097-B2EE-43A6-B1AC-ACE87EA8B96A}" srcOrd="10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7C5150A-894C-4EA2-9B2D-9D734B4EF3A5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2ADC34B-2A44-4E9C-94C8-B87D7FBA4B63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pt-PT" sz="1400"/>
            <a:t>Consultar, inserir ou alterar dados do espólio</a:t>
          </a:r>
        </a:p>
      </dgm:t>
    </dgm:pt>
    <dgm:pt modelId="{37CE22AD-3376-46D4-8EED-9E1667624CC1}" type="parTrans" cxnId="{2B4C17CB-6D51-4288-A5ED-801ABC1BF4C1}">
      <dgm:prSet/>
      <dgm:spPr/>
      <dgm:t>
        <a:bodyPr/>
        <a:lstStyle/>
        <a:p>
          <a:endParaRPr lang="pt-PT" sz="2000"/>
        </a:p>
      </dgm:t>
    </dgm:pt>
    <dgm:pt modelId="{B2AC29DB-6FA0-4154-868D-C102EC8358F9}" type="sibTrans" cxnId="{2B4C17CB-6D51-4288-A5ED-801ABC1BF4C1}">
      <dgm:prSet/>
      <dgm:spPr/>
      <dgm:t>
        <a:bodyPr/>
        <a:lstStyle/>
        <a:p>
          <a:endParaRPr lang="pt-PT" sz="2000"/>
        </a:p>
      </dgm:t>
    </dgm:pt>
    <dgm:pt modelId="{48E00164-E5CD-4747-8218-3AEEC2320B4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t-PT" sz="1400"/>
            <a:t>Tipo de espólio, quantidade, descrição</a:t>
          </a:r>
        </a:p>
      </dgm:t>
    </dgm:pt>
    <dgm:pt modelId="{DE05ADE0-3BD2-4A9D-B9F4-59F0FD4CD62B}" type="sibTrans" cxnId="{EAFE80D5-7DB4-4137-987A-63D32B8FA96D}">
      <dgm:prSet/>
      <dgm:spPr/>
      <dgm:t>
        <a:bodyPr/>
        <a:lstStyle/>
        <a:p>
          <a:endParaRPr lang="pt-PT" sz="2000"/>
        </a:p>
      </dgm:t>
    </dgm:pt>
    <dgm:pt modelId="{EC3106F6-86F7-46B2-BBBA-71E4EA86E833}" type="parTrans" cxnId="{EAFE80D5-7DB4-4137-987A-63D32B8FA96D}">
      <dgm:prSet/>
      <dgm:spPr/>
      <dgm:t>
        <a:bodyPr/>
        <a:lstStyle/>
        <a:p>
          <a:endParaRPr lang="pt-PT" sz="2000"/>
        </a:p>
      </dgm:t>
    </dgm:pt>
    <dgm:pt modelId="{4FEBD9A9-D27A-45DC-B039-520C7348CD1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pt-PT" sz="1400"/>
            <a:t>Rececionar espólio, devolver espólio ou eliminar registo</a:t>
          </a:r>
        </a:p>
      </dgm:t>
    </dgm:pt>
    <dgm:pt modelId="{381F442A-1A88-4DCB-B6B5-31FC6027384B}" type="parTrans" cxnId="{33D30339-568A-4CCE-848F-356410C7A1EB}">
      <dgm:prSet/>
      <dgm:spPr/>
      <dgm:t>
        <a:bodyPr/>
        <a:lstStyle/>
        <a:p>
          <a:endParaRPr lang="pt-PT"/>
        </a:p>
      </dgm:t>
    </dgm:pt>
    <dgm:pt modelId="{1FF3EAB2-7E37-4CED-BA61-D82943C67B8B}" type="sibTrans" cxnId="{33D30339-568A-4CCE-848F-356410C7A1EB}">
      <dgm:prSet/>
      <dgm:spPr/>
      <dgm:t>
        <a:bodyPr/>
        <a:lstStyle/>
        <a:p>
          <a:endParaRPr lang="pt-PT"/>
        </a:p>
      </dgm:t>
    </dgm:pt>
    <dgm:pt modelId="{F144BEAF-E7A8-42B0-90C5-999CCDD7463A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pt-PT" sz="1400"/>
            <a:t>Data e funcionário – preenchidos automaticamente consoante login</a:t>
          </a:r>
        </a:p>
      </dgm:t>
    </dgm:pt>
    <dgm:pt modelId="{255EACF0-7456-4529-B53B-E71A011C1BDA}" type="parTrans" cxnId="{C6C66211-AD31-47BB-8752-802754E2486B}">
      <dgm:prSet/>
      <dgm:spPr/>
      <dgm:t>
        <a:bodyPr/>
        <a:lstStyle/>
        <a:p>
          <a:endParaRPr lang="pt-PT"/>
        </a:p>
      </dgm:t>
    </dgm:pt>
    <dgm:pt modelId="{9649F8A9-11CA-4588-8341-551FECB5E911}" type="sibTrans" cxnId="{C6C66211-AD31-47BB-8752-802754E2486B}">
      <dgm:prSet/>
      <dgm:spPr/>
      <dgm:t>
        <a:bodyPr/>
        <a:lstStyle/>
        <a:p>
          <a:endParaRPr lang="pt-PT"/>
        </a:p>
      </dgm:t>
    </dgm:pt>
    <dgm:pt modelId="{8499C6CD-E193-45D3-8661-1DF0848C928E}" type="pres">
      <dgm:prSet presAssocID="{47C5150A-894C-4EA2-9B2D-9D734B4EF3A5}" presName="linear" presStyleCnt="0">
        <dgm:presLayoutVars>
          <dgm:animLvl val="lvl"/>
          <dgm:resizeHandles val="exact"/>
        </dgm:presLayoutVars>
      </dgm:prSet>
      <dgm:spPr/>
    </dgm:pt>
    <dgm:pt modelId="{DDD3F1BE-EBBD-4B11-9AED-4AA45FDDE46D}" type="pres">
      <dgm:prSet presAssocID="{4FEBD9A9-D27A-45DC-B039-520C7348CD1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4B0093A-988F-4BC3-9B98-5146B0D39986}" type="pres">
      <dgm:prSet presAssocID="{1FF3EAB2-7E37-4CED-BA61-D82943C67B8B}" presName="spacer" presStyleCnt="0"/>
      <dgm:spPr/>
    </dgm:pt>
    <dgm:pt modelId="{3EE9E972-2627-49F3-957B-262FB9328266}" type="pres">
      <dgm:prSet presAssocID="{72ADC34B-2A44-4E9C-94C8-B87D7FBA4B6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DA945F2-290A-4740-B4A7-564B0C7F1B98}" type="pres">
      <dgm:prSet presAssocID="{B2AC29DB-6FA0-4154-868D-C102EC8358F9}" presName="spacer" presStyleCnt="0"/>
      <dgm:spPr/>
    </dgm:pt>
    <dgm:pt modelId="{4D2A393E-CD3D-4EA0-B46A-678B61027D8F}" type="pres">
      <dgm:prSet presAssocID="{48E00164-E5CD-4747-8218-3AEEC2320B4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83F920-3B6E-417B-8D23-5ECDE6B03588}" type="pres">
      <dgm:prSet presAssocID="{DE05ADE0-3BD2-4A9D-B9F4-59F0FD4CD62B}" presName="spacer" presStyleCnt="0"/>
      <dgm:spPr/>
    </dgm:pt>
    <dgm:pt modelId="{E2CC4113-7B5B-4C72-9895-B9B1241199E4}" type="pres">
      <dgm:prSet presAssocID="{F144BEAF-E7A8-42B0-90C5-999CCDD7463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C66211-AD31-47BB-8752-802754E2486B}" srcId="{47C5150A-894C-4EA2-9B2D-9D734B4EF3A5}" destId="{F144BEAF-E7A8-42B0-90C5-999CCDD7463A}" srcOrd="3" destOrd="0" parTransId="{255EACF0-7456-4529-B53B-E71A011C1BDA}" sibTransId="{9649F8A9-11CA-4588-8341-551FECB5E911}"/>
    <dgm:cxn modelId="{F891081D-1E69-4835-9D28-600D83A48DFB}" type="presOf" srcId="{F144BEAF-E7A8-42B0-90C5-999CCDD7463A}" destId="{E2CC4113-7B5B-4C72-9895-B9B1241199E4}" srcOrd="0" destOrd="0" presId="urn:microsoft.com/office/officeart/2005/8/layout/vList2"/>
    <dgm:cxn modelId="{D8CBE726-D097-408E-BA8A-F65A8E738087}" type="presOf" srcId="{72ADC34B-2A44-4E9C-94C8-B87D7FBA4B63}" destId="{3EE9E972-2627-49F3-957B-262FB9328266}" srcOrd="0" destOrd="0" presId="urn:microsoft.com/office/officeart/2005/8/layout/vList2"/>
    <dgm:cxn modelId="{33D30339-568A-4CCE-848F-356410C7A1EB}" srcId="{47C5150A-894C-4EA2-9B2D-9D734B4EF3A5}" destId="{4FEBD9A9-D27A-45DC-B039-520C7348CD11}" srcOrd="0" destOrd="0" parTransId="{381F442A-1A88-4DCB-B6B5-31FC6027384B}" sibTransId="{1FF3EAB2-7E37-4CED-BA61-D82943C67B8B}"/>
    <dgm:cxn modelId="{0A1EA257-D0E8-4AC6-A58F-C33777088A8D}" type="presOf" srcId="{48E00164-E5CD-4747-8218-3AEEC2320B46}" destId="{4D2A393E-CD3D-4EA0-B46A-678B61027D8F}" srcOrd="0" destOrd="0" presId="urn:microsoft.com/office/officeart/2005/8/layout/vList2"/>
    <dgm:cxn modelId="{BFF56B81-8EE4-493F-B68B-E1F2AA840D35}" type="presOf" srcId="{47C5150A-894C-4EA2-9B2D-9D734B4EF3A5}" destId="{8499C6CD-E193-45D3-8661-1DF0848C928E}" srcOrd="0" destOrd="0" presId="urn:microsoft.com/office/officeart/2005/8/layout/vList2"/>
    <dgm:cxn modelId="{2B4C17CB-6D51-4288-A5ED-801ABC1BF4C1}" srcId="{47C5150A-894C-4EA2-9B2D-9D734B4EF3A5}" destId="{72ADC34B-2A44-4E9C-94C8-B87D7FBA4B63}" srcOrd="1" destOrd="0" parTransId="{37CE22AD-3376-46D4-8EED-9E1667624CC1}" sibTransId="{B2AC29DB-6FA0-4154-868D-C102EC8358F9}"/>
    <dgm:cxn modelId="{EAFE80D5-7DB4-4137-987A-63D32B8FA96D}" srcId="{47C5150A-894C-4EA2-9B2D-9D734B4EF3A5}" destId="{48E00164-E5CD-4747-8218-3AEEC2320B46}" srcOrd="2" destOrd="0" parTransId="{EC3106F6-86F7-46B2-BBBA-71E4EA86E833}" sibTransId="{DE05ADE0-3BD2-4A9D-B9F4-59F0FD4CD62B}"/>
    <dgm:cxn modelId="{305821D6-9E24-471B-8EF0-C09196B4D727}" type="presOf" srcId="{4FEBD9A9-D27A-45DC-B039-520C7348CD11}" destId="{DDD3F1BE-EBBD-4B11-9AED-4AA45FDDE46D}" srcOrd="0" destOrd="0" presId="urn:microsoft.com/office/officeart/2005/8/layout/vList2"/>
    <dgm:cxn modelId="{906E5059-78B5-4058-8260-F351AFC930B1}" type="presParOf" srcId="{8499C6CD-E193-45D3-8661-1DF0848C928E}" destId="{DDD3F1BE-EBBD-4B11-9AED-4AA45FDDE46D}" srcOrd="0" destOrd="0" presId="urn:microsoft.com/office/officeart/2005/8/layout/vList2"/>
    <dgm:cxn modelId="{6AFFA2CA-FECA-4239-A143-BCB2CED1475A}" type="presParOf" srcId="{8499C6CD-E193-45D3-8661-1DF0848C928E}" destId="{84B0093A-988F-4BC3-9B98-5146B0D39986}" srcOrd="1" destOrd="0" presId="urn:microsoft.com/office/officeart/2005/8/layout/vList2"/>
    <dgm:cxn modelId="{6BBE075D-D95E-4C5C-930C-ECAFDCBBDE85}" type="presParOf" srcId="{8499C6CD-E193-45D3-8661-1DF0848C928E}" destId="{3EE9E972-2627-49F3-957B-262FB9328266}" srcOrd="2" destOrd="0" presId="urn:microsoft.com/office/officeart/2005/8/layout/vList2"/>
    <dgm:cxn modelId="{70D0447C-B2F5-48B0-A53B-8697F531D3E0}" type="presParOf" srcId="{8499C6CD-E193-45D3-8661-1DF0848C928E}" destId="{1DA945F2-290A-4740-B4A7-564B0C7F1B98}" srcOrd="3" destOrd="0" presId="urn:microsoft.com/office/officeart/2005/8/layout/vList2"/>
    <dgm:cxn modelId="{91D5741F-2A02-439F-979E-7CA0EDADA5B1}" type="presParOf" srcId="{8499C6CD-E193-45D3-8661-1DF0848C928E}" destId="{4D2A393E-CD3D-4EA0-B46A-678B61027D8F}" srcOrd="4" destOrd="0" presId="urn:microsoft.com/office/officeart/2005/8/layout/vList2"/>
    <dgm:cxn modelId="{CC2DF4D5-9DB9-431F-B7B3-48E5C1D9D48D}" type="presParOf" srcId="{8499C6CD-E193-45D3-8661-1DF0848C928E}" destId="{B683F920-3B6E-417B-8D23-5ECDE6B03588}" srcOrd="5" destOrd="0" presId="urn:microsoft.com/office/officeart/2005/8/layout/vList2"/>
    <dgm:cxn modelId="{253DC9C8-7037-4D75-9714-60788AA786FC}" type="presParOf" srcId="{8499C6CD-E193-45D3-8661-1DF0848C928E}" destId="{E2CC4113-7B5B-4C72-9895-B9B1241199E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6552D0E-79C5-4776-A53A-BAC75F6AB83F}" type="doc">
      <dgm:prSet loTypeId="urn:microsoft.com/office/officeart/2005/8/layout/hierarchy6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111BA9AC-7258-4C33-9FAF-D4303FE3D586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/>
            <a:t>Internamento</a:t>
          </a:r>
        </a:p>
      </dgm:t>
    </dgm:pt>
    <dgm:pt modelId="{C32293B1-C187-425C-BF8B-861B55388F64}" type="parTrans" cxnId="{D31E05A4-40A2-4608-A602-78E035E1B596}">
      <dgm:prSet/>
      <dgm:spPr/>
      <dgm:t>
        <a:bodyPr/>
        <a:lstStyle/>
        <a:p>
          <a:endParaRPr lang="pt-PT"/>
        </a:p>
      </dgm:t>
    </dgm:pt>
    <dgm:pt modelId="{D64A9614-3DE2-4EF7-83D6-B8B7CCC1FFCD}" type="sibTrans" cxnId="{D31E05A4-40A2-4608-A602-78E035E1B596}">
      <dgm:prSet/>
      <dgm:spPr/>
      <dgm:t>
        <a:bodyPr/>
        <a:lstStyle/>
        <a:p>
          <a:endParaRPr lang="pt-PT"/>
        </a:p>
      </dgm:t>
    </dgm:pt>
    <dgm:pt modelId="{F33FFB71-5F88-4510-90E8-9B75CBA803DF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PT"/>
            <a:t>Decorrentes</a:t>
          </a:r>
          <a:br>
            <a:rPr lang="pt-PT"/>
          </a:br>
          <a:endParaRPr lang="pt-PT"/>
        </a:p>
      </dgm:t>
    </dgm:pt>
    <dgm:pt modelId="{9441A1AE-4484-44D8-91B3-506B87B57884}" type="parTrans" cxnId="{F6453EC0-ACF0-4C6C-90B0-91533E39BD18}">
      <dgm:prSet/>
      <dgm:spPr/>
      <dgm:t>
        <a:bodyPr/>
        <a:lstStyle/>
        <a:p>
          <a:endParaRPr lang="pt-PT"/>
        </a:p>
      </dgm:t>
    </dgm:pt>
    <dgm:pt modelId="{F9B9C57B-C517-49C8-AD86-D3F1691A10D4}" type="sibTrans" cxnId="{F6453EC0-ACF0-4C6C-90B0-91533E39BD18}">
      <dgm:prSet/>
      <dgm:spPr/>
      <dgm:t>
        <a:bodyPr/>
        <a:lstStyle/>
        <a:p>
          <a:endParaRPr lang="pt-PT"/>
        </a:p>
      </dgm:t>
    </dgm:pt>
    <dgm:pt modelId="{8E0BF79B-E902-48A9-8BD7-5C860F57B140}">
      <dgm:prSet phldrT="[Texto]"/>
      <dgm:spPr>
        <a:solidFill>
          <a:schemeClr val="accent2"/>
        </a:solidFill>
      </dgm:spPr>
      <dgm:t>
        <a:bodyPr/>
        <a:lstStyle/>
        <a:p>
          <a:r>
            <a:rPr lang="pt-PT"/>
            <a:t>Para o próprio</a:t>
          </a:r>
        </a:p>
      </dgm:t>
    </dgm:pt>
    <dgm:pt modelId="{ED9BEB93-19D8-4E5C-90D1-58D12CEF036A}" type="parTrans" cxnId="{197D24F9-7C84-41C2-A1F2-4BCB5601C219}">
      <dgm:prSet/>
      <dgm:spPr/>
      <dgm:t>
        <a:bodyPr/>
        <a:lstStyle/>
        <a:p>
          <a:endParaRPr lang="pt-PT"/>
        </a:p>
      </dgm:t>
    </dgm:pt>
    <dgm:pt modelId="{D409C88B-9330-40C5-B205-C80DD94E2E76}" type="sibTrans" cxnId="{197D24F9-7C84-41C2-A1F2-4BCB5601C219}">
      <dgm:prSet/>
      <dgm:spPr/>
      <dgm:t>
        <a:bodyPr/>
        <a:lstStyle/>
        <a:p>
          <a:endParaRPr lang="pt-PT"/>
        </a:p>
      </dgm:t>
    </dgm:pt>
    <dgm:pt modelId="{A158E404-B36A-4226-9F18-ED50A0A96E70}">
      <dgm:prSet phldrT="[Texto]"/>
      <dgm:spPr>
        <a:solidFill>
          <a:schemeClr val="accent2"/>
        </a:solidFill>
      </dgm:spPr>
      <dgm:t>
        <a:bodyPr/>
        <a:lstStyle/>
        <a:p>
          <a:r>
            <a:rPr lang="pt-PT"/>
            <a:t>Para o acompanhante</a:t>
          </a:r>
        </a:p>
      </dgm:t>
    </dgm:pt>
    <dgm:pt modelId="{2942B10A-DBA4-4E36-9CF5-8C280B28FF91}" type="parTrans" cxnId="{F248BEE3-4B37-4A5F-A968-4CE3CBE03FCF}">
      <dgm:prSet/>
      <dgm:spPr/>
      <dgm:t>
        <a:bodyPr/>
        <a:lstStyle/>
        <a:p>
          <a:endParaRPr lang="pt-PT"/>
        </a:p>
      </dgm:t>
    </dgm:pt>
    <dgm:pt modelId="{B0C62CDD-BDCB-48A6-B621-2AD50AC3BE4C}" type="sibTrans" cxnId="{F248BEE3-4B37-4A5F-A968-4CE3CBE03FCF}">
      <dgm:prSet/>
      <dgm:spPr/>
      <dgm:t>
        <a:bodyPr/>
        <a:lstStyle/>
        <a:p>
          <a:endParaRPr lang="pt-PT"/>
        </a:p>
      </dgm:t>
    </dgm:pt>
    <dgm:pt modelId="{6CDEA589-3385-4C34-A16A-4B3AC76051BB}" type="pres">
      <dgm:prSet presAssocID="{06552D0E-79C5-4776-A53A-BAC75F6AB83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267EA95-B810-45CF-A201-6914F3FFED69}" type="pres">
      <dgm:prSet presAssocID="{06552D0E-79C5-4776-A53A-BAC75F6AB83F}" presName="hierFlow" presStyleCnt="0"/>
      <dgm:spPr/>
    </dgm:pt>
    <dgm:pt modelId="{09ED8708-3AC4-4FD4-BCD0-26A3C12FD24C}" type="pres">
      <dgm:prSet presAssocID="{06552D0E-79C5-4776-A53A-BAC75F6AB83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A60FA2C-29B9-4BC8-997E-A683139D8992}" type="pres">
      <dgm:prSet presAssocID="{111BA9AC-7258-4C33-9FAF-D4303FE3D586}" presName="Name14" presStyleCnt="0"/>
      <dgm:spPr/>
    </dgm:pt>
    <dgm:pt modelId="{DBD8EECF-2356-49F2-9B72-5E1A9AAD1378}" type="pres">
      <dgm:prSet presAssocID="{111BA9AC-7258-4C33-9FAF-D4303FE3D586}" presName="level1Shape" presStyleLbl="node0" presStyleIdx="0" presStyleCnt="1">
        <dgm:presLayoutVars>
          <dgm:chPref val="3"/>
        </dgm:presLayoutVars>
      </dgm:prSet>
      <dgm:spPr/>
    </dgm:pt>
    <dgm:pt modelId="{4AB10C7D-15A8-4EFF-A9E3-85B03A71F6A4}" type="pres">
      <dgm:prSet presAssocID="{111BA9AC-7258-4C33-9FAF-D4303FE3D586}" presName="hierChild2" presStyleCnt="0"/>
      <dgm:spPr/>
    </dgm:pt>
    <dgm:pt modelId="{AEE05451-6E62-4ADA-A146-A7D4366C9865}" type="pres">
      <dgm:prSet presAssocID="{9441A1AE-4484-44D8-91B3-506B87B57884}" presName="Name19" presStyleLbl="parChTrans1D2" presStyleIdx="0" presStyleCnt="1"/>
      <dgm:spPr/>
    </dgm:pt>
    <dgm:pt modelId="{6EC297A7-E1C1-40E2-ADB1-58FED1407B9C}" type="pres">
      <dgm:prSet presAssocID="{F33FFB71-5F88-4510-90E8-9B75CBA803DF}" presName="Name21" presStyleCnt="0"/>
      <dgm:spPr/>
    </dgm:pt>
    <dgm:pt modelId="{27A0E517-0CB3-4392-B4E9-08BFBE9E293A}" type="pres">
      <dgm:prSet presAssocID="{F33FFB71-5F88-4510-90E8-9B75CBA803DF}" presName="level2Shape" presStyleLbl="node2" presStyleIdx="0" presStyleCnt="1"/>
      <dgm:spPr/>
    </dgm:pt>
    <dgm:pt modelId="{AD5BE765-B7EC-4D43-9AA9-E2F018F15869}" type="pres">
      <dgm:prSet presAssocID="{F33FFB71-5F88-4510-90E8-9B75CBA803DF}" presName="hierChild3" presStyleCnt="0"/>
      <dgm:spPr/>
    </dgm:pt>
    <dgm:pt modelId="{2A89A864-25A6-4840-991D-D5D985FDAB31}" type="pres">
      <dgm:prSet presAssocID="{ED9BEB93-19D8-4E5C-90D1-58D12CEF036A}" presName="Name19" presStyleLbl="parChTrans1D3" presStyleIdx="0" presStyleCnt="2"/>
      <dgm:spPr/>
    </dgm:pt>
    <dgm:pt modelId="{1E642D02-F935-43BB-8804-2C2F7999BC0C}" type="pres">
      <dgm:prSet presAssocID="{8E0BF79B-E902-48A9-8BD7-5C860F57B140}" presName="Name21" presStyleCnt="0"/>
      <dgm:spPr/>
    </dgm:pt>
    <dgm:pt modelId="{B9BEBFEB-01B7-44B9-8EFF-95E1AAAD5196}" type="pres">
      <dgm:prSet presAssocID="{8E0BF79B-E902-48A9-8BD7-5C860F57B140}" presName="level2Shape" presStyleLbl="node3" presStyleIdx="0" presStyleCnt="2"/>
      <dgm:spPr/>
    </dgm:pt>
    <dgm:pt modelId="{3B495028-9416-44A2-A200-ED6F654250AD}" type="pres">
      <dgm:prSet presAssocID="{8E0BF79B-E902-48A9-8BD7-5C860F57B140}" presName="hierChild3" presStyleCnt="0"/>
      <dgm:spPr/>
    </dgm:pt>
    <dgm:pt modelId="{C5FAC4A0-9610-4D51-81F2-39D5ABE5DF31}" type="pres">
      <dgm:prSet presAssocID="{2942B10A-DBA4-4E36-9CF5-8C280B28FF91}" presName="Name19" presStyleLbl="parChTrans1D3" presStyleIdx="1" presStyleCnt="2"/>
      <dgm:spPr/>
    </dgm:pt>
    <dgm:pt modelId="{FAC49604-9C4C-4605-85F4-AC1C695BE91A}" type="pres">
      <dgm:prSet presAssocID="{A158E404-B36A-4226-9F18-ED50A0A96E70}" presName="Name21" presStyleCnt="0"/>
      <dgm:spPr/>
    </dgm:pt>
    <dgm:pt modelId="{F29FB337-E418-41CE-8EE4-5CD28BF61332}" type="pres">
      <dgm:prSet presAssocID="{A158E404-B36A-4226-9F18-ED50A0A96E70}" presName="level2Shape" presStyleLbl="node3" presStyleIdx="1" presStyleCnt="2"/>
      <dgm:spPr/>
    </dgm:pt>
    <dgm:pt modelId="{3313CAC2-9A67-4961-9337-388904506C0E}" type="pres">
      <dgm:prSet presAssocID="{A158E404-B36A-4226-9F18-ED50A0A96E70}" presName="hierChild3" presStyleCnt="0"/>
      <dgm:spPr/>
    </dgm:pt>
    <dgm:pt modelId="{62B1BF2C-2AF0-432E-8112-756ABE4848E0}" type="pres">
      <dgm:prSet presAssocID="{06552D0E-79C5-4776-A53A-BAC75F6AB83F}" presName="bgShapesFlow" presStyleCnt="0"/>
      <dgm:spPr/>
    </dgm:pt>
  </dgm:ptLst>
  <dgm:cxnLst>
    <dgm:cxn modelId="{EF5EE722-CCD2-44B1-BC13-E4AECF7B1115}" type="presOf" srcId="{06552D0E-79C5-4776-A53A-BAC75F6AB83F}" destId="{6CDEA589-3385-4C34-A16A-4B3AC76051BB}" srcOrd="0" destOrd="0" presId="urn:microsoft.com/office/officeart/2005/8/layout/hierarchy6"/>
    <dgm:cxn modelId="{9D92F227-713A-456B-B64E-DFA06ED66A12}" type="presOf" srcId="{8E0BF79B-E902-48A9-8BD7-5C860F57B140}" destId="{B9BEBFEB-01B7-44B9-8EFF-95E1AAAD5196}" srcOrd="0" destOrd="0" presId="urn:microsoft.com/office/officeart/2005/8/layout/hierarchy6"/>
    <dgm:cxn modelId="{41405B2D-C30E-46B6-BEEC-E5C27B2ED895}" type="presOf" srcId="{111BA9AC-7258-4C33-9FAF-D4303FE3D586}" destId="{DBD8EECF-2356-49F2-9B72-5E1A9AAD1378}" srcOrd="0" destOrd="0" presId="urn:microsoft.com/office/officeart/2005/8/layout/hierarchy6"/>
    <dgm:cxn modelId="{94B91B58-6745-41C3-B186-1D504B972D52}" type="presOf" srcId="{ED9BEB93-19D8-4E5C-90D1-58D12CEF036A}" destId="{2A89A864-25A6-4840-991D-D5D985FDAB31}" srcOrd="0" destOrd="0" presId="urn:microsoft.com/office/officeart/2005/8/layout/hierarchy6"/>
    <dgm:cxn modelId="{904D39A1-4D44-47E6-B180-2752D24817BE}" type="presOf" srcId="{F33FFB71-5F88-4510-90E8-9B75CBA803DF}" destId="{27A0E517-0CB3-4392-B4E9-08BFBE9E293A}" srcOrd="0" destOrd="0" presId="urn:microsoft.com/office/officeart/2005/8/layout/hierarchy6"/>
    <dgm:cxn modelId="{D31E05A4-40A2-4608-A602-78E035E1B596}" srcId="{06552D0E-79C5-4776-A53A-BAC75F6AB83F}" destId="{111BA9AC-7258-4C33-9FAF-D4303FE3D586}" srcOrd="0" destOrd="0" parTransId="{C32293B1-C187-425C-BF8B-861B55388F64}" sibTransId="{D64A9614-3DE2-4EF7-83D6-B8B7CCC1FFCD}"/>
    <dgm:cxn modelId="{3FB7BFB9-5A42-48F4-A834-7B7CFC15DCE1}" type="presOf" srcId="{2942B10A-DBA4-4E36-9CF5-8C280B28FF91}" destId="{C5FAC4A0-9610-4D51-81F2-39D5ABE5DF31}" srcOrd="0" destOrd="0" presId="urn:microsoft.com/office/officeart/2005/8/layout/hierarchy6"/>
    <dgm:cxn modelId="{F6453EC0-ACF0-4C6C-90B0-91533E39BD18}" srcId="{111BA9AC-7258-4C33-9FAF-D4303FE3D586}" destId="{F33FFB71-5F88-4510-90E8-9B75CBA803DF}" srcOrd="0" destOrd="0" parTransId="{9441A1AE-4484-44D8-91B3-506B87B57884}" sibTransId="{F9B9C57B-C517-49C8-AD86-D3F1691A10D4}"/>
    <dgm:cxn modelId="{2A6280C0-D7A1-43AB-9462-9CE39A392872}" type="presOf" srcId="{9441A1AE-4484-44D8-91B3-506B87B57884}" destId="{AEE05451-6E62-4ADA-A146-A7D4366C9865}" srcOrd="0" destOrd="0" presId="urn:microsoft.com/office/officeart/2005/8/layout/hierarchy6"/>
    <dgm:cxn modelId="{423114C9-3FE2-485F-94C3-AE3EDC8008C1}" type="presOf" srcId="{A158E404-B36A-4226-9F18-ED50A0A96E70}" destId="{F29FB337-E418-41CE-8EE4-5CD28BF61332}" srcOrd="0" destOrd="0" presId="urn:microsoft.com/office/officeart/2005/8/layout/hierarchy6"/>
    <dgm:cxn modelId="{F248BEE3-4B37-4A5F-A968-4CE3CBE03FCF}" srcId="{F33FFB71-5F88-4510-90E8-9B75CBA803DF}" destId="{A158E404-B36A-4226-9F18-ED50A0A96E70}" srcOrd="1" destOrd="0" parTransId="{2942B10A-DBA4-4E36-9CF5-8C280B28FF91}" sibTransId="{B0C62CDD-BDCB-48A6-B621-2AD50AC3BE4C}"/>
    <dgm:cxn modelId="{197D24F9-7C84-41C2-A1F2-4BCB5601C219}" srcId="{F33FFB71-5F88-4510-90E8-9B75CBA803DF}" destId="{8E0BF79B-E902-48A9-8BD7-5C860F57B140}" srcOrd="0" destOrd="0" parTransId="{ED9BEB93-19D8-4E5C-90D1-58D12CEF036A}" sibTransId="{D409C88B-9330-40C5-B205-C80DD94E2E76}"/>
    <dgm:cxn modelId="{DBCF6249-2988-403F-BE27-824535E850D0}" type="presParOf" srcId="{6CDEA589-3385-4C34-A16A-4B3AC76051BB}" destId="{F267EA95-B810-45CF-A201-6914F3FFED69}" srcOrd="0" destOrd="0" presId="urn:microsoft.com/office/officeart/2005/8/layout/hierarchy6"/>
    <dgm:cxn modelId="{47695A8A-B505-4525-862C-8DA79D99A2BD}" type="presParOf" srcId="{F267EA95-B810-45CF-A201-6914F3FFED69}" destId="{09ED8708-3AC4-4FD4-BCD0-26A3C12FD24C}" srcOrd="0" destOrd="0" presId="urn:microsoft.com/office/officeart/2005/8/layout/hierarchy6"/>
    <dgm:cxn modelId="{F5ECE870-185C-4CA1-990D-C5418F8A7FD6}" type="presParOf" srcId="{09ED8708-3AC4-4FD4-BCD0-26A3C12FD24C}" destId="{5A60FA2C-29B9-4BC8-997E-A683139D8992}" srcOrd="0" destOrd="0" presId="urn:microsoft.com/office/officeart/2005/8/layout/hierarchy6"/>
    <dgm:cxn modelId="{3A0D8C50-94E9-4192-AFD4-05C4FFC674FA}" type="presParOf" srcId="{5A60FA2C-29B9-4BC8-997E-A683139D8992}" destId="{DBD8EECF-2356-49F2-9B72-5E1A9AAD1378}" srcOrd="0" destOrd="0" presId="urn:microsoft.com/office/officeart/2005/8/layout/hierarchy6"/>
    <dgm:cxn modelId="{D7563FA4-832A-4A75-AA0A-B880DA24AE44}" type="presParOf" srcId="{5A60FA2C-29B9-4BC8-997E-A683139D8992}" destId="{4AB10C7D-15A8-4EFF-A9E3-85B03A71F6A4}" srcOrd="1" destOrd="0" presId="urn:microsoft.com/office/officeart/2005/8/layout/hierarchy6"/>
    <dgm:cxn modelId="{BC924678-7D64-4D3A-BBD7-41BC8CC46ACA}" type="presParOf" srcId="{4AB10C7D-15A8-4EFF-A9E3-85B03A71F6A4}" destId="{AEE05451-6E62-4ADA-A146-A7D4366C9865}" srcOrd="0" destOrd="0" presId="urn:microsoft.com/office/officeart/2005/8/layout/hierarchy6"/>
    <dgm:cxn modelId="{CA629239-D0F2-48BA-A473-9BBD4C70A85D}" type="presParOf" srcId="{4AB10C7D-15A8-4EFF-A9E3-85B03A71F6A4}" destId="{6EC297A7-E1C1-40E2-ADB1-58FED1407B9C}" srcOrd="1" destOrd="0" presId="urn:microsoft.com/office/officeart/2005/8/layout/hierarchy6"/>
    <dgm:cxn modelId="{F8C20278-8A34-4E85-8939-1296EDDD8BDC}" type="presParOf" srcId="{6EC297A7-E1C1-40E2-ADB1-58FED1407B9C}" destId="{27A0E517-0CB3-4392-B4E9-08BFBE9E293A}" srcOrd="0" destOrd="0" presId="urn:microsoft.com/office/officeart/2005/8/layout/hierarchy6"/>
    <dgm:cxn modelId="{9078852A-7E29-4D45-A73C-0A06EA3B9BFB}" type="presParOf" srcId="{6EC297A7-E1C1-40E2-ADB1-58FED1407B9C}" destId="{AD5BE765-B7EC-4D43-9AA9-E2F018F15869}" srcOrd="1" destOrd="0" presId="urn:microsoft.com/office/officeart/2005/8/layout/hierarchy6"/>
    <dgm:cxn modelId="{3A89DB5F-C40D-4E57-9906-E63A4E27BB2A}" type="presParOf" srcId="{AD5BE765-B7EC-4D43-9AA9-E2F018F15869}" destId="{2A89A864-25A6-4840-991D-D5D985FDAB31}" srcOrd="0" destOrd="0" presId="urn:microsoft.com/office/officeart/2005/8/layout/hierarchy6"/>
    <dgm:cxn modelId="{250CFC3D-DC39-4C43-9457-A00A8B280E5E}" type="presParOf" srcId="{AD5BE765-B7EC-4D43-9AA9-E2F018F15869}" destId="{1E642D02-F935-43BB-8804-2C2F7999BC0C}" srcOrd="1" destOrd="0" presId="urn:microsoft.com/office/officeart/2005/8/layout/hierarchy6"/>
    <dgm:cxn modelId="{5DBFE195-3CF7-4381-9649-B808A9A03453}" type="presParOf" srcId="{1E642D02-F935-43BB-8804-2C2F7999BC0C}" destId="{B9BEBFEB-01B7-44B9-8EFF-95E1AAAD5196}" srcOrd="0" destOrd="0" presId="urn:microsoft.com/office/officeart/2005/8/layout/hierarchy6"/>
    <dgm:cxn modelId="{878BE676-C9D3-43E7-90B3-0DFAF74A3F67}" type="presParOf" srcId="{1E642D02-F935-43BB-8804-2C2F7999BC0C}" destId="{3B495028-9416-44A2-A200-ED6F654250AD}" srcOrd="1" destOrd="0" presId="urn:microsoft.com/office/officeart/2005/8/layout/hierarchy6"/>
    <dgm:cxn modelId="{D858B466-0AE7-47FE-AD3B-67C1C4EF02FE}" type="presParOf" srcId="{AD5BE765-B7EC-4D43-9AA9-E2F018F15869}" destId="{C5FAC4A0-9610-4D51-81F2-39D5ABE5DF31}" srcOrd="2" destOrd="0" presId="urn:microsoft.com/office/officeart/2005/8/layout/hierarchy6"/>
    <dgm:cxn modelId="{1904F605-81D2-4C3D-8ED9-5306A2772650}" type="presParOf" srcId="{AD5BE765-B7EC-4D43-9AA9-E2F018F15869}" destId="{FAC49604-9C4C-4605-85F4-AC1C695BE91A}" srcOrd="3" destOrd="0" presId="urn:microsoft.com/office/officeart/2005/8/layout/hierarchy6"/>
    <dgm:cxn modelId="{9EF21ACF-7CA2-4114-B774-7DAD26C5D3B9}" type="presParOf" srcId="{FAC49604-9C4C-4605-85F4-AC1C695BE91A}" destId="{F29FB337-E418-41CE-8EE4-5CD28BF61332}" srcOrd="0" destOrd="0" presId="urn:microsoft.com/office/officeart/2005/8/layout/hierarchy6"/>
    <dgm:cxn modelId="{7178CCA1-D6A9-40EF-BED5-4E8EB111AEAC}" type="presParOf" srcId="{FAC49604-9C4C-4605-85F4-AC1C695BE91A}" destId="{3313CAC2-9A67-4961-9337-388904506C0E}" srcOrd="1" destOrd="0" presId="urn:microsoft.com/office/officeart/2005/8/layout/hierarchy6"/>
    <dgm:cxn modelId="{F6541C2B-9A2B-47B9-B032-AC62874EA01A}" type="presParOf" srcId="{6CDEA589-3385-4C34-A16A-4B3AC76051BB}" destId="{62B1BF2C-2AF0-432E-8112-756ABE4848E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6FA0152-402E-4286-BB6B-23AF8ABCCFAF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B40EF034-E219-4D24-9CF4-6FBCF780239F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PT" b="1"/>
            <a:t>Com alta clínica</a:t>
          </a:r>
          <a:endParaRPr lang="pt-PT"/>
        </a:p>
      </dgm:t>
    </dgm:pt>
    <dgm:pt modelId="{258FE6B2-FAA9-4618-BEB9-A48C754FC048}" type="parTrans" cxnId="{089C7A9F-1DB1-4407-BC59-D8F39CA7DEFF}">
      <dgm:prSet/>
      <dgm:spPr/>
      <dgm:t>
        <a:bodyPr/>
        <a:lstStyle/>
        <a:p>
          <a:endParaRPr lang="pt-PT"/>
        </a:p>
      </dgm:t>
    </dgm:pt>
    <dgm:pt modelId="{8AD0AF41-28C3-4462-A441-6B605DBE954D}" type="sibTrans" cxnId="{089C7A9F-1DB1-4407-BC59-D8F39CA7DEFF}">
      <dgm:prSet/>
      <dgm:spPr/>
      <dgm:t>
        <a:bodyPr/>
        <a:lstStyle/>
        <a:p>
          <a:endParaRPr lang="pt-PT"/>
        </a:p>
      </dgm:t>
    </dgm:pt>
    <dgm:pt modelId="{082AEB91-C64E-4DB9-AAAF-D268EFDC5F67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PT"/>
            <a:t>Os campos Alta e Detalhes da Alta surgem automaticamente preenchidos</a:t>
          </a:r>
        </a:p>
      </dgm:t>
    </dgm:pt>
    <dgm:pt modelId="{85E1B89F-0229-4A8B-BD65-033637C4C97F}" type="parTrans" cxnId="{28B7F8E2-15E2-4A02-BC3F-FBA588FE8E41}">
      <dgm:prSet/>
      <dgm:spPr/>
      <dgm:t>
        <a:bodyPr/>
        <a:lstStyle/>
        <a:p>
          <a:endParaRPr lang="pt-PT"/>
        </a:p>
      </dgm:t>
    </dgm:pt>
    <dgm:pt modelId="{98EBB94E-F877-46CB-B9EC-EBF6B076C2DB}" type="sibTrans" cxnId="{28B7F8E2-15E2-4A02-BC3F-FBA588FE8E41}">
      <dgm:prSet/>
      <dgm:spPr/>
      <dgm:t>
        <a:bodyPr/>
        <a:lstStyle/>
        <a:p>
          <a:endParaRPr lang="pt-PT"/>
        </a:p>
      </dgm:t>
    </dgm:pt>
    <dgm:pt modelId="{F96F138A-E6AA-423C-9D48-BC8BAA87F49D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PT"/>
            <a:t>Apenas necessário preencher os campos Saída do Serviço</a:t>
          </a:r>
        </a:p>
      </dgm:t>
    </dgm:pt>
    <dgm:pt modelId="{6A43C640-6078-4123-A08B-5D54450D1004}" type="parTrans" cxnId="{8A0DCDAF-3252-43C8-8FB3-F3615EA81EBE}">
      <dgm:prSet/>
      <dgm:spPr/>
      <dgm:t>
        <a:bodyPr/>
        <a:lstStyle/>
        <a:p>
          <a:endParaRPr lang="pt-PT"/>
        </a:p>
      </dgm:t>
    </dgm:pt>
    <dgm:pt modelId="{B49A50B0-3A8F-47A6-A27F-4E95A28C09C7}" type="sibTrans" cxnId="{8A0DCDAF-3252-43C8-8FB3-F3615EA81EBE}">
      <dgm:prSet/>
      <dgm:spPr/>
      <dgm:t>
        <a:bodyPr/>
        <a:lstStyle/>
        <a:p>
          <a:endParaRPr lang="pt-PT"/>
        </a:p>
      </dgm:t>
    </dgm:pt>
    <dgm:pt modelId="{67591A82-937C-4B72-AAEB-50A2AFDE45E8}">
      <dgm:prSet/>
      <dgm:spPr>
        <a:solidFill>
          <a:schemeClr val="accent2"/>
        </a:solidFill>
      </dgm:spPr>
      <dgm:t>
        <a:bodyPr/>
        <a:lstStyle/>
        <a:p>
          <a:r>
            <a:rPr lang="pt-PT" b="1"/>
            <a:t>Sem alta clínica</a:t>
          </a:r>
        </a:p>
      </dgm:t>
    </dgm:pt>
    <dgm:pt modelId="{9FF08D4D-8BF2-4F2F-A7FF-13DD5D21DCA8}" type="parTrans" cxnId="{3B68BF7C-F462-4D03-B1E8-BC17B86A74C0}">
      <dgm:prSet/>
      <dgm:spPr/>
      <dgm:t>
        <a:bodyPr/>
        <a:lstStyle/>
        <a:p>
          <a:endParaRPr lang="pt-PT"/>
        </a:p>
      </dgm:t>
    </dgm:pt>
    <dgm:pt modelId="{6D27087B-8073-48E0-81CB-9AECA662CAB4}" type="sibTrans" cxnId="{3B68BF7C-F462-4D03-B1E8-BC17B86A74C0}">
      <dgm:prSet/>
      <dgm:spPr/>
      <dgm:t>
        <a:bodyPr/>
        <a:lstStyle/>
        <a:p>
          <a:endParaRPr lang="pt-PT"/>
        </a:p>
      </dgm:t>
    </dgm:pt>
    <dgm:pt modelId="{AB2E6F30-8E36-48B8-8E6C-64D3C4F4F923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pt-PT"/>
            <a:t>Necessário preencher os campos Saída do Serviço, Alta e Detalhes da Alta</a:t>
          </a:r>
        </a:p>
      </dgm:t>
    </dgm:pt>
    <dgm:pt modelId="{E421CC88-6EFE-4E31-B271-5DD3B153C44D}" type="parTrans" cxnId="{3DE2BD1F-1639-46B2-9544-4358DE2810A8}">
      <dgm:prSet/>
      <dgm:spPr/>
      <dgm:t>
        <a:bodyPr/>
        <a:lstStyle/>
        <a:p>
          <a:endParaRPr lang="pt-PT"/>
        </a:p>
      </dgm:t>
    </dgm:pt>
    <dgm:pt modelId="{5B80AF42-0CF4-4098-93FA-62C581D3F1A7}" type="sibTrans" cxnId="{3DE2BD1F-1639-46B2-9544-4358DE2810A8}">
      <dgm:prSet/>
      <dgm:spPr/>
      <dgm:t>
        <a:bodyPr/>
        <a:lstStyle/>
        <a:p>
          <a:endParaRPr lang="pt-PT"/>
        </a:p>
      </dgm:t>
    </dgm:pt>
    <dgm:pt modelId="{BE28983C-A919-47AB-9148-7CA5DE896540}" type="pres">
      <dgm:prSet presAssocID="{76FA0152-402E-4286-BB6B-23AF8ABCCFAF}" presName="linear" presStyleCnt="0">
        <dgm:presLayoutVars>
          <dgm:dir/>
          <dgm:animLvl val="lvl"/>
          <dgm:resizeHandles val="exact"/>
        </dgm:presLayoutVars>
      </dgm:prSet>
      <dgm:spPr/>
    </dgm:pt>
    <dgm:pt modelId="{78CB5498-FDD1-4204-A40D-3034601D0AA0}" type="pres">
      <dgm:prSet presAssocID="{B40EF034-E219-4D24-9CF4-6FBCF780239F}" presName="parentLin" presStyleCnt="0"/>
      <dgm:spPr/>
    </dgm:pt>
    <dgm:pt modelId="{91E97EC9-2256-4701-A228-ECA186D9CBF1}" type="pres">
      <dgm:prSet presAssocID="{B40EF034-E219-4D24-9CF4-6FBCF780239F}" presName="parentLeftMargin" presStyleLbl="node1" presStyleIdx="0" presStyleCnt="2"/>
      <dgm:spPr/>
    </dgm:pt>
    <dgm:pt modelId="{FB4E399B-F9B4-4BB8-912C-728691E25EBE}" type="pres">
      <dgm:prSet presAssocID="{B40EF034-E219-4D24-9CF4-6FBCF780239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B9F5D23-0195-434B-A726-71C90E284E3B}" type="pres">
      <dgm:prSet presAssocID="{B40EF034-E219-4D24-9CF4-6FBCF780239F}" presName="negativeSpace" presStyleCnt="0"/>
      <dgm:spPr/>
    </dgm:pt>
    <dgm:pt modelId="{001E2DA0-9EFE-4066-B0F9-570D94EBA0F9}" type="pres">
      <dgm:prSet presAssocID="{B40EF034-E219-4D24-9CF4-6FBCF780239F}" presName="childText" presStyleLbl="conFgAcc1" presStyleIdx="0" presStyleCnt="2">
        <dgm:presLayoutVars>
          <dgm:bulletEnabled val="1"/>
        </dgm:presLayoutVars>
      </dgm:prSet>
      <dgm:spPr/>
    </dgm:pt>
    <dgm:pt modelId="{90759B0C-1D18-481D-B94B-77965100276D}" type="pres">
      <dgm:prSet presAssocID="{8AD0AF41-28C3-4462-A441-6B605DBE954D}" presName="spaceBetweenRectangles" presStyleCnt="0"/>
      <dgm:spPr/>
    </dgm:pt>
    <dgm:pt modelId="{C225B958-372E-4291-8D57-44F9B36A1D9C}" type="pres">
      <dgm:prSet presAssocID="{67591A82-937C-4B72-AAEB-50A2AFDE45E8}" presName="parentLin" presStyleCnt="0"/>
      <dgm:spPr/>
    </dgm:pt>
    <dgm:pt modelId="{9E53C617-CF77-4264-AFF3-D4C2573936A1}" type="pres">
      <dgm:prSet presAssocID="{67591A82-937C-4B72-AAEB-50A2AFDE45E8}" presName="parentLeftMargin" presStyleLbl="node1" presStyleIdx="0" presStyleCnt="2"/>
      <dgm:spPr/>
    </dgm:pt>
    <dgm:pt modelId="{43F18D07-1A8E-4ED2-B1B4-6CCAE0D81243}" type="pres">
      <dgm:prSet presAssocID="{67591A82-937C-4B72-AAEB-50A2AFDE45E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60BD305-8B90-4010-BEF9-0E2489A6D445}" type="pres">
      <dgm:prSet presAssocID="{67591A82-937C-4B72-AAEB-50A2AFDE45E8}" presName="negativeSpace" presStyleCnt="0"/>
      <dgm:spPr/>
    </dgm:pt>
    <dgm:pt modelId="{6FB95BB9-921A-41B6-BF97-A1452181A0C9}" type="pres">
      <dgm:prSet presAssocID="{67591A82-937C-4B72-AAEB-50A2AFDE45E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DFB8C07-F504-472A-B6EB-FBCDAE590694}" type="presOf" srcId="{AB2E6F30-8E36-48B8-8E6C-64D3C4F4F923}" destId="{6FB95BB9-921A-41B6-BF97-A1452181A0C9}" srcOrd="0" destOrd="0" presId="urn:microsoft.com/office/officeart/2005/8/layout/list1"/>
    <dgm:cxn modelId="{3DE2BD1F-1639-46B2-9544-4358DE2810A8}" srcId="{67591A82-937C-4B72-AAEB-50A2AFDE45E8}" destId="{AB2E6F30-8E36-48B8-8E6C-64D3C4F4F923}" srcOrd="0" destOrd="0" parTransId="{E421CC88-6EFE-4E31-B271-5DD3B153C44D}" sibTransId="{5B80AF42-0CF4-4098-93FA-62C581D3F1A7}"/>
    <dgm:cxn modelId="{9962E84A-4445-4A55-9010-D2C7AC131AB4}" type="presOf" srcId="{67591A82-937C-4B72-AAEB-50A2AFDE45E8}" destId="{43F18D07-1A8E-4ED2-B1B4-6CCAE0D81243}" srcOrd="1" destOrd="0" presId="urn:microsoft.com/office/officeart/2005/8/layout/list1"/>
    <dgm:cxn modelId="{DEEDCC4D-39B6-4C57-9C14-9BD64110D453}" type="presOf" srcId="{76FA0152-402E-4286-BB6B-23AF8ABCCFAF}" destId="{BE28983C-A919-47AB-9148-7CA5DE896540}" srcOrd="0" destOrd="0" presId="urn:microsoft.com/office/officeart/2005/8/layout/list1"/>
    <dgm:cxn modelId="{3B68BF7C-F462-4D03-B1E8-BC17B86A74C0}" srcId="{76FA0152-402E-4286-BB6B-23AF8ABCCFAF}" destId="{67591A82-937C-4B72-AAEB-50A2AFDE45E8}" srcOrd="1" destOrd="0" parTransId="{9FF08D4D-8BF2-4F2F-A7FF-13DD5D21DCA8}" sibTransId="{6D27087B-8073-48E0-81CB-9AECA662CAB4}"/>
    <dgm:cxn modelId="{8B68B984-CAF0-4A7B-93EC-C034F4E3BEE5}" type="presOf" srcId="{082AEB91-C64E-4DB9-AAAF-D268EFDC5F67}" destId="{001E2DA0-9EFE-4066-B0F9-570D94EBA0F9}" srcOrd="0" destOrd="0" presId="urn:microsoft.com/office/officeart/2005/8/layout/list1"/>
    <dgm:cxn modelId="{089C7A9F-1DB1-4407-BC59-D8F39CA7DEFF}" srcId="{76FA0152-402E-4286-BB6B-23AF8ABCCFAF}" destId="{B40EF034-E219-4D24-9CF4-6FBCF780239F}" srcOrd="0" destOrd="0" parTransId="{258FE6B2-FAA9-4618-BEB9-A48C754FC048}" sibTransId="{8AD0AF41-28C3-4462-A441-6B605DBE954D}"/>
    <dgm:cxn modelId="{271155A6-40D0-4D30-87CB-21E606D44591}" type="presOf" srcId="{67591A82-937C-4B72-AAEB-50A2AFDE45E8}" destId="{9E53C617-CF77-4264-AFF3-D4C2573936A1}" srcOrd="0" destOrd="0" presId="urn:microsoft.com/office/officeart/2005/8/layout/list1"/>
    <dgm:cxn modelId="{8A0DCDAF-3252-43C8-8FB3-F3615EA81EBE}" srcId="{B40EF034-E219-4D24-9CF4-6FBCF780239F}" destId="{F96F138A-E6AA-423C-9D48-BC8BAA87F49D}" srcOrd="1" destOrd="0" parTransId="{6A43C640-6078-4123-A08B-5D54450D1004}" sibTransId="{B49A50B0-3A8F-47A6-A27F-4E95A28C09C7}"/>
    <dgm:cxn modelId="{28B7F8E2-15E2-4A02-BC3F-FBA588FE8E41}" srcId="{B40EF034-E219-4D24-9CF4-6FBCF780239F}" destId="{082AEB91-C64E-4DB9-AAAF-D268EFDC5F67}" srcOrd="0" destOrd="0" parTransId="{85E1B89F-0229-4A8B-BD65-033637C4C97F}" sibTransId="{98EBB94E-F877-46CB-B9EC-EBF6B076C2DB}"/>
    <dgm:cxn modelId="{50C5D5F6-D60D-4243-98C9-8C29B00D551F}" type="presOf" srcId="{F96F138A-E6AA-423C-9D48-BC8BAA87F49D}" destId="{001E2DA0-9EFE-4066-B0F9-570D94EBA0F9}" srcOrd="0" destOrd="1" presId="urn:microsoft.com/office/officeart/2005/8/layout/list1"/>
    <dgm:cxn modelId="{E7B48AF8-98D0-4051-A091-0FCDB160515F}" type="presOf" srcId="{B40EF034-E219-4D24-9CF4-6FBCF780239F}" destId="{91E97EC9-2256-4701-A228-ECA186D9CBF1}" srcOrd="0" destOrd="0" presId="urn:microsoft.com/office/officeart/2005/8/layout/list1"/>
    <dgm:cxn modelId="{DF1EF4FA-0F8F-4870-9EC9-4088581B05EB}" type="presOf" srcId="{B40EF034-E219-4D24-9CF4-6FBCF780239F}" destId="{FB4E399B-F9B4-4BB8-912C-728691E25EBE}" srcOrd="1" destOrd="0" presId="urn:microsoft.com/office/officeart/2005/8/layout/list1"/>
    <dgm:cxn modelId="{DE9BA227-8FCF-4623-AB46-504BD7193282}" type="presParOf" srcId="{BE28983C-A919-47AB-9148-7CA5DE896540}" destId="{78CB5498-FDD1-4204-A40D-3034601D0AA0}" srcOrd="0" destOrd="0" presId="urn:microsoft.com/office/officeart/2005/8/layout/list1"/>
    <dgm:cxn modelId="{9617DD95-D8D0-4238-8CC6-15DB0A8CA42F}" type="presParOf" srcId="{78CB5498-FDD1-4204-A40D-3034601D0AA0}" destId="{91E97EC9-2256-4701-A228-ECA186D9CBF1}" srcOrd="0" destOrd="0" presId="urn:microsoft.com/office/officeart/2005/8/layout/list1"/>
    <dgm:cxn modelId="{66E0B599-533F-4AE6-9B4A-19BA3F6ACF06}" type="presParOf" srcId="{78CB5498-FDD1-4204-A40D-3034601D0AA0}" destId="{FB4E399B-F9B4-4BB8-912C-728691E25EBE}" srcOrd="1" destOrd="0" presId="urn:microsoft.com/office/officeart/2005/8/layout/list1"/>
    <dgm:cxn modelId="{2CE5D5EB-5CB8-4091-85FF-2FEFD328558C}" type="presParOf" srcId="{BE28983C-A919-47AB-9148-7CA5DE896540}" destId="{CB9F5D23-0195-434B-A726-71C90E284E3B}" srcOrd="1" destOrd="0" presId="urn:microsoft.com/office/officeart/2005/8/layout/list1"/>
    <dgm:cxn modelId="{EB663546-0060-4246-AD25-49F1252BDA1D}" type="presParOf" srcId="{BE28983C-A919-47AB-9148-7CA5DE896540}" destId="{001E2DA0-9EFE-4066-B0F9-570D94EBA0F9}" srcOrd="2" destOrd="0" presId="urn:microsoft.com/office/officeart/2005/8/layout/list1"/>
    <dgm:cxn modelId="{DE3E95C6-3B6C-4EE2-8654-85BAECA6898C}" type="presParOf" srcId="{BE28983C-A919-47AB-9148-7CA5DE896540}" destId="{90759B0C-1D18-481D-B94B-77965100276D}" srcOrd="3" destOrd="0" presId="urn:microsoft.com/office/officeart/2005/8/layout/list1"/>
    <dgm:cxn modelId="{B7D5A8B4-5055-488E-BB02-3C9066D81702}" type="presParOf" srcId="{BE28983C-A919-47AB-9148-7CA5DE896540}" destId="{C225B958-372E-4291-8D57-44F9B36A1D9C}" srcOrd="4" destOrd="0" presId="urn:microsoft.com/office/officeart/2005/8/layout/list1"/>
    <dgm:cxn modelId="{2A8D8247-7072-4E86-8F85-48AC0448B1D0}" type="presParOf" srcId="{C225B958-372E-4291-8D57-44F9B36A1D9C}" destId="{9E53C617-CF77-4264-AFF3-D4C2573936A1}" srcOrd="0" destOrd="0" presId="urn:microsoft.com/office/officeart/2005/8/layout/list1"/>
    <dgm:cxn modelId="{031D91D3-2D19-477A-8691-A5EC249C1A9A}" type="presParOf" srcId="{C225B958-372E-4291-8D57-44F9B36A1D9C}" destId="{43F18D07-1A8E-4ED2-B1B4-6CCAE0D81243}" srcOrd="1" destOrd="0" presId="urn:microsoft.com/office/officeart/2005/8/layout/list1"/>
    <dgm:cxn modelId="{EE313DE5-1018-4690-BBE6-2F7D85CDD039}" type="presParOf" srcId="{BE28983C-A919-47AB-9148-7CA5DE896540}" destId="{E60BD305-8B90-4010-BEF9-0E2489A6D445}" srcOrd="5" destOrd="0" presId="urn:microsoft.com/office/officeart/2005/8/layout/list1"/>
    <dgm:cxn modelId="{A1D4AAA7-1BC9-49F8-BD94-CDAAA2C27D80}" type="presParOf" srcId="{BE28983C-A919-47AB-9148-7CA5DE896540}" destId="{6FB95BB9-921A-41B6-BF97-A1452181A0C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7C5150A-894C-4EA2-9B2D-9D734B4EF3A5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2ADC34B-2A44-4E9C-94C8-B87D7FBA4B63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pt-PT" sz="1400"/>
            <a:t>Efetuar pesquisar do internamento da mãe.</a:t>
          </a:r>
        </a:p>
      </dgm:t>
    </dgm:pt>
    <dgm:pt modelId="{37CE22AD-3376-46D4-8EED-9E1667624CC1}" type="parTrans" cxnId="{2B4C17CB-6D51-4288-A5ED-801ABC1BF4C1}">
      <dgm:prSet/>
      <dgm:spPr/>
      <dgm:t>
        <a:bodyPr/>
        <a:lstStyle/>
        <a:p>
          <a:endParaRPr lang="pt-PT" sz="2000"/>
        </a:p>
      </dgm:t>
    </dgm:pt>
    <dgm:pt modelId="{B2AC29DB-6FA0-4154-868D-C102EC8358F9}" type="sibTrans" cxnId="{2B4C17CB-6D51-4288-A5ED-801ABC1BF4C1}">
      <dgm:prSet/>
      <dgm:spPr/>
      <dgm:t>
        <a:bodyPr/>
        <a:lstStyle/>
        <a:p>
          <a:endParaRPr lang="pt-PT" sz="2000"/>
        </a:p>
      </dgm:t>
    </dgm:pt>
    <dgm:pt modelId="{48E00164-E5CD-4747-8218-3AEEC2320B4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t-PT" sz="1400"/>
            <a:t>Efetuar pesquisar do internamento do filho.</a:t>
          </a:r>
        </a:p>
      </dgm:t>
    </dgm:pt>
    <dgm:pt modelId="{DE05ADE0-3BD2-4A9D-B9F4-59F0FD4CD62B}" type="sibTrans" cxnId="{EAFE80D5-7DB4-4137-987A-63D32B8FA96D}">
      <dgm:prSet/>
      <dgm:spPr/>
      <dgm:t>
        <a:bodyPr/>
        <a:lstStyle/>
        <a:p>
          <a:endParaRPr lang="pt-PT" sz="2000"/>
        </a:p>
      </dgm:t>
    </dgm:pt>
    <dgm:pt modelId="{EC3106F6-86F7-46B2-BBBA-71E4EA86E833}" type="parTrans" cxnId="{EAFE80D5-7DB4-4137-987A-63D32B8FA96D}">
      <dgm:prSet/>
      <dgm:spPr/>
      <dgm:t>
        <a:bodyPr/>
        <a:lstStyle/>
        <a:p>
          <a:endParaRPr lang="pt-PT" sz="2000"/>
        </a:p>
      </dgm:t>
    </dgm:pt>
    <dgm:pt modelId="{4FEBD9A9-D27A-45DC-B039-520C7348CD1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 rtl="0"/>
          <a:r>
            <a:rPr lang="pt-PT" sz="1400"/>
            <a:t>É efetuado a associação do internamento do filho ao internamento da mãe.</a:t>
          </a:r>
        </a:p>
      </dgm:t>
    </dgm:pt>
    <dgm:pt modelId="{381F442A-1A88-4DCB-B6B5-31FC6027384B}" type="parTrans" cxnId="{33D30339-568A-4CCE-848F-356410C7A1EB}">
      <dgm:prSet/>
      <dgm:spPr/>
      <dgm:t>
        <a:bodyPr/>
        <a:lstStyle/>
        <a:p>
          <a:endParaRPr lang="pt-PT"/>
        </a:p>
      </dgm:t>
    </dgm:pt>
    <dgm:pt modelId="{1FF3EAB2-7E37-4CED-BA61-D82943C67B8B}" type="sibTrans" cxnId="{33D30339-568A-4CCE-848F-356410C7A1EB}">
      <dgm:prSet/>
      <dgm:spPr/>
      <dgm:t>
        <a:bodyPr/>
        <a:lstStyle/>
        <a:p>
          <a:endParaRPr lang="pt-PT"/>
        </a:p>
      </dgm:t>
    </dgm:pt>
    <dgm:pt modelId="{F144BEAF-E7A8-42B0-90C5-999CCDD7463A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pt-PT" sz="1400"/>
            <a:t>Guardar para concretizar a associação.</a:t>
          </a:r>
        </a:p>
      </dgm:t>
    </dgm:pt>
    <dgm:pt modelId="{255EACF0-7456-4529-B53B-E71A011C1BDA}" type="parTrans" cxnId="{C6C66211-AD31-47BB-8752-802754E2486B}">
      <dgm:prSet/>
      <dgm:spPr/>
      <dgm:t>
        <a:bodyPr/>
        <a:lstStyle/>
        <a:p>
          <a:endParaRPr lang="pt-PT"/>
        </a:p>
      </dgm:t>
    </dgm:pt>
    <dgm:pt modelId="{9649F8A9-11CA-4588-8341-551FECB5E911}" type="sibTrans" cxnId="{C6C66211-AD31-47BB-8752-802754E2486B}">
      <dgm:prSet/>
      <dgm:spPr/>
      <dgm:t>
        <a:bodyPr/>
        <a:lstStyle/>
        <a:p>
          <a:endParaRPr lang="pt-PT"/>
        </a:p>
      </dgm:t>
    </dgm:pt>
    <dgm:pt modelId="{8499C6CD-E193-45D3-8661-1DF0848C928E}" type="pres">
      <dgm:prSet presAssocID="{47C5150A-894C-4EA2-9B2D-9D734B4EF3A5}" presName="linear" presStyleCnt="0">
        <dgm:presLayoutVars>
          <dgm:animLvl val="lvl"/>
          <dgm:resizeHandles val="exact"/>
        </dgm:presLayoutVars>
      </dgm:prSet>
      <dgm:spPr/>
    </dgm:pt>
    <dgm:pt modelId="{DDD3F1BE-EBBD-4B11-9AED-4AA45FDDE46D}" type="pres">
      <dgm:prSet presAssocID="{4FEBD9A9-D27A-45DC-B039-520C7348CD11}" presName="parentText" presStyleLbl="node1" presStyleIdx="0" presStyleCnt="4" custLinFactNeighborX="16084" custLinFactNeighborY="10668">
        <dgm:presLayoutVars>
          <dgm:chMax val="0"/>
          <dgm:bulletEnabled val="1"/>
        </dgm:presLayoutVars>
      </dgm:prSet>
      <dgm:spPr/>
    </dgm:pt>
    <dgm:pt modelId="{84B0093A-988F-4BC3-9B98-5146B0D39986}" type="pres">
      <dgm:prSet presAssocID="{1FF3EAB2-7E37-4CED-BA61-D82943C67B8B}" presName="spacer" presStyleCnt="0"/>
      <dgm:spPr/>
    </dgm:pt>
    <dgm:pt modelId="{3EE9E972-2627-49F3-957B-262FB9328266}" type="pres">
      <dgm:prSet presAssocID="{72ADC34B-2A44-4E9C-94C8-B87D7FBA4B6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DA945F2-290A-4740-B4A7-564B0C7F1B98}" type="pres">
      <dgm:prSet presAssocID="{B2AC29DB-6FA0-4154-868D-C102EC8358F9}" presName="spacer" presStyleCnt="0"/>
      <dgm:spPr/>
    </dgm:pt>
    <dgm:pt modelId="{4D2A393E-CD3D-4EA0-B46A-678B61027D8F}" type="pres">
      <dgm:prSet presAssocID="{48E00164-E5CD-4747-8218-3AEEC2320B4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83F920-3B6E-417B-8D23-5ECDE6B03588}" type="pres">
      <dgm:prSet presAssocID="{DE05ADE0-3BD2-4A9D-B9F4-59F0FD4CD62B}" presName="spacer" presStyleCnt="0"/>
      <dgm:spPr/>
    </dgm:pt>
    <dgm:pt modelId="{E2CC4113-7B5B-4C72-9895-B9B1241199E4}" type="pres">
      <dgm:prSet presAssocID="{F144BEAF-E7A8-42B0-90C5-999CCDD7463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C66211-AD31-47BB-8752-802754E2486B}" srcId="{47C5150A-894C-4EA2-9B2D-9D734B4EF3A5}" destId="{F144BEAF-E7A8-42B0-90C5-999CCDD7463A}" srcOrd="3" destOrd="0" parTransId="{255EACF0-7456-4529-B53B-E71A011C1BDA}" sibTransId="{9649F8A9-11CA-4588-8341-551FECB5E911}"/>
    <dgm:cxn modelId="{F891081D-1E69-4835-9D28-600D83A48DFB}" type="presOf" srcId="{F144BEAF-E7A8-42B0-90C5-999CCDD7463A}" destId="{E2CC4113-7B5B-4C72-9895-B9B1241199E4}" srcOrd="0" destOrd="0" presId="urn:microsoft.com/office/officeart/2005/8/layout/vList2"/>
    <dgm:cxn modelId="{D8CBE726-D097-408E-BA8A-F65A8E738087}" type="presOf" srcId="{72ADC34B-2A44-4E9C-94C8-B87D7FBA4B63}" destId="{3EE9E972-2627-49F3-957B-262FB9328266}" srcOrd="0" destOrd="0" presId="urn:microsoft.com/office/officeart/2005/8/layout/vList2"/>
    <dgm:cxn modelId="{33D30339-568A-4CCE-848F-356410C7A1EB}" srcId="{47C5150A-894C-4EA2-9B2D-9D734B4EF3A5}" destId="{4FEBD9A9-D27A-45DC-B039-520C7348CD11}" srcOrd="0" destOrd="0" parTransId="{381F442A-1A88-4DCB-B6B5-31FC6027384B}" sibTransId="{1FF3EAB2-7E37-4CED-BA61-D82943C67B8B}"/>
    <dgm:cxn modelId="{0A1EA257-D0E8-4AC6-A58F-C33777088A8D}" type="presOf" srcId="{48E00164-E5CD-4747-8218-3AEEC2320B46}" destId="{4D2A393E-CD3D-4EA0-B46A-678B61027D8F}" srcOrd="0" destOrd="0" presId="urn:microsoft.com/office/officeart/2005/8/layout/vList2"/>
    <dgm:cxn modelId="{BFF56B81-8EE4-493F-B68B-E1F2AA840D35}" type="presOf" srcId="{47C5150A-894C-4EA2-9B2D-9D734B4EF3A5}" destId="{8499C6CD-E193-45D3-8661-1DF0848C928E}" srcOrd="0" destOrd="0" presId="urn:microsoft.com/office/officeart/2005/8/layout/vList2"/>
    <dgm:cxn modelId="{2B4C17CB-6D51-4288-A5ED-801ABC1BF4C1}" srcId="{47C5150A-894C-4EA2-9B2D-9D734B4EF3A5}" destId="{72ADC34B-2A44-4E9C-94C8-B87D7FBA4B63}" srcOrd="1" destOrd="0" parTransId="{37CE22AD-3376-46D4-8EED-9E1667624CC1}" sibTransId="{B2AC29DB-6FA0-4154-868D-C102EC8358F9}"/>
    <dgm:cxn modelId="{EAFE80D5-7DB4-4137-987A-63D32B8FA96D}" srcId="{47C5150A-894C-4EA2-9B2D-9D734B4EF3A5}" destId="{48E00164-E5CD-4747-8218-3AEEC2320B46}" srcOrd="2" destOrd="0" parTransId="{EC3106F6-86F7-46B2-BBBA-71E4EA86E833}" sibTransId="{DE05ADE0-3BD2-4A9D-B9F4-59F0FD4CD62B}"/>
    <dgm:cxn modelId="{305821D6-9E24-471B-8EF0-C09196B4D727}" type="presOf" srcId="{4FEBD9A9-D27A-45DC-B039-520C7348CD11}" destId="{DDD3F1BE-EBBD-4B11-9AED-4AA45FDDE46D}" srcOrd="0" destOrd="0" presId="urn:microsoft.com/office/officeart/2005/8/layout/vList2"/>
    <dgm:cxn modelId="{906E5059-78B5-4058-8260-F351AFC930B1}" type="presParOf" srcId="{8499C6CD-E193-45D3-8661-1DF0848C928E}" destId="{DDD3F1BE-EBBD-4B11-9AED-4AA45FDDE46D}" srcOrd="0" destOrd="0" presId="urn:microsoft.com/office/officeart/2005/8/layout/vList2"/>
    <dgm:cxn modelId="{6AFFA2CA-FECA-4239-A143-BCB2CED1475A}" type="presParOf" srcId="{8499C6CD-E193-45D3-8661-1DF0848C928E}" destId="{84B0093A-988F-4BC3-9B98-5146B0D39986}" srcOrd="1" destOrd="0" presId="urn:microsoft.com/office/officeart/2005/8/layout/vList2"/>
    <dgm:cxn modelId="{6BBE075D-D95E-4C5C-930C-ECAFDCBBDE85}" type="presParOf" srcId="{8499C6CD-E193-45D3-8661-1DF0848C928E}" destId="{3EE9E972-2627-49F3-957B-262FB9328266}" srcOrd="2" destOrd="0" presId="urn:microsoft.com/office/officeart/2005/8/layout/vList2"/>
    <dgm:cxn modelId="{70D0447C-B2F5-48B0-A53B-8697F531D3E0}" type="presParOf" srcId="{8499C6CD-E193-45D3-8661-1DF0848C928E}" destId="{1DA945F2-290A-4740-B4A7-564B0C7F1B98}" srcOrd="3" destOrd="0" presId="urn:microsoft.com/office/officeart/2005/8/layout/vList2"/>
    <dgm:cxn modelId="{91D5741F-2A02-439F-979E-7CA0EDADA5B1}" type="presParOf" srcId="{8499C6CD-E193-45D3-8661-1DF0848C928E}" destId="{4D2A393E-CD3D-4EA0-B46A-678B61027D8F}" srcOrd="4" destOrd="0" presId="urn:microsoft.com/office/officeart/2005/8/layout/vList2"/>
    <dgm:cxn modelId="{CC2DF4D5-9DB9-431F-B7B3-48E5C1D9D48D}" type="presParOf" srcId="{8499C6CD-E193-45D3-8661-1DF0848C928E}" destId="{B683F920-3B6E-417B-8D23-5ECDE6B03588}" srcOrd="5" destOrd="0" presId="urn:microsoft.com/office/officeart/2005/8/layout/vList2"/>
    <dgm:cxn modelId="{253DC9C8-7037-4D75-9714-60788AA786FC}" type="presParOf" srcId="{8499C6CD-E193-45D3-8661-1DF0848C928E}" destId="{E2CC4113-7B5B-4C72-9895-B9B1241199E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7C5150A-894C-4EA2-9B2D-9D734B4EF3A5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2ADC34B-2A44-4E9C-94C8-B87D7FBA4B63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pt-PT" sz="1400"/>
            <a:t>Efetuar pesquisar do internamento da mãe.</a:t>
          </a:r>
        </a:p>
      </dgm:t>
    </dgm:pt>
    <dgm:pt modelId="{37CE22AD-3376-46D4-8EED-9E1667624CC1}" type="parTrans" cxnId="{2B4C17CB-6D51-4288-A5ED-801ABC1BF4C1}">
      <dgm:prSet/>
      <dgm:spPr/>
      <dgm:t>
        <a:bodyPr/>
        <a:lstStyle/>
        <a:p>
          <a:endParaRPr lang="pt-PT" sz="2000"/>
        </a:p>
      </dgm:t>
    </dgm:pt>
    <dgm:pt modelId="{B2AC29DB-6FA0-4154-868D-C102EC8358F9}" type="sibTrans" cxnId="{2B4C17CB-6D51-4288-A5ED-801ABC1BF4C1}">
      <dgm:prSet/>
      <dgm:spPr/>
      <dgm:t>
        <a:bodyPr/>
        <a:lstStyle/>
        <a:p>
          <a:endParaRPr lang="pt-PT" sz="2000"/>
        </a:p>
      </dgm:t>
    </dgm:pt>
    <dgm:pt modelId="{48E00164-E5CD-4747-8218-3AEEC2320B4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t-PT" sz="1400"/>
            <a:t>Efetuar pesquisar do internamento do filho.</a:t>
          </a:r>
        </a:p>
      </dgm:t>
    </dgm:pt>
    <dgm:pt modelId="{DE05ADE0-3BD2-4A9D-B9F4-59F0FD4CD62B}" type="sibTrans" cxnId="{EAFE80D5-7DB4-4137-987A-63D32B8FA96D}">
      <dgm:prSet/>
      <dgm:spPr/>
      <dgm:t>
        <a:bodyPr/>
        <a:lstStyle/>
        <a:p>
          <a:endParaRPr lang="pt-PT" sz="2000"/>
        </a:p>
      </dgm:t>
    </dgm:pt>
    <dgm:pt modelId="{EC3106F6-86F7-46B2-BBBA-71E4EA86E833}" type="parTrans" cxnId="{EAFE80D5-7DB4-4137-987A-63D32B8FA96D}">
      <dgm:prSet/>
      <dgm:spPr/>
      <dgm:t>
        <a:bodyPr/>
        <a:lstStyle/>
        <a:p>
          <a:endParaRPr lang="pt-PT" sz="2000"/>
        </a:p>
      </dgm:t>
    </dgm:pt>
    <dgm:pt modelId="{4FEBD9A9-D27A-45DC-B039-520C7348CD1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 rtl="0"/>
          <a:r>
            <a:rPr lang="pt-PT" sz="1400"/>
            <a:t>É efetuado a associação do internamento do filho ao internamento da mãe.</a:t>
          </a:r>
        </a:p>
      </dgm:t>
    </dgm:pt>
    <dgm:pt modelId="{381F442A-1A88-4DCB-B6B5-31FC6027384B}" type="parTrans" cxnId="{33D30339-568A-4CCE-848F-356410C7A1EB}">
      <dgm:prSet/>
      <dgm:spPr/>
      <dgm:t>
        <a:bodyPr/>
        <a:lstStyle/>
        <a:p>
          <a:endParaRPr lang="pt-PT"/>
        </a:p>
      </dgm:t>
    </dgm:pt>
    <dgm:pt modelId="{1FF3EAB2-7E37-4CED-BA61-D82943C67B8B}" type="sibTrans" cxnId="{33D30339-568A-4CCE-848F-356410C7A1EB}">
      <dgm:prSet/>
      <dgm:spPr/>
      <dgm:t>
        <a:bodyPr/>
        <a:lstStyle/>
        <a:p>
          <a:endParaRPr lang="pt-PT"/>
        </a:p>
      </dgm:t>
    </dgm:pt>
    <dgm:pt modelId="{F144BEAF-E7A8-42B0-90C5-999CCDD7463A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pt-PT" sz="1400"/>
            <a:t>Guardar para concretizar a associação.</a:t>
          </a:r>
        </a:p>
      </dgm:t>
    </dgm:pt>
    <dgm:pt modelId="{255EACF0-7456-4529-B53B-E71A011C1BDA}" type="parTrans" cxnId="{C6C66211-AD31-47BB-8752-802754E2486B}">
      <dgm:prSet/>
      <dgm:spPr/>
      <dgm:t>
        <a:bodyPr/>
        <a:lstStyle/>
        <a:p>
          <a:endParaRPr lang="pt-PT"/>
        </a:p>
      </dgm:t>
    </dgm:pt>
    <dgm:pt modelId="{9649F8A9-11CA-4588-8341-551FECB5E911}" type="sibTrans" cxnId="{C6C66211-AD31-47BB-8752-802754E2486B}">
      <dgm:prSet/>
      <dgm:spPr/>
      <dgm:t>
        <a:bodyPr/>
        <a:lstStyle/>
        <a:p>
          <a:endParaRPr lang="pt-PT"/>
        </a:p>
      </dgm:t>
    </dgm:pt>
    <dgm:pt modelId="{8499C6CD-E193-45D3-8661-1DF0848C928E}" type="pres">
      <dgm:prSet presAssocID="{47C5150A-894C-4EA2-9B2D-9D734B4EF3A5}" presName="linear" presStyleCnt="0">
        <dgm:presLayoutVars>
          <dgm:animLvl val="lvl"/>
          <dgm:resizeHandles val="exact"/>
        </dgm:presLayoutVars>
      </dgm:prSet>
      <dgm:spPr/>
    </dgm:pt>
    <dgm:pt modelId="{DDD3F1BE-EBBD-4B11-9AED-4AA45FDDE46D}" type="pres">
      <dgm:prSet presAssocID="{4FEBD9A9-D27A-45DC-B039-520C7348CD11}" presName="parentText" presStyleLbl="node1" presStyleIdx="0" presStyleCnt="4" custLinFactNeighborX="16084" custLinFactNeighborY="10668">
        <dgm:presLayoutVars>
          <dgm:chMax val="0"/>
          <dgm:bulletEnabled val="1"/>
        </dgm:presLayoutVars>
      </dgm:prSet>
      <dgm:spPr/>
    </dgm:pt>
    <dgm:pt modelId="{84B0093A-988F-4BC3-9B98-5146B0D39986}" type="pres">
      <dgm:prSet presAssocID="{1FF3EAB2-7E37-4CED-BA61-D82943C67B8B}" presName="spacer" presStyleCnt="0"/>
      <dgm:spPr/>
    </dgm:pt>
    <dgm:pt modelId="{3EE9E972-2627-49F3-957B-262FB9328266}" type="pres">
      <dgm:prSet presAssocID="{72ADC34B-2A44-4E9C-94C8-B87D7FBA4B6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DA945F2-290A-4740-B4A7-564B0C7F1B98}" type="pres">
      <dgm:prSet presAssocID="{B2AC29DB-6FA0-4154-868D-C102EC8358F9}" presName="spacer" presStyleCnt="0"/>
      <dgm:spPr/>
    </dgm:pt>
    <dgm:pt modelId="{4D2A393E-CD3D-4EA0-B46A-678B61027D8F}" type="pres">
      <dgm:prSet presAssocID="{48E00164-E5CD-4747-8218-3AEEC2320B4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83F920-3B6E-417B-8D23-5ECDE6B03588}" type="pres">
      <dgm:prSet presAssocID="{DE05ADE0-3BD2-4A9D-B9F4-59F0FD4CD62B}" presName="spacer" presStyleCnt="0"/>
      <dgm:spPr/>
    </dgm:pt>
    <dgm:pt modelId="{E2CC4113-7B5B-4C72-9895-B9B1241199E4}" type="pres">
      <dgm:prSet presAssocID="{F144BEAF-E7A8-42B0-90C5-999CCDD7463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C66211-AD31-47BB-8752-802754E2486B}" srcId="{47C5150A-894C-4EA2-9B2D-9D734B4EF3A5}" destId="{F144BEAF-E7A8-42B0-90C5-999CCDD7463A}" srcOrd="3" destOrd="0" parTransId="{255EACF0-7456-4529-B53B-E71A011C1BDA}" sibTransId="{9649F8A9-11CA-4588-8341-551FECB5E911}"/>
    <dgm:cxn modelId="{F891081D-1E69-4835-9D28-600D83A48DFB}" type="presOf" srcId="{F144BEAF-E7A8-42B0-90C5-999CCDD7463A}" destId="{E2CC4113-7B5B-4C72-9895-B9B1241199E4}" srcOrd="0" destOrd="0" presId="urn:microsoft.com/office/officeart/2005/8/layout/vList2"/>
    <dgm:cxn modelId="{D8CBE726-D097-408E-BA8A-F65A8E738087}" type="presOf" srcId="{72ADC34B-2A44-4E9C-94C8-B87D7FBA4B63}" destId="{3EE9E972-2627-49F3-957B-262FB9328266}" srcOrd="0" destOrd="0" presId="urn:microsoft.com/office/officeart/2005/8/layout/vList2"/>
    <dgm:cxn modelId="{33D30339-568A-4CCE-848F-356410C7A1EB}" srcId="{47C5150A-894C-4EA2-9B2D-9D734B4EF3A5}" destId="{4FEBD9A9-D27A-45DC-B039-520C7348CD11}" srcOrd="0" destOrd="0" parTransId="{381F442A-1A88-4DCB-B6B5-31FC6027384B}" sibTransId="{1FF3EAB2-7E37-4CED-BA61-D82943C67B8B}"/>
    <dgm:cxn modelId="{0A1EA257-D0E8-4AC6-A58F-C33777088A8D}" type="presOf" srcId="{48E00164-E5CD-4747-8218-3AEEC2320B46}" destId="{4D2A393E-CD3D-4EA0-B46A-678B61027D8F}" srcOrd="0" destOrd="0" presId="urn:microsoft.com/office/officeart/2005/8/layout/vList2"/>
    <dgm:cxn modelId="{BFF56B81-8EE4-493F-B68B-E1F2AA840D35}" type="presOf" srcId="{47C5150A-894C-4EA2-9B2D-9D734B4EF3A5}" destId="{8499C6CD-E193-45D3-8661-1DF0848C928E}" srcOrd="0" destOrd="0" presId="urn:microsoft.com/office/officeart/2005/8/layout/vList2"/>
    <dgm:cxn modelId="{2B4C17CB-6D51-4288-A5ED-801ABC1BF4C1}" srcId="{47C5150A-894C-4EA2-9B2D-9D734B4EF3A5}" destId="{72ADC34B-2A44-4E9C-94C8-B87D7FBA4B63}" srcOrd="1" destOrd="0" parTransId="{37CE22AD-3376-46D4-8EED-9E1667624CC1}" sibTransId="{B2AC29DB-6FA0-4154-868D-C102EC8358F9}"/>
    <dgm:cxn modelId="{EAFE80D5-7DB4-4137-987A-63D32B8FA96D}" srcId="{47C5150A-894C-4EA2-9B2D-9D734B4EF3A5}" destId="{48E00164-E5CD-4747-8218-3AEEC2320B46}" srcOrd="2" destOrd="0" parTransId="{EC3106F6-86F7-46B2-BBBA-71E4EA86E833}" sibTransId="{DE05ADE0-3BD2-4A9D-B9F4-59F0FD4CD62B}"/>
    <dgm:cxn modelId="{305821D6-9E24-471B-8EF0-C09196B4D727}" type="presOf" srcId="{4FEBD9A9-D27A-45DC-B039-520C7348CD11}" destId="{DDD3F1BE-EBBD-4B11-9AED-4AA45FDDE46D}" srcOrd="0" destOrd="0" presId="urn:microsoft.com/office/officeart/2005/8/layout/vList2"/>
    <dgm:cxn modelId="{906E5059-78B5-4058-8260-F351AFC930B1}" type="presParOf" srcId="{8499C6CD-E193-45D3-8661-1DF0848C928E}" destId="{DDD3F1BE-EBBD-4B11-9AED-4AA45FDDE46D}" srcOrd="0" destOrd="0" presId="urn:microsoft.com/office/officeart/2005/8/layout/vList2"/>
    <dgm:cxn modelId="{6AFFA2CA-FECA-4239-A143-BCB2CED1475A}" type="presParOf" srcId="{8499C6CD-E193-45D3-8661-1DF0848C928E}" destId="{84B0093A-988F-4BC3-9B98-5146B0D39986}" srcOrd="1" destOrd="0" presId="urn:microsoft.com/office/officeart/2005/8/layout/vList2"/>
    <dgm:cxn modelId="{6BBE075D-D95E-4C5C-930C-ECAFDCBBDE85}" type="presParOf" srcId="{8499C6CD-E193-45D3-8661-1DF0848C928E}" destId="{3EE9E972-2627-49F3-957B-262FB9328266}" srcOrd="2" destOrd="0" presId="urn:microsoft.com/office/officeart/2005/8/layout/vList2"/>
    <dgm:cxn modelId="{70D0447C-B2F5-48B0-A53B-8697F531D3E0}" type="presParOf" srcId="{8499C6CD-E193-45D3-8661-1DF0848C928E}" destId="{1DA945F2-290A-4740-B4A7-564B0C7F1B98}" srcOrd="3" destOrd="0" presId="urn:microsoft.com/office/officeart/2005/8/layout/vList2"/>
    <dgm:cxn modelId="{91D5741F-2A02-439F-979E-7CA0EDADA5B1}" type="presParOf" srcId="{8499C6CD-E193-45D3-8661-1DF0848C928E}" destId="{4D2A393E-CD3D-4EA0-B46A-678B61027D8F}" srcOrd="4" destOrd="0" presId="urn:microsoft.com/office/officeart/2005/8/layout/vList2"/>
    <dgm:cxn modelId="{CC2DF4D5-9DB9-431F-B7B3-48E5C1D9D48D}" type="presParOf" srcId="{8499C6CD-E193-45D3-8661-1DF0848C928E}" destId="{B683F920-3B6E-417B-8D23-5ECDE6B03588}" srcOrd="5" destOrd="0" presId="urn:microsoft.com/office/officeart/2005/8/layout/vList2"/>
    <dgm:cxn modelId="{253DC9C8-7037-4D75-9714-60788AA786FC}" type="presParOf" srcId="{8499C6CD-E193-45D3-8661-1DF0848C928E}" destId="{E2CC4113-7B5B-4C72-9895-B9B1241199E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7C5150A-894C-4EA2-9B2D-9D734B4EF3A5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2ADC34B-2A44-4E9C-94C8-B87D7FBA4B63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pt-PT" sz="1400"/>
            <a:t>Efetuar pesquisar do internamento da mãe.</a:t>
          </a:r>
        </a:p>
      </dgm:t>
    </dgm:pt>
    <dgm:pt modelId="{37CE22AD-3376-46D4-8EED-9E1667624CC1}" type="parTrans" cxnId="{2B4C17CB-6D51-4288-A5ED-801ABC1BF4C1}">
      <dgm:prSet/>
      <dgm:spPr/>
      <dgm:t>
        <a:bodyPr/>
        <a:lstStyle/>
        <a:p>
          <a:endParaRPr lang="pt-PT" sz="2000"/>
        </a:p>
      </dgm:t>
    </dgm:pt>
    <dgm:pt modelId="{B2AC29DB-6FA0-4154-868D-C102EC8358F9}" type="sibTrans" cxnId="{2B4C17CB-6D51-4288-A5ED-801ABC1BF4C1}">
      <dgm:prSet/>
      <dgm:spPr/>
      <dgm:t>
        <a:bodyPr/>
        <a:lstStyle/>
        <a:p>
          <a:endParaRPr lang="pt-PT" sz="2000"/>
        </a:p>
      </dgm:t>
    </dgm:pt>
    <dgm:pt modelId="{48E00164-E5CD-4747-8218-3AEEC2320B4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t-PT" sz="1400"/>
            <a:t>Efetuar pesquisar do internamento do filho.</a:t>
          </a:r>
        </a:p>
      </dgm:t>
    </dgm:pt>
    <dgm:pt modelId="{DE05ADE0-3BD2-4A9D-B9F4-59F0FD4CD62B}" type="sibTrans" cxnId="{EAFE80D5-7DB4-4137-987A-63D32B8FA96D}">
      <dgm:prSet/>
      <dgm:spPr/>
      <dgm:t>
        <a:bodyPr/>
        <a:lstStyle/>
        <a:p>
          <a:endParaRPr lang="pt-PT" sz="2000"/>
        </a:p>
      </dgm:t>
    </dgm:pt>
    <dgm:pt modelId="{EC3106F6-86F7-46B2-BBBA-71E4EA86E833}" type="parTrans" cxnId="{EAFE80D5-7DB4-4137-987A-63D32B8FA96D}">
      <dgm:prSet/>
      <dgm:spPr/>
      <dgm:t>
        <a:bodyPr/>
        <a:lstStyle/>
        <a:p>
          <a:endParaRPr lang="pt-PT" sz="2000"/>
        </a:p>
      </dgm:t>
    </dgm:pt>
    <dgm:pt modelId="{4FEBD9A9-D27A-45DC-B039-520C7348CD1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 rtl="0"/>
          <a:r>
            <a:rPr lang="pt-PT" sz="1400"/>
            <a:t>É efetuado a associação do internamento do filho ao internamento da mãe.</a:t>
          </a:r>
        </a:p>
      </dgm:t>
    </dgm:pt>
    <dgm:pt modelId="{381F442A-1A88-4DCB-B6B5-31FC6027384B}" type="parTrans" cxnId="{33D30339-568A-4CCE-848F-356410C7A1EB}">
      <dgm:prSet/>
      <dgm:spPr/>
      <dgm:t>
        <a:bodyPr/>
        <a:lstStyle/>
        <a:p>
          <a:endParaRPr lang="pt-PT"/>
        </a:p>
      </dgm:t>
    </dgm:pt>
    <dgm:pt modelId="{1FF3EAB2-7E37-4CED-BA61-D82943C67B8B}" type="sibTrans" cxnId="{33D30339-568A-4CCE-848F-356410C7A1EB}">
      <dgm:prSet/>
      <dgm:spPr/>
      <dgm:t>
        <a:bodyPr/>
        <a:lstStyle/>
        <a:p>
          <a:endParaRPr lang="pt-PT"/>
        </a:p>
      </dgm:t>
    </dgm:pt>
    <dgm:pt modelId="{F144BEAF-E7A8-42B0-90C5-999CCDD7463A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pt-PT" sz="1400"/>
            <a:t>Guardar para concretizar a associação.</a:t>
          </a:r>
        </a:p>
      </dgm:t>
    </dgm:pt>
    <dgm:pt modelId="{255EACF0-7456-4529-B53B-E71A011C1BDA}" type="parTrans" cxnId="{C6C66211-AD31-47BB-8752-802754E2486B}">
      <dgm:prSet/>
      <dgm:spPr/>
      <dgm:t>
        <a:bodyPr/>
        <a:lstStyle/>
        <a:p>
          <a:endParaRPr lang="pt-PT"/>
        </a:p>
      </dgm:t>
    </dgm:pt>
    <dgm:pt modelId="{9649F8A9-11CA-4588-8341-551FECB5E911}" type="sibTrans" cxnId="{C6C66211-AD31-47BB-8752-802754E2486B}">
      <dgm:prSet/>
      <dgm:spPr/>
      <dgm:t>
        <a:bodyPr/>
        <a:lstStyle/>
        <a:p>
          <a:endParaRPr lang="pt-PT"/>
        </a:p>
      </dgm:t>
    </dgm:pt>
    <dgm:pt modelId="{8499C6CD-E193-45D3-8661-1DF0848C928E}" type="pres">
      <dgm:prSet presAssocID="{47C5150A-894C-4EA2-9B2D-9D734B4EF3A5}" presName="linear" presStyleCnt="0">
        <dgm:presLayoutVars>
          <dgm:animLvl val="lvl"/>
          <dgm:resizeHandles val="exact"/>
        </dgm:presLayoutVars>
      </dgm:prSet>
      <dgm:spPr/>
    </dgm:pt>
    <dgm:pt modelId="{DDD3F1BE-EBBD-4B11-9AED-4AA45FDDE46D}" type="pres">
      <dgm:prSet presAssocID="{4FEBD9A9-D27A-45DC-B039-520C7348CD11}" presName="parentText" presStyleLbl="node1" presStyleIdx="0" presStyleCnt="4" custLinFactNeighborX="16084" custLinFactNeighborY="10668">
        <dgm:presLayoutVars>
          <dgm:chMax val="0"/>
          <dgm:bulletEnabled val="1"/>
        </dgm:presLayoutVars>
      </dgm:prSet>
      <dgm:spPr/>
    </dgm:pt>
    <dgm:pt modelId="{84B0093A-988F-4BC3-9B98-5146B0D39986}" type="pres">
      <dgm:prSet presAssocID="{1FF3EAB2-7E37-4CED-BA61-D82943C67B8B}" presName="spacer" presStyleCnt="0"/>
      <dgm:spPr/>
    </dgm:pt>
    <dgm:pt modelId="{3EE9E972-2627-49F3-957B-262FB9328266}" type="pres">
      <dgm:prSet presAssocID="{72ADC34B-2A44-4E9C-94C8-B87D7FBA4B6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DA945F2-290A-4740-B4A7-564B0C7F1B98}" type="pres">
      <dgm:prSet presAssocID="{B2AC29DB-6FA0-4154-868D-C102EC8358F9}" presName="spacer" presStyleCnt="0"/>
      <dgm:spPr/>
    </dgm:pt>
    <dgm:pt modelId="{4D2A393E-CD3D-4EA0-B46A-678B61027D8F}" type="pres">
      <dgm:prSet presAssocID="{48E00164-E5CD-4747-8218-3AEEC2320B4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83F920-3B6E-417B-8D23-5ECDE6B03588}" type="pres">
      <dgm:prSet presAssocID="{DE05ADE0-3BD2-4A9D-B9F4-59F0FD4CD62B}" presName="spacer" presStyleCnt="0"/>
      <dgm:spPr/>
    </dgm:pt>
    <dgm:pt modelId="{E2CC4113-7B5B-4C72-9895-B9B1241199E4}" type="pres">
      <dgm:prSet presAssocID="{F144BEAF-E7A8-42B0-90C5-999CCDD7463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C66211-AD31-47BB-8752-802754E2486B}" srcId="{47C5150A-894C-4EA2-9B2D-9D734B4EF3A5}" destId="{F144BEAF-E7A8-42B0-90C5-999CCDD7463A}" srcOrd="3" destOrd="0" parTransId="{255EACF0-7456-4529-B53B-E71A011C1BDA}" sibTransId="{9649F8A9-11CA-4588-8341-551FECB5E911}"/>
    <dgm:cxn modelId="{F891081D-1E69-4835-9D28-600D83A48DFB}" type="presOf" srcId="{F144BEAF-E7A8-42B0-90C5-999CCDD7463A}" destId="{E2CC4113-7B5B-4C72-9895-B9B1241199E4}" srcOrd="0" destOrd="0" presId="urn:microsoft.com/office/officeart/2005/8/layout/vList2"/>
    <dgm:cxn modelId="{D8CBE726-D097-408E-BA8A-F65A8E738087}" type="presOf" srcId="{72ADC34B-2A44-4E9C-94C8-B87D7FBA4B63}" destId="{3EE9E972-2627-49F3-957B-262FB9328266}" srcOrd="0" destOrd="0" presId="urn:microsoft.com/office/officeart/2005/8/layout/vList2"/>
    <dgm:cxn modelId="{33D30339-568A-4CCE-848F-356410C7A1EB}" srcId="{47C5150A-894C-4EA2-9B2D-9D734B4EF3A5}" destId="{4FEBD9A9-D27A-45DC-B039-520C7348CD11}" srcOrd="0" destOrd="0" parTransId="{381F442A-1A88-4DCB-B6B5-31FC6027384B}" sibTransId="{1FF3EAB2-7E37-4CED-BA61-D82943C67B8B}"/>
    <dgm:cxn modelId="{0A1EA257-D0E8-4AC6-A58F-C33777088A8D}" type="presOf" srcId="{48E00164-E5CD-4747-8218-3AEEC2320B46}" destId="{4D2A393E-CD3D-4EA0-B46A-678B61027D8F}" srcOrd="0" destOrd="0" presId="urn:microsoft.com/office/officeart/2005/8/layout/vList2"/>
    <dgm:cxn modelId="{BFF56B81-8EE4-493F-B68B-E1F2AA840D35}" type="presOf" srcId="{47C5150A-894C-4EA2-9B2D-9D734B4EF3A5}" destId="{8499C6CD-E193-45D3-8661-1DF0848C928E}" srcOrd="0" destOrd="0" presId="urn:microsoft.com/office/officeart/2005/8/layout/vList2"/>
    <dgm:cxn modelId="{2B4C17CB-6D51-4288-A5ED-801ABC1BF4C1}" srcId="{47C5150A-894C-4EA2-9B2D-9D734B4EF3A5}" destId="{72ADC34B-2A44-4E9C-94C8-B87D7FBA4B63}" srcOrd="1" destOrd="0" parTransId="{37CE22AD-3376-46D4-8EED-9E1667624CC1}" sibTransId="{B2AC29DB-6FA0-4154-868D-C102EC8358F9}"/>
    <dgm:cxn modelId="{EAFE80D5-7DB4-4137-987A-63D32B8FA96D}" srcId="{47C5150A-894C-4EA2-9B2D-9D734B4EF3A5}" destId="{48E00164-E5CD-4747-8218-3AEEC2320B46}" srcOrd="2" destOrd="0" parTransId="{EC3106F6-86F7-46B2-BBBA-71E4EA86E833}" sibTransId="{DE05ADE0-3BD2-4A9D-B9F4-59F0FD4CD62B}"/>
    <dgm:cxn modelId="{305821D6-9E24-471B-8EF0-C09196B4D727}" type="presOf" srcId="{4FEBD9A9-D27A-45DC-B039-520C7348CD11}" destId="{DDD3F1BE-EBBD-4B11-9AED-4AA45FDDE46D}" srcOrd="0" destOrd="0" presId="urn:microsoft.com/office/officeart/2005/8/layout/vList2"/>
    <dgm:cxn modelId="{906E5059-78B5-4058-8260-F351AFC930B1}" type="presParOf" srcId="{8499C6CD-E193-45D3-8661-1DF0848C928E}" destId="{DDD3F1BE-EBBD-4B11-9AED-4AA45FDDE46D}" srcOrd="0" destOrd="0" presId="urn:microsoft.com/office/officeart/2005/8/layout/vList2"/>
    <dgm:cxn modelId="{6AFFA2CA-FECA-4239-A143-BCB2CED1475A}" type="presParOf" srcId="{8499C6CD-E193-45D3-8661-1DF0848C928E}" destId="{84B0093A-988F-4BC3-9B98-5146B0D39986}" srcOrd="1" destOrd="0" presId="urn:microsoft.com/office/officeart/2005/8/layout/vList2"/>
    <dgm:cxn modelId="{6BBE075D-D95E-4C5C-930C-ECAFDCBBDE85}" type="presParOf" srcId="{8499C6CD-E193-45D3-8661-1DF0848C928E}" destId="{3EE9E972-2627-49F3-957B-262FB9328266}" srcOrd="2" destOrd="0" presId="urn:microsoft.com/office/officeart/2005/8/layout/vList2"/>
    <dgm:cxn modelId="{70D0447C-B2F5-48B0-A53B-8697F531D3E0}" type="presParOf" srcId="{8499C6CD-E193-45D3-8661-1DF0848C928E}" destId="{1DA945F2-290A-4740-B4A7-564B0C7F1B98}" srcOrd="3" destOrd="0" presId="urn:microsoft.com/office/officeart/2005/8/layout/vList2"/>
    <dgm:cxn modelId="{91D5741F-2A02-439F-979E-7CA0EDADA5B1}" type="presParOf" srcId="{8499C6CD-E193-45D3-8661-1DF0848C928E}" destId="{4D2A393E-CD3D-4EA0-B46A-678B61027D8F}" srcOrd="4" destOrd="0" presId="urn:microsoft.com/office/officeart/2005/8/layout/vList2"/>
    <dgm:cxn modelId="{CC2DF4D5-9DB9-431F-B7B3-48E5C1D9D48D}" type="presParOf" srcId="{8499C6CD-E193-45D3-8661-1DF0848C928E}" destId="{B683F920-3B6E-417B-8D23-5ECDE6B03588}" srcOrd="5" destOrd="0" presId="urn:microsoft.com/office/officeart/2005/8/layout/vList2"/>
    <dgm:cxn modelId="{253DC9C8-7037-4D75-9714-60788AA786FC}" type="presParOf" srcId="{8499C6CD-E193-45D3-8661-1DF0848C928E}" destId="{E2CC4113-7B5B-4C72-9895-B9B1241199E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0EA4018-6BA3-4F21-8DDA-42FDBEA5D4AD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68CE74CA-D78B-4385-BF37-A1F0A6FF8E6D}">
      <dgm:prSet/>
      <dgm:spPr/>
      <dgm:t>
        <a:bodyPr/>
        <a:lstStyle/>
        <a:p>
          <a:r>
            <a:rPr lang="pt-PT"/>
            <a:t>Botão Ver Camas permite ver:</a:t>
          </a:r>
        </a:p>
      </dgm:t>
    </dgm:pt>
    <dgm:pt modelId="{9D813ABF-0296-4DF1-8EBB-2CBFB754DDF5}" type="parTrans" cxnId="{128AFFF1-E527-4954-87A5-9E6E09087152}">
      <dgm:prSet/>
      <dgm:spPr/>
      <dgm:t>
        <a:bodyPr/>
        <a:lstStyle/>
        <a:p>
          <a:endParaRPr lang="pt-PT"/>
        </a:p>
      </dgm:t>
    </dgm:pt>
    <dgm:pt modelId="{817C510D-2731-4E9D-817A-443993A60AE4}" type="sibTrans" cxnId="{128AFFF1-E527-4954-87A5-9E6E09087152}">
      <dgm:prSet/>
      <dgm:spPr/>
      <dgm:t>
        <a:bodyPr/>
        <a:lstStyle/>
        <a:p>
          <a:endParaRPr lang="pt-PT"/>
        </a:p>
      </dgm:t>
    </dgm:pt>
    <dgm:pt modelId="{ADE287D5-9DD3-4AEF-AA66-2EE4C2FB2FA6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PT"/>
            <a:t>Camas totais</a:t>
          </a:r>
        </a:p>
      </dgm:t>
    </dgm:pt>
    <dgm:pt modelId="{100EE6DE-2766-49DD-9D4B-8E2C20D3FD9C}" type="parTrans" cxnId="{22D74242-BFCC-4F86-A6E9-05A54CA39C31}">
      <dgm:prSet/>
      <dgm:spPr/>
      <dgm:t>
        <a:bodyPr/>
        <a:lstStyle/>
        <a:p>
          <a:endParaRPr lang="pt-PT"/>
        </a:p>
      </dgm:t>
    </dgm:pt>
    <dgm:pt modelId="{BE4AA75E-1B6C-42CC-8479-7A036CE9CAA8}" type="sibTrans" cxnId="{22D74242-BFCC-4F86-A6E9-05A54CA39C31}">
      <dgm:prSet/>
      <dgm:spPr/>
      <dgm:t>
        <a:bodyPr/>
        <a:lstStyle/>
        <a:p>
          <a:endParaRPr lang="pt-PT"/>
        </a:p>
      </dgm:t>
    </dgm:pt>
    <dgm:pt modelId="{76DD68E4-9B49-4D8E-84F6-4CB8546A83E7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PT"/>
            <a:t>Camas livres</a:t>
          </a:r>
        </a:p>
      </dgm:t>
    </dgm:pt>
    <dgm:pt modelId="{3EC94944-87F6-42C8-94A9-45F331641D7E}" type="parTrans" cxnId="{8AB003FB-8CCD-4347-974D-2DC84214FC40}">
      <dgm:prSet/>
      <dgm:spPr/>
      <dgm:t>
        <a:bodyPr/>
        <a:lstStyle/>
        <a:p>
          <a:endParaRPr lang="pt-PT"/>
        </a:p>
      </dgm:t>
    </dgm:pt>
    <dgm:pt modelId="{D4256FCA-EB8F-4F94-849B-C08ECA5DAA56}" type="sibTrans" cxnId="{8AB003FB-8CCD-4347-974D-2DC84214FC40}">
      <dgm:prSet/>
      <dgm:spPr/>
      <dgm:t>
        <a:bodyPr/>
        <a:lstStyle/>
        <a:p>
          <a:endParaRPr lang="pt-PT"/>
        </a:p>
      </dgm:t>
    </dgm:pt>
    <dgm:pt modelId="{B7184120-2135-4976-BB88-B1BAC4F71283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PT"/>
            <a:t>Camas ocupadas</a:t>
          </a:r>
        </a:p>
      </dgm:t>
    </dgm:pt>
    <dgm:pt modelId="{647C2DC9-EB0D-4B25-A646-325730475253}" type="parTrans" cxnId="{3989E9F3-D408-4D3B-B3E3-C275F3C1FCAA}">
      <dgm:prSet/>
      <dgm:spPr/>
      <dgm:t>
        <a:bodyPr/>
        <a:lstStyle/>
        <a:p>
          <a:endParaRPr lang="pt-PT"/>
        </a:p>
      </dgm:t>
    </dgm:pt>
    <dgm:pt modelId="{3F626370-879E-4884-B4B2-5765CB48C195}" type="sibTrans" cxnId="{3989E9F3-D408-4D3B-B3E3-C275F3C1FCAA}">
      <dgm:prSet/>
      <dgm:spPr/>
      <dgm:t>
        <a:bodyPr/>
        <a:lstStyle/>
        <a:p>
          <a:endParaRPr lang="pt-PT"/>
        </a:p>
      </dgm:t>
    </dgm:pt>
    <dgm:pt modelId="{E76148F2-5E58-4446-96BF-2247AD125829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PT"/>
            <a:t>Camas provisórias</a:t>
          </a:r>
        </a:p>
      </dgm:t>
    </dgm:pt>
    <dgm:pt modelId="{7C89DFCE-23F0-4445-85B0-EC4EB7030130}" type="parTrans" cxnId="{BFDD1D43-FCB3-4B1B-89F0-F188E58EBC67}">
      <dgm:prSet/>
      <dgm:spPr/>
      <dgm:t>
        <a:bodyPr/>
        <a:lstStyle/>
        <a:p>
          <a:endParaRPr lang="pt-PT"/>
        </a:p>
      </dgm:t>
    </dgm:pt>
    <dgm:pt modelId="{4C4F901D-5E55-4753-B6B2-094B934A00A3}" type="sibTrans" cxnId="{BFDD1D43-FCB3-4B1B-89F0-F188E58EBC67}">
      <dgm:prSet/>
      <dgm:spPr/>
      <dgm:t>
        <a:bodyPr/>
        <a:lstStyle/>
        <a:p>
          <a:endParaRPr lang="pt-PT"/>
        </a:p>
      </dgm:t>
    </dgm:pt>
    <dgm:pt modelId="{1C45FCEC-72B8-4AE3-A682-45FBA24F4BE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/>
            <a:t>Botão Camas Provisórias permite ver:</a:t>
          </a:r>
        </a:p>
      </dgm:t>
    </dgm:pt>
    <dgm:pt modelId="{CE467CC7-0123-4457-AD20-8046CC0C89C1}" type="parTrans" cxnId="{A14DC85E-F6FF-49B8-AC92-C2686D14A581}">
      <dgm:prSet/>
      <dgm:spPr/>
      <dgm:t>
        <a:bodyPr/>
        <a:lstStyle/>
        <a:p>
          <a:endParaRPr lang="pt-PT"/>
        </a:p>
      </dgm:t>
    </dgm:pt>
    <dgm:pt modelId="{5D12C136-11AE-401F-8511-6FFCE1A565E2}" type="sibTrans" cxnId="{A14DC85E-F6FF-49B8-AC92-C2686D14A581}">
      <dgm:prSet/>
      <dgm:spPr/>
      <dgm:t>
        <a:bodyPr/>
        <a:lstStyle/>
        <a:p>
          <a:endParaRPr lang="pt-PT"/>
        </a:p>
      </dgm:t>
    </dgm:pt>
    <dgm:pt modelId="{7A7DA996-F234-41A7-A34F-E96606EF09FC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t-PT"/>
            <a:t>Lista dos utentes que estão em camas provisórias</a:t>
          </a:r>
        </a:p>
      </dgm:t>
    </dgm:pt>
    <dgm:pt modelId="{3E0E0268-F56A-4B45-B425-BA6957BC64F4}" type="parTrans" cxnId="{3FB8C82A-C882-473D-95FD-27C395D1D14F}">
      <dgm:prSet/>
      <dgm:spPr/>
      <dgm:t>
        <a:bodyPr/>
        <a:lstStyle/>
        <a:p>
          <a:endParaRPr lang="pt-PT"/>
        </a:p>
      </dgm:t>
    </dgm:pt>
    <dgm:pt modelId="{ED16CB61-81E6-4428-A30A-422BA0204574}" type="sibTrans" cxnId="{3FB8C82A-C882-473D-95FD-27C395D1D14F}">
      <dgm:prSet/>
      <dgm:spPr/>
      <dgm:t>
        <a:bodyPr/>
        <a:lstStyle/>
        <a:p>
          <a:endParaRPr lang="pt-PT"/>
        </a:p>
      </dgm:t>
    </dgm:pt>
    <dgm:pt modelId="{38EA245E-5BDB-44CC-8A52-817CCE2F74C6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PT"/>
            <a:t>Botão Berços permite ver:</a:t>
          </a:r>
        </a:p>
      </dgm:t>
    </dgm:pt>
    <dgm:pt modelId="{CE22AE46-EB0A-4817-8788-A8A7790405DD}" type="parTrans" cxnId="{D851AEFB-8C95-4DF0-8E93-5952D1C85A60}">
      <dgm:prSet/>
      <dgm:spPr/>
      <dgm:t>
        <a:bodyPr/>
        <a:lstStyle/>
        <a:p>
          <a:endParaRPr lang="pt-PT"/>
        </a:p>
      </dgm:t>
    </dgm:pt>
    <dgm:pt modelId="{85B978C6-5C8B-4E6E-8BAD-A040B9033D4E}" type="sibTrans" cxnId="{D851AEFB-8C95-4DF0-8E93-5952D1C85A60}">
      <dgm:prSet/>
      <dgm:spPr/>
      <dgm:t>
        <a:bodyPr/>
        <a:lstStyle/>
        <a:p>
          <a:endParaRPr lang="pt-PT"/>
        </a:p>
      </dgm:t>
    </dgm:pt>
    <dgm:pt modelId="{06B01517-BC3B-4A36-9372-469C8AC828D3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t-PT"/>
            <a:t>Lista dos utentes que estão em berços</a:t>
          </a:r>
        </a:p>
      </dgm:t>
    </dgm:pt>
    <dgm:pt modelId="{513DB891-7B14-4E65-8867-0CF4FD0AA974}" type="parTrans" cxnId="{6251F66F-CDE9-43D3-89BD-71656DED09D1}">
      <dgm:prSet/>
      <dgm:spPr/>
      <dgm:t>
        <a:bodyPr/>
        <a:lstStyle/>
        <a:p>
          <a:endParaRPr lang="pt-PT"/>
        </a:p>
      </dgm:t>
    </dgm:pt>
    <dgm:pt modelId="{0353AE3C-0572-46EB-A2D1-B8F6A5FC0B2B}" type="sibTrans" cxnId="{6251F66F-CDE9-43D3-89BD-71656DED09D1}">
      <dgm:prSet/>
      <dgm:spPr/>
      <dgm:t>
        <a:bodyPr/>
        <a:lstStyle/>
        <a:p>
          <a:endParaRPr lang="pt-PT"/>
        </a:p>
      </dgm:t>
    </dgm:pt>
    <dgm:pt modelId="{FBB08265-2577-4CCD-B61B-7BF7CA9253E5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PT"/>
            <a:t>Botão Ocupação permite ver:</a:t>
          </a:r>
        </a:p>
      </dgm:t>
    </dgm:pt>
    <dgm:pt modelId="{5B5CF098-424B-4245-951B-26DF4CC94E42}" type="sibTrans" cxnId="{CD8C9594-80C8-4B74-A0D6-C31C117B1170}">
      <dgm:prSet/>
      <dgm:spPr/>
      <dgm:t>
        <a:bodyPr/>
        <a:lstStyle/>
        <a:p>
          <a:endParaRPr lang="pt-PT"/>
        </a:p>
      </dgm:t>
    </dgm:pt>
    <dgm:pt modelId="{1F037D28-9DA4-40A5-ACCC-106D6B09FECF}" type="parTrans" cxnId="{CD8C9594-80C8-4B74-A0D6-C31C117B1170}">
      <dgm:prSet/>
      <dgm:spPr/>
      <dgm:t>
        <a:bodyPr/>
        <a:lstStyle/>
        <a:p>
          <a:endParaRPr lang="pt-PT"/>
        </a:p>
      </dgm:t>
    </dgm:pt>
    <dgm:pt modelId="{092150C7-3133-4E15-A0B9-48450553AD3A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PT"/>
            <a:t>Lista dos utentes e as respetivas camas</a:t>
          </a:r>
        </a:p>
      </dgm:t>
    </dgm:pt>
    <dgm:pt modelId="{737FDFC6-56C9-4DB0-BF7E-CE966553002D}" type="sibTrans" cxnId="{134F7A3E-03BA-4F6E-9F69-352545E4B834}">
      <dgm:prSet/>
      <dgm:spPr/>
      <dgm:t>
        <a:bodyPr/>
        <a:lstStyle/>
        <a:p>
          <a:endParaRPr lang="pt-PT"/>
        </a:p>
      </dgm:t>
    </dgm:pt>
    <dgm:pt modelId="{4FE98D2C-B135-4B29-815A-59255F08C2F1}" type="parTrans" cxnId="{134F7A3E-03BA-4F6E-9F69-352545E4B834}">
      <dgm:prSet/>
      <dgm:spPr/>
      <dgm:t>
        <a:bodyPr/>
        <a:lstStyle/>
        <a:p>
          <a:endParaRPr lang="pt-PT"/>
        </a:p>
      </dgm:t>
    </dgm:pt>
    <dgm:pt modelId="{08EEB88E-090C-4613-A423-460CDEEFC460}" type="pres">
      <dgm:prSet presAssocID="{10EA4018-6BA3-4F21-8DDA-42FDBEA5D4AD}" presName="linear" presStyleCnt="0">
        <dgm:presLayoutVars>
          <dgm:dir/>
          <dgm:animLvl val="lvl"/>
          <dgm:resizeHandles val="exact"/>
        </dgm:presLayoutVars>
      </dgm:prSet>
      <dgm:spPr/>
    </dgm:pt>
    <dgm:pt modelId="{6DED2E8F-BDFE-4C41-AF52-7F2E44874F9F}" type="pres">
      <dgm:prSet presAssocID="{68CE74CA-D78B-4385-BF37-A1F0A6FF8E6D}" presName="parentLin" presStyleCnt="0"/>
      <dgm:spPr/>
    </dgm:pt>
    <dgm:pt modelId="{55CB2E86-BFB3-48F8-88F2-EF381C644EE2}" type="pres">
      <dgm:prSet presAssocID="{68CE74CA-D78B-4385-BF37-A1F0A6FF8E6D}" presName="parentLeftMargin" presStyleLbl="node1" presStyleIdx="0" presStyleCnt="4"/>
      <dgm:spPr/>
    </dgm:pt>
    <dgm:pt modelId="{C574231A-0D74-4EB7-A70A-97304D62F422}" type="pres">
      <dgm:prSet presAssocID="{68CE74CA-D78B-4385-BF37-A1F0A6FF8E6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C9116FB-867B-426E-B477-BAFA7CAA6A86}" type="pres">
      <dgm:prSet presAssocID="{68CE74CA-D78B-4385-BF37-A1F0A6FF8E6D}" presName="negativeSpace" presStyleCnt="0"/>
      <dgm:spPr/>
    </dgm:pt>
    <dgm:pt modelId="{B9E2E876-5DC6-46AA-AD27-2574FFDBB000}" type="pres">
      <dgm:prSet presAssocID="{68CE74CA-D78B-4385-BF37-A1F0A6FF8E6D}" presName="childText" presStyleLbl="conFgAcc1" presStyleIdx="0" presStyleCnt="4">
        <dgm:presLayoutVars>
          <dgm:bulletEnabled val="1"/>
        </dgm:presLayoutVars>
      </dgm:prSet>
      <dgm:spPr/>
    </dgm:pt>
    <dgm:pt modelId="{65F25D5F-CC7C-4665-8DE1-CFFCF8637C7C}" type="pres">
      <dgm:prSet presAssocID="{817C510D-2731-4E9D-817A-443993A60AE4}" presName="spaceBetweenRectangles" presStyleCnt="0"/>
      <dgm:spPr/>
    </dgm:pt>
    <dgm:pt modelId="{F645D51F-A147-42F8-B300-783356E5CC88}" type="pres">
      <dgm:prSet presAssocID="{FBB08265-2577-4CCD-B61B-7BF7CA9253E5}" presName="parentLin" presStyleCnt="0"/>
      <dgm:spPr/>
    </dgm:pt>
    <dgm:pt modelId="{5E1EFA75-E226-4BE7-A8C6-3CFB201D2F00}" type="pres">
      <dgm:prSet presAssocID="{FBB08265-2577-4CCD-B61B-7BF7CA9253E5}" presName="parentLeftMargin" presStyleLbl="node1" presStyleIdx="0" presStyleCnt="4"/>
      <dgm:spPr/>
    </dgm:pt>
    <dgm:pt modelId="{0B912E8B-B356-4933-8939-03A3BB735CF9}" type="pres">
      <dgm:prSet presAssocID="{FBB08265-2577-4CCD-B61B-7BF7CA9253E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56722D1-57DD-4BB9-95AB-6550DB1C33A5}" type="pres">
      <dgm:prSet presAssocID="{FBB08265-2577-4CCD-B61B-7BF7CA9253E5}" presName="negativeSpace" presStyleCnt="0"/>
      <dgm:spPr/>
    </dgm:pt>
    <dgm:pt modelId="{FF342475-AB59-4344-A516-4EF2C594702C}" type="pres">
      <dgm:prSet presAssocID="{FBB08265-2577-4CCD-B61B-7BF7CA9253E5}" presName="childText" presStyleLbl="conFgAcc1" presStyleIdx="1" presStyleCnt="4">
        <dgm:presLayoutVars>
          <dgm:bulletEnabled val="1"/>
        </dgm:presLayoutVars>
      </dgm:prSet>
      <dgm:spPr/>
    </dgm:pt>
    <dgm:pt modelId="{7951F55D-434C-4DE0-AC4B-29D353DA8D78}" type="pres">
      <dgm:prSet presAssocID="{5B5CF098-424B-4245-951B-26DF4CC94E42}" presName="spaceBetweenRectangles" presStyleCnt="0"/>
      <dgm:spPr/>
    </dgm:pt>
    <dgm:pt modelId="{5E94A6AE-A5B2-401B-BB7B-6EAC0B647360}" type="pres">
      <dgm:prSet presAssocID="{1C45FCEC-72B8-4AE3-A682-45FBA24F4BED}" presName="parentLin" presStyleCnt="0"/>
      <dgm:spPr/>
    </dgm:pt>
    <dgm:pt modelId="{978DF2C3-EC5B-42B5-8753-B652547627E3}" type="pres">
      <dgm:prSet presAssocID="{1C45FCEC-72B8-4AE3-A682-45FBA24F4BED}" presName="parentLeftMargin" presStyleLbl="node1" presStyleIdx="1" presStyleCnt="4"/>
      <dgm:spPr/>
    </dgm:pt>
    <dgm:pt modelId="{4273346B-DC07-41AD-A6BF-8911BC17B265}" type="pres">
      <dgm:prSet presAssocID="{1C45FCEC-72B8-4AE3-A682-45FBA24F4BE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8BDDBC6-E069-4921-B772-9A1804DF86CB}" type="pres">
      <dgm:prSet presAssocID="{1C45FCEC-72B8-4AE3-A682-45FBA24F4BED}" presName="negativeSpace" presStyleCnt="0"/>
      <dgm:spPr/>
    </dgm:pt>
    <dgm:pt modelId="{CF7743FB-283B-48E7-9347-1BEBC6358D6C}" type="pres">
      <dgm:prSet presAssocID="{1C45FCEC-72B8-4AE3-A682-45FBA24F4BED}" presName="childText" presStyleLbl="conFgAcc1" presStyleIdx="2" presStyleCnt="4">
        <dgm:presLayoutVars>
          <dgm:bulletEnabled val="1"/>
        </dgm:presLayoutVars>
      </dgm:prSet>
      <dgm:spPr/>
    </dgm:pt>
    <dgm:pt modelId="{A051466E-B0FC-4A3A-AF65-275888694AAE}" type="pres">
      <dgm:prSet presAssocID="{5D12C136-11AE-401F-8511-6FFCE1A565E2}" presName="spaceBetweenRectangles" presStyleCnt="0"/>
      <dgm:spPr/>
    </dgm:pt>
    <dgm:pt modelId="{6CEF7D39-7290-4389-8C4D-8BB634109FA1}" type="pres">
      <dgm:prSet presAssocID="{38EA245E-5BDB-44CC-8A52-817CCE2F74C6}" presName="parentLin" presStyleCnt="0"/>
      <dgm:spPr/>
    </dgm:pt>
    <dgm:pt modelId="{4CF0EA2A-A67E-4191-8B1D-029C5427D116}" type="pres">
      <dgm:prSet presAssocID="{38EA245E-5BDB-44CC-8A52-817CCE2F74C6}" presName="parentLeftMargin" presStyleLbl="node1" presStyleIdx="2" presStyleCnt="4"/>
      <dgm:spPr/>
    </dgm:pt>
    <dgm:pt modelId="{4A574EA7-A73C-4675-AD38-EDFE53FA306C}" type="pres">
      <dgm:prSet presAssocID="{38EA245E-5BDB-44CC-8A52-817CCE2F74C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06292C5-5AB7-4159-ABC2-0C81B1168CF8}" type="pres">
      <dgm:prSet presAssocID="{38EA245E-5BDB-44CC-8A52-817CCE2F74C6}" presName="negativeSpace" presStyleCnt="0"/>
      <dgm:spPr/>
    </dgm:pt>
    <dgm:pt modelId="{7355D6E2-A164-419A-A387-599942864105}" type="pres">
      <dgm:prSet presAssocID="{38EA245E-5BDB-44CC-8A52-817CCE2F74C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B128C03-1097-4E46-B743-1D85FC6F38CA}" type="presOf" srcId="{1C45FCEC-72B8-4AE3-A682-45FBA24F4BED}" destId="{978DF2C3-EC5B-42B5-8753-B652547627E3}" srcOrd="0" destOrd="0" presId="urn:microsoft.com/office/officeart/2005/8/layout/list1"/>
    <dgm:cxn modelId="{78714E11-6C76-4438-AD22-FF10F38BD666}" type="presOf" srcId="{68CE74CA-D78B-4385-BF37-A1F0A6FF8E6D}" destId="{C574231A-0D74-4EB7-A70A-97304D62F422}" srcOrd="1" destOrd="0" presId="urn:microsoft.com/office/officeart/2005/8/layout/list1"/>
    <dgm:cxn modelId="{40B5921A-9C6F-45A9-A7CF-666D574916D5}" type="presOf" srcId="{10EA4018-6BA3-4F21-8DDA-42FDBEA5D4AD}" destId="{08EEB88E-090C-4613-A423-460CDEEFC460}" srcOrd="0" destOrd="0" presId="urn:microsoft.com/office/officeart/2005/8/layout/list1"/>
    <dgm:cxn modelId="{3FB8C82A-C882-473D-95FD-27C395D1D14F}" srcId="{1C45FCEC-72B8-4AE3-A682-45FBA24F4BED}" destId="{7A7DA996-F234-41A7-A34F-E96606EF09FC}" srcOrd="0" destOrd="0" parTransId="{3E0E0268-F56A-4B45-B425-BA6957BC64F4}" sibTransId="{ED16CB61-81E6-4428-A30A-422BA0204574}"/>
    <dgm:cxn modelId="{33EFFB3A-8C8A-4639-9012-5F420CFA9143}" type="presOf" srcId="{B7184120-2135-4976-BB88-B1BAC4F71283}" destId="{B9E2E876-5DC6-46AA-AD27-2574FFDBB000}" srcOrd="0" destOrd="2" presId="urn:microsoft.com/office/officeart/2005/8/layout/list1"/>
    <dgm:cxn modelId="{344B703C-AF13-42B5-83DC-B824AA9AF2DC}" type="presOf" srcId="{38EA245E-5BDB-44CC-8A52-817CCE2F74C6}" destId="{4A574EA7-A73C-4675-AD38-EDFE53FA306C}" srcOrd="1" destOrd="0" presId="urn:microsoft.com/office/officeart/2005/8/layout/list1"/>
    <dgm:cxn modelId="{134F7A3E-03BA-4F6E-9F69-352545E4B834}" srcId="{FBB08265-2577-4CCD-B61B-7BF7CA9253E5}" destId="{092150C7-3133-4E15-A0B9-48450553AD3A}" srcOrd="0" destOrd="0" parTransId="{4FE98D2C-B135-4B29-815A-59255F08C2F1}" sibTransId="{737FDFC6-56C9-4DB0-BF7E-CE966553002D}"/>
    <dgm:cxn modelId="{A14DC85E-F6FF-49B8-AC92-C2686D14A581}" srcId="{10EA4018-6BA3-4F21-8DDA-42FDBEA5D4AD}" destId="{1C45FCEC-72B8-4AE3-A682-45FBA24F4BED}" srcOrd="2" destOrd="0" parTransId="{CE467CC7-0123-4457-AD20-8046CC0C89C1}" sibTransId="{5D12C136-11AE-401F-8511-6FFCE1A565E2}"/>
    <dgm:cxn modelId="{E3F81641-4928-4150-A272-19952EAFC793}" type="presOf" srcId="{7A7DA996-F234-41A7-A34F-E96606EF09FC}" destId="{CF7743FB-283B-48E7-9347-1BEBC6358D6C}" srcOrd="0" destOrd="0" presId="urn:microsoft.com/office/officeart/2005/8/layout/list1"/>
    <dgm:cxn modelId="{072B6741-8262-48C1-BC86-617AB334F2DD}" type="presOf" srcId="{1C45FCEC-72B8-4AE3-A682-45FBA24F4BED}" destId="{4273346B-DC07-41AD-A6BF-8911BC17B265}" srcOrd="1" destOrd="0" presId="urn:microsoft.com/office/officeart/2005/8/layout/list1"/>
    <dgm:cxn modelId="{22D74242-BFCC-4F86-A6E9-05A54CA39C31}" srcId="{68CE74CA-D78B-4385-BF37-A1F0A6FF8E6D}" destId="{ADE287D5-9DD3-4AEF-AA66-2EE4C2FB2FA6}" srcOrd="0" destOrd="0" parTransId="{100EE6DE-2766-49DD-9D4B-8E2C20D3FD9C}" sibTransId="{BE4AA75E-1B6C-42CC-8479-7A036CE9CAA8}"/>
    <dgm:cxn modelId="{BD2B7842-A76E-417A-B1C2-A096FE106825}" type="presOf" srcId="{68CE74CA-D78B-4385-BF37-A1F0A6FF8E6D}" destId="{55CB2E86-BFB3-48F8-88F2-EF381C644EE2}" srcOrd="0" destOrd="0" presId="urn:microsoft.com/office/officeart/2005/8/layout/list1"/>
    <dgm:cxn modelId="{BFDD1D43-FCB3-4B1B-89F0-F188E58EBC67}" srcId="{68CE74CA-D78B-4385-BF37-A1F0A6FF8E6D}" destId="{E76148F2-5E58-4446-96BF-2247AD125829}" srcOrd="3" destOrd="0" parTransId="{7C89DFCE-23F0-4445-85B0-EC4EB7030130}" sibTransId="{4C4F901D-5E55-4753-B6B2-094B934A00A3}"/>
    <dgm:cxn modelId="{6251F66F-CDE9-43D3-89BD-71656DED09D1}" srcId="{38EA245E-5BDB-44CC-8A52-817CCE2F74C6}" destId="{06B01517-BC3B-4A36-9372-469C8AC828D3}" srcOrd="0" destOrd="0" parTransId="{513DB891-7B14-4E65-8867-0CF4FD0AA974}" sibTransId="{0353AE3C-0572-46EB-A2D1-B8F6A5FC0B2B}"/>
    <dgm:cxn modelId="{76BCF883-D5B9-419E-BD59-CC37F158D800}" type="presOf" srcId="{76DD68E4-9B49-4D8E-84F6-4CB8546A83E7}" destId="{B9E2E876-5DC6-46AA-AD27-2574FFDBB000}" srcOrd="0" destOrd="1" presId="urn:microsoft.com/office/officeart/2005/8/layout/list1"/>
    <dgm:cxn modelId="{CD8C9594-80C8-4B74-A0D6-C31C117B1170}" srcId="{10EA4018-6BA3-4F21-8DDA-42FDBEA5D4AD}" destId="{FBB08265-2577-4CCD-B61B-7BF7CA9253E5}" srcOrd="1" destOrd="0" parTransId="{1F037D28-9DA4-40A5-ACCC-106D6B09FECF}" sibTransId="{5B5CF098-424B-4245-951B-26DF4CC94E42}"/>
    <dgm:cxn modelId="{4A853F9D-65FF-4BC5-8AAD-5DB5DDA1F82F}" type="presOf" srcId="{E76148F2-5E58-4446-96BF-2247AD125829}" destId="{B9E2E876-5DC6-46AA-AD27-2574FFDBB000}" srcOrd="0" destOrd="3" presId="urn:microsoft.com/office/officeart/2005/8/layout/list1"/>
    <dgm:cxn modelId="{773AE2AE-3EE7-41E9-B5E6-DE69A2BF6E09}" type="presOf" srcId="{38EA245E-5BDB-44CC-8A52-817CCE2F74C6}" destId="{4CF0EA2A-A67E-4191-8B1D-029C5427D116}" srcOrd="0" destOrd="0" presId="urn:microsoft.com/office/officeart/2005/8/layout/list1"/>
    <dgm:cxn modelId="{007988B9-BBC7-491A-9DDF-3B392D6C6F25}" type="presOf" srcId="{FBB08265-2577-4CCD-B61B-7BF7CA9253E5}" destId="{0B912E8B-B356-4933-8939-03A3BB735CF9}" srcOrd="1" destOrd="0" presId="urn:microsoft.com/office/officeart/2005/8/layout/list1"/>
    <dgm:cxn modelId="{BA7773DA-00D0-4028-8274-DCAF3E4B811F}" type="presOf" srcId="{ADE287D5-9DD3-4AEF-AA66-2EE4C2FB2FA6}" destId="{B9E2E876-5DC6-46AA-AD27-2574FFDBB000}" srcOrd="0" destOrd="0" presId="urn:microsoft.com/office/officeart/2005/8/layout/list1"/>
    <dgm:cxn modelId="{7247FEE9-3CED-497E-BA5A-D211757A3580}" type="presOf" srcId="{FBB08265-2577-4CCD-B61B-7BF7CA9253E5}" destId="{5E1EFA75-E226-4BE7-A8C6-3CFB201D2F00}" srcOrd="0" destOrd="0" presId="urn:microsoft.com/office/officeart/2005/8/layout/list1"/>
    <dgm:cxn modelId="{128AFFF1-E527-4954-87A5-9E6E09087152}" srcId="{10EA4018-6BA3-4F21-8DDA-42FDBEA5D4AD}" destId="{68CE74CA-D78B-4385-BF37-A1F0A6FF8E6D}" srcOrd="0" destOrd="0" parTransId="{9D813ABF-0296-4DF1-8EBB-2CBFB754DDF5}" sibTransId="{817C510D-2731-4E9D-817A-443993A60AE4}"/>
    <dgm:cxn modelId="{3989E9F3-D408-4D3B-B3E3-C275F3C1FCAA}" srcId="{68CE74CA-D78B-4385-BF37-A1F0A6FF8E6D}" destId="{B7184120-2135-4976-BB88-B1BAC4F71283}" srcOrd="2" destOrd="0" parTransId="{647C2DC9-EB0D-4B25-A646-325730475253}" sibTransId="{3F626370-879E-4884-B4B2-5765CB48C195}"/>
    <dgm:cxn modelId="{E60B52F4-74F2-4371-9FFD-933FB917F465}" type="presOf" srcId="{06B01517-BC3B-4A36-9372-469C8AC828D3}" destId="{7355D6E2-A164-419A-A387-599942864105}" srcOrd="0" destOrd="0" presId="urn:microsoft.com/office/officeart/2005/8/layout/list1"/>
    <dgm:cxn modelId="{71B940F8-FB83-43FE-A696-0450DA11DE55}" type="presOf" srcId="{092150C7-3133-4E15-A0B9-48450553AD3A}" destId="{FF342475-AB59-4344-A516-4EF2C594702C}" srcOrd="0" destOrd="0" presId="urn:microsoft.com/office/officeart/2005/8/layout/list1"/>
    <dgm:cxn modelId="{8AB003FB-8CCD-4347-974D-2DC84214FC40}" srcId="{68CE74CA-D78B-4385-BF37-A1F0A6FF8E6D}" destId="{76DD68E4-9B49-4D8E-84F6-4CB8546A83E7}" srcOrd="1" destOrd="0" parTransId="{3EC94944-87F6-42C8-94A9-45F331641D7E}" sibTransId="{D4256FCA-EB8F-4F94-849B-C08ECA5DAA56}"/>
    <dgm:cxn modelId="{D851AEFB-8C95-4DF0-8E93-5952D1C85A60}" srcId="{10EA4018-6BA3-4F21-8DDA-42FDBEA5D4AD}" destId="{38EA245E-5BDB-44CC-8A52-817CCE2F74C6}" srcOrd="3" destOrd="0" parTransId="{CE22AE46-EB0A-4817-8788-A8A7790405DD}" sibTransId="{85B978C6-5C8B-4E6E-8BAD-A040B9033D4E}"/>
    <dgm:cxn modelId="{018A43FE-3307-4C0E-BF00-7610B05A5234}" type="presParOf" srcId="{08EEB88E-090C-4613-A423-460CDEEFC460}" destId="{6DED2E8F-BDFE-4C41-AF52-7F2E44874F9F}" srcOrd="0" destOrd="0" presId="urn:microsoft.com/office/officeart/2005/8/layout/list1"/>
    <dgm:cxn modelId="{FB926F76-6CE5-4F3A-8BCA-C2449EBA1B3C}" type="presParOf" srcId="{6DED2E8F-BDFE-4C41-AF52-7F2E44874F9F}" destId="{55CB2E86-BFB3-48F8-88F2-EF381C644EE2}" srcOrd="0" destOrd="0" presId="urn:microsoft.com/office/officeart/2005/8/layout/list1"/>
    <dgm:cxn modelId="{B78738DA-45AC-4873-9ED1-AFFF28CBF161}" type="presParOf" srcId="{6DED2E8F-BDFE-4C41-AF52-7F2E44874F9F}" destId="{C574231A-0D74-4EB7-A70A-97304D62F422}" srcOrd="1" destOrd="0" presId="urn:microsoft.com/office/officeart/2005/8/layout/list1"/>
    <dgm:cxn modelId="{F3B996FC-3DA9-43EC-A1DE-C0D72ABA58A0}" type="presParOf" srcId="{08EEB88E-090C-4613-A423-460CDEEFC460}" destId="{6C9116FB-867B-426E-B477-BAFA7CAA6A86}" srcOrd="1" destOrd="0" presId="urn:microsoft.com/office/officeart/2005/8/layout/list1"/>
    <dgm:cxn modelId="{562548C6-DEB6-42F7-B6A3-CA56A050FE10}" type="presParOf" srcId="{08EEB88E-090C-4613-A423-460CDEEFC460}" destId="{B9E2E876-5DC6-46AA-AD27-2574FFDBB000}" srcOrd="2" destOrd="0" presId="urn:microsoft.com/office/officeart/2005/8/layout/list1"/>
    <dgm:cxn modelId="{BE6F11B5-4441-4362-9CA4-C2B3FE903A78}" type="presParOf" srcId="{08EEB88E-090C-4613-A423-460CDEEFC460}" destId="{65F25D5F-CC7C-4665-8DE1-CFFCF8637C7C}" srcOrd="3" destOrd="0" presId="urn:microsoft.com/office/officeart/2005/8/layout/list1"/>
    <dgm:cxn modelId="{F42F517C-DE5E-4A82-A2BB-CA5AADAEA0B3}" type="presParOf" srcId="{08EEB88E-090C-4613-A423-460CDEEFC460}" destId="{F645D51F-A147-42F8-B300-783356E5CC88}" srcOrd="4" destOrd="0" presId="urn:microsoft.com/office/officeart/2005/8/layout/list1"/>
    <dgm:cxn modelId="{4C09574B-C4D5-4151-AB2D-6319DEC964B2}" type="presParOf" srcId="{F645D51F-A147-42F8-B300-783356E5CC88}" destId="{5E1EFA75-E226-4BE7-A8C6-3CFB201D2F00}" srcOrd="0" destOrd="0" presId="urn:microsoft.com/office/officeart/2005/8/layout/list1"/>
    <dgm:cxn modelId="{24305A17-8176-459F-BDD7-87BB5D1048BC}" type="presParOf" srcId="{F645D51F-A147-42F8-B300-783356E5CC88}" destId="{0B912E8B-B356-4933-8939-03A3BB735CF9}" srcOrd="1" destOrd="0" presId="urn:microsoft.com/office/officeart/2005/8/layout/list1"/>
    <dgm:cxn modelId="{A36307F0-67F5-43B6-9EEC-1A7E9212EFA6}" type="presParOf" srcId="{08EEB88E-090C-4613-A423-460CDEEFC460}" destId="{F56722D1-57DD-4BB9-95AB-6550DB1C33A5}" srcOrd="5" destOrd="0" presId="urn:microsoft.com/office/officeart/2005/8/layout/list1"/>
    <dgm:cxn modelId="{8A619CC0-EAFF-4501-BC66-6C10FFDC1A2B}" type="presParOf" srcId="{08EEB88E-090C-4613-A423-460CDEEFC460}" destId="{FF342475-AB59-4344-A516-4EF2C594702C}" srcOrd="6" destOrd="0" presId="urn:microsoft.com/office/officeart/2005/8/layout/list1"/>
    <dgm:cxn modelId="{78FFD39A-85C6-43CF-B4A2-83C201206945}" type="presParOf" srcId="{08EEB88E-090C-4613-A423-460CDEEFC460}" destId="{7951F55D-434C-4DE0-AC4B-29D353DA8D78}" srcOrd="7" destOrd="0" presId="urn:microsoft.com/office/officeart/2005/8/layout/list1"/>
    <dgm:cxn modelId="{EFBEA1E4-A33B-4F22-9F0D-D862D8CCF43D}" type="presParOf" srcId="{08EEB88E-090C-4613-A423-460CDEEFC460}" destId="{5E94A6AE-A5B2-401B-BB7B-6EAC0B647360}" srcOrd="8" destOrd="0" presId="urn:microsoft.com/office/officeart/2005/8/layout/list1"/>
    <dgm:cxn modelId="{194A3B84-5CF8-4657-9E97-ABD9B1C39423}" type="presParOf" srcId="{5E94A6AE-A5B2-401B-BB7B-6EAC0B647360}" destId="{978DF2C3-EC5B-42B5-8753-B652547627E3}" srcOrd="0" destOrd="0" presId="urn:microsoft.com/office/officeart/2005/8/layout/list1"/>
    <dgm:cxn modelId="{54B097ED-34D8-47E1-B770-6012AD7FAC44}" type="presParOf" srcId="{5E94A6AE-A5B2-401B-BB7B-6EAC0B647360}" destId="{4273346B-DC07-41AD-A6BF-8911BC17B265}" srcOrd="1" destOrd="0" presId="urn:microsoft.com/office/officeart/2005/8/layout/list1"/>
    <dgm:cxn modelId="{CB3ECC7F-8650-46F1-A248-08662D029486}" type="presParOf" srcId="{08EEB88E-090C-4613-A423-460CDEEFC460}" destId="{98BDDBC6-E069-4921-B772-9A1804DF86CB}" srcOrd="9" destOrd="0" presId="urn:microsoft.com/office/officeart/2005/8/layout/list1"/>
    <dgm:cxn modelId="{3004B4F4-A59C-4251-AFF2-7D59E54AE729}" type="presParOf" srcId="{08EEB88E-090C-4613-A423-460CDEEFC460}" destId="{CF7743FB-283B-48E7-9347-1BEBC6358D6C}" srcOrd="10" destOrd="0" presId="urn:microsoft.com/office/officeart/2005/8/layout/list1"/>
    <dgm:cxn modelId="{4A15DD65-4A5D-44E7-87B2-357ADA4E8A47}" type="presParOf" srcId="{08EEB88E-090C-4613-A423-460CDEEFC460}" destId="{A051466E-B0FC-4A3A-AF65-275888694AAE}" srcOrd="11" destOrd="0" presId="urn:microsoft.com/office/officeart/2005/8/layout/list1"/>
    <dgm:cxn modelId="{27A82E7A-D80E-43EE-9CD7-1E7B2631FF6B}" type="presParOf" srcId="{08EEB88E-090C-4613-A423-460CDEEFC460}" destId="{6CEF7D39-7290-4389-8C4D-8BB634109FA1}" srcOrd="12" destOrd="0" presId="urn:microsoft.com/office/officeart/2005/8/layout/list1"/>
    <dgm:cxn modelId="{8AEFEB01-7595-4BE7-9010-621A2668F257}" type="presParOf" srcId="{6CEF7D39-7290-4389-8C4D-8BB634109FA1}" destId="{4CF0EA2A-A67E-4191-8B1D-029C5427D116}" srcOrd="0" destOrd="0" presId="urn:microsoft.com/office/officeart/2005/8/layout/list1"/>
    <dgm:cxn modelId="{D25B55B2-FC8E-4EED-80C4-B88C6F6FDAC1}" type="presParOf" srcId="{6CEF7D39-7290-4389-8C4D-8BB634109FA1}" destId="{4A574EA7-A73C-4675-AD38-EDFE53FA306C}" srcOrd="1" destOrd="0" presId="urn:microsoft.com/office/officeart/2005/8/layout/list1"/>
    <dgm:cxn modelId="{90B4C4F6-D2E3-440B-BC73-E9FE6F6106FE}" type="presParOf" srcId="{08EEB88E-090C-4613-A423-460CDEEFC460}" destId="{306292C5-5AB7-4159-ABC2-0C81B1168CF8}" srcOrd="13" destOrd="0" presId="urn:microsoft.com/office/officeart/2005/8/layout/list1"/>
    <dgm:cxn modelId="{CBE1BF1F-3BD0-411B-A096-42382F2959FF}" type="presParOf" srcId="{08EEB88E-090C-4613-A423-460CDEEFC460}" destId="{7355D6E2-A164-419A-A387-59994286410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0EA4018-6BA3-4F21-8DDA-42FDBEA5D4AD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68CE74CA-D78B-4385-BF37-A1F0A6FF8E6D}">
      <dgm:prSet/>
      <dgm:spPr/>
      <dgm:t>
        <a:bodyPr/>
        <a:lstStyle/>
        <a:p>
          <a:r>
            <a:rPr lang="pt-PT"/>
            <a:t>Botão Ver Camas permite ver:</a:t>
          </a:r>
        </a:p>
      </dgm:t>
    </dgm:pt>
    <dgm:pt modelId="{9D813ABF-0296-4DF1-8EBB-2CBFB754DDF5}" type="parTrans" cxnId="{128AFFF1-E527-4954-87A5-9E6E09087152}">
      <dgm:prSet/>
      <dgm:spPr/>
      <dgm:t>
        <a:bodyPr/>
        <a:lstStyle/>
        <a:p>
          <a:endParaRPr lang="pt-PT"/>
        </a:p>
      </dgm:t>
    </dgm:pt>
    <dgm:pt modelId="{817C510D-2731-4E9D-817A-443993A60AE4}" type="sibTrans" cxnId="{128AFFF1-E527-4954-87A5-9E6E09087152}">
      <dgm:prSet/>
      <dgm:spPr/>
      <dgm:t>
        <a:bodyPr/>
        <a:lstStyle/>
        <a:p>
          <a:endParaRPr lang="pt-PT"/>
        </a:p>
      </dgm:t>
    </dgm:pt>
    <dgm:pt modelId="{ADE287D5-9DD3-4AEF-AA66-2EE4C2FB2FA6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PT"/>
            <a:t>Camas totais</a:t>
          </a:r>
        </a:p>
      </dgm:t>
    </dgm:pt>
    <dgm:pt modelId="{100EE6DE-2766-49DD-9D4B-8E2C20D3FD9C}" type="parTrans" cxnId="{22D74242-BFCC-4F86-A6E9-05A54CA39C31}">
      <dgm:prSet/>
      <dgm:spPr/>
      <dgm:t>
        <a:bodyPr/>
        <a:lstStyle/>
        <a:p>
          <a:endParaRPr lang="pt-PT"/>
        </a:p>
      </dgm:t>
    </dgm:pt>
    <dgm:pt modelId="{BE4AA75E-1B6C-42CC-8479-7A036CE9CAA8}" type="sibTrans" cxnId="{22D74242-BFCC-4F86-A6E9-05A54CA39C31}">
      <dgm:prSet/>
      <dgm:spPr/>
      <dgm:t>
        <a:bodyPr/>
        <a:lstStyle/>
        <a:p>
          <a:endParaRPr lang="pt-PT"/>
        </a:p>
      </dgm:t>
    </dgm:pt>
    <dgm:pt modelId="{76DD68E4-9B49-4D8E-84F6-4CB8546A83E7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PT"/>
            <a:t>Camas livres</a:t>
          </a:r>
        </a:p>
      </dgm:t>
    </dgm:pt>
    <dgm:pt modelId="{3EC94944-87F6-42C8-94A9-45F331641D7E}" type="parTrans" cxnId="{8AB003FB-8CCD-4347-974D-2DC84214FC40}">
      <dgm:prSet/>
      <dgm:spPr/>
      <dgm:t>
        <a:bodyPr/>
        <a:lstStyle/>
        <a:p>
          <a:endParaRPr lang="pt-PT"/>
        </a:p>
      </dgm:t>
    </dgm:pt>
    <dgm:pt modelId="{D4256FCA-EB8F-4F94-849B-C08ECA5DAA56}" type="sibTrans" cxnId="{8AB003FB-8CCD-4347-974D-2DC84214FC40}">
      <dgm:prSet/>
      <dgm:spPr/>
      <dgm:t>
        <a:bodyPr/>
        <a:lstStyle/>
        <a:p>
          <a:endParaRPr lang="pt-PT"/>
        </a:p>
      </dgm:t>
    </dgm:pt>
    <dgm:pt modelId="{B7184120-2135-4976-BB88-B1BAC4F71283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PT"/>
            <a:t>Camas ocupadas</a:t>
          </a:r>
        </a:p>
      </dgm:t>
    </dgm:pt>
    <dgm:pt modelId="{647C2DC9-EB0D-4B25-A646-325730475253}" type="parTrans" cxnId="{3989E9F3-D408-4D3B-B3E3-C275F3C1FCAA}">
      <dgm:prSet/>
      <dgm:spPr/>
      <dgm:t>
        <a:bodyPr/>
        <a:lstStyle/>
        <a:p>
          <a:endParaRPr lang="pt-PT"/>
        </a:p>
      </dgm:t>
    </dgm:pt>
    <dgm:pt modelId="{3F626370-879E-4884-B4B2-5765CB48C195}" type="sibTrans" cxnId="{3989E9F3-D408-4D3B-B3E3-C275F3C1FCAA}">
      <dgm:prSet/>
      <dgm:spPr/>
      <dgm:t>
        <a:bodyPr/>
        <a:lstStyle/>
        <a:p>
          <a:endParaRPr lang="pt-PT"/>
        </a:p>
      </dgm:t>
    </dgm:pt>
    <dgm:pt modelId="{E76148F2-5E58-4446-96BF-2247AD125829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PT"/>
            <a:t>Camas provisórias</a:t>
          </a:r>
        </a:p>
      </dgm:t>
    </dgm:pt>
    <dgm:pt modelId="{7C89DFCE-23F0-4445-85B0-EC4EB7030130}" type="parTrans" cxnId="{BFDD1D43-FCB3-4B1B-89F0-F188E58EBC67}">
      <dgm:prSet/>
      <dgm:spPr/>
      <dgm:t>
        <a:bodyPr/>
        <a:lstStyle/>
        <a:p>
          <a:endParaRPr lang="pt-PT"/>
        </a:p>
      </dgm:t>
    </dgm:pt>
    <dgm:pt modelId="{4C4F901D-5E55-4753-B6B2-094B934A00A3}" type="sibTrans" cxnId="{BFDD1D43-FCB3-4B1B-89F0-F188E58EBC67}">
      <dgm:prSet/>
      <dgm:spPr/>
      <dgm:t>
        <a:bodyPr/>
        <a:lstStyle/>
        <a:p>
          <a:endParaRPr lang="pt-PT"/>
        </a:p>
      </dgm:t>
    </dgm:pt>
    <dgm:pt modelId="{FBB08265-2577-4CCD-B61B-7BF7CA9253E5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PT"/>
            <a:t>Botão Ocupação permite ver:</a:t>
          </a:r>
        </a:p>
      </dgm:t>
    </dgm:pt>
    <dgm:pt modelId="{1F037D28-9DA4-40A5-ACCC-106D6B09FECF}" type="parTrans" cxnId="{CD8C9594-80C8-4B74-A0D6-C31C117B1170}">
      <dgm:prSet/>
      <dgm:spPr/>
      <dgm:t>
        <a:bodyPr/>
        <a:lstStyle/>
        <a:p>
          <a:endParaRPr lang="pt-PT"/>
        </a:p>
      </dgm:t>
    </dgm:pt>
    <dgm:pt modelId="{5B5CF098-424B-4245-951B-26DF4CC94E42}" type="sibTrans" cxnId="{CD8C9594-80C8-4B74-A0D6-C31C117B1170}">
      <dgm:prSet/>
      <dgm:spPr/>
      <dgm:t>
        <a:bodyPr/>
        <a:lstStyle/>
        <a:p>
          <a:endParaRPr lang="pt-PT"/>
        </a:p>
      </dgm:t>
    </dgm:pt>
    <dgm:pt modelId="{092150C7-3133-4E15-A0B9-48450553AD3A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PT"/>
            <a:t>Lista dos utentes e as respetivas camas</a:t>
          </a:r>
        </a:p>
      </dgm:t>
    </dgm:pt>
    <dgm:pt modelId="{4FE98D2C-B135-4B29-815A-59255F08C2F1}" type="parTrans" cxnId="{134F7A3E-03BA-4F6E-9F69-352545E4B834}">
      <dgm:prSet/>
      <dgm:spPr/>
      <dgm:t>
        <a:bodyPr/>
        <a:lstStyle/>
        <a:p>
          <a:endParaRPr lang="pt-PT"/>
        </a:p>
      </dgm:t>
    </dgm:pt>
    <dgm:pt modelId="{737FDFC6-56C9-4DB0-BF7E-CE966553002D}" type="sibTrans" cxnId="{134F7A3E-03BA-4F6E-9F69-352545E4B834}">
      <dgm:prSet/>
      <dgm:spPr/>
      <dgm:t>
        <a:bodyPr/>
        <a:lstStyle/>
        <a:p>
          <a:endParaRPr lang="pt-PT"/>
        </a:p>
      </dgm:t>
    </dgm:pt>
    <dgm:pt modelId="{1C45FCEC-72B8-4AE3-A682-45FBA24F4BE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/>
            <a:t>Botão Camas Provisórias permite ver:</a:t>
          </a:r>
        </a:p>
      </dgm:t>
    </dgm:pt>
    <dgm:pt modelId="{CE467CC7-0123-4457-AD20-8046CC0C89C1}" type="parTrans" cxnId="{A14DC85E-F6FF-49B8-AC92-C2686D14A581}">
      <dgm:prSet/>
      <dgm:spPr/>
      <dgm:t>
        <a:bodyPr/>
        <a:lstStyle/>
        <a:p>
          <a:endParaRPr lang="pt-PT"/>
        </a:p>
      </dgm:t>
    </dgm:pt>
    <dgm:pt modelId="{5D12C136-11AE-401F-8511-6FFCE1A565E2}" type="sibTrans" cxnId="{A14DC85E-F6FF-49B8-AC92-C2686D14A581}">
      <dgm:prSet/>
      <dgm:spPr/>
      <dgm:t>
        <a:bodyPr/>
        <a:lstStyle/>
        <a:p>
          <a:endParaRPr lang="pt-PT"/>
        </a:p>
      </dgm:t>
    </dgm:pt>
    <dgm:pt modelId="{7A7DA996-F234-41A7-A34F-E96606EF09FC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t-PT"/>
            <a:t>Lista dos utentes que estão em camas provisórias</a:t>
          </a:r>
        </a:p>
      </dgm:t>
    </dgm:pt>
    <dgm:pt modelId="{3E0E0268-F56A-4B45-B425-BA6957BC64F4}" type="parTrans" cxnId="{3FB8C82A-C882-473D-95FD-27C395D1D14F}">
      <dgm:prSet/>
      <dgm:spPr/>
      <dgm:t>
        <a:bodyPr/>
        <a:lstStyle/>
        <a:p>
          <a:endParaRPr lang="pt-PT"/>
        </a:p>
      </dgm:t>
    </dgm:pt>
    <dgm:pt modelId="{ED16CB61-81E6-4428-A30A-422BA0204574}" type="sibTrans" cxnId="{3FB8C82A-C882-473D-95FD-27C395D1D14F}">
      <dgm:prSet/>
      <dgm:spPr/>
      <dgm:t>
        <a:bodyPr/>
        <a:lstStyle/>
        <a:p>
          <a:endParaRPr lang="pt-PT"/>
        </a:p>
      </dgm:t>
    </dgm:pt>
    <dgm:pt modelId="{38EA245E-5BDB-44CC-8A52-817CCE2F74C6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PT"/>
            <a:t>Botão Berços permite ver:</a:t>
          </a:r>
        </a:p>
      </dgm:t>
    </dgm:pt>
    <dgm:pt modelId="{CE22AE46-EB0A-4817-8788-A8A7790405DD}" type="parTrans" cxnId="{D851AEFB-8C95-4DF0-8E93-5952D1C85A60}">
      <dgm:prSet/>
      <dgm:spPr/>
      <dgm:t>
        <a:bodyPr/>
        <a:lstStyle/>
        <a:p>
          <a:endParaRPr lang="pt-PT"/>
        </a:p>
      </dgm:t>
    </dgm:pt>
    <dgm:pt modelId="{85B978C6-5C8B-4E6E-8BAD-A040B9033D4E}" type="sibTrans" cxnId="{D851AEFB-8C95-4DF0-8E93-5952D1C85A60}">
      <dgm:prSet/>
      <dgm:spPr/>
      <dgm:t>
        <a:bodyPr/>
        <a:lstStyle/>
        <a:p>
          <a:endParaRPr lang="pt-PT"/>
        </a:p>
      </dgm:t>
    </dgm:pt>
    <dgm:pt modelId="{06B01517-BC3B-4A36-9372-469C8AC828D3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t-PT"/>
            <a:t>Lista dos utentes que estão em berços</a:t>
          </a:r>
        </a:p>
      </dgm:t>
    </dgm:pt>
    <dgm:pt modelId="{513DB891-7B14-4E65-8867-0CF4FD0AA974}" type="parTrans" cxnId="{6251F66F-CDE9-43D3-89BD-71656DED09D1}">
      <dgm:prSet/>
      <dgm:spPr/>
      <dgm:t>
        <a:bodyPr/>
        <a:lstStyle/>
        <a:p>
          <a:endParaRPr lang="pt-PT"/>
        </a:p>
      </dgm:t>
    </dgm:pt>
    <dgm:pt modelId="{0353AE3C-0572-46EB-A2D1-B8F6A5FC0B2B}" type="sibTrans" cxnId="{6251F66F-CDE9-43D3-89BD-71656DED09D1}">
      <dgm:prSet/>
      <dgm:spPr/>
      <dgm:t>
        <a:bodyPr/>
        <a:lstStyle/>
        <a:p>
          <a:endParaRPr lang="pt-PT"/>
        </a:p>
      </dgm:t>
    </dgm:pt>
    <dgm:pt modelId="{08EEB88E-090C-4613-A423-460CDEEFC460}" type="pres">
      <dgm:prSet presAssocID="{10EA4018-6BA3-4F21-8DDA-42FDBEA5D4AD}" presName="linear" presStyleCnt="0">
        <dgm:presLayoutVars>
          <dgm:dir/>
          <dgm:animLvl val="lvl"/>
          <dgm:resizeHandles val="exact"/>
        </dgm:presLayoutVars>
      </dgm:prSet>
      <dgm:spPr/>
    </dgm:pt>
    <dgm:pt modelId="{6DED2E8F-BDFE-4C41-AF52-7F2E44874F9F}" type="pres">
      <dgm:prSet presAssocID="{68CE74CA-D78B-4385-BF37-A1F0A6FF8E6D}" presName="parentLin" presStyleCnt="0"/>
      <dgm:spPr/>
    </dgm:pt>
    <dgm:pt modelId="{55CB2E86-BFB3-48F8-88F2-EF381C644EE2}" type="pres">
      <dgm:prSet presAssocID="{68CE74CA-D78B-4385-BF37-A1F0A6FF8E6D}" presName="parentLeftMargin" presStyleLbl="node1" presStyleIdx="0" presStyleCnt="4"/>
      <dgm:spPr/>
    </dgm:pt>
    <dgm:pt modelId="{C574231A-0D74-4EB7-A70A-97304D62F422}" type="pres">
      <dgm:prSet presAssocID="{68CE74CA-D78B-4385-BF37-A1F0A6FF8E6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C9116FB-867B-426E-B477-BAFA7CAA6A86}" type="pres">
      <dgm:prSet presAssocID="{68CE74CA-D78B-4385-BF37-A1F0A6FF8E6D}" presName="negativeSpace" presStyleCnt="0"/>
      <dgm:spPr/>
    </dgm:pt>
    <dgm:pt modelId="{B9E2E876-5DC6-46AA-AD27-2574FFDBB000}" type="pres">
      <dgm:prSet presAssocID="{68CE74CA-D78B-4385-BF37-A1F0A6FF8E6D}" presName="childText" presStyleLbl="conFgAcc1" presStyleIdx="0" presStyleCnt="4">
        <dgm:presLayoutVars>
          <dgm:bulletEnabled val="1"/>
        </dgm:presLayoutVars>
      </dgm:prSet>
      <dgm:spPr/>
    </dgm:pt>
    <dgm:pt modelId="{65F25D5F-CC7C-4665-8DE1-CFFCF8637C7C}" type="pres">
      <dgm:prSet presAssocID="{817C510D-2731-4E9D-817A-443993A60AE4}" presName="spaceBetweenRectangles" presStyleCnt="0"/>
      <dgm:spPr/>
    </dgm:pt>
    <dgm:pt modelId="{F645D51F-A147-42F8-B300-783356E5CC88}" type="pres">
      <dgm:prSet presAssocID="{FBB08265-2577-4CCD-B61B-7BF7CA9253E5}" presName="parentLin" presStyleCnt="0"/>
      <dgm:spPr/>
    </dgm:pt>
    <dgm:pt modelId="{5E1EFA75-E226-4BE7-A8C6-3CFB201D2F00}" type="pres">
      <dgm:prSet presAssocID="{FBB08265-2577-4CCD-B61B-7BF7CA9253E5}" presName="parentLeftMargin" presStyleLbl="node1" presStyleIdx="0" presStyleCnt="4"/>
      <dgm:spPr/>
    </dgm:pt>
    <dgm:pt modelId="{0B912E8B-B356-4933-8939-03A3BB735CF9}" type="pres">
      <dgm:prSet presAssocID="{FBB08265-2577-4CCD-B61B-7BF7CA9253E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56722D1-57DD-4BB9-95AB-6550DB1C33A5}" type="pres">
      <dgm:prSet presAssocID="{FBB08265-2577-4CCD-B61B-7BF7CA9253E5}" presName="negativeSpace" presStyleCnt="0"/>
      <dgm:spPr/>
    </dgm:pt>
    <dgm:pt modelId="{FF342475-AB59-4344-A516-4EF2C594702C}" type="pres">
      <dgm:prSet presAssocID="{FBB08265-2577-4CCD-B61B-7BF7CA9253E5}" presName="childText" presStyleLbl="conFgAcc1" presStyleIdx="1" presStyleCnt="4">
        <dgm:presLayoutVars>
          <dgm:bulletEnabled val="1"/>
        </dgm:presLayoutVars>
      </dgm:prSet>
      <dgm:spPr/>
    </dgm:pt>
    <dgm:pt modelId="{7951F55D-434C-4DE0-AC4B-29D353DA8D78}" type="pres">
      <dgm:prSet presAssocID="{5B5CF098-424B-4245-951B-26DF4CC94E42}" presName="spaceBetweenRectangles" presStyleCnt="0"/>
      <dgm:spPr/>
    </dgm:pt>
    <dgm:pt modelId="{5E94A6AE-A5B2-401B-BB7B-6EAC0B647360}" type="pres">
      <dgm:prSet presAssocID="{1C45FCEC-72B8-4AE3-A682-45FBA24F4BED}" presName="parentLin" presStyleCnt="0"/>
      <dgm:spPr/>
    </dgm:pt>
    <dgm:pt modelId="{978DF2C3-EC5B-42B5-8753-B652547627E3}" type="pres">
      <dgm:prSet presAssocID="{1C45FCEC-72B8-4AE3-A682-45FBA24F4BED}" presName="parentLeftMargin" presStyleLbl="node1" presStyleIdx="1" presStyleCnt="4"/>
      <dgm:spPr/>
    </dgm:pt>
    <dgm:pt modelId="{4273346B-DC07-41AD-A6BF-8911BC17B265}" type="pres">
      <dgm:prSet presAssocID="{1C45FCEC-72B8-4AE3-A682-45FBA24F4BE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8BDDBC6-E069-4921-B772-9A1804DF86CB}" type="pres">
      <dgm:prSet presAssocID="{1C45FCEC-72B8-4AE3-A682-45FBA24F4BED}" presName="negativeSpace" presStyleCnt="0"/>
      <dgm:spPr/>
    </dgm:pt>
    <dgm:pt modelId="{CF7743FB-283B-48E7-9347-1BEBC6358D6C}" type="pres">
      <dgm:prSet presAssocID="{1C45FCEC-72B8-4AE3-A682-45FBA24F4BED}" presName="childText" presStyleLbl="conFgAcc1" presStyleIdx="2" presStyleCnt="4">
        <dgm:presLayoutVars>
          <dgm:bulletEnabled val="1"/>
        </dgm:presLayoutVars>
      </dgm:prSet>
      <dgm:spPr/>
    </dgm:pt>
    <dgm:pt modelId="{A051466E-B0FC-4A3A-AF65-275888694AAE}" type="pres">
      <dgm:prSet presAssocID="{5D12C136-11AE-401F-8511-6FFCE1A565E2}" presName="spaceBetweenRectangles" presStyleCnt="0"/>
      <dgm:spPr/>
    </dgm:pt>
    <dgm:pt modelId="{6CEF7D39-7290-4389-8C4D-8BB634109FA1}" type="pres">
      <dgm:prSet presAssocID="{38EA245E-5BDB-44CC-8A52-817CCE2F74C6}" presName="parentLin" presStyleCnt="0"/>
      <dgm:spPr/>
    </dgm:pt>
    <dgm:pt modelId="{4CF0EA2A-A67E-4191-8B1D-029C5427D116}" type="pres">
      <dgm:prSet presAssocID="{38EA245E-5BDB-44CC-8A52-817CCE2F74C6}" presName="parentLeftMargin" presStyleLbl="node1" presStyleIdx="2" presStyleCnt="4"/>
      <dgm:spPr/>
    </dgm:pt>
    <dgm:pt modelId="{4A574EA7-A73C-4675-AD38-EDFE53FA306C}" type="pres">
      <dgm:prSet presAssocID="{38EA245E-5BDB-44CC-8A52-817CCE2F74C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06292C5-5AB7-4159-ABC2-0C81B1168CF8}" type="pres">
      <dgm:prSet presAssocID="{38EA245E-5BDB-44CC-8A52-817CCE2F74C6}" presName="negativeSpace" presStyleCnt="0"/>
      <dgm:spPr/>
    </dgm:pt>
    <dgm:pt modelId="{7355D6E2-A164-419A-A387-599942864105}" type="pres">
      <dgm:prSet presAssocID="{38EA245E-5BDB-44CC-8A52-817CCE2F74C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B128C03-1097-4E46-B743-1D85FC6F38CA}" type="presOf" srcId="{1C45FCEC-72B8-4AE3-A682-45FBA24F4BED}" destId="{978DF2C3-EC5B-42B5-8753-B652547627E3}" srcOrd="0" destOrd="0" presId="urn:microsoft.com/office/officeart/2005/8/layout/list1"/>
    <dgm:cxn modelId="{78714E11-6C76-4438-AD22-FF10F38BD666}" type="presOf" srcId="{68CE74CA-D78B-4385-BF37-A1F0A6FF8E6D}" destId="{C574231A-0D74-4EB7-A70A-97304D62F422}" srcOrd="1" destOrd="0" presId="urn:microsoft.com/office/officeart/2005/8/layout/list1"/>
    <dgm:cxn modelId="{40B5921A-9C6F-45A9-A7CF-666D574916D5}" type="presOf" srcId="{10EA4018-6BA3-4F21-8DDA-42FDBEA5D4AD}" destId="{08EEB88E-090C-4613-A423-460CDEEFC460}" srcOrd="0" destOrd="0" presId="urn:microsoft.com/office/officeart/2005/8/layout/list1"/>
    <dgm:cxn modelId="{3FB8C82A-C882-473D-95FD-27C395D1D14F}" srcId="{1C45FCEC-72B8-4AE3-A682-45FBA24F4BED}" destId="{7A7DA996-F234-41A7-A34F-E96606EF09FC}" srcOrd="0" destOrd="0" parTransId="{3E0E0268-F56A-4B45-B425-BA6957BC64F4}" sibTransId="{ED16CB61-81E6-4428-A30A-422BA0204574}"/>
    <dgm:cxn modelId="{33EFFB3A-8C8A-4639-9012-5F420CFA9143}" type="presOf" srcId="{B7184120-2135-4976-BB88-B1BAC4F71283}" destId="{B9E2E876-5DC6-46AA-AD27-2574FFDBB000}" srcOrd="0" destOrd="2" presId="urn:microsoft.com/office/officeart/2005/8/layout/list1"/>
    <dgm:cxn modelId="{344B703C-AF13-42B5-83DC-B824AA9AF2DC}" type="presOf" srcId="{38EA245E-5BDB-44CC-8A52-817CCE2F74C6}" destId="{4A574EA7-A73C-4675-AD38-EDFE53FA306C}" srcOrd="1" destOrd="0" presId="urn:microsoft.com/office/officeart/2005/8/layout/list1"/>
    <dgm:cxn modelId="{134F7A3E-03BA-4F6E-9F69-352545E4B834}" srcId="{FBB08265-2577-4CCD-B61B-7BF7CA9253E5}" destId="{092150C7-3133-4E15-A0B9-48450553AD3A}" srcOrd="0" destOrd="0" parTransId="{4FE98D2C-B135-4B29-815A-59255F08C2F1}" sibTransId="{737FDFC6-56C9-4DB0-BF7E-CE966553002D}"/>
    <dgm:cxn modelId="{A14DC85E-F6FF-49B8-AC92-C2686D14A581}" srcId="{10EA4018-6BA3-4F21-8DDA-42FDBEA5D4AD}" destId="{1C45FCEC-72B8-4AE3-A682-45FBA24F4BED}" srcOrd="2" destOrd="0" parTransId="{CE467CC7-0123-4457-AD20-8046CC0C89C1}" sibTransId="{5D12C136-11AE-401F-8511-6FFCE1A565E2}"/>
    <dgm:cxn modelId="{E3F81641-4928-4150-A272-19952EAFC793}" type="presOf" srcId="{7A7DA996-F234-41A7-A34F-E96606EF09FC}" destId="{CF7743FB-283B-48E7-9347-1BEBC6358D6C}" srcOrd="0" destOrd="0" presId="urn:microsoft.com/office/officeart/2005/8/layout/list1"/>
    <dgm:cxn modelId="{072B6741-8262-48C1-BC86-617AB334F2DD}" type="presOf" srcId="{1C45FCEC-72B8-4AE3-A682-45FBA24F4BED}" destId="{4273346B-DC07-41AD-A6BF-8911BC17B265}" srcOrd="1" destOrd="0" presId="urn:microsoft.com/office/officeart/2005/8/layout/list1"/>
    <dgm:cxn modelId="{22D74242-BFCC-4F86-A6E9-05A54CA39C31}" srcId="{68CE74CA-D78B-4385-BF37-A1F0A6FF8E6D}" destId="{ADE287D5-9DD3-4AEF-AA66-2EE4C2FB2FA6}" srcOrd="0" destOrd="0" parTransId="{100EE6DE-2766-49DD-9D4B-8E2C20D3FD9C}" sibTransId="{BE4AA75E-1B6C-42CC-8479-7A036CE9CAA8}"/>
    <dgm:cxn modelId="{BD2B7842-A76E-417A-B1C2-A096FE106825}" type="presOf" srcId="{68CE74CA-D78B-4385-BF37-A1F0A6FF8E6D}" destId="{55CB2E86-BFB3-48F8-88F2-EF381C644EE2}" srcOrd="0" destOrd="0" presId="urn:microsoft.com/office/officeart/2005/8/layout/list1"/>
    <dgm:cxn modelId="{BFDD1D43-FCB3-4B1B-89F0-F188E58EBC67}" srcId="{68CE74CA-D78B-4385-BF37-A1F0A6FF8E6D}" destId="{E76148F2-5E58-4446-96BF-2247AD125829}" srcOrd="3" destOrd="0" parTransId="{7C89DFCE-23F0-4445-85B0-EC4EB7030130}" sibTransId="{4C4F901D-5E55-4753-B6B2-094B934A00A3}"/>
    <dgm:cxn modelId="{6251F66F-CDE9-43D3-89BD-71656DED09D1}" srcId="{38EA245E-5BDB-44CC-8A52-817CCE2F74C6}" destId="{06B01517-BC3B-4A36-9372-469C8AC828D3}" srcOrd="0" destOrd="0" parTransId="{513DB891-7B14-4E65-8867-0CF4FD0AA974}" sibTransId="{0353AE3C-0572-46EB-A2D1-B8F6A5FC0B2B}"/>
    <dgm:cxn modelId="{76BCF883-D5B9-419E-BD59-CC37F158D800}" type="presOf" srcId="{76DD68E4-9B49-4D8E-84F6-4CB8546A83E7}" destId="{B9E2E876-5DC6-46AA-AD27-2574FFDBB000}" srcOrd="0" destOrd="1" presId="urn:microsoft.com/office/officeart/2005/8/layout/list1"/>
    <dgm:cxn modelId="{CD8C9594-80C8-4B74-A0D6-C31C117B1170}" srcId="{10EA4018-6BA3-4F21-8DDA-42FDBEA5D4AD}" destId="{FBB08265-2577-4CCD-B61B-7BF7CA9253E5}" srcOrd="1" destOrd="0" parTransId="{1F037D28-9DA4-40A5-ACCC-106D6B09FECF}" sibTransId="{5B5CF098-424B-4245-951B-26DF4CC94E42}"/>
    <dgm:cxn modelId="{4A853F9D-65FF-4BC5-8AAD-5DB5DDA1F82F}" type="presOf" srcId="{E76148F2-5E58-4446-96BF-2247AD125829}" destId="{B9E2E876-5DC6-46AA-AD27-2574FFDBB000}" srcOrd="0" destOrd="3" presId="urn:microsoft.com/office/officeart/2005/8/layout/list1"/>
    <dgm:cxn modelId="{773AE2AE-3EE7-41E9-B5E6-DE69A2BF6E09}" type="presOf" srcId="{38EA245E-5BDB-44CC-8A52-817CCE2F74C6}" destId="{4CF0EA2A-A67E-4191-8B1D-029C5427D116}" srcOrd="0" destOrd="0" presId="urn:microsoft.com/office/officeart/2005/8/layout/list1"/>
    <dgm:cxn modelId="{007988B9-BBC7-491A-9DDF-3B392D6C6F25}" type="presOf" srcId="{FBB08265-2577-4CCD-B61B-7BF7CA9253E5}" destId="{0B912E8B-B356-4933-8939-03A3BB735CF9}" srcOrd="1" destOrd="0" presId="urn:microsoft.com/office/officeart/2005/8/layout/list1"/>
    <dgm:cxn modelId="{BA7773DA-00D0-4028-8274-DCAF3E4B811F}" type="presOf" srcId="{ADE287D5-9DD3-4AEF-AA66-2EE4C2FB2FA6}" destId="{B9E2E876-5DC6-46AA-AD27-2574FFDBB000}" srcOrd="0" destOrd="0" presId="urn:microsoft.com/office/officeart/2005/8/layout/list1"/>
    <dgm:cxn modelId="{7247FEE9-3CED-497E-BA5A-D211757A3580}" type="presOf" srcId="{FBB08265-2577-4CCD-B61B-7BF7CA9253E5}" destId="{5E1EFA75-E226-4BE7-A8C6-3CFB201D2F00}" srcOrd="0" destOrd="0" presId="urn:microsoft.com/office/officeart/2005/8/layout/list1"/>
    <dgm:cxn modelId="{128AFFF1-E527-4954-87A5-9E6E09087152}" srcId="{10EA4018-6BA3-4F21-8DDA-42FDBEA5D4AD}" destId="{68CE74CA-D78B-4385-BF37-A1F0A6FF8E6D}" srcOrd="0" destOrd="0" parTransId="{9D813ABF-0296-4DF1-8EBB-2CBFB754DDF5}" sibTransId="{817C510D-2731-4E9D-817A-443993A60AE4}"/>
    <dgm:cxn modelId="{3989E9F3-D408-4D3B-B3E3-C275F3C1FCAA}" srcId="{68CE74CA-D78B-4385-BF37-A1F0A6FF8E6D}" destId="{B7184120-2135-4976-BB88-B1BAC4F71283}" srcOrd="2" destOrd="0" parTransId="{647C2DC9-EB0D-4B25-A646-325730475253}" sibTransId="{3F626370-879E-4884-B4B2-5765CB48C195}"/>
    <dgm:cxn modelId="{E60B52F4-74F2-4371-9FFD-933FB917F465}" type="presOf" srcId="{06B01517-BC3B-4A36-9372-469C8AC828D3}" destId="{7355D6E2-A164-419A-A387-599942864105}" srcOrd="0" destOrd="0" presId="urn:microsoft.com/office/officeart/2005/8/layout/list1"/>
    <dgm:cxn modelId="{71B940F8-FB83-43FE-A696-0450DA11DE55}" type="presOf" srcId="{092150C7-3133-4E15-A0B9-48450553AD3A}" destId="{FF342475-AB59-4344-A516-4EF2C594702C}" srcOrd="0" destOrd="0" presId="urn:microsoft.com/office/officeart/2005/8/layout/list1"/>
    <dgm:cxn modelId="{8AB003FB-8CCD-4347-974D-2DC84214FC40}" srcId="{68CE74CA-D78B-4385-BF37-A1F0A6FF8E6D}" destId="{76DD68E4-9B49-4D8E-84F6-4CB8546A83E7}" srcOrd="1" destOrd="0" parTransId="{3EC94944-87F6-42C8-94A9-45F331641D7E}" sibTransId="{D4256FCA-EB8F-4F94-849B-C08ECA5DAA56}"/>
    <dgm:cxn modelId="{D851AEFB-8C95-4DF0-8E93-5952D1C85A60}" srcId="{10EA4018-6BA3-4F21-8DDA-42FDBEA5D4AD}" destId="{38EA245E-5BDB-44CC-8A52-817CCE2F74C6}" srcOrd="3" destOrd="0" parTransId="{CE22AE46-EB0A-4817-8788-A8A7790405DD}" sibTransId="{85B978C6-5C8B-4E6E-8BAD-A040B9033D4E}"/>
    <dgm:cxn modelId="{018A43FE-3307-4C0E-BF00-7610B05A5234}" type="presParOf" srcId="{08EEB88E-090C-4613-A423-460CDEEFC460}" destId="{6DED2E8F-BDFE-4C41-AF52-7F2E44874F9F}" srcOrd="0" destOrd="0" presId="urn:microsoft.com/office/officeart/2005/8/layout/list1"/>
    <dgm:cxn modelId="{FB926F76-6CE5-4F3A-8BCA-C2449EBA1B3C}" type="presParOf" srcId="{6DED2E8F-BDFE-4C41-AF52-7F2E44874F9F}" destId="{55CB2E86-BFB3-48F8-88F2-EF381C644EE2}" srcOrd="0" destOrd="0" presId="urn:microsoft.com/office/officeart/2005/8/layout/list1"/>
    <dgm:cxn modelId="{B78738DA-45AC-4873-9ED1-AFFF28CBF161}" type="presParOf" srcId="{6DED2E8F-BDFE-4C41-AF52-7F2E44874F9F}" destId="{C574231A-0D74-4EB7-A70A-97304D62F422}" srcOrd="1" destOrd="0" presId="urn:microsoft.com/office/officeart/2005/8/layout/list1"/>
    <dgm:cxn modelId="{F3B996FC-3DA9-43EC-A1DE-C0D72ABA58A0}" type="presParOf" srcId="{08EEB88E-090C-4613-A423-460CDEEFC460}" destId="{6C9116FB-867B-426E-B477-BAFA7CAA6A86}" srcOrd="1" destOrd="0" presId="urn:microsoft.com/office/officeart/2005/8/layout/list1"/>
    <dgm:cxn modelId="{562548C6-DEB6-42F7-B6A3-CA56A050FE10}" type="presParOf" srcId="{08EEB88E-090C-4613-A423-460CDEEFC460}" destId="{B9E2E876-5DC6-46AA-AD27-2574FFDBB000}" srcOrd="2" destOrd="0" presId="urn:microsoft.com/office/officeart/2005/8/layout/list1"/>
    <dgm:cxn modelId="{BE6F11B5-4441-4362-9CA4-C2B3FE903A78}" type="presParOf" srcId="{08EEB88E-090C-4613-A423-460CDEEFC460}" destId="{65F25D5F-CC7C-4665-8DE1-CFFCF8637C7C}" srcOrd="3" destOrd="0" presId="urn:microsoft.com/office/officeart/2005/8/layout/list1"/>
    <dgm:cxn modelId="{F42F517C-DE5E-4A82-A2BB-CA5AADAEA0B3}" type="presParOf" srcId="{08EEB88E-090C-4613-A423-460CDEEFC460}" destId="{F645D51F-A147-42F8-B300-783356E5CC88}" srcOrd="4" destOrd="0" presId="urn:microsoft.com/office/officeart/2005/8/layout/list1"/>
    <dgm:cxn modelId="{4C09574B-C4D5-4151-AB2D-6319DEC964B2}" type="presParOf" srcId="{F645D51F-A147-42F8-B300-783356E5CC88}" destId="{5E1EFA75-E226-4BE7-A8C6-3CFB201D2F00}" srcOrd="0" destOrd="0" presId="urn:microsoft.com/office/officeart/2005/8/layout/list1"/>
    <dgm:cxn modelId="{24305A17-8176-459F-BDD7-87BB5D1048BC}" type="presParOf" srcId="{F645D51F-A147-42F8-B300-783356E5CC88}" destId="{0B912E8B-B356-4933-8939-03A3BB735CF9}" srcOrd="1" destOrd="0" presId="urn:microsoft.com/office/officeart/2005/8/layout/list1"/>
    <dgm:cxn modelId="{A36307F0-67F5-43B6-9EEC-1A7E9212EFA6}" type="presParOf" srcId="{08EEB88E-090C-4613-A423-460CDEEFC460}" destId="{F56722D1-57DD-4BB9-95AB-6550DB1C33A5}" srcOrd="5" destOrd="0" presId="urn:microsoft.com/office/officeart/2005/8/layout/list1"/>
    <dgm:cxn modelId="{8A619CC0-EAFF-4501-BC66-6C10FFDC1A2B}" type="presParOf" srcId="{08EEB88E-090C-4613-A423-460CDEEFC460}" destId="{FF342475-AB59-4344-A516-4EF2C594702C}" srcOrd="6" destOrd="0" presId="urn:microsoft.com/office/officeart/2005/8/layout/list1"/>
    <dgm:cxn modelId="{78FFD39A-85C6-43CF-B4A2-83C201206945}" type="presParOf" srcId="{08EEB88E-090C-4613-A423-460CDEEFC460}" destId="{7951F55D-434C-4DE0-AC4B-29D353DA8D78}" srcOrd="7" destOrd="0" presId="urn:microsoft.com/office/officeart/2005/8/layout/list1"/>
    <dgm:cxn modelId="{EFBEA1E4-A33B-4F22-9F0D-D862D8CCF43D}" type="presParOf" srcId="{08EEB88E-090C-4613-A423-460CDEEFC460}" destId="{5E94A6AE-A5B2-401B-BB7B-6EAC0B647360}" srcOrd="8" destOrd="0" presId="urn:microsoft.com/office/officeart/2005/8/layout/list1"/>
    <dgm:cxn modelId="{194A3B84-5CF8-4657-9E97-ABD9B1C39423}" type="presParOf" srcId="{5E94A6AE-A5B2-401B-BB7B-6EAC0B647360}" destId="{978DF2C3-EC5B-42B5-8753-B652547627E3}" srcOrd="0" destOrd="0" presId="urn:microsoft.com/office/officeart/2005/8/layout/list1"/>
    <dgm:cxn modelId="{54B097ED-34D8-47E1-B770-6012AD7FAC44}" type="presParOf" srcId="{5E94A6AE-A5B2-401B-BB7B-6EAC0B647360}" destId="{4273346B-DC07-41AD-A6BF-8911BC17B265}" srcOrd="1" destOrd="0" presId="urn:microsoft.com/office/officeart/2005/8/layout/list1"/>
    <dgm:cxn modelId="{CB3ECC7F-8650-46F1-A248-08662D029486}" type="presParOf" srcId="{08EEB88E-090C-4613-A423-460CDEEFC460}" destId="{98BDDBC6-E069-4921-B772-9A1804DF86CB}" srcOrd="9" destOrd="0" presId="urn:microsoft.com/office/officeart/2005/8/layout/list1"/>
    <dgm:cxn modelId="{3004B4F4-A59C-4251-AFF2-7D59E54AE729}" type="presParOf" srcId="{08EEB88E-090C-4613-A423-460CDEEFC460}" destId="{CF7743FB-283B-48E7-9347-1BEBC6358D6C}" srcOrd="10" destOrd="0" presId="urn:microsoft.com/office/officeart/2005/8/layout/list1"/>
    <dgm:cxn modelId="{4A15DD65-4A5D-44E7-87B2-357ADA4E8A47}" type="presParOf" srcId="{08EEB88E-090C-4613-A423-460CDEEFC460}" destId="{A051466E-B0FC-4A3A-AF65-275888694AAE}" srcOrd="11" destOrd="0" presId="urn:microsoft.com/office/officeart/2005/8/layout/list1"/>
    <dgm:cxn modelId="{27A82E7A-D80E-43EE-9CD7-1E7B2631FF6B}" type="presParOf" srcId="{08EEB88E-090C-4613-A423-460CDEEFC460}" destId="{6CEF7D39-7290-4389-8C4D-8BB634109FA1}" srcOrd="12" destOrd="0" presId="urn:microsoft.com/office/officeart/2005/8/layout/list1"/>
    <dgm:cxn modelId="{8AEFEB01-7595-4BE7-9010-621A2668F257}" type="presParOf" srcId="{6CEF7D39-7290-4389-8C4D-8BB634109FA1}" destId="{4CF0EA2A-A67E-4191-8B1D-029C5427D116}" srcOrd="0" destOrd="0" presId="urn:microsoft.com/office/officeart/2005/8/layout/list1"/>
    <dgm:cxn modelId="{D25B55B2-FC8E-4EED-80C4-B88C6F6FDAC1}" type="presParOf" srcId="{6CEF7D39-7290-4389-8C4D-8BB634109FA1}" destId="{4A574EA7-A73C-4675-AD38-EDFE53FA306C}" srcOrd="1" destOrd="0" presId="urn:microsoft.com/office/officeart/2005/8/layout/list1"/>
    <dgm:cxn modelId="{90B4C4F6-D2E3-440B-BC73-E9FE6F6106FE}" type="presParOf" srcId="{08EEB88E-090C-4613-A423-460CDEEFC460}" destId="{306292C5-5AB7-4159-ABC2-0C81B1168CF8}" srcOrd="13" destOrd="0" presId="urn:microsoft.com/office/officeart/2005/8/layout/list1"/>
    <dgm:cxn modelId="{CBE1BF1F-3BD0-411B-A096-42382F2959FF}" type="presParOf" srcId="{08EEB88E-090C-4613-A423-460CDEEFC460}" destId="{7355D6E2-A164-419A-A387-59994286410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370D74-B509-4D3A-BD17-F39ACD631854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51C58F2-CA0E-47CA-8FC4-9EE091436EE5}">
      <dgm:prSet phldrT="[Text]" custT="1"/>
      <dgm:spPr/>
      <dgm:t>
        <a:bodyPr/>
        <a:lstStyle/>
        <a:p>
          <a:r>
            <a:rPr lang="pt-PT" sz="1100"/>
            <a:t>Decorrentes</a:t>
          </a:r>
        </a:p>
      </dgm:t>
    </dgm:pt>
    <dgm:pt modelId="{649BEBD8-244D-44B9-892D-00A61458085C}" type="parTrans" cxnId="{F3F4399D-F6A3-4E1D-B97E-803DAF45B4D2}">
      <dgm:prSet/>
      <dgm:spPr/>
      <dgm:t>
        <a:bodyPr/>
        <a:lstStyle/>
        <a:p>
          <a:endParaRPr lang="pt-PT" sz="2400"/>
        </a:p>
      </dgm:t>
    </dgm:pt>
    <dgm:pt modelId="{F0012FA4-8E8D-4ABF-985B-BF41A8BB7346}" type="sibTrans" cxnId="{F3F4399D-F6A3-4E1D-B97E-803DAF45B4D2}">
      <dgm:prSet/>
      <dgm:spPr/>
      <dgm:t>
        <a:bodyPr/>
        <a:lstStyle/>
        <a:p>
          <a:endParaRPr lang="pt-PT" sz="2400"/>
        </a:p>
      </dgm:t>
    </dgm:pt>
    <dgm:pt modelId="{AD1846CC-94C1-451B-8609-71391CD92DE8}">
      <dgm:prSet phldrT="[Text]" custT="1"/>
      <dgm:spPr/>
      <dgm:t>
        <a:bodyPr/>
        <a:lstStyle/>
        <a:p>
          <a:r>
            <a:rPr lang="pt-PT" sz="1100"/>
            <a:t>Admissão ao Internamento</a:t>
          </a:r>
        </a:p>
      </dgm:t>
    </dgm:pt>
    <dgm:pt modelId="{625D6EDC-2F13-46D3-B85B-A94C3B228D0E}" type="parTrans" cxnId="{0DFDE382-A3CA-4B69-BF0A-F80718323D88}">
      <dgm:prSet/>
      <dgm:spPr/>
      <dgm:t>
        <a:bodyPr/>
        <a:lstStyle/>
        <a:p>
          <a:endParaRPr lang="pt-PT" sz="2400"/>
        </a:p>
      </dgm:t>
    </dgm:pt>
    <dgm:pt modelId="{F6742B9D-864D-4931-A314-B72060EB26D6}" type="sibTrans" cxnId="{0DFDE382-A3CA-4B69-BF0A-F80718323D88}">
      <dgm:prSet/>
      <dgm:spPr/>
      <dgm:t>
        <a:bodyPr/>
        <a:lstStyle/>
        <a:p>
          <a:endParaRPr lang="pt-PT" sz="2400"/>
        </a:p>
      </dgm:t>
    </dgm:pt>
    <dgm:pt modelId="{593B2AAB-A222-4BB3-80A3-E629F840E597}">
      <dgm:prSet phldrT="[Text]" custT="1"/>
      <dgm:spPr/>
      <dgm:t>
        <a:bodyPr/>
        <a:lstStyle/>
        <a:p>
          <a:r>
            <a:rPr lang="pt-PT" sz="1100"/>
            <a:t>Preencher dados de Internamento</a:t>
          </a:r>
        </a:p>
      </dgm:t>
    </dgm:pt>
    <dgm:pt modelId="{F1F9FFE2-9F43-4256-B684-9CC6E0E85576}" type="parTrans" cxnId="{D4452F53-FAD6-4DA4-B3ED-0F223F9D638D}">
      <dgm:prSet/>
      <dgm:spPr/>
      <dgm:t>
        <a:bodyPr/>
        <a:lstStyle/>
        <a:p>
          <a:endParaRPr lang="pt-PT" sz="2400"/>
        </a:p>
      </dgm:t>
    </dgm:pt>
    <dgm:pt modelId="{C9C03085-9CEF-42E7-95E1-2CB0398171DD}" type="sibTrans" cxnId="{D4452F53-FAD6-4DA4-B3ED-0F223F9D638D}">
      <dgm:prSet/>
      <dgm:spPr/>
      <dgm:t>
        <a:bodyPr/>
        <a:lstStyle/>
        <a:p>
          <a:endParaRPr lang="pt-PT" sz="2400"/>
        </a:p>
      </dgm:t>
    </dgm:pt>
    <dgm:pt modelId="{5F5E9FAE-9430-4AD1-A44E-F580498CFA52}" type="pres">
      <dgm:prSet presAssocID="{41370D74-B509-4D3A-BD17-F39ACD63185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9DC2C73-1A0A-4D80-B181-907E771AAB5A}" type="pres">
      <dgm:prSet presAssocID="{F51C58F2-CA0E-47CA-8FC4-9EE091436EE5}" presName="Accent1" presStyleCnt="0"/>
      <dgm:spPr/>
    </dgm:pt>
    <dgm:pt modelId="{CEF27BC8-B3D4-4FDE-BF9E-DEE05C5EAD06}" type="pres">
      <dgm:prSet presAssocID="{F51C58F2-CA0E-47CA-8FC4-9EE091436EE5}" presName="Accent" presStyleLbl="node1" presStyleIdx="0" presStyleCnt="3"/>
      <dgm:spPr/>
    </dgm:pt>
    <dgm:pt modelId="{DCC28611-0529-4C4D-A9E4-71BA950CF4F0}" type="pres">
      <dgm:prSet presAssocID="{F51C58F2-CA0E-47CA-8FC4-9EE091436EE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50D591BD-8943-4335-BF95-29E76DBB134F}" type="pres">
      <dgm:prSet presAssocID="{AD1846CC-94C1-451B-8609-71391CD92DE8}" presName="Accent2" presStyleCnt="0"/>
      <dgm:spPr/>
    </dgm:pt>
    <dgm:pt modelId="{E7EACABC-51BF-4F2D-A600-35660D8E9030}" type="pres">
      <dgm:prSet presAssocID="{AD1846CC-94C1-451B-8609-71391CD92DE8}" presName="Accent" presStyleLbl="node1" presStyleIdx="1" presStyleCnt="3"/>
      <dgm:spPr/>
    </dgm:pt>
    <dgm:pt modelId="{10B9554B-F62B-4103-8B3D-CD74DE5F92D4}" type="pres">
      <dgm:prSet presAssocID="{AD1846CC-94C1-451B-8609-71391CD92DE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7597B90-D183-4CF5-8AB2-0F1EF57763F0}" type="pres">
      <dgm:prSet presAssocID="{593B2AAB-A222-4BB3-80A3-E629F840E597}" presName="Accent3" presStyleCnt="0"/>
      <dgm:spPr/>
    </dgm:pt>
    <dgm:pt modelId="{4B319338-8097-447D-8AAC-4EA65750B62C}" type="pres">
      <dgm:prSet presAssocID="{593B2AAB-A222-4BB3-80A3-E629F840E597}" presName="Accent" presStyleLbl="node1" presStyleIdx="2" presStyleCnt="3"/>
      <dgm:spPr/>
    </dgm:pt>
    <dgm:pt modelId="{4D9EECD8-4D34-413F-BE14-0668725CFF06}" type="pres">
      <dgm:prSet presAssocID="{593B2AAB-A222-4BB3-80A3-E629F840E59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4452F53-FAD6-4DA4-B3ED-0F223F9D638D}" srcId="{41370D74-B509-4D3A-BD17-F39ACD631854}" destId="{593B2AAB-A222-4BB3-80A3-E629F840E597}" srcOrd="2" destOrd="0" parTransId="{F1F9FFE2-9F43-4256-B684-9CC6E0E85576}" sibTransId="{C9C03085-9CEF-42E7-95E1-2CB0398171DD}"/>
    <dgm:cxn modelId="{8FF1717D-B1E6-4D58-BA2B-48D57C7A64BE}" type="presOf" srcId="{593B2AAB-A222-4BB3-80A3-E629F840E597}" destId="{4D9EECD8-4D34-413F-BE14-0668725CFF06}" srcOrd="0" destOrd="0" presId="urn:microsoft.com/office/officeart/2009/layout/CircleArrowProcess"/>
    <dgm:cxn modelId="{0DFDE382-A3CA-4B69-BF0A-F80718323D88}" srcId="{41370D74-B509-4D3A-BD17-F39ACD631854}" destId="{AD1846CC-94C1-451B-8609-71391CD92DE8}" srcOrd="1" destOrd="0" parTransId="{625D6EDC-2F13-46D3-B85B-A94C3B228D0E}" sibTransId="{F6742B9D-864D-4931-A314-B72060EB26D6}"/>
    <dgm:cxn modelId="{4952CF83-1056-4492-970D-F89C17429A7C}" type="presOf" srcId="{F51C58F2-CA0E-47CA-8FC4-9EE091436EE5}" destId="{DCC28611-0529-4C4D-A9E4-71BA950CF4F0}" srcOrd="0" destOrd="0" presId="urn:microsoft.com/office/officeart/2009/layout/CircleArrowProcess"/>
    <dgm:cxn modelId="{F3F4399D-F6A3-4E1D-B97E-803DAF45B4D2}" srcId="{41370D74-B509-4D3A-BD17-F39ACD631854}" destId="{F51C58F2-CA0E-47CA-8FC4-9EE091436EE5}" srcOrd="0" destOrd="0" parTransId="{649BEBD8-244D-44B9-892D-00A61458085C}" sibTransId="{F0012FA4-8E8D-4ABF-985B-BF41A8BB7346}"/>
    <dgm:cxn modelId="{BE0421C2-2BD3-4985-A570-CE4AB3075A8E}" type="presOf" srcId="{AD1846CC-94C1-451B-8609-71391CD92DE8}" destId="{10B9554B-F62B-4103-8B3D-CD74DE5F92D4}" srcOrd="0" destOrd="0" presId="urn:microsoft.com/office/officeart/2009/layout/CircleArrowProcess"/>
    <dgm:cxn modelId="{13F4E0D1-09E5-443B-B887-58053172E6F2}" type="presOf" srcId="{41370D74-B509-4D3A-BD17-F39ACD631854}" destId="{5F5E9FAE-9430-4AD1-A44E-F580498CFA52}" srcOrd="0" destOrd="0" presId="urn:microsoft.com/office/officeart/2009/layout/CircleArrowProcess"/>
    <dgm:cxn modelId="{A90F78C8-CDBF-43FA-AF4E-36DEA6AE3901}" type="presParOf" srcId="{5F5E9FAE-9430-4AD1-A44E-F580498CFA52}" destId="{09DC2C73-1A0A-4D80-B181-907E771AAB5A}" srcOrd="0" destOrd="0" presId="urn:microsoft.com/office/officeart/2009/layout/CircleArrowProcess"/>
    <dgm:cxn modelId="{9DD1AA12-5E04-4D41-859C-2EAAEE19680B}" type="presParOf" srcId="{09DC2C73-1A0A-4D80-B181-907E771AAB5A}" destId="{CEF27BC8-B3D4-4FDE-BF9E-DEE05C5EAD06}" srcOrd="0" destOrd="0" presId="urn:microsoft.com/office/officeart/2009/layout/CircleArrowProcess"/>
    <dgm:cxn modelId="{C0F94BE3-2BA6-44E8-87CC-33C1F9A83537}" type="presParOf" srcId="{5F5E9FAE-9430-4AD1-A44E-F580498CFA52}" destId="{DCC28611-0529-4C4D-A9E4-71BA950CF4F0}" srcOrd="1" destOrd="0" presId="urn:microsoft.com/office/officeart/2009/layout/CircleArrowProcess"/>
    <dgm:cxn modelId="{03042CD1-4BB9-4D96-9A90-88E21FCB66AE}" type="presParOf" srcId="{5F5E9FAE-9430-4AD1-A44E-F580498CFA52}" destId="{50D591BD-8943-4335-BF95-29E76DBB134F}" srcOrd="2" destOrd="0" presId="urn:microsoft.com/office/officeart/2009/layout/CircleArrowProcess"/>
    <dgm:cxn modelId="{EB290A5B-BCEB-4029-B634-43C963CB19E7}" type="presParOf" srcId="{50D591BD-8943-4335-BF95-29E76DBB134F}" destId="{E7EACABC-51BF-4F2D-A600-35660D8E9030}" srcOrd="0" destOrd="0" presId="urn:microsoft.com/office/officeart/2009/layout/CircleArrowProcess"/>
    <dgm:cxn modelId="{8F035F3B-9885-4010-82A8-51DC7583FF3B}" type="presParOf" srcId="{5F5E9FAE-9430-4AD1-A44E-F580498CFA52}" destId="{10B9554B-F62B-4103-8B3D-CD74DE5F92D4}" srcOrd="3" destOrd="0" presId="urn:microsoft.com/office/officeart/2009/layout/CircleArrowProcess"/>
    <dgm:cxn modelId="{4409F05A-3806-4499-8CC7-2E0C1450F95D}" type="presParOf" srcId="{5F5E9FAE-9430-4AD1-A44E-F580498CFA52}" destId="{B7597B90-D183-4CF5-8AB2-0F1EF57763F0}" srcOrd="4" destOrd="0" presId="urn:microsoft.com/office/officeart/2009/layout/CircleArrowProcess"/>
    <dgm:cxn modelId="{64958D45-210F-4C43-8337-AE23F232593E}" type="presParOf" srcId="{B7597B90-D183-4CF5-8AB2-0F1EF57763F0}" destId="{4B319338-8097-447D-8AAC-4EA65750B62C}" srcOrd="0" destOrd="0" presId="urn:microsoft.com/office/officeart/2009/layout/CircleArrowProcess"/>
    <dgm:cxn modelId="{CE8574AB-79B6-4E46-8503-9BAF72BDEFD0}" type="presParOf" srcId="{5F5E9FAE-9430-4AD1-A44E-F580498CFA52}" destId="{4D9EECD8-4D34-413F-BE14-0668725CFF0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0EA4018-6BA3-4F21-8DDA-42FDBEA5D4AD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68CE74CA-D78B-4385-BF37-A1F0A6FF8E6D}">
      <dgm:prSet/>
      <dgm:spPr/>
      <dgm:t>
        <a:bodyPr/>
        <a:lstStyle/>
        <a:p>
          <a:r>
            <a:rPr lang="pt-PT"/>
            <a:t>Botão Ver Camas permite ver:</a:t>
          </a:r>
        </a:p>
      </dgm:t>
    </dgm:pt>
    <dgm:pt modelId="{9D813ABF-0296-4DF1-8EBB-2CBFB754DDF5}" type="parTrans" cxnId="{128AFFF1-E527-4954-87A5-9E6E09087152}">
      <dgm:prSet/>
      <dgm:spPr/>
      <dgm:t>
        <a:bodyPr/>
        <a:lstStyle/>
        <a:p>
          <a:endParaRPr lang="pt-PT"/>
        </a:p>
      </dgm:t>
    </dgm:pt>
    <dgm:pt modelId="{817C510D-2731-4E9D-817A-443993A60AE4}" type="sibTrans" cxnId="{128AFFF1-E527-4954-87A5-9E6E09087152}">
      <dgm:prSet/>
      <dgm:spPr/>
      <dgm:t>
        <a:bodyPr/>
        <a:lstStyle/>
        <a:p>
          <a:endParaRPr lang="pt-PT"/>
        </a:p>
      </dgm:t>
    </dgm:pt>
    <dgm:pt modelId="{ADE287D5-9DD3-4AEF-AA66-2EE4C2FB2FA6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PT"/>
            <a:t>Camas totais</a:t>
          </a:r>
        </a:p>
      </dgm:t>
    </dgm:pt>
    <dgm:pt modelId="{100EE6DE-2766-49DD-9D4B-8E2C20D3FD9C}" type="parTrans" cxnId="{22D74242-BFCC-4F86-A6E9-05A54CA39C31}">
      <dgm:prSet/>
      <dgm:spPr/>
      <dgm:t>
        <a:bodyPr/>
        <a:lstStyle/>
        <a:p>
          <a:endParaRPr lang="pt-PT"/>
        </a:p>
      </dgm:t>
    </dgm:pt>
    <dgm:pt modelId="{BE4AA75E-1B6C-42CC-8479-7A036CE9CAA8}" type="sibTrans" cxnId="{22D74242-BFCC-4F86-A6E9-05A54CA39C31}">
      <dgm:prSet/>
      <dgm:spPr/>
      <dgm:t>
        <a:bodyPr/>
        <a:lstStyle/>
        <a:p>
          <a:endParaRPr lang="pt-PT"/>
        </a:p>
      </dgm:t>
    </dgm:pt>
    <dgm:pt modelId="{76DD68E4-9B49-4D8E-84F6-4CB8546A83E7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PT"/>
            <a:t>Camas livres</a:t>
          </a:r>
        </a:p>
      </dgm:t>
    </dgm:pt>
    <dgm:pt modelId="{3EC94944-87F6-42C8-94A9-45F331641D7E}" type="parTrans" cxnId="{8AB003FB-8CCD-4347-974D-2DC84214FC40}">
      <dgm:prSet/>
      <dgm:spPr/>
      <dgm:t>
        <a:bodyPr/>
        <a:lstStyle/>
        <a:p>
          <a:endParaRPr lang="pt-PT"/>
        </a:p>
      </dgm:t>
    </dgm:pt>
    <dgm:pt modelId="{D4256FCA-EB8F-4F94-849B-C08ECA5DAA56}" type="sibTrans" cxnId="{8AB003FB-8CCD-4347-974D-2DC84214FC40}">
      <dgm:prSet/>
      <dgm:spPr/>
      <dgm:t>
        <a:bodyPr/>
        <a:lstStyle/>
        <a:p>
          <a:endParaRPr lang="pt-PT"/>
        </a:p>
      </dgm:t>
    </dgm:pt>
    <dgm:pt modelId="{B7184120-2135-4976-BB88-B1BAC4F71283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PT"/>
            <a:t>Camas ocupadas</a:t>
          </a:r>
        </a:p>
      </dgm:t>
    </dgm:pt>
    <dgm:pt modelId="{647C2DC9-EB0D-4B25-A646-325730475253}" type="parTrans" cxnId="{3989E9F3-D408-4D3B-B3E3-C275F3C1FCAA}">
      <dgm:prSet/>
      <dgm:spPr/>
      <dgm:t>
        <a:bodyPr/>
        <a:lstStyle/>
        <a:p>
          <a:endParaRPr lang="pt-PT"/>
        </a:p>
      </dgm:t>
    </dgm:pt>
    <dgm:pt modelId="{3F626370-879E-4884-B4B2-5765CB48C195}" type="sibTrans" cxnId="{3989E9F3-D408-4D3B-B3E3-C275F3C1FCAA}">
      <dgm:prSet/>
      <dgm:spPr/>
      <dgm:t>
        <a:bodyPr/>
        <a:lstStyle/>
        <a:p>
          <a:endParaRPr lang="pt-PT"/>
        </a:p>
      </dgm:t>
    </dgm:pt>
    <dgm:pt modelId="{E76148F2-5E58-4446-96BF-2247AD125829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PT"/>
            <a:t>Camas provisórias</a:t>
          </a:r>
        </a:p>
      </dgm:t>
    </dgm:pt>
    <dgm:pt modelId="{7C89DFCE-23F0-4445-85B0-EC4EB7030130}" type="parTrans" cxnId="{BFDD1D43-FCB3-4B1B-89F0-F188E58EBC67}">
      <dgm:prSet/>
      <dgm:spPr/>
      <dgm:t>
        <a:bodyPr/>
        <a:lstStyle/>
        <a:p>
          <a:endParaRPr lang="pt-PT"/>
        </a:p>
      </dgm:t>
    </dgm:pt>
    <dgm:pt modelId="{4C4F901D-5E55-4753-B6B2-094B934A00A3}" type="sibTrans" cxnId="{BFDD1D43-FCB3-4B1B-89F0-F188E58EBC67}">
      <dgm:prSet/>
      <dgm:spPr/>
      <dgm:t>
        <a:bodyPr/>
        <a:lstStyle/>
        <a:p>
          <a:endParaRPr lang="pt-PT"/>
        </a:p>
      </dgm:t>
    </dgm:pt>
    <dgm:pt modelId="{FBB08265-2577-4CCD-B61B-7BF7CA9253E5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PT"/>
            <a:t>Botão Ocupação permite ver:</a:t>
          </a:r>
        </a:p>
      </dgm:t>
    </dgm:pt>
    <dgm:pt modelId="{1F037D28-9DA4-40A5-ACCC-106D6B09FECF}" type="parTrans" cxnId="{CD8C9594-80C8-4B74-A0D6-C31C117B1170}">
      <dgm:prSet/>
      <dgm:spPr/>
      <dgm:t>
        <a:bodyPr/>
        <a:lstStyle/>
        <a:p>
          <a:endParaRPr lang="pt-PT"/>
        </a:p>
      </dgm:t>
    </dgm:pt>
    <dgm:pt modelId="{5B5CF098-424B-4245-951B-26DF4CC94E42}" type="sibTrans" cxnId="{CD8C9594-80C8-4B74-A0D6-C31C117B1170}">
      <dgm:prSet/>
      <dgm:spPr/>
      <dgm:t>
        <a:bodyPr/>
        <a:lstStyle/>
        <a:p>
          <a:endParaRPr lang="pt-PT"/>
        </a:p>
      </dgm:t>
    </dgm:pt>
    <dgm:pt modelId="{092150C7-3133-4E15-A0B9-48450553AD3A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PT"/>
            <a:t>Lista dos utentes e as respetivas camas</a:t>
          </a:r>
        </a:p>
      </dgm:t>
    </dgm:pt>
    <dgm:pt modelId="{4FE98D2C-B135-4B29-815A-59255F08C2F1}" type="parTrans" cxnId="{134F7A3E-03BA-4F6E-9F69-352545E4B834}">
      <dgm:prSet/>
      <dgm:spPr/>
      <dgm:t>
        <a:bodyPr/>
        <a:lstStyle/>
        <a:p>
          <a:endParaRPr lang="pt-PT"/>
        </a:p>
      </dgm:t>
    </dgm:pt>
    <dgm:pt modelId="{737FDFC6-56C9-4DB0-BF7E-CE966553002D}" type="sibTrans" cxnId="{134F7A3E-03BA-4F6E-9F69-352545E4B834}">
      <dgm:prSet/>
      <dgm:spPr/>
      <dgm:t>
        <a:bodyPr/>
        <a:lstStyle/>
        <a:p>
          <a:endParaRPr lang="pt-PT"/>
        </a:p>
      </dgm:t>
    </dgm:pt>
    <dgm:pt modelId="{1C45FCEC-72B8-4AE3-A682-45FBA24F4BE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/>
            <a:t>Botão Camas Provisórias permite ver:</a:t>
          </a:r>
        </a:p>
      </dgm:t>
    </dgm:pt>
    <dgm:pt modelId="{CE467CC7-0123-4457-AD20-8046CC0C89C1}" type="parTrans" cxnId="{A14DC85E-F6FF-49B8-AC92-C2686D14A581}">
      <dgm:prSet/>
      <dgm:spPr/>
      <dgm:t>
        <a:bodyPr/>
        <a:lstStyle/>
        <a:p>
          <a:endParaRPr lang="pt-PT"/>
        </a:p>
      </dgm:t>
    </dgm:pt>
    <dgm:pt modelId="{5D12C136-11AE-401F-8511-6FFCE1A565E2}" type="sibTrans" cxnId="{A14DC85E-F6FF-49B8-AC92-C2686D14A581}">
      <dgm:prSet/>
      <dgm:spPr/>
      <dgm:t>
        <a:bodyPr/>
        <a:lstStyle/>
        <a:p>
          <a:endParaRPr lang="pt-PT"/>
        </a:p>
      </dgm:t>
    </dgm:pt>
    <dgm:pt modelId="{7A7DA996-F234-41A7-A34F-E96606EF09FC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t-PT"/>
            <a:t>Lista dos utentes que estão em camas provisórias</a:t>
          </a:r>
        </a:p>
      </dgm:t>
    </dgm:pt>
    <dgm:pt modelId="{3E0E0268-F56A-4B45-B425-BA6957BC64F4}" type="parTrans" cxnId="{3FB8C82A-C882-473D-95FD-27C395D1D14F}">
      <dgm:prSet/>
      <dgm:spPr/>
      <dgm:t>
        <a:bodyPr/>
        <a:lstStyle/>
        <a:p>
          <a:endParaRPr lang="pt-PT"/>
        </a:p>
      </dgm:t>
    </dgm:pt>
    <dgm:pt modelId="{ED16CB61-81E6-4428-A30A-422BA0204574}" type="sibTrans" cxnId="{3FB8C82A-C882-473D-95FD-27C395D1D14F}">
      <dgm:prSet/>
      <dgm:spPr/>
      <dgm:t>
        <a:bodyPr/>
        <a:lstStyle/>
        <a:p>
          <a:endParaRPr lang="pt-PT"/>
        </a:p>
      </dgm:t>
    </dgm:pt>
    <dgm:pt modelId="{38EA245E-5BDB-44CC-8A52-817CCE2F74C6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PT"/>
            <a:t>Botão Berços permite ver:</a:t>
          </a:r>
        </a:p>
      </dgm:t>
    </dgm:pt>
    <dgm:pt modelId="{CE22AE46-EB0A-4817-8788-A8A7790405DD}" type="parTrans" cxnId="{D851AEFB-8C95-4DF0-8E93-5952D1C85A60}">
      <dgm:prSet/>
      <dgm:spPr/>
      <dgm:t>
        <a:bodyPr/>
        <a:lstStyle/>
        <a:p>
          <a:endParaRPr lang="pt-PT"/>
        </a:p>
      </dgm:t>
    </dgm:pt>
    <dgm:pt modelId="{85B978C6-5C8B-4E6E-8BAD-A040B9033D4E}" type="sibTrans" cxnId="{D851AEFB-8C95-4DF0-8E93-5952D1C85A60}">
      <dgm:prSet/>
      <dgm:spPr/>
      <dgm:t>
        <a:bodyPr/>
        <a:lstStyle/>
        <a:p>
          <a:endParaRPr lang="pt-PT"/>
        </a:p>
      </dgm:t>
    </dgm:pt>
    <dgm:pt modelId="{06B01517-BC3B-4A36-9372-469C8AC828D3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t-PT"/>
            <a:t>Lista dos utentes que estão em berços</a:t>
          </a:r>
        </a:p>
      </dgm:t>
    </dgm:pt>
    <dgm:pt modelId="{513DB891-7B14-4E65-8867-0CF4FD0AA974}" type="parTrans" cxnId="{6251F66F-CDE9-43D3-89BD-71656DED09D1}">
      <dgm:prSet/>
      <dgm:spPr/>
      <dgm:t>
        <a:bodyPr/>
        <a:lstStyle/>
        <a:p>
          <a:endParaRPr lang="pt-PT"/>
        </a:p>
      </dgm:t>
    </dgm:pt>
    <dgm:pt modelId="{0353AE3C-0572-46EB-A2D1-B8F6A5FC0B2B}" type="sibTrans" cxnId="{6251F66F-CDE9-43D3-89BD-71656DED09D1}">
      <dgm:prSet/>
      <dgm:spPr/>
      <dgm:t>
        <a:bodyPr/>
        <a:lstStyle/>
        <a:p>
          <a:endParaRPr lang="pt-PT"/>
        </a:p>
      </dgm:t>
    </dgm:pt>
    <dgm:pt modelId="{08EEB88E-090C-4613-A423-460CDEEFC460}" type="pres">
      <dgm:prSet presAssocID="{10EA4018-6BA3-4F21-8DDA-42FDBEA5D4AD}" presName="linear" presStyleCnt="0">
        <dgm:presLayoutVars>
          <dgm:dir/>
          <dgm:animLvl val="lvl"/>
          <dgm:resizeHandles val="exact"/>
        </dgm:presLayoutVars>
      </dgm:prSet>
      <dgm:spPr/>
    </dgm:pt>
    <dgm:pt modelId="{6DED2E8F-BDFE-4C41-AF52-7F2E44874F9F}" type="pres">
      <dgm:prSet presAssocID="{68CE74CA-D78B-4385-BF37-A1F0A6FF8E6D}" presName="parentLin" presStyleCnt="0"/>
      <dgm:spPr/>
    </dgm:pt>
    <dgm:pt modelId="{55CB2E86-BFB3-48F8-88F2-EF381C644EE2}" type="pres">
      <dgm:prSet presAssocID="{68CE74CA-D78B-4385-BF37-A1F0A6FF8E6D}" presName="parentLeftMargin" presStyleLbl="node1" presStyleIdx="0" presStyleCnt="4"/>
      <dgm:spPr/>
    </dgm:pt>
    <dgm:pt modelId="{C574231A-0D74-4EB7-A70A-97304D62F422}" type="pres">
      <dgm:prSet presAssocID="{68CE74CA-D78B-4385-BF37-A1F0A6FF8E6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C9116FB-867B-426E-B477-BAFA7CAA6A86}" type="pres">
      <dgm:prSet presAssocID="{68CE74CA-D78B-4385-BF37-A1F0A6FF8E6D}" presName="negativeSpace" presStyleCnt="0"/>
      <dgm:spPr/>
    </dgm:pt>
    <dgm:pt modelId="{B9E2E876-5DC6-46AA-AD27-2574FFDBB000}" type="pres">
      <dgm:prSet presAssocID="{68CE74CA-D78B-4385-BF37-A1F0A6FF8E6D}" presName="childText" presStyleLbl="conFgAcc1" presStyleIdx="0" presStyleCnt="4">
        <dgm:presLayoutVars>
          <dgm:bulletEnabled val="1"/>
        </dgm:presLayoutVars>
      </dgm:prSet>
      <dgm:spPr/>
    </dgm:pt>
    <dgm:pt modelId="{65F25D5F-CC7C-4665-8DE1-CFFCF8637C7C}" type="pres">
      <dgm:prSet presAssocID="{817C510D-2731-4E9D-817A-443993A60AE4}" presName="spaceBetweenRectangles" presStyleCnt="0"/>
      <dgm:spPr/>
    </dgm:pt>
    <dgm:pt modelId="{F645D51F-A147-42F8-B300-783356E5CC88}" type="pres">
      <dgm:prSet presAssocID="{FBB08265-2577-4CCD-B61B-7BF7CA9253E5}" presName="parentLin" presStyleCnt="0"/>
      <dgm:spPr/>
    </dgm:pt>
    <dgm:pt modelId="{5E1EFA75-E226-4BE7-A8C6-3CFB201D2F00}" type="pres">
      <dgm:prSet presAssocID="{FBB08265-2577-4CCD-B61B-7BF7CA9253E5}" presName="parentLeftMargin" presStyleLbl="node1" presStyleIdx="0" presStyleCnt="4"/>
      <dgm:spPr/>
    </dgm:pt>
    <dgm:pt modelId="{0B912E8B-B356-4933-8939-03A3BB735CF9}" type="pres">
      <dgm:prSet presAssocID="{FBB08265-2577-4CCD-B61B-7BF7CA9253E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56722D1-57DD-4BB9-95AB-6550DB1C33A5}" type="pres">
      <dgm:prSet presAssocID="{FBB08265-2577-4CCD-B61B-7BF7CA9253E5}" presName="negativeSpace" presStyleCnt="0"/>
      <dgm:spPr/>
    </dgm:pt>
    <dgm:pt modelId="{FF342475-AB59-4344-A516-4EF2C594702C}" type="pres">
      <dgm:prSet presAssocID="{FBB08265-2577-4CCD-B61B-7BF7CA9253E5}" presName="childText" presStyleLbl="conFgAcc1" presStyleIdx="1" presStyleCnt="4">
        <dgm:presLayoutVars>
          <dgm:bulletEnabled val="1"/>
        </dgm:presLayoutVars>
      </dgm:prSet>
      <dgm:spPr/>
    </dgm:pt>
    <dgm:pt modelId="{7951F55D-434C-4DE0-AC4B-29D353DA8D78}" type="pres">
      <dgm:prSet presAssocID="{5B5CF098-424B-4245-951B-26DF4CC94E42}" presName="spaceBetweenRectangles" presStyleCnt="0"/>
      <dgm:spPr/>
    </dgm:pt>
    <dgm:pt modelId="{5E94A6AE-A5B2-401B-BB7B-6EAC0B647360}" type="pres">
      <dgm:prSet presAssocID="{1C45FCEC-72B8-4AE3-A682-45FBA24F4BED}" presName="parentLin" presStyleCnt="0"/>
      <dgm:spPr/>
    </dgm:pt>
    <dgm:pt modelId="{978DF2C3-EC5B-42B5-8753-B652547627E3}" type="pres">
      <dgm:prSet presAssocID="{1C45FCEC-72B8-4AE3-A682-45FBA24F4BED}" presName="parentLeftMargin" presStyleLbl="node1" presStyleIdx="1" presStyleCnt="4"/>
      <dgm:spPr/>
    </dgm:pt>
    <dgm:pt modelId="{4273346B-DC07-41AD-A6BF-8911BC17B265}" type="pres">
      <dgm:prSet presAssocID="{1C45FCEC-72B8-4AE3-A682-45FBA24F4BE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8BDDBC6-E069-4921-B772-9A1804DF86CB}" type="pres">
      <dgm:prSet presAssocID="{1C45FCEC-72B8-4AE3-A682-45FBA24F4BED}" presName="negativeSpace" presStyleCnt="0"/>
      <dgm:spPr/>
    </dgm:pt>
    <dgm:pt modelId="{CF7743FB-283B-48E7-9347-1BEBC6358D6C}" type="pres">
      <dgm:prSet presAssocID="{1C45FCEC-72B8-4AE3-A682-45FBA24F4BED}" presName="childText" presStyleLbl="conFgAcc1" presStyleIdx="2" presStyleCnt="4">
        <dgm:presLayoutVars>
          <dgm:bulletEnabled val="1"/>
        </dgm:presLayoutVars>
      </dgm:prSet>
      <dgm:spPr/>
    </dgm:pt>
    <dgm:pt modelId="{A051466E-B0FC-4A3A-AF65-275888694AAE}" type="pres">
      <dgm:prSet presAssocID="{5D12C136-11AE-401F-8511-6FFCE1A565E2}" presName="spaceBetweenRectangles" presStyleCnt="0"/>
      <dgm:spPr/>
    </dgm:pt>
    <dgm:pt modelId="{6CEF7D39-7290-4389-8C4D-8BB634109FA1}" type="pres">
      <dgm:prSet presAssocID="{38EA245E-5BDB-44CC-8A52-817CCE2F74C6}" presName="parentLin" presStyleCnt="0"/>
      <dgm:spPr/>
    </dgm:pt>
    <dgm:pt modelId="{4CF0EA2A-A67E-4191-8B1D-029C5427D116}" type="pres">
      <dgm:prSet presAssocID="{38EA245E-5BDB-44CC-8A52-817CCE2F74C6}" presName="parentLeftMargin" presStyleLbl="node1" presStyleIdx="2" presStyleCnt="4"/>
      <dgm:spPr/>
    </dgm:pt>
    <dgm:pt modelId="{4A574EA7-A73C-4675-AD38-EDFE53FA306C}" type="pres">
      <dgm:prSet presAssocID="{38EA245E-5BDB-44CC-8A52-817CCE2F74C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06292C5-5AB7-4159-ABC2-0C81B1168CF8}" type="pres">
      <dgm:prSet presAssocID="{38EA245E-5BDB-44CC-8A52-817CCE2F74C6}" presName="negativeSpace" presStyleCnt="0"/>
      <dgm:spPr/>
    </dgm:pt>
    <dgm:pt modelId="{7355D6E2-A164-419A-A387-599942864105}" type="pres">
      <dgm:prSet presAssocID="{38EA245E-5BDB-44CC-8A52-817CCE2F74C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B128C03-1097-4E46-B743-1D85FC6F38CA}" type="presOf" srcId="{1C45FCEC-72B8-4AE3-A682-45FBA24F4BED}" destId="{978DF2C3-EC5B-42B5-8753-B652547627E3}" srcOrd="0" destOrd="0" presId="urn:microsoft.com/office/officeart/2005/8/layout/list1"/>
    <dgm:cxn modelId="{78714E11-6C76-4438-AD22-FF10F38BD666}" type="presOf" srcId="{68CE74CA-D78B-4385-BF37-A1F0A6FF8E6D}" destId="{C574231A-0D74-4EB7-A70A-97304D62F422}" srcOrd="1" destOrd="0" presId="urn:microsoft.com/office/officeart/2005/8/layout/list1"/>
    <dgm:cxn modelId="{40B5921A-9C6F-45A9-A7CF-666D574916D5}" type="presOf" srcId="{10EA4018-6BA3-4F21-8DDA-42FDBEA5D4AD}" destId="{08EEB88E-090C-4613-A423-460CDEEFC460}" srcOrd="0" destOrd="0" presId="urn:microsoft.com/office/officeart/2005/8/layout/list1"/>
    <dgm:cxn modelId="{3FB8C82A-C882-473D-95FD-27C395D1D14F}" srcId="{1C45FCEC-72B8-4AE3-A682-45FBA24F4BED}" destId="{7A7DA996-F234-41A7-A34F-E96606EF09FC}" srcOrd="0" destOrd="0" parTransId="{3E0E0268-F56A-4B45-B425-BA6957BC64F4}" sibTransId="{ED16CB61-81E6-4428-A30A-422BA0204574}"/>
    <dgm:cxn modelId="{33EFFB3A-8C8A-4639-9012-5F420CFA9143}" type="presOf" srcId="{B7184120-2135-4976-BB88-B1BAC4F71283}" destId="{B9E2E876-5DC6-46AA-AD27-2574FFDBB000}" srcOrd="0" destOrd="2" presId="urn:microsoft.com/office/officeart/2005/8/layout/list1"/>
    <dgm:cxn modelId="{344B703C-AF13-42B5-83DC-B824AA9AF2DC}" type="presOf" srcId="{38EA245E-5BDB-44CC-8A52-817CCE2F74C6}" destId="{4A574EA7-A73C-4675-AD38-EDFE53FA306C}" srcOrd="1" destOrd="0" presId="urn:microsoft.com/office/officeart/2005/8/layout/list1"/>
    <dgm:cxn modelId="{134F7A3E-03BA-4F6E-9F69-352545E4B834}" srcId="{FBB08265-2577-4CCD-B61B-7BF7CA9253E5}" destId="{092150C7-3133-4E15-A0B9-48450553AD3A}" srcOrd="0" destOrd="0" parTransId="{4FE98D2C-B135-4B29-815A-59255F08C2F1}" sibTransId="{737FDFC6-56C9-4DB0-BF7E-CE966553002D}"/>
    <dgm:cxn modelId="{A14DC85E-F6FF-49B8-AC92-C2686D14A581}" srcId="{10EA4018-6BA3-4F21-8DDA-42FDBEA5D4AD}" destId="{1C45FCEC-72B8-4AE3-A682-45FBA24F4BED}" srcOrd="2" destOrd="0" parTransId="{CE467CC7-0123-4457-AD20-8046CC0C89C1}" sibTransId="{5D12C136-11AE-401F-8511-6FFCE1A565E2}"/>
    <dgm:cxn modelId="{E3F81641-4928-4150-A272-19952EAFC793}" type="presOf" srcId="{7A7DA996-F234-41A7-A34F-E96606EF09FC}" destId="{CF7743FB-283B-48E7-9347-1BEBC6358D6C}" srcOrd="0" destOrd="0" presId="urn:microsoft.com/office/officeart/2005/8/layout/list1"/>
    <dgm:cxn modelId="{072B6741-8262-48C1-BC86-617AB334F2DD}" type="presOf" srcId="{1C45FCEC-72B8-4AE3-A682-45FBA24F4BED}" destId="{4273346B-DC07-41AD-A6BF-8911BC17B265}" srcOrd="1" destOrd="0" presId="urn:microsoft.com/office/officeart/2005/8/layout/list1"/>
    <dgm:cxn modelId="{22D74242-BFCC-4F86-A6E9-05A54CA39C31}" srcId="{68CE74CA-D78B-4385-BF37-A1F0A6FF8E6D}" destId="{ADE287D5-9DD3-4AEF-AA66-2EE4C2FB2FA6}" srcOrd="0" destOrd="0" parTransId="{100EE6DE-2766-49DD-9D4B-8E2C20D3FD9C}" sibTransId="{BE4AA75E-1B6C-42CC-8479-7A036CE9CAA8}"/>
    <dgm:cxn modelId="{BD2B7842-A76E-417A-B1C2-A096FE106825}" type="presOf" srcId="{68CE74CA-D78B-4385-BF37-A1F0A6FF8E6D}" destId="{55CB2E86-BFB3-48F8-88F2-EF381C644EE2}" srcOrd="0" destOrd="0" presId="urn:microsoft.com/office/officeart/2005/8/layout/list1"/>
    <dgm:cxn modelId="{BFDD1D43-FCB3-4B1B-89F0-F188E58EBC67}" srcId="{68CE74CA-D78B-4385-BF37-A1F0A6FF8E6D}" destId="{E76148F2-5E58-4446-96BF-2247AD125829}" srcOrd="3" destOrd="0" parTransId="{7C89DFCE-23F0-4445-85B0-EC4EB7030130}" sibTransId="{4C4F901D-5E55-4753-B6B2-094B934A00A3}"/>
    <dgm:cxn modelId="{6251F66F-CDE9-43D3-89BD-71656DED09D1}" srcId="{38EA245E-5BDB-44CC-8A52-817CCE2F74C6}" destId="{06B01517-BC3B-4A36-9372-469C8AC828D3}" srcOrd="0" destOrd="0" parTransId="{513DB891-7B14-4E65-8867-0CF4FD0AA974}" sibTransId="{0353AE3C-0572-46EB-A2D1-B8F6A5FC0B2B}"/>
    <dgm:cxn modelId="{76BCF883-D5B9-419E-BD59-CC37F158D800}" type="presOf" srcId="{76DD68E4-9B49-4D8E-84F6-4CB8546A83E7}" destId="{B9E2E876-5DC6-46AA-AD27-2574FFDBB000}" srcOrd="0" destOrd="1" presId="urn:microsoft.com/office/officeart/2005/8/layout/list1"/>
    <dgm:cxn modelId="{CD8C9594-80C8-4B74-A0D6-C31C117B1170}" srcId="{10EA4018-6BA3-4F21-8DDA-42FDBEA5D4AD}" destId="{FBB08265-2577-4CCD-B61B-7BF7CA9253E5}" srcOrd="1" destOrd="0" parTransId="{1F037D28-9DA4-40A5-ACCC-106D6B09FECF}" sibTransId="{5B5CF098-424B-4245-951B-26DF4CC94E42}"/>
    <dgm:cxn modelId="{4A853F9D-65FF-4BC5-8AAD-5DB5DDA1F82F}" type="presOf" srcId="{E76148F2-5E58-4446-96BF-2247AD125829}" destId="{B9E2E876-5DC6-46AA-AD27-2574FFDBB000}" srcOrd="0" destOrd="3" presId="urn:microsoft.com/office/officeart/2005/8/layout/list1"/>
    <dgm:cxn modelId="{773AE2AE-3EE7-41E9-B5E6-DE69A2BF6E09}" type="presOf" srcId="{38EA245E-5BDB-44CC-8A52-817CCE2F74C6}" destId="{4CF0EA2A-A67E-4191-8B1D-029C5427D116}" srcOrd="0" destOrd="0" presId="urn:microsoft.com/office/officeart/2005/8/layout/list1"/>
    <dgm:cxn modelId="{007988B9-BBC7-491A-9DDF-3B392D6C6F25}" type="presOf" srcId="{FBB08265-2577-4CCD-B61B-7BF7CA9253E5}" destId="{0B912E8B-B356-4933-8939-03A3BB735CF9}" srcOrd="1" destOrd="0" presId="urn:microsoft.com/office/officeart/2005/8/layout/list1"/>
    <dgm:cxn modelId="{BA7773DA-00D0-4028-8274-DCAF3E4B811F}" type="presOf" srcId="{ADE287D5-9DD3-4AEF-AA66-2EE4C2FB2FA6}" destId="{B9E2E876-5DC6-46AA-AD27-2574FFDBB000}" srcOrd="0" destOrd="0" presId="urn:microsoft.com/office/officeart/2005/8/layout/list1"/>
    <dgm:cxn modelId="{7247FEE9-3CED-497E-BA5A-D211757A3580}" type="presOf" srcId="{FBB08265-2577-4CCD-B61B-7BF7CA9253E5}" destId="{5E1EFA75-E226-4BE7-A8C6-3CFB201D2F00}" srcOrd="0" destOrd="0" presId="urn:microsoft.com/office/officeart/2005/8/layout/list1"/>
    <dgm:cxn modelId="{128AFFF1-E527-4954-87A5-9E6E09087152}" srcId="{10EA4018-6BA3-4F21-8DDA-42FDBEA5D4AD}" destId="{68CE74CA-D78B-4385-BF37-A1F0A6FF8E6D}" srcOrd="0" destOrd="0" parTransId="{9D813ABF-0296-4DF1-8EBB-2CBFB754DDF5}" sibTransId="{817C510D-2731-4E9D-817A-443993A60AE4}"/>
    <dgm:cxn modelId="{3989E9F3-D408-4D3B-B3E3-C275F3C1FCAA}" srcId="{68CE74CA-D78B-4385-BF37-A1F0A6FF8E6D}" destId="{B7184120-2135-4976-BB88-B1BAC4F71283}" srcOrd="2" destOrd="0" parTransId="{647C2DC9-EB0D-4B25-A646-325730475253}" sibTransId="{3F626370-879E-4884-B4B2-5765CB48C195}"/>
    <dgm:cxn modelId="{E60B52F4-74F2-4371-9FFD-933FB917F465}" type="presOf" srcId="{06B01517-BC3B-4A36-9372-469C8AC828D3}" destId="{7355D6E2-A164-419A-A387-599942864105}" srcOrd="0" destOrd="0" presId="urn:microsoft.com/office/officeart/2005/8/layout/list1"/>
    <dgm:cxn modelId="{71B940F8-FB83-43FE-A696-0450DA11DE55}" type="presOf" srcId="{092150C7-3133-4E15-A0B9-48450553AD3A}" destId="{FF342475-AB59-4344-A516-4EF2C594702C}" srcOrd="0" destOrd="0" presId="urn:microsoft.com/office/officeart/2005/8/layout/list1"/>
    <dgm:cxn modelId="{8AB003FB-8CCD-4347-974D-2DC84214FC40}" srcId="{68CE74CA-D78B-4385-BF37-A1F0A6FF8E6D}" destId="{76DD68E4-9B49-4D8E-84F6-4CB8546A83E7}" srcOrd="1" destOrd="0" parTransId="{3EC94944-87F6-42C8-94A9-45F331641D7E}" sibTransId="{D4256FCA-EB8F-4F94-849B-C08ECA5DAA56}"/>
    <dgm:cxn modelId="{D851AEFB-8C95-4DF0-8E93-5952D1C85A60}" srcId="{10EA4018-6BA3-4F21-8DDA-42FDBEA5D4AD}" destId="{38EA245E-5BDB-44CC-8A52-817CCE2F74C6}" srcOrd="3" destOrd="0" parTransId="{CE22AE46-EB0A-4817-8788-A8A7790405DD}" sibTransId="{85B978C6-5C8B-4E6E-8BAD-A040B9033D4E}"/>
    <dgm:cxn modelId="{018A43FE-3307-4C0E-BF00-7610B05A5234}" type="presParOf" srcId="{08EEB88E-090C-4613-A423-460CDEEFC460}" destId="{6DED2E8F-BDFE-4C41-AF52-7F2E44874F9F}" srcOrd="0" destOrd="0" presId="urn:microsoft.com/office/officeart/2005/8/layout/list1"/>
    <dgm:cxn modelId="{FB926F76-6CE5-4F3A-8BCA-C2449EBA1B3C}" type="presParOf" srcId="{6DED2E8F-BDFE-4C41-AF52-7F2E44874F9F}" destId="{55CB2E86-BFB3-48F8-88F2-EF381C644EE2}" srcOrd="0" destOrd="0" presId="urn:microsoft.com/office/officeart/2005/8/layout/list1"/>
    <dgm:cxn modelId="{B78738DA-45AC-4873-9ED1-AFFF28CBF161}" type="presParOf" srcId="{6DED2E8F-BDFE-4C41-AF52-7F2E44874F9F}" destId="{C574231A-0D74-4EB7-A70A-97304D62F422}" srcOrd="1" destOrd="0" presId="urn:microsoft.com/office/officeart/2005/8/layout/list1"/>
    <dgm:cxn modelId="{F3B996FC-3DA9-43EC-A1DE-C0D72ABA58A0}" type="presParOf" srcId="{08EEB88E-090C-4613-A423-460CDEEFC460}" destId="{6C9116FB-867B-426E-B477-BAFA7CAA6A86}" srcOrd="1" destOrd="0" presId="urn:microsoft.com/office/officeart/2005/8/layout/list1"/>
    <dgm:cxn modelId="{562548C6-DEB6-42F7-B6A3-CA56A050FE10}" type="presParOf" srcId="{08EEB88E-090C-4613-A423-460CDEEFC460}" destId="{B9E2E876-5DC6-46AA-AD27-2574FFDBB000}" srcOrd="2" destOrd="0" presId="urn:microsoft.com/office/officeart/2005/8/layout/list1"/>
    <dgm:cxn modelId="{BE6F11B5-4441-4362-9CA4-C2B3FE903A78}" type="presParOf" srcId="{08EEB88E-090C-4613-A423-460CDEEFC460}" destId="{65F25D5F-CC7C-4665-8DE1-CFFCF8637C7C}" srcOrd="3" destOrd="0" presId="urn:microsoft.com/office/officeart/2005/8/layout/list1"/>
    <dgm:cxn modelId="{F42F517C-DE5E-4A82-A2BB-CA5AADAEA0B3}" type="presParOf" srcId="{08EEB88E-090C-4613-A423-460CDEEFC460}" destId="{F645D51F-A147-42F8-B300-783356E5CC88}" srcOrd="4" destOrd="0" presId="urn:microsoft.com/office/officeart/2005/8/layout/list1"/>
    <dgm:cxn modelId="{4C09574B-C4D5-4151-AB2D-6319DEC964B2}" type="presParOf" srcId="{F645D51F-A147-42F8-B300-783356E5CC88}" destId="{5E1EFA75-E226-4BE7-A8C6-3CFB201D2F00}" srcOrd="0" destOrd="0" presId="urn:microsoft.com/office/officeart/2005/8/layout/list1"/>
    <dgm:cxn modelId="{24305A17-8176-459F-BDD7-87BB5D1048BC}" type="presParOf" srcId="{F645D51F-A147-42F8-B300-783356E5CC88}" destId="{0B912E8B-B356-4933-8939-03A3BB735CF9}" srcOrd="1" destOrd="0" presId="urn:microsoft.com/office/officeart/2005/8/layout/list1"/>
    <dgm:cxn modelId="{A36307F0-67F5-43B6-9EEC-1A7E9212EFA6}" type="presParOf" srcId="{08EEB88E-090C-4613-A423-460CDEEFC460}" destId="{F56722D1-57DD-4BB9-95AB-6550DB1C33A5}" srcOrd="5" destOrd="0" presId="urn:microsoft.com/office/officeart/2005/8/layout/list1"/>
    <dgm:cxn modelId="{8A619CC0-EAFF-4501-BC66-6C10FFDC1A2B}" type="presParOf" srcId="{08EEB88E-090C-4613-A423-460CDEEFC460}" destId="{FF342475-AB59-4344-A516-4EF2C594702C}" srcOrd="6" destOrd="0" presId="urn:microsoft.com/office/officeart/2005/8/layout/list1"/>
    <dgm:cxn modelId="{78FFD39A-85C6-43CF-B4A2-83C201206945}" type="presParOf" srcId="{08EEB88E-090C-4613-A423-460CDEEFC460}" destId="{7951F55D-434C-4DE0-AC4B-29D353DA8D78}" srcOrd="7" destOrd="0" presId="urn:microsoft.com/office/officeart/2005/8/layout/list1"/>
    <dgm:cxn modelId="{EFBEA1E4-A33B-4F22-9F0D-D862D8CCF43D}" type="presParOf" srcId="{08EEB88E-090C-4613-A423-460CDEEFC460}" destId="{5E94A6AE-A5B2-401B-BB7B-6EAC0B647360}" srcOrd="8" destOrd="0" presId="urn:microsoft.com/office/officeart/2005/8/layout/list1"/>
    <dgm:cxn modelId="{194A3B84-5CF8-4657-9E97-ABD9B1C39423}" type="presParOf" srcId="{5E94A6AE-A5B2-401B-BB7B-6EAC0B647360}" destId="{978DF2C3-EC5B-42B5-8753-B652547627E3}" srcOrd="0" destOrd="0" presId="urn:microsoft.com/office/officeart/2005/8/layout/list1"/>
    <dgm:cxn modelId="{54B097ED-34D8-47E1-B770-6012AD7FAC44}" type="presParOf" srcId="{5E94A6AE-A5B2-401B-BB7B-6EAC0B647360}" destId="{4273346B-DC07-41AD-A6BF-8911BC17B265}" srcOrd="1" destOrd="0" presId="urn:microsoft.com/office/officeart/2005/8/layout/list1"/>
    <dgm:cxn modelId="{CB3ECC7F-8650-46F1-A248-08662D029486}" type="presParOf" srcId="{08EEB88E-090C-4613-A423-460CDEEFC460}" destId="{98BDDBC6-E069-4921-B772-9A1804DF86CB}" srcOrd="9" destOrd="0" presId="urn:microsoft.com/office/officeart/2005/8/layout/list1"/>
    <dgm:cxn modelId="{3004B4F4-A59C-4251-AFF2-7D59E54AE729}" type="presParOf" srcId="{08EEB88E-090C-4613-A423-460CDEEFC460}" destId="{CF7743FB-283B-48E7-9347-1BEBC6358D6C}" srcOrd="10" destOrd="0" presId="urn:microsoft.com/office/officeart/2005/8/layout/list1"/>
    <dgm:cxn modelId="{4A15DD65-4A5D-44E7-87B2-357ADA4E8A47}" type="presParOf" srcId="{08EEB88E-090C-4613-A423-460CDEEFC460}" destId="{A051466E-B0FC-4A3A-AF65-275888694AAE}" srcOrd="11" destOrd="0" presId="urn:microsoft.com/office/officeart/2005/8/layout/list1"/>
    <dgm:cxn modelId="{27A82E7A-D80E-43EE-9CD7-1E7B2631FF6B}" type="presParOf" srcId="{08EEB88E-090C-4613-A423-460CDEEFC460}" destId="{6CEF7D39-7290-4389-8C4D-8BB634109FA1}" srcOrd="12" destOrd="0" presId="urn:microsoft.com/office/officeart/2005/8/layout/list1"/>
    <dgm:cxn modelId="{8AEFEB01-7595-4BE7-9010-621A2668F257}" type="presParOf" srcId="{6CEF7D39-7290-4389-8C4D-8BB634109FA1}" destId="{4CF0EA2A-A67E-4191-8B1D-029C5427D116}" srcOrd="0" destOrd="0" presId="urn:microsoft.com/office/officeart/2005/8/layout/list1"/>
    <dgm:cxn modelId="{D25B55B2-FC8E-4EED-80C4-B88C6F6FDAC1}" type="presParOf" srcId="{6CEF7D39-7290-4389-8C4D-8BB634109FA1}" destId="{4A574EA7-A73C-4675-AD38-EDFE53FA306C}" srcOrd="1" destOrd="0" presId="urn:microsoft.com/office/officeart/2005/8/layout/list1"/>
    <dgm:cxn modelId="{90B4C4F6-D2E3-440B-BC73-E9FE6F6106FE}" type="presParOf" srcId="{08EEB88E-090C-4613-A423-460CDEEFC460}" destId="{306292C5-5AB7-4159-ABC2-0C81B1168CF8}" srcOrd="13" destOrd="0" presId="urn:microsoft.com/office/officeart/2005/8/layout/list1"/>
    <dgm:cxn modelId="{CBE1BF1F-3BD0-411B-A096-42382F2959FF}" type="presParOf" srcId="{08EEB88E-090C-4613-A423-460CDEEFC460}" destId="{7355D6E2-A164-419A-A387-59994286410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0EA4018-6BA3-4F21-8DDA-42FDBEA5D4AD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68CE74CA-D78B-4385-BF37-A1F0A6FF8E6D}">
      <dgm:prSet/>
      <dgm:spPr/>
      <dgm:t>
        <a:bodyPr/>
        <a:lstStyle/>
        <a:p>
          <a:r>
            <a:rPr lang="pt-PT"/>
            <a:t>Botão Ver Camas permite ver:</a:t>
          </a:r>
        </a:p>
      </dgm:t>
    </dgm:pt>
    <dgm:pt modelId="{9D813ABF-0296-4DF1-8EBB-2CBFB754DDF5}" type="parTrans" cxnId="{128AFFF1-E527-4954-87A5-9E6E09087152}">
      <dgm:prSet/>
      <dgm:spPr/>
      <dgm:t>
        <a:bodyPr/>
        <a:lstStyle/>
        <a:p>
          <a:endParaRPr lang="pt-PT"/>
        </a:p>
      </dgm:t>
    </dgm:pt>
    <dgm:pt modelId="{817C510D-2731-4E9D-817A-443993A60AE4}" type="sibTrans" cxnId="{128AFFF1-E527-4954-87A5-9E6E09087152}">
      <dgm:prSet/>
      <dgm:spPr/>
      <dgm:t>
        <a:bodyPr/>
        <a:lstStyle/>
        <a:p>
          <a:endParaRPr lang="pt-PT"/>
        </a:p>
      </dgm:t>
    </dgm:pt>
    <dgm:pt modelId="{ADE287D5-9DD3-4AEF-AA66-2EE4C2FB2FA6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PT"/>
            <a:t>Camas totais</a:t>
          </a:r>
        </a:p>
      </dgm:t>
    </dgm:pt>
    <dgm:pt modelId="{100EE6DE-2766-49DD-9D4B-8E2C20D3FD9C}" type="parTrans" cxnId="{22D74242-BFCC-4F86-A6E9-05A54CA39C31}">
      <dgm:prSet/>
      <dgm:spPr/>
      <dgm:t>
        <a:bodyPr/>
        <a:lstStyle/>
        <a:p>
          <a:endParaRPr lang="pt-PT"/>
        </a:p>
      </dgm:t>
    </dgm:pt>
    <dgm:pt modelId="{BE4AA75E-1B6C-42CC-8479-7A036CE9CAA8}" type="sibTrans" cxnId="{22D74242-BFCC-4F86-A6E9-05A54CA39C31}">
      <dgm:prSet/>
      <dgm:spPr/>
      <dgm:t>
        <a:bodyPr/>
        <a:lstStyle/>
        <a:p>
          <a:endParaRPr lang="pt-PT"/>
        </a:p>
      </dgm:t>
    </dgm:pt>
    <dgm:pt modelId="{76DD68E4-9B49-4D8E-84F6-4CB8546A83E7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PT"/>
            <a:t>Camas livres</a:t>
          </a:r>
        </a:p>
      </dgm:t>
    </dgm:pt>
    <dgm:pt modelId="{3EC94944-87F6-42C8-94A9-45F331641D7E}" type="parTrans" cxnId="{8AB003FB-8CCD-4347-974D-2DC84214FC40}">
      <dgm:prSet/>
      <dgm:spPr/>
      <dgm:t>
        <a:bodyPr/>
        <a:lstStyle/>
        <a:p>
          <a:endParaRPr lang="pt-PT"/>
        </a:p>
      </dgm:t>
    </dgm:pt>
    <dgm:pt modelId="{D4256FCA-EB8F-4F94-849B-C08ECA5DAA56}" type="sibTrans" cxnId="{8AB003FB-8CCD-4347-974D-2DC84214FC40}">
      <dgm:prSet/>
      <dgm:spPr/>
      <dgm:t>
        <a:bodyPr/>
        <a:lstStyle/>
        <a:p>
          <a:endParaRPr lang="pt-PT"/>
        </a:p>
      </dgm:t>
    </dgm:pt>
    <dgm:pt modelId="{B7184120-2135-4976-BB88-B1BAC4F71283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PT"/>
            <a:t>Camas ocupadas</a:t>
          </a:r>
        </a:p>
      </dgm:t>
    </dgm:pt>
    <dgm:pt modelId="{647C2DC9-EB0D-4B25-A646-325730475253}" type="parTrans" cxnId="{3989E9F3-D408-4D3B-B3E3-C275F3C1FCAA}">
      <dgm:prSet/>
      <dgm:spPr/>
      <dgm:t>
        <a:bodyPr/>
        <a:lstStyle/>
        <a:p>
          <a:endParaRPr lang="pt-PT"/>
        </a:p>
      </dgm:t>
    </dgm:pt>
    <dgm:pt modelId="{3F626370-879E-4884-B4B2-5765CB48C195}" type="sibTrans" cxnId="{3989E9F3-D408-4D3B-B3E3-C275F3C1FCAA}">
      <dgm:prSet/>
      <dgm:spPr/>
      <dgm:t>
        <a:bodyPr/>
        <a:lstStyle/>
        <a:p>
          <a:endParaRPr lang="pt-PT"/>
        </a:p>
      </dgm:t>
    </dgm:pt>
    <dgm:pt modelId="{E76148F2-5E58-4446-96BF-2247AD125829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PT"/>
            <a:t>Camas provisórias</a:t>
          </a:r>
        </a:p>
      </dgm:t>
    </dgm:pt>
    <dgm:pt modelId="{7C89DFCE-23F0-4445-85B0-EC4EB7030130}" type="parTrans" cxnId="{BFDD1D43-FCB3-4B1B-89F0-F188E58EBC67}">
      <dgm:prSet/>
      <dgm:spPr/>
      <dgm:t>
        <a:bodyPr/>
        <a:lstStyle/>
        <a:p>
          <a:endParaRPr lang="pt-PT"/>
        </a:p>
      </dgm:t>
    </dgm:pt>
    <dgm:pt modelId="{4C4F901D-5E55-4753-B6B2-094B934A00A3}" type="sibTrans" cxnId="{BFDD1D43-FCB3-4B1B-89F0-F188E58EBC67}">
      <dgm:prSet/>
      <dgm:spPr/>
      <dgm:t>
        <a:bodyPr/>
        <a:lstStyle/>
        <a:p>
          <a:endParaRPr lang="pt-PT"/>
        </a:p>
      </dgm:t>
    </dgm:pt>
    <dgm:pt modelId="{FBB08265-2577-4CCD-B61B-7BF7CA9253E5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PT"/>
            <a:t>Botão Ocupação permite ver:</a:t>
          </a:r>
        </a:p>
      </dgm:t>
    </dgm:pt>
    <dgm:pt modelId="{1F037D28-9DA4-40A5-ACCC-106D6B09FECF}" type="parTrans" cxnId="{CD8C9594-80C8-4B74-A0D6-C31C117B1170}">
      <dgm:prSet/>
      <dgm:spPr/>
      <dgm:t>
        <a:bodyPr/>
        <a:lstStyle/>
        <a:p>
          <a:endParaRPr lang="pt-PT"/>
        </a:p>
      </dgm:t>
    </dgm:pt>
    <dgm:pt modelId="{5B5CF098-424B-4245-951B-26DF4CC94E42}" type="sibTrans" cxnId="{CD8C9594-80C8-4B74-A0D6-C31C117B1170}">
      <dgm:prSet/>
      <dgm:spPr/>
      <dgm:t>
        <a:bodyPr/>
        <a:lstStyle/>
        <a:p>
          <a:endParaRPr lang="pt-PT"/>
        </a:p>
      </dgm:t>
    </dgm:pt>
    <dgm:pt modelId="{092150C7-3133-4E15-A0B9-48450553AD3A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t-PT"/>
            <a:t>Lista dos utentes e as respetivas camas</a:t>
          </a:r>
        </a:p>
      </dgm:t>
    </dgm:pt>
    <dgm:pt modelId="{4FE98D2C-B135-4B29-815A-59255F08C2F1}" type="parTrans" cxnId="{134F7A3E-03BA-4F6E-9F69-352545E4B834}">
      <dgm:prSet/>
      <dgm:spPr/>
      <dgm:t>
        <a:bodyPr/>
        <a:lstStyle/>
        <a:p>
          <a:endParaRPr lang="pt-PT"/>
        </a:p>
      </dgm:t>
    </dgm:pt>
    <dgm:pt modelId="{737FDFC6-56C9-4DB0-BF7E-CE966553002D}" type="sibTrans" cxnId="{134F7A3E-03BA-4F6E-9F69-352545E4B834}">
      <dgm:prSet/>
      <dgm:spPr/>
      <dgm:t>
        <a:bodyPr/>
        <a:lstStyle/>
        <a:p>
          <a:endParaRPr lang="pt-PT"/>
        </a:p>
      </dgm:t>
    </dgm:pt>
    <dgm:pt modelId="{1C45FCEC-72B8-4AE3-A682-45FBA24F4BE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/>
            <a:t>Botão Camas Provisórias permite ver:</a:t>
          </a:r>
        </a:p>
      </dgm:t>
    </dgm:pt>
    <dgm:pt modelId="{CE467CC7-0123-4457-AD20-8046CC0C89C1}" type="parTrans" cxnId="{A14DC85E-F6FF-49B8-AC92-C2686D14A581}">
      <dgm:prSet/>
      <dgm:spPr/>
      <dgm:t>
        <a:bodyPr/>
        <a:lstStyle/>
        <a:p>
          <a:endParaRPr lang="pt-PT"/>
        </a:p>
      </dgm:t>
    </dgm:pt>
    <dgm:pt modelId="{5D12C136-11AE-401F-8511-6FFCE1A565E2}" type="sibTrans" cxnId="{A14DC85E-F6FF-49B8-AC92-C2686D14A581}">
      <dgm:prSet/>
      <dgm:spPr/>
      <dgm:t>
        <a:bodyPr/>
        <a:lstStyle/>
        <a:p>
          <a:endParaRPr lang="pt-PT"/>
        </a:p>
      </dgm:t>
    </dgm:pt>
    <dgm:pt modelId="{7A7DA996-F234-41A7-A34F-E96606EF09FC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t-PT"/>
            <a:t>Lista dos utentes que estão em camas provisórias</a:t>
          </a:r>
        </a:p>
      </dgm:t>
    </dgm:pt>
    <dgm:pt modelId="{3E0E0268-F56A-4B45-B425-BA6957BC64F4}" type="parTrans" cxnId="{3FB8C82A-C882-473D-95FD-27C395D1D14F}">
      <dgm:prSet/>
      <dgm:spPr/>
      <dgm:t>
        <a:bodyPr/>
        <a:lstStyle/>
        <a:p>
          <a:endParaRPr lang="pt-PT"/>
        </a:p>
      </dgm:t>
    </dgm:pt>
    <dgm:pt modelId="{ED16CB61-81E6-4428-A30A-422BA0204574}" type="sibTrans" cxnId="{3FB8C82A-C882-473D-95FD-27C395D1D14F}">
      <dgm:prSet/>
      <dgm:spPr/>
      <dgm:t>
        <a:bodyPr/>
        <a:lstStyle/>
        <a:p>
          <a:endParaRPr lang="pt-PT"/>
        </a:p>
      </dgm:t>
    </dgm:pt>
    <dgm:pt modelId="{38EA245E-5BDB-44CC-8A52-817CCE2F74C6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PT"/>
            <a:t>Botão Berços permite ver:</a:t>
          </a:r>
        </a:p>
      </dgm:t>
    </dgm:pt>
    <dgm:pt modelId="{CE22AE46-EB0A-4817-8788-A8A7790405DD}" type="parTrans" cxnId="{D851AEFB-8C95-4DF0-8E93-5952D1C85A60}">
      <dgm:prSet/>
      <dgm:spPr/>
      <dgm:t>
        <a:bodyPr/>
        <a:lstStyle/>
        <a:p>
          <a:endParaRPr lang="pt-PT"/>
        </a:p>
      </dgm:t>
    </dgm:pt>
    <dgm:pt modelId="{85B978C6-5C8B-4E6E-8BAD-A040B9033D4E}" type="sibTrans" cxnId="{D851AEFB-8C95-4DF0-8E93-5952D1C85A60}">
      <dgm:prSet/>
      <dgm:spPr/>
      <dgm:t>
        <a:bodyPr/>
        <a:lstStyle/>
        <a:p>
          <a:endParaRPr lang="pt-PT"/>
        </a:p>
      </dgm:t>
    </dgm:pt>
    <dgm:pt modelId="{06B01517-BC3B-4A36-9372-469C8AC828D3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t-PT"/>
            <a:t>Lista dos utentes que estão em berços</a:t>
          </a:r>
        </a:p>
      </dgm:t>
    </dgm:pt>
    <dgm:pt modelId="{513DB891-7B14-4E65-8867-0CF4FD0AA974}" type="parTrans" cxnId="{6251F66F-CDE9-43D3-89BD-71656DED09D1}">
      <dgm:prSet/>
      <dgm:spPr/>
      <dgm:t>
        <a:bodyPr/>
        <a:lstStyle/>
        <a:p>
          <a:endParaRPr lang="pt-PT"/>
        </a:p>
      </dgm:t>
    </dgm:pt>
    <dgm:pt modelId="{0353AE3C-0572-46EB-A2D1-B8F6A5FC0B2B}" type="sibTrans" cxnId="{6251F66F-CDE9-43D3-89BD-71656DED09D1}">
      <dgm:prSet/>
      <dgm:spPr/>
      <dgm:t>
        <a:bodyPr/>
        <a:lstStyle/>
        <a:p>
          <a:endParaRPr lang="pt-PT"/>
        </a:p>
      </dgm:t>
    </dgm:pt>
    <dgm:pt modelId="{08EEB88E-090C-4613-A423-460CDEEFC460}" type="pres">
      <dgm:prSet presAssocID="{10EA4018-6BA3-4F21-8DDA-42FDBEA5D4AD}" presName="linear" presStyleCnt="0">
        <dgm:presLayoutVars>
          <dgm:dir/>
          <dgm:animLvl val="lvl"/>
          <dgm:resizeHandles val="exact"/>
        </dgm:presLayoutVars>
      </dgm:prSet>
      <dgm:spPr/>
    </dgm:pt>
    <dgm:pt modelId="{6DED2E8F-BDFE-4C41-AF52-7F2E44874F9F}" type="pres">
      <dgm:prSet presAssocID="{68CE74CA-D78B-4385-BF37-A1F0A6FF8E6D}" presName="parentLin" presStyleCnt="0"/>
      <dgm:spPr/>
    </dgm:pt>
    <dgm:pt modelId="{55CB2E86-BFB3-48F8-88F2-EF381C644EE2}" type="pres">
      <dgm:prSet presAssocID="{68CE74CA-D78B-4385-BF37-A1F0A6FF8E6D}" presName="parentLeftMargin" presStyleLbl="node1" presStyleIdx="0" presStyleCnt="4"/>
      <dgm:spPr/>
    </dgm:pt>
    <dgm:pt modelId="{C574231A-0D74-4EB7-A70A-97304D62F422}" type="pres">
      <dgm:prSet presAssocID="{68CE74CA-D78B-4385-BF37-A1F0A6FF8E6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C9116FB-867B-426E-B477-BAFA7CAA6A86}" type="pres">
      <dgm:prSet presAssocID="{68CE74CA-D78B-4385-BF37-A1F0A6FF8E6D}" presName="negativeSpace" presStyleCnt="0"/>
      <dgm:spPr/>
    </dgm:pt>
    <dgm:pt modelId="{B9E2E876-5DC6-46AA-AD27-2574FFDBB000}" type="pres">
      <dgm:prSet presAssocID="{68CE74CA-D78B-4385-BF37-A1F0A6FF8E6D}" presName="childText" presStyleLbl="conFgAcc1" presStyleIdx="0" presStyleCnt="4">
        <dgm:presLayoutVars>
          <dgm:bulletEnabled val="1"/>
        </dgm:presLayoutVars>
      </dgm:prSet>
      <dgm:spPr/>
    </dgm:pt>
    <dgm:pt modelId="{65F25D5F-CC7C-4665-8DE1-CFFCF8637C7C}" type="pres">
      <dgm:prSet presAssocID="{817C510D-2731-4E9D-817A-443993A60AE4}" presName="spaceBetweenRectangles" presStyleCnt="0"/>
      <dgm:spPr/>
    </dgm:pt>
    <dgm:pt modelId="{F645D51F-A147-42F8-B300-783356E5CC88}" type="pres">
      <dgm:prSet presAssocID="{FBB08265-2577-4CCD-B61B-7BF7CA9253E5}" presName="parentLin" presStyleCnt="0"/>
      <dgm:spPr/>
    </dgm:pt>
    <dgm:pt modelId="{5E1EFA75-E226-4BE7-A8C6-3CFB201D2F00}" type="pres">
      <dgm:prSet presAssocID="{FBB08265-2577-4CCD-B61B-7BF7CA9253E5}" presName="parentLeftMargin" presStyleLbl="node1" presStyleIdx="0" presStyleCnt="4"/>
      <dgm:spPr/>
    </dgm:pt>
    <dgm:pt modelId="{0B912E8B-B356-4933-8939-03A3BB735CF9}" type="pres">
      <dgm:prSet presAssocID="{FBB08265-2577-4CCD-B61B-7BF7CA9253E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56722D1-57DD-4BB9-95AB-6550DB1C33A5}" type="pres">
      <dgm:prSet presAssocID="{FBB08265-2577-4CCD-B61B-7BF7CA9253E5}" presName="negativeSpace" presStyleCnt="0"/>
      <dgm:spPr/>
    </dgm:pt>
    <dgm:pt modelId="{FF342475-AB59-4344-A516-4EF2C594702C}" type="pres">
      <dgm:prSet presAssocID="{FBB08265-2577-4CCD-B61B-7BF7CA9253E5}" presName="childText" presStyleLbl="conFgAcc1" presStyleIdx="1" presStyleCnt="4">
        <dgm:presLayoutVars>
          <dgm:bulletEnabled val="1"/>
        </dgm:presLayoutVars>
      </dgm:prSet>
      <dgm:spPr/>
    </dgm:pt>
    <dgm:pt modelId="{7951F55D-434C-4DE0-AC4B-29D353DA8D78}" type="pres">
      <dgm:prSet presAssocID="{5B5CF098-424B-4245-951B-26DF4CC94E42}" presName="spaceBetweenRectangles" presStyleCnt="0"/>
      <dgm:spPr/>
    </dgm:pt>
    <dgm:pt modelId="{5E94A6AE-A5B2-401B-BB7B-6EAC0B647360}" type="pres">
      <dgm:prSet presAssocID="{1C45FCEC-72B8-4AE3-A682-45FBA24F4BED}" presName="parentLin" presStyleCnt="0"/>
      <dgm:spPr/>
    </dgm:pt>
    <dgm:pt modelId="{978DF2C3-EC5B-42B5-8753-B652547627E3}" type="pres">
      <dgm:prSet presAssocID="{1C45FCEC-72B8-4AE3-A682-45FBA24F4BED}" presName="parentLeftMargin" presStyleLbl="node1" presStyleIdx="1" presStyleCnt="4"/>
      <dgm:spPr/>
    </dgm:pt>
    <dgm:pt modelId="{4273346B-DC07-41AD-A6BF-8911BC17B265}" type="pres">
      <dgm:prSet presAssocID="{1C45FCEC-72B8-4AE3-A682-45FBA24F4BE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8BDDBC6-E069-4921-B772-9A1804DF86CB}" type="pres">
      <dgm:prSet presAssocID="{1C45FCEC-72B8-4AE3-A682-45FBA24F4BED}" presName="negativeSpace" presStyleCnt="0"/>
      <dgm:spPr/>
    </dgm:pt>
    <dgm:pt modelId="{CF7743FB-283B-48E7-9347-1BEBC6358D6C}" type="pres">
      <dgm:prSet presAssocID="{1C45FCEC-72B8-4AE3-A682-45FBA24F4BED}" presName="childText" presStyleLbl="conFgAcc1" presStyleIdx="2" presStyleCnt="4">
        <dgm:presLayoutVars>
          <dgm:bulletEnabled val="1"/>
        </dgm:presLayoutVars>
      </dgm:prSet>
      <dgm:spPr/>
    </dgm:pt>
    <dgm:pt modelId="{A051466E-B0FC-4A3A-AF65-275888694AAE}" type="pres">
      <dgm:prSet presAssocID="{5D12C136-11AE-401F-8511-6FFCE1A565E2}" presName="spaceBetweenRectangles" presStyleCnt="0"/>
      <dgm:spPr/>
    </dgm:pt>
    <dgm:pt modelId="{6CEF7D39-7290-4389-8C4D-8BB634109FA1}" type="pres">
      <dgm:prSet presAssocID="{38EA245E-5BDB-44CC-8A52-817CCE2F74C6}" presName="parentLin" presStyleCnt="0"/>
      <dgm:spPr/>
    </dgm:pt>
    <dgm:pt modelId="{4CF0EA2A-A67E-4191-8B1D-029C5427D116}" type="pres">
      <dgm:prSet presAssocID="{38EA245E-5BDB-44CC-8A52-817CCE2F74C6}" presName="parentLeftMargin" presStyleLbl="node1" presStyleIdx="2" presStyleCnt="4"/>
      <dgm:spPr/>
    </dgm:pt>
    <dgm:pt modelId="{4A574EA7-A73C-4675-AD38-EDFE53FA306C}" type="pres">
      <dgm:prSet presAssocID="{38EA245E-5BDB-44CC-8A52-817CCE2F74C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06292C5-5AB7-4159-ABC2-0C81B1168CF8}" type="pres">
      <dgm:prSet presAssocID="{38EA245E-5BDB-44CC-8A52-817CCE2F74C6}" presName="negativeSpace" presStyleCnt="0"/>
      <dgm:spPr/>
    </dgm:pt>
    <dgm:pt modelId="{7355D6E2-A164-419A-A387-599942864105}" type="pres">
      <dgm:prSet presAssocID="{38EA245E-5BDB-44CC-8A52-817CCE2F74C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B128C03-1097-4E46-B743-1D85FC6F38CA}" type="presOf" srcId="{1C45FCEC-72B8-4AE3-A682-45FBA24F4BED}" destId="{978DF2C3-EC5B-42B5-8753-B652547627E3}" srcOrd="0" destOrd="0" presId="urn:microsoft.com/office/officeart/2005/8/layout/list1"/>
    <dgm:cxn modelId="{78714E11-6C76-4438-AD22-FF10F38BD666}" type="presOf" srcId="{68CE74CA-D78B-4385-BF37-A1F0A6FF8E6D}" destId="{C574231A-0D74-4EB7-A70A-97304D62F422}" srcOrd="1" destOrd="0" presId="urn:microsoft.com/office/officeart/2005/8/layout/list1"/>
    <dgm:cxn modelId="{40B5921A-9C6F-45A9-A7CF-666D574916D5}" type="presOf" srcId="{10EA4018-6BA3-4F21-8DDA-42FDBEA5D4AD}" destId="{08EEB88E-090C-4613-A423-460CDEEFC460}" srcOrd="0" destOrd="0" presId="urn:microsoft.com/office/officeart/2005/8/layout/list1"/>
    <dgm:cxn modelId="{3FB8C82A-C882-473D-95FD-27C395D1D14F}" srcId="{1C45FCEC-72B8-4AE3-A682-45FBA24F4BED}" destId="{7A7DA996-F234-41A7-A34F-E96606EF09FC}" srcOrd="0" destOrd="0" parTransId="{3E0E0268-F56A-4B45-B425-BA6957BC64F4}" sibTransId="{ED16CB61-81E6-4428-A30A-422BA0204574}"/>
    <dgm:cxn modelId="{33EFFB3A-8C8A-4639-9012-5F420CFA9143}" type="presOf" srcId="{B7184120-2135-4976-BB88-B1BAC4F71283}" destId="{B9E2E876-5DC6-46AA-AD27-2574FFDBB000}" srcOrd="0" destOrd="2" presId="urn:microsoft.com/office/officeart/2005/8/layout/list1"/>
    <dgm:cxn modelId="{344B703C-AF13-42B5-83DC-B824AA9AF2DC}" type="presOf" srcId="{38EA245E-5BDB-44CC-8A52-817CCE2F74C6}" destId="{4A574EA7-A73C-4675-AD38-EDFE53FA306C}" srcOrd="1" destOrd="0" presId="urn:microsoft.com/office/officeart/2005/8/layout/list1"/>
    <dgm:cxn modelId="{134F7A3E-03BA-4F6E-9F69-352545E4B834}" srcId="{FBB08265-2577-4CCD-B61B-7BF7CA9253E5}" destId="{092150C7-3133-4E15-A0B9-48450553AD3A}" srcOrd="0" destOrd="0" parTransId="{4FE98D2C-B135-4B29-815A-59255F08C2F1}" sibTransId="{737FDFC6-56C9-4DB0-BF7E-CE966553002D}"/>
    <dgm:cxn modelId="{A14DC85E-F6FF-49B8-AC92-C2686D14A581}" srcId="{10EA4018-6BA3-4F21-8DDA-42FDBEA5D4AD}" destId="{1C45FCEC-72B8-4AE3-A682-45FBA24F4BED}" srcOrd="2" destOrd="0" parTransId="{CE467CC7-0123-4457-AD20-8046CC0C89C1}" sibTransId="{5D12C136-11AE-401F-8511-6FFCE1A565E2}"/>
    <dgm:cxn modelId="{E3F81641-4928-4150-A272-19952EAFC793}" type="presOf" srcId="{7A7DA996-F234-41A7-A34F-E96606EF09FC}" destId="{CF7743FB-283B-48E7-9347-1BEBC6358D6C}" srcOrd="0" destOrd="0" presId="urn:microsoft.com/office/officeart/2005/8/layout/list1"/>
    <dgm:cxn modelId="{072B6741-8262-48C1-BC86-617AB334F2DD}" type="presOf" srcId="{1C45FCEC-72B8-4AE3-A682-45FBA24F4BED}" destId="{4273346B-DC07-41AD-A6BF-8911BC17B265}" srcOrd="1" destOrd="0" presId="urn:microsoft.com/office/officeart/2005/8/layout/list1"/>
    <dgm:cxn modelId="{22D74242-BFCC-4F86-A6E9-05A54CA39C31}" srcId="{68CE74CA-D78B-4385-BF37-A1F0A6FF8E6D}" destId="{ADE287D5-9DD3-4AEF-AA66-2EE4C2FB2FA6}" srcOrd="0" destOrd="0" parTransId="{100EE6DE-2766-49DD-9D4B-8E2C20D3FD9C}" sibTransId="{BE4AA75E-1B6C-42CC-8479-7A036CE9CAA8}"/>
    <dgm:cxn modelId="{BD2B7842-A76E-417A-B1C2-A096FE106825}" type="presOf" srcId="{68CE74CA-D78B-4385-BF37-A1F0A6FF8E6D}" destId="{55CB2E86-BFB3-48F8-88F2-EF381C644EE2}" srcOrd="0" destOrd="0" presId="urn:microsoft.com/office/officeart/2005/8/layout/list1"/>
    <dgm:cxn modelId="{BFDD1D43-FCB3-4B1B-89F0-F188E58EBC67}" srcId="{68CE74CA-D78B-4385-BF37-A1F0A6FF8E6D}" destId="{E76148F2-5E58-4446-96BF-2247AD125829}" srcOrd="3" destOrd="0" parTransId="{7C89DFCE-23F0-4445-85B0-EC4EB7030130}" sibTransId="{4C4F901D-5E55-4753-B6B2-094B934A00A3}"/>
    <dgm:cxn modelId="{6251F66F-CDE9-43D3-89BD-71656DED09D1}" srcId="{38EA245E-5BDB-44CC-8A52-817CCE2F74C6}" destId="{06B01517-BC3B-4A36-9372-469C8AC828D3}" srcOrd="0" destOrd="0" parTransId="{513DB891-7B14-4E65-8867-0CF4FD0AA974}" sibTransId="{0353AE3C-0572-46EB-A2D1-B8F6A5FC0B2B}"/>
    <dgm:cxn modelId="{76BCF883-D5B9-419E-BD59-CC37F158D800}" type="presOf" srcId="{76DD68E4-9B49-4D8E-84F6-4CB8546A83E7}" destId="{B9E2E876-5DC6-46AA-AD27-2574FFDBB000}" srcOrd="0" destOrd="1" presId="urn:microsoft.com/office/officeart/2005/8/layout/list1"/>
    <dgm:cxn modelId="{CD8C9594-80C8-4B74-A0D6-C31C117B1170}" srcId="{10EA4018-6BA3-4F21-8DDA-42FDBEA5D4AD}" destId="{FBB08265-2577-4CCD-B61B-7BF7CA9253E5}" srcOrd="1" destOrd="0" parTransId="{1F037D28-9DA4-40A5-ACCC-106D6B09FECF}" sibTransId="{5B5CF098-424B-4245-951B-26DF4CC94E42}"/>
    <dgm:cxn modelId="{4A853F9D-65FF-4BC5-8AAD-5DB5DDA1F82F}" type="presOf" srcId="{E76148F2-5E58-4446-96BF-2247AD125829}" destId="{B9E2E876-5DC6-46AA-AD27-2574FFDBB000}" srcOrd="0" destOrd="3" presId="urn:microsoft.com/office/officeart/2005/8/layout/list1"/>
    <dgm:cxn modelId="{773AE2AE-3EE7-41E9-B5E6-DE69A2BF6E09}" type="presOf" srcId="{38EA245E-5BDB-44CC-8A52-817CCE2F74C6}" destId="{4CF0EA2A-A67E-4191-8B1D-029C5427D116}" srcOrd="0" destOrd="0" presId="urn:microsoft.com/office/officeart/2005/8/layout/list1"/>
    <dgm:cxn modelId="{007988B9-BBC7-491A-9DDF-3B392D6C6F25}" type="presOf" srcId="{FBB08265-2577-4CCD-B61B-7BF7CA9253E5}" destId="{0B912E8B-B356-4933-8939-03A3BB735CF9}" srcOrd="1" destOrd="0" presId="urn:microsoft.com/office/officeart/2005/8/layout/list1"/>
    <dgm:cxn modelId="{BA7773DA-00D0-4028-8274-DCAF3E4B811F}" type="presOf" srcId="{ADE287D5-9DD3-4AEF-AA66-2EE4C2FB2FA6}" destId="{B9E2E876-5DC6-46AA-AD27-2574FFDBB000}" srcOrd="0" destOrd="0" presId="urn:microsoft.com/office/officeart/2005/8/layout/list1"/>
    <dgm:cxn modelId="{7247FEE9-3CED-497E-BA5A-D211757A3580}" type="presOf" srcId="{FBB08265-2577-4CCD-B61B-7BF7CA9253E5}" destId="{5E1EFA75-E226-4BE7-A8C6-3CFB201D2F00}" srcOrd="0" destOrd="0" presId="urn:microsoft.com/office/officeart/2005/8/layout/list1"/>
    <dgm:cxn modelId="{128AFFF1-E527-4954-87A5-9E6E09087152}" srcId="{10EA4018-6BA3-4F21-8DDA-42FDBEA5D4AD}" destId="{68CE74CA-D78B-4385-BF37-A1F0A6FF8E6D}" srcOrd="0" destOrd="0" parTransId="{9D813ABF-0296-4DF1-8EBB-2CBFB754DDF5}" sibTransId="{817C510D-2731-4E9D-817A-443993A60AE4}"/>
    <dgm:cxn modelId="{3989E9F3-D408-4D3B-B3E3-C275F3C1FCAA}" srcId="{68CE74CA-D78B-4385-BF37-A1F0A6FF8E6D}" destId="{B7184120-2135-4976-BB88-B1BAC4F71283}" srcOrd="2" destOrd="0" parTransId="{647C2DC9-EB0D-4B25-A646-325730475253}" sibTransId="{3F626370-879E-4884-B4B2-5765CB48C195}"/>
    <dgm:cxn modelId="{E60B52F4-74F2-4371-9FFD-933FB917F465}" type="presOf" srcId="{06B01517-BC3B-4A36-9372-469C8AC828D3}" destId="{7355D6E2-A164-419A-A387-599942864105}" srcOrd="0" destOrd="0" presId="urn:microsoft.com/office/officeart/2005/8/layout/list1"/>
    <dgm:cxn modelId="{71B940F8-FB83-43FE-A696-0450DA11DE55}" type="presOf" srcId="{092150C7-3133-4E15-A0B9-48450553AD3A}" destId="{FF342475-AB59-4344-A516-4EF2C594702C}" srcOrd="0" destOrd="0" presId="urn:microsoft.com/office/officeart/2005/8/layout/list1"/>
    <dgm:cxn modelId="{8AB003FB-8CCD-4347-974D-2DC84214FC40}" srcId="{68CE74CA-D78B-4385-BF37-A1F0A6FF8E6D}" destId="{76DD68E4-9B49-4D8E-84F6-4CB8546A83E7}" srcOrd="1" destOrd="0" parTransId="{3EC94944-87F6-42C8-94A9-45F331641D7E}" sibTransId="{D4256FCA-EB8F-4F94-849B-C08ECA5DAA56}"/>
    <dgm:cxn modelId="{D851AEFB-8C95-4DF0-8E93-5952D1C85A60}" srcId="{10EA4018-6BA3-4F21-8DDA-42FDBEA5D4AD}" destId="{38EA245E-5BDB-44CC-8A52-817CCE2F74C6}" srcOrd="3" destOrd="0" parTransId="{CE22AE46-EB0A-4817-8788-A8A7790405DD}" sibTransId="{85B978C6-5C8B-4E6E-8BAD-A040B9033D4E}"/>
    <dgm:cxn modelId="{018A43FE-3307-4C0E-BF00-7610B05A5234}" type="presParOf" srcId="{08EEB88E-090C-4613-A423-460CDEEFC460}" destId="{6DED2E8F-BDFE-4C41-AF52-7F2E44874F9F}" srcOrd="0" destOrd="0" presId="urn:microsoft.com/office/officeart/2005/8/layout/list1"/>
    <dgm:cxn modelId="{FB926F76-6CE5-4F3A-8BCA-C2449EBA1B3C}" type="presParOf" srcId="{6DED2E8F-BDFE-4C41-AF52-7F2E44874F9F}" destId="{55CB2E86-BFB3-48F8-88F2-EF381C644EE2}" srcOrd="0" destOrd="0" presId="urn:microsoft.com/office/officeart/2005/8/layout/list1"/>
    <dgm:cxn modelId="{B78738DA-45AC-4873-9ED1-AFFF28CBF161}" type="presParOf" srcId="{6DED2E8F-BDFE-4C41-AF52-7F2E44874F9F}" destId="{C574231A-0D74-4EB7-A70A-97304D62F422}" srcOrd="1" destOrd="0" presId="urn:microsoft.com/office/officeart/2005/8/layout/list1"/>
    <dgm:cxn modelId="{F3B996FC-3DA9-43EC-A1DE-C0D72ABA58A0}" type="presParOf" srcId="{08EEB88E-090C-4613-A423-460CDEEFC460}" destId="{6C9116FB-867B-426E-B477-BAFA7CAA6A86}" srcOrd="1" destOrd="0" presId="urn:microsoft.com/office/officeart/2005/8/layout/list1"/>
    <dgm:cxn modelId="{562548C6-DEB6-42F7-B6A3-CA56A050FE10}" type="presParOf" srcId="{08EEB88E-090C-4613-A423-460CDEEFC460}" destId="{B9E2E876-5DC6-46AA-AD27-2574FFDBB000}" srcOrd="2" destOrd="0" presId="urn:microsoft.com/office/officeart/2005/8/layout/list1"/>
    <dgm:cxn modelId="{BE6F11B5-4441-4362-9CA4-C2B3FE903A78}" type="presParOf" srcId="{08EEB88E-090C-4613-A423-460CDEEFC460}" destId="{65F25D5F-CC7C-4665-8DE1-CFFCF8637C7C}" srcOrd="3" destOrd="0" presId="urn:microsoft.com/office/officeart/2005/8/layout/list1"/>
    <dgm:cxn modelId="{F42F517C-DE5E-4A82-A2BB-CA5AADAEA0B3}" type="presParOf" srcId="{08EEB88E-090C-4613-A423-460CDEEFC460}" destId="{F645D51F-A147-42F8-B300-783356E5CC88}" srcOrd="4" destOrd="0" presId="urn:microsoft.com/office/officeart/2005/8/layout/list1"/>
    <dgm:cxn modelId="{4C09574B-C4D5-4151-AB2D-6319DEC964B2}" type="presParOf" srcId="{F645D51F-A147-42F8-B300-783356E5CC88}" destId="{5E1EFA75-E226-4BE7-A8C6-3CFB201D2F00}" srcOrd="0" destOrd="0" presId="urn:microsoft.com/office/officeart/2005/8/layout/list1"/>
    <dgm:cxn modelId="{24305A17-8176-459F-BDD7-87BB5D1048BC}" type="presParOf" srcId="{F645D51F-A147-42F8-B300-783356E5CC88}" destId="{0B912E8B-B356-4933-8939-03A3BB735CF9}" srcOrd="1" destOrd="0" presId="urn:microsoft.com/office/officeart/2005/8/layout/list1"/>
    <dgm:cxn modelId="{A36307F0-67F5-43B6-9EEC-1A7E9212EFA6}" type="presParOf" srcId="{08EEB88E-090C-4613-A423-460CDEEFC460}" destId="{F56722D1-57DD-4BB9-95AB-6550DB1C33A5}" srcOrd="5" destOrd="0" presId="urn:microsoft.com/office/officeart/2005/8/layout/list1"/>
    <dgm:cxn modelId="{8A619CC0-EAFF-4501-BC66-6C10FFDC1A2B}" type="presParOf" srcId="{08EEB88E-090C-4613-A423-460CDEEFC460}" destId="{FF342475-AB59-4344-A516-4EF2C594702C}" srcOrd="6" destOrd="0" presId="urn:microsoft.com/office/officeart/2005/8/layout/list1"/>
    <dgm:cxn modelId="{78FFD39A-85C6-43CF-B4A2-83C201206945}" type="presParOf" srcId="{08EEB88E-090C-4613-A423-460CDEEFC460}" destId="{7951F55D-434C-4DE0-AC4B-29D353DA8D78}" srcOrd="7" destOrd="0" presId="urn:microsoft.com/office/officeart/2005/8/layout/list1"/>
    <dgm:cxn modelId="{EFBEA1E4-A33B-4F22-9F0D-D862D8CCF43D}" type="presParOf" srcId="{08EEB88E-090C-4613-A423-460CDEEFC460}" destId="{5E94A6AE-A5B2-401B-BB7B-6EAC0B647360}" srcOrd="8" destOrd="0" presId="urn:microsoft.com/office/officeart/2005/8/layout/list1"/>
    <dgm:cxn modelId="{194A3B84-5CF8-4657-9E97-ABD9B1C39423}" type="presParOf" srcId="{5E94A6AE-A5B2-401B-BB7B-6EAC0B647360}" destId="{978DF2C3-EC5B-42B5-8753-B652547627E3}" srcOrd="0" destOrd="0" presId="urn:microsoft.com/office/officeart/2005/8/layout/list1"/>
    <dgm:cxn modelId="{54B097ED-34D8-47E1-B770-6012AD7FAC44}" type="presParOf" srcId="{5E94A6AE-A5B2-401B-BB7B-6EAC0B647360}" destId="{4273346B-DC07-41AD-A6BF-8911BC17B265}" srcOrd="1" destOrd="0" presId="urn:microsoft.com/office/officeart/2005/8/layout/list1"/>
    <dgm:cxn modelId="{CB3ECC7F-8650-46F1-A248-08662D029486}" type="presParOf" srcId="{08EEB88E-090C-4613-A423-460CDEEFC460}" destId="{98BDDBC6-E069-4921-B772-9A1804DF86CB}" srcOrd="9" destOrd="0" presId="urn:microsoft.com/office/officeart/2005/8/layout/list1"/>
    <dgm:cxn modelId="{3004B4F4-A59C-4251-AFF2-7D59E54AE729}" type="presParOf" srcId="{08EEB88E-090C-4613-A423-460CDEEFC460}" destId="{CF7743FB-283B-48E7-9347-1BEBC6358D6C}" srcOrd="10" destOrd="0" presId="urn:microsoft.com/office/officeart/2005/8/layout/list1"/>
    <dgm:cxn modelId="{4A15DD65-4A5D-44E7-87B2-357ADA4E8A47}" type="presParOf" srcId="{08EEB88E-090C-4613-A423-460CDEEFC460}" destId="{A051466E-B0FC-4A3A-AF65-275888694AAE}" srcOrd="11" destOrd="0" presId="urn:microsoft.com/office/officeart/2005/8/layout/list1"/>
    <dgm:cxn modelId="{27A82E7A-D80E-43EE-9CD7-1E7B2631FF6B}" type="presParOf" srcId="{08EEB88E-090C-4613-A423-460CDEEFC460}" destId="{6CEF7D39-7290-4389-8C4D-8BB634109FA1}" srcOrd="12" destOrd="0" presId="urn:microsoft.com/office/officeart/2005/8/layout/list1"/>
    <dgm:cxn modelId="{8AEFEB01-7595-4BE7-9010-621A2668F257}" type="presParOf" srcId="{6CEF7D39-7290-4389-8C4D-8BB634109FA1}" destId="{4CF0EA2A-A67E-4191-8B1D-029C5427D116}" srcOrd="0" destOrd="0" presId="urn:microsoft.com/office/officeart/2005/8/layout/list1"/>
    <dgm:cxn modelId="{D25B55B2-FC8E-4EED-80C4-B88C6F6FDAC1}" type="presParOf" srcId="{6CEF7D39-7290-4389-8C4D-8BB634109FA1}" destId="{4A574EA7-A73C-4675-AD38-EDFE53FA306C}" srcOrd="1" destOrd="0" presId="urn:microsoft.com/office/officeart/2005/8/layout/list1"/>
    <dgm:cxn modelId="{90B4C4F6-D2E3-440B-BC73-E9FE6F6106FE}" type="presParOf" srcId="{08EEB88E-090C-4613-A423-460CDEEFC460}" destId="{306292C5-5AB7-4159-ABC2-0C81B1168CF8}" srcOrd="13" destOrd="0" presId="urn:microsoft.com/office/officeart/2005/8/layout/list1"/>
    <dgm:cxn modelId="{CBE1BF1F-3BD0-411B-A096-42382F2959FF}" type="presParOf" srcId="{08EEB88E-090C-4613-A423-460CDEEFC460}" destId="{7355D6E2-A164-419A-A387-59994286410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C5150A-894C-4EA2-9B2D-9D734B4EF3A5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2ADC34B-2A44-4E9C-94C8-B87D7FBA4B63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pt-PT" sz="1400"/>
            <a:t>Pesquisar o utente para o qual será feito a reserva.</a:t>
          </a:r>
        </a:p>
      </dgm:t>
    </dgm:pt>
    <dgm:pt modelId="{37CE22AD-3376-46D4-8EED-9E1667624CC1}" type="parTrans" cxnId="{2B4C17CB-6D51-4288-A5ED-801ABC1BF4C1}">
      <dgm:prSet/>
      <dgm:spPr/>
      <dgm:t>
        <a:bodyPr/>
        <a:lstStyle/>
        <a:p>
          <a:endParaRPr lang="pt-PT" sz="2000"/>
        </a:p>
      </dgm:t>
    </dgm:pt>
    <dgm:pt modelId="{B2AC29DB-6FA0-4154-868D-C102EC8358F9}" type="sibTrans" cxnId="{2B4C17CB-6D51-4288-A5ED-801ABC1BF4C1}">
      <dgm:prSet/>
      <dgm:spPr/>
      <dgm:t>
        <a:bodyPr/>
        <a:lstStyle/>
        <a:p>
          <a:endParaRPr lang="pt-PT" sz="2000"/>
        </a:p>
      </dgm:t>
    </dgm:pt>
    <dgm:pt modelId="{48E00164-E5CD-4747-8218-3AEEC2320B4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t-PT" sz="1400"/>
            <a:t>Lista de camas reservadas para o utente selecionado. </a:t>
          </a:r>
        </a:p>
        <a:p>
          <a:pPr rtl="0"/>
          <a:r>
            <a:rPr lang="pt-PT" sz="1400"/>
            <a:t>Possibilidade de remover reserva.</a:t>
          </a:r>
        </a:p>
      </dgm:t>
    </dgm:pt>
    <dgm:pt modelId="{DE05ADE0-3BD2-4A9D-B9F4-59F0FD4CD62B}" type="sibTrans" cxnId="{EAFE80D5-7DB4-4137-987A-63D32B8FA96D}">
      <dgm:prSet/>
      <dgm:spPr/>
      <dgm:t>
        <a:bodyPr/>
        <a:lstStyle/>
        <a:p>
          <a:endParaRPr lang="pt-PT" sz="2000"/>
        </a:p>
      </dgm:t>
    </dgm:pt>
    <dgm:pt modelId="{EC3106F6-86F7-46B2-BBBA-71E4EA86E833}" type="parTrans" cxnId="{EAFE80D5-7DB4-4137-987A-63D32B8FA96D}">
      <dgm:prSet/>
      <dgm:spPr/>
      <dgm:t>
        <a:bodyPr/>
        <a:lstStyle/>
        <a:p>
          <a:endParaRPr lang="pt-PT" sz="2000"/>
        </a:p>
      </dgm:t>
    </dgm:pt>
    <dgm:pt modelId="{4FEBD9A9-D27A-45DC-B039-520C7348CD1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pt-PT" sz="1400"/>
            <a:t>É efetuado a reserva da cama para uma futuro internamento.</a:t>
          </a:r>
        </a:p>
      </dgm:t>
    </dgm:pt>
    <dgm:pt modelId="{381F442A-1A88-4DCB-B6B5-31FC6027384B}" type="parTrans" cxnId="{33D30339-568A-4CCE-848F-356410C7A1EB}">
      <dgm:prSet/>
      <dgm:spPr/>
      <dgm:t>
        <a:bodyPr/>
        <a:lstStyle/>
        <a:p>
          <a:endParaRPr lang="pt-PT"/>
        </a:p>
      </dgm:t>
    </dgm:pt>
    <dgm:pt modelId="{1FF3EAB2-7E37-4CED-BA61-D82943C67B8B}" type="sibTrans" cxnId="{33D30339-568A-4CCE-848F-356410C7A1EB}">
      <dgm:prSet/>
      <dgm:spPr/>
      <dgm:t>
        <a:bodyPr/>
        <a:lstStyle/>
        <a:p>
          <a:endParaRPr lang="pt-PT"/>
        </a:p>
      </dgm:t>
    </dgm:pt>
    <dgm:pt modelId="{F144BEAF-E7A8-42B0-90C5-999CCDD7463A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pt-PT" sz="1400"/>
            <a:t>Nova reserva de cama.</a:t>
          </a:r>
        </a:p>
      </dgm:t>
    </dgm:pt>
    <dgm:pt modelId="{255EACF0-7456-4529-B53B-E71A011C1BDA}" type="parTrans" cxnId="{C6C66211-AD31-47BB-8752-802754E2486B}">
      <dgm:prSet/>
      <dgm:spPr/>
      <dgm:t>
        <a:bodyPr/>
        <a:lstStyle/>
        <a:p>
          <a:endParaRPr lang="pt-PT"/>
        </a:p>
      </dgm:t>
    </dgm:pt>
    <dgm:pt modelId="{9649F8A9-11CA-4588-8341-551FECB5E911}" type="sibTrans" cxnId="{C6C66211-AD31-47BB-8752-802754E2486B}">
      <dgm:prSet/>
      <dgm:spPr/>
      <dgm:t>
        <a:bodyPr/>
        <a:lstStyle/>
        <a:p>
          <a:endParaRPr lang="pt-PT"/>
        </a:p>
      </dgm:t>
    </dgm:pt>
    <dgm:pt modelId="{8499C6CD-E193-45D3-8661-1DF0848C928E}" type="pres">
      <dgm:prSet presAssocID="{47C5150A-894C-4EA2-9B2D-9D734B4EF3A5}" presName="linear" presStyleCnt="0">
        <dgm:presLayoutVars>
          <dgm:animLvl val="lvl"/>
          <dgm:resizeHandles val="exact"/>
        </dgm:presLayoutVars>
      </dgm:prSet>
      <dgm:spPr/>
    </dgm:pt>
    <dgm:pt modelId="{DDD3F1BE-EBBD-4B11-9AED-4AA45FDDE46D}" type="pres">
      <dgm:prSet presAssocID="{4FEBD9A9-D27A-45DC-B039-520C7348CD11}" presName="parentText" presStyleLbl="node1" presStyleIdx="0" presStyleCnt="4" custLinFactNeighborX="16084" custLinFactNeighborY="10668">
        <dgm:presLayoutVars>
          <dgm:chMax val="0"/>
          <dgm:bulletEnabled val="1"/>
        </dgm:presLayoutVars>
      </dgm:prSet>
      <dgm:spPr/>
    </dgm:pt>
    <dgm:pt modelId="{84B0093A-988F-4BC3-9B98-5146B0D39986}" type="pres">
      <dgm:prSet presAssocID="{1FF3EAB2-7E37-4CED-BA61-D82943C67B8B}" presName="spacer" presStyleCnt="0"/>
      <dgm:spPr/>
    </dgm:pt>
    <dgm:pt modelId="{3EE9E972-2627-49F3-957B-262FB9328266}" type="pres">
      <dgm:prSet presAssocID="{72ADC34B-2A44-4E9C-94C8-B87D7FBA4B6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DA945F2-290A-4740-B4A7-564B0C7F1B98}" type="pres">
      <dgm:prSet presAssocID="{B2AC29DB-6FA0-4154-868D-C102EC8358F9}" presName="spacer" presStyleCnt="0"/>
      <dgm:spPr/>
    </dgm:pt>
    <dgm:pt modelId="{4D2A393E-CD3D-4EA0-B46A-678B61027D8F}" type="pres">
      <dgm:prSet presAssocID="{48E00164-E5CD-4747-8218-3AEEC2320B4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83F920-3B6E-417B-8D23-5ECDE6B03588}" type="pres">
      <dgm:prSet presAssocID="{DE05ADE0-3BD2-4A9D-B9F4-59F0FD4CD62B}" presName="spacer" presStyleCnt="0"/>
      <dgm:spPr/>
    </dgm:pt>
    <dgm:pt modelId="{E2CC4113-7B5B-4C72-9895-B9B1241199E4}" type="pres">
      <dgm:prSet presAssocID="{F144BEAF-E7A8-42B0-90C5-999CCDD7463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C66211-AD31-47BB-8752-802754E2486B}" srcId="{47C5150A-894C-4EA2-9B2D-9D734B4EF3A5}" destId="{F144BEAF-E7A8-42B0-90C5-999CCDD7463A}" srcOrd="3" destOrd="0" parTransId="{255EACF0-7456-4529-B53B-E71A011C1BDA}" sibTransId="{9649F8A9-11CA-4588-8341-551FECB5E911}"/>
    <dgm:cxn modelId="{F891081D-1E69-4835-9D28-600D83A48DFB}" type="presOf" srcId="{F144BEAF-E7A8-42B0-90C5-999CCDD7463A}" destId="{E2CC4113-7B5B-4C72-9895-B9B1241199E4}" srcOrd="0" destOrd="0" presId="urn:microsoft.com/office/officeart/2005/8/layout/vList2"/>
    <dgm:cxn modelId="{D8CBE726-D097-408E-BA8A-F65A8E738087}" type="presOf" srcId="{72ADC34B-2A44-4E9C-94C8-B87D7FBA4B63}" destId="{3EE9E972-2627-49F3-957B-262FB9328266}" srcOrd="0" destOrd="0" presId="urn:microsoft.com/office/officeart/2005/8/layout/vList2"/>
    <dgm:cxn modelId="{33D30339-568A-4CCE-848F-356410C7A1EB}" srcId="{47C5150A-894C-4EA2-9B2D-9D734B4EF3A5}" destId="{4FEBD9A9-D27A-45DC-B039-520C7348CD11}" srcOrd="0" destOrd="0" parTransId="{381F442A-1A88-4DCB-B6B5-31FC6027384B}" sibTransId="{1FF3EAB2-7E37-4CED-BA61-D82943C67B8B}"/>
    <dgm:cxn modelId="{0A1EA257-D0E8-4AC6-A58F-C33777088A8D}" type="presOf" srcId="{48E00164-E5CD-4747-8218-3AEEC2320B46}" destId="{4D2A393E-CD3D-4EA0-B46A-678B61027D8F}" srcOrd="0" destOrd="0" presId="urn:microsoft.com/office/officeart/2005/8/layout/vList2"/>
    <dgm:cxn modelId="{BFF56B81-8EE4-493F-B68B-E1F2AA840D35}" type="presOf" srcId="{47C5150A-894C-4EA2-9B2D-9D734B4EF3A5}" destId="{8499C6CD-E193-45D3-8661-1DF0848C928E}" srcOrd="0" destOrd="0" presId="urn:microsoft.com/office/officeart/2005/8/layout/vList2"/>
    <dgm:cxn modelId="{2B4C17CB-6D51-4288-A5ED-801ABC1BF4C1}" srcId="{47C5150A-894C-4EA2-9B2D-9D734B4EF3A5}" destId="{72ADC34B-2A44-4E9C-94C8-B87D7FBA4B63}" srcOrd="1" destOrd="0" parTransId="{37CE22AD-3376-46D4-8EED-9E1667624CC1}" sibTransId="{B2AC29DB-6FA0-4154-868D-C102EC8358F9}"/>
    <dgm:cxn modelId="{EAFE80D5-7DB4-4137-987A-63D32B8FA96D}" srcId="{47C5150A-894C-4EA2-9B2D-9D734B4EF3A5}" destId="{48E00164-E5CD-4747-8218-3AEEC2320B46}" srcOrd="2" destOrd="0" parTransId="{EC3106F6-86F7-46B2-BBBA-71E4EA86E833}" sibTransId="{DE05ADE0-3BD2-4A9D-B9F4-59F0FD4CD62B}"/>
    <dgm:cxn modelId="{305821D6-9E24-471B-8EF0-C09196B4D727}" type="presOf" srcId="{4FEBD9A9-D27A-45DC-B039-520C7348CD11}" destId="{DDD3F1BE-EBBD-4B11-9AED-4AA45FDDE46D}" srcOrd="0" destOrd="0" presId="urn:microsoft.com/office/officeart/2005/8/layout/vList2"/>
    <dgm:cxn modelId="{906E5059-78B5-4058-8260-F351AFC930B1}" type="presParOf" srcId="{8499C6CD-E193-45D3-8661-1DF0848C928E}" destId="{DDD3F1BE-EBBD-4B11-9AED-4AA45FDDE46D}" srcOrd="0" destOrd="0" presId="urn:microsoft.com/office/officeart/2005/8/layout/vList2"/>
    <dgm:cxn modelId="{6AFFA2CA-FECA-4239-A143-BCB2CED1475A}" type="presParOf" srcId="{8499C6CD-E193-45D3-8661-1DF0848C928E}" destId="{84B0093A-988F-4BC3-9B98-5146B0D39986}" srcOrd="1" destOrd="0" presId="urn:microsoft.com/office/officeart/2005/8/layout/vList2"/>
    <dgm:cxn modelId="{6BBE075D-D95E-4C5C-930C-ECAFDCBBDE85}" type="presParOf" srcId="{8499C6CD-E193-45D3-8661-1DF0848C928E}" destId="{3EE9E972-2627-49F3-957B-262FB9328266}" srcOrd="2" destOrd="0" presId="urn:microsoft.com/office/officeart/2005/8/layout/vList2"/>
    <dgm:cxn modelId="{70D0447C-B2F5-48B0-A53B-8697F531D3E0}" type="presParOf" srcId="{8499C6CD-E193-45D3-8661-1DF0848C928E}" destId="{1DA945F2-290A-4740-B4A7-564B0C7F1B98}" srcOrd="3" destOrd="0" presId="urn:microsoft.com/office/officeart/2005/8/layout/vList2"/>
    <dgm:cxn modelId="{91D5741F-2A02-439F-979E-7CA0EDADA5B1}" type="presParOf" srcId="{8499C6CD-E193-45D3-8661-1DF0848C928E}" destId="{4D2A393E-CD3D-4EA0-B46A-678B61027D8F}" srcOrd="4" destOrd="0" presId="urn:microsoft.com/office/officeart/2005/8/layout/vList2"/>
    <dgm:cxn modelId="{CC2DF4D5-9DB9-431F-B7B3-48E5C1D9D48D}" type="presParOf" srcId="{8499C6CD-E193-45D3-8661-1DF0848C928E}" destId="{B683F920-3B6E-417B-8D23-5ECDE6B03588}" srcOrd="5" destOrd="0" presId="urn:microsoft.com/office/officeart/2005/8/layout/vList2"/>
    <dgm:cxn modelId="{253DC9C8-7037-4D75-9714-60788AA786FC}" type="presParOf" srcId="{8499C6CD-E193-45D3-8661-1DF0848C928E}" destId="{E2CC4113-7B5B-4C72-9895-B9B1241199E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7C5150A-894C-4EA2-9B2D-9D734B4EF3A5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2ADC34B-2A44-4E9C-94C8-B87D7FBA4B63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pt-PT" sz="1400"/>
            <a:t>Pesquisar o utente para o qual será feito a reserva.</a:t>
          </a:r>
        </a:p>
      </dgm:t>
    </dgm:pt>
    <dgm:pt modelId="{37CE22AD-3376-46D4-8EED-9E1667624CC1}" type="parTrans" cxnId="{2B4C17CB-6D51-4288-A5ED-801ABC1BF4C1}">
      <dgm:prSet/>
      <dgm:spPr/>
      <dgm:t>
        <a:bodyPr/>
        <a:lstStyle/>
        <a:p>
          <a:endParaRPr lang="pt-PT" sz="2000"/>
        </a:p>
      </dgm:t>
    </dgm:pt>
    <dgm:pt modelId="{B2AC29DB-6FA0-4154-868D-C102EC8358F9}" type="sibTrans" cxnId="{2B4C17CB-6D51-4288-A5ED-801ABC1BF4C1}">
      <dgm:prSet/>
      <dgm:spPr/>
      <dgm:t>
        <a:bodyPr/>
        <a:lstStyle/>
        <a:p>
          <a:endParaRPr lang="pt-PT" sz="2000"/>
        </a:p>
      </dgm:t>
    </dgm:pt>
    <dgm:pt modelId="{48E00164-E5CD-4747-8218-3AEEC2320B4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t-PT" sz="1400"/>
            <a:t>Lista de camas reservadas para o utente selecionado. </a:t>
          </a:r>
        </a:p>
        <a:p>
          <a:pPr rtl="0"/>
          <a:r>
            <a:rPr lang="pt-PT" sz="1400"/>
            <a:t>Possibilidade de remover reserva.</a:t>
          </a:r>
        </a:p>
      </dgm:t>
    </dgm:pt>
    <dgm:pt modelId="{DE05ADE0-3BD2-4A9D-B9F4-59F0FD4CD62B}" type="sibTrans" cxnId="{EAFE80D5-7DB4-4137-987A-63D32B8FA96D}">
      <dgm:prSet/>
      <dgm:spPr/>
      <dgm:t>
        <a:bodyPr/>
        <a:lstStyle/>
        <a:p>
          <a:endParaRPr lang="pt-PT" sz="2000"/>
        </a:p>
      </dgm:t>
    </dgm:pt>
    <dgm:pt modelId="{EC3106F6-86F7-46B2-BBBA-71E4EA86E833}" type="parTrans" cxnId="{EAFE80D5-7DB4-4137-987A-63D32B8FA96D}">
      <dgm:prSet/>
      <dgm:spPr/>
      <dgm:t>
        <a:bodyPr/>
        <a:lstStyle/>
        <a:p>
          <a:endParaRPr lang="pt-PT" sz="2000"/>
        </a:p>
      </dgm:t>
    </dgm:pt>
    <dgm:pt modelId="{4FEBD9A9-D27A-45DC-B039-520C7348CD1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pt-PT" sz="1400"/>
            <a:t>É efetuado a reserva da cama para uma futuro internamento.</a:t>
          </a:r>
        </a:p>
      </dgm:t>
    </dgm:pt>
    <dgm:pt modelId="{381F442A-1A88-4DCB-B6B5-31FC6027384B}" type="parTrans" cxnId="{33D30339-568A-4CCE-848F-356410C7A1EB}">
      <dgm:prSet/>
      <dgm:spPr/>
      <dgm:t>
        <a:bodyPr/>
        <a:lstStyle/>
        <a:p>
          <a:endParaRPr lang="pt-PT"/>
        </a:p>
      </dgm:t>
    </dgm:pt>
    <dgm:pt modelId="{1FF3EAB2-7E37-4CED-BA61-D82943C67B8B}" type="sibTrans" cxnId="{33D30339-568A-4CCE-848F-356410C7A1EB}">
      <dgm:prSet/>
      <dgm:spPr/>
      <dgm:t>
        <a:bodyPr/>
        <a:lstStyle/>
        <a:p>
          <a:endParaRPr lang="pt-PT"/>
        </a:p>
      </dgm:t>
    </dgm:pt>
    <dgm:pt modelId="{F144BEAF-E7A8-42B0-90C5-999CCDD7463A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pt-PT" sz="1400"/>
            <a:t>Nova reserva de cama.</a:t>
          </a:r>
        </a:p>
      </dgm:t>
    </dgm:pt>
    <dgm:pt modelId="{255EACF0-7456-4529-B53B-E71A011C1BDA}" type="parTrans" cxnId="{C6C66211-AD31-47BB-8752-802754E2486B}">
      <dgm:prSet/>
      <dgm:spPr/>
      <dgm:t>
        <a:bodyPr/>
        <a:lstStyle/>
        <a:p>
          <a:endParaRPr lang="pt-PT"/>
        </a:p>
      </dgm:t>
    </dgm:pt>
    <dgm:pt modelId="{9649F8A9-11CA-4588-8341-551FECB5E911}" type="sibTrans" cxnId="{C6C66211-AD31-47BB-8752-802754E2486B}">
      <dgm:prSet/>
      <dgm:spPr/>
      <dgm:t>
        <a:bodyPr/>
        <a:lstStyle/>
        <a:p>
          <a:endParaRPr lang="pt-PT"/>
        </a:p>
      </dgm:t>
    </dgm:pt>
    <dgm:pt modelId="{8499C6CD-E193-45D3-8661-1DF0848C928E}" type="pres">
      <dgm:prSet presAssocID="{47C5150A-894C-4EA2-9B2D-9D734B4EF3A5}" presName="linear" presStyleCnt="0">
        <dgm:presLayoutVars>
          <dgm:animLvl val="lvl"/>
          <dgm:resizeHandles val="exact"/>
        </dgm:presLayoutVars>
      </dgm:prSet>
      <dgm:spPr/>
    </dgm:pt>
    <dgm:pt modelId="{DDD3F1BE-EBBD-4B11-9AED-4AA45FDDE46D}" type="pres">
      <dgm:prSet presAssocID="{4FEBD9A9-D27A-45DC-B039-520C7348CD11}" presName="parentText" presStyleLbl="node1" presStyleIdx="0" presStyleCnt="4" custLinFactNeighborX="16084" custLinFactNeighborY="10668">
        <dgm:presLayoutVars>
          <dgm:chMax val="0"/>
          <dgm:bulletEnabled val="1"/>
        </dgm:presLayoutVars>
      </dgm:prSet>
      <dgm:spPr/>
    </dgm:pt>
    <dgm:pt modelId="{84B0093A-988F-4BC3-9B98-5146B0D39986}" type="pres">
      <dgm:prSet presAssocID="{1FF3EAB2-7E37-4CED-BA61-D82943C67B8B}" presName="spacer" presStyleCnt="0"/>
      <dgm:spPr/>
    </dgm:pt>
    <dgm:pt modelId="{3EE9E972-2627-49F3-957B-262FB9328266}" type="pres">
      <dgm:prSet presAssocID="{72ADC34B-2A44-4E9C-94C8-B87D7FBA4B6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DA945F2-290A-4740-B4A7-564B0C7F1B98}" type="pres">
      <dgm:prSet presAssocID="{B2AC29DB-6FA0-4154-868D-C102EC8358F9}" presName="spacer" presStyleCnt="0"/>
      <dgm:spPr/>
    </dgm:pt>
    <dgm:pt modelId="{4D2A393E-CD3D-4EA0-B46A-678B61027D8F}" type="pres">
      <dgm:prSet presAssocID="{48E00164-E5CD-4747-8218-3AEEC2320B4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83F920-3B6E-417B-8D23-5ECDE6B03588}" type="pres">
      <dgm:prSet presAssocID="{DE05ADE0-3BD2-4A9D-B9F4-59F0FD4CD62B}" presName="spacer" presStyleCnt="0"/>
      <dgm:spPr/>
    </dgm:pt>
    <dgm:pt modelId="{E2CC4113-7B5B-4C72-9895-B9B1241199E4}" type="pres">
      <dgm:prSet presAssocID="{F144BEAF-E7A8-42B0-90C5-999CCDD7463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C66211-AD31-47BB-8752-802754E2486B}" srcId="{47C5150A-894C-4EA2-9B2D-9D734B4EF3A5}" destId="{F144BEAF-E7A8-42B0-90C5-999CCDD7463A}" srcOrd="3" destOrd="0" parTransId="{255EACF0-7456-4529-B53B-E71A011C1BDA}" sibTransId="{9649F8A9-11CA-4588-8341-551FECB5E911}"/>
    <dgm:cxn modelId="{F891081D-1E69-4835-9D28-600D83A48DFB}" type="presOf" srcId="{F144BEAF-E7A8-42B0-90C5-999CCDD7463A}" destId="{E2CC4113-7B5B-4C72-9895-B9B1241199E4}" srcOrd="0" destOrd="0" presId="urn:microsoft.com/office/officeart/2005/8/layout/vList2"/>
    <dgm:cxn modelId="{D8CBE726-D097-408E-BA8A-F65A8E738087}" type="presOf" srcId="{72ADC34B-2A44-4E9C-94C8-B87D7FBA4B63}" destId="{3EE9E972-2627-49F3-957B-262FB9328266}" srcOrd="0" destOrd="0" presId="urn:microsoft.com/office/officeart/2005/8/layout/vList2"/>
    <dgm:cxn modelId="{33D30339-568A-4CCE-848F-356410C7A1EB}" srcId="{47C5150A-894C-4EA2-9B2D-9D734B4EF3A5}" destId="{4FEBD9A9-D27A-45DC-B039-520C7348CD11}" srcOrd="0" destOrd="0" parTransId="{381F442A-1A88-4DCB-B6B5-31FC6027384B}" sibTransId="{1FF3EAB2-7E37-4CED-BA61-D82943C67B8B}"/>
    <dgm:cxn modelId="{0A1EA257-D0E8-4AC6-A58F-C33777088A8D}" type="presOf" srcId="{48E00164-E5CD-4747-8218-3AEEC2320B46}" destId="{4D2A393E-CD3D-4EA0-B46A-678B61027D8F}" srcOrd="0" destOrd="0" presId="urn:microsoft.com/office/officeart/2005/8/layout/vList2"/>
    <dgm:cxn modelId="{BFF56B81-8EE4-493F-B68B-E1F2AA840D35}" type="presOf" srcId="{47C5150A-894C-4EA2-9B2D-9D734B4EF3A5}" destId="{8499C6CD-E193-45D3-8661-1DF0848C928E}" srcOrd="0" destOrd="0" presId="urn:microsoft.com/office/officeart/2005/8/layout/vList2"/>
    <dgm:cxn modelId="{2B4C17CB-6D51-4288-A5ED-801ABC1BF4C1}" srcId="{47C5150A-894C-4EA2-9B2D-9D734B4EF3A5}" destId="{72ADC34B-2A44-4E9C-94C8-B87D7FBA4B63}" srcOrd="1" destOrd="0" parTransId="{37CE22AD-3376-46D4-8EED-9E1667624CC1}" sibTransId="{B2AC29DB-6FA0-4154-868D-C102EC8358F9}"/>
    <dgm:cxn modelId="{EAFE80D5-7DB4-4137-987A-63D32B8FA96D}" srcId="{47C5150A-894C-4EA2-9B2D-9D734B4EF3A5}" destId="{48E00164-E5CD-4747-8218-3AEEC2320B46}" srcOrd="2" destOrd="0" parTransId="{EC3106F6-86F7-46B2-BBBA-71E4EA86E833}" sibTransId="{DE05ADE0-3BD2-4A9D-B9F4-59F0FD4CD62B}"/>
    <dgm:cxn modelId="{305821D6-9E24-471B-8EF0-C09196B4D727}" type="presOf" srcId="{4FEBD9A9-D27A-45DC-B039-520C7348CD11}" destId="{DDD3F1BE-EBBD-4B11-9AED-4AA45FDDE46D}" srcOrd="0" destOrd="0" presId="urn:microsoft.com/office/officeart/2005/8/layout/vList2"/>
    <dgm:cxn modelId="{906E5059-78B5-4058-8260-F351AFC930B1}" type="presParOf" srcId="{8499C6CD-E193-45D3-8661-1DF0848C928E}" destId="{DDD3F1BE-EBBD-4B11-9AED-4AA45FDDE46D}" srcOrd="0" destOrd="0" presId="urn:microsoft.com/office/officeart/2005/8/layout/vList2"/>
    <dgm:cxn modelId="{6AFFA2CA-FECA-4239-A143-BCB2CED1475A}" type="presParOf" srcId="{8499C6CD-E193-45D3-8661-1DF0848C928E}" destId="{84B0093A-988F-4BC3-9B98-5146B0D39986}" srcOrd="1" destOrd="0" presId="urn:microsoft.com/office/officeart/2005/8/layout/vList2"/>
    <dgm:cxn modelId="{6BBE075D-D95E-4C5C-930C-ECAFDCBBDE85}" type="presParOf" srcId="{8499C6CD-E193-45D3-8661-1DF0848C928E}" destId="{3EE9E972-2627-49F3-957B-262FB9328266}" srcOrd="2" destOrd="0" presId="urn:microsoft.com/office/officeart/2005/8/layout/vList2"/>
    <dgm:cxn modelId="{70D0447C-B2F5-48B0-A53B-8697F531D3E0}" type="presParOf" srcId="{8499C6CD-E193-45D3-8661-1DF0848C928E}" destId="{1DA945F2-290A-4740-B4A7-564B0C7F1B98}" srcOrd="3" destOrd="0" presId="urn:microsoft.com/office/officeart/2005/8/layout/vList2"/>
    <dgm:cxn modelId="{91D5741F-2A02-439F-979E-7CA0EDADA5B1}" type="presParOf" srcId="{8499C6CD-E193-45D3-8661-1DF0848C928E}" destId="{4D2A393E-CD3D-4EA0-B46A-678B61027D8F}" srcOrd="4" destOrd="0" presId="urn:microsoft.com/office/officeart/2005/8/layout/vList2"/>
    <dgm:cxn modelId="{CC2DF4D5-9DB9-431F-B7B3-48E5C1D9D48D}" type="presParOf" srcId="{8499C6CD-E193-45D3-8661-1DF0848C928E}" destId="{B683F920-3B6E-417B-8D23-5ECDE6B03588}" srcOrd="5" destOrd="0" presId="urn:microsoft.com/office/officeart/2005/8/layout/vList2"/>
    <dgm:cxn modelId="{253DC9C8-7037-4D75-9714-60788AA786FC}" type="presParOf" srcId="{8499C6CD-E193-45D3-8661-1DF0848C928E}" destId="{E2CC4113-7B5B-4C72-9895-B9B1241199E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7C5150A-894C-4EA2-9B2D-9D734B4EF3A5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2ADC34B-2A44-4E9C-94C8-B87D7FBA4B63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pt-PT" sz="1400"/>
            <a:t>Pesquisar o utente para o qual será feito a reserva.</a:t>
          </a:r>
        </a:p>
      </dgm:t>
    </dgm:pt>
    <dgm:pt modelId="{37CE22AD-3376-46D4-8EED-9E1667624CC1}" type="parTrans" cxnId="{2B4C17CB-6D51-4288-A5ED-801ABC1BF4C1}">
      <dgm:prSet/>
      <dgm:spPr/>
      <dgm:t>
        <a:bodyPr/>
        <a:lstStyle/>
        <a:p>
          <a:endParaRPr lang="pt-PT" sz="2000"/>
        </a:p>
      </dgm:t>
    </dgm:pt>
    <dgm:pt modelId="{B2AC29DB-6FA0-4154-868D-C102EC8358F9}" type="sibTrans" cxnId="{2B4C17CB-6D51-4288-A5ED-801ABC1BF4C1}">
      <dgm:prSet/>
      <dgm:spPr/>
      <dgm:t>
        <a:bodyPr/>
        <a:lstStyle/>
        <a:p>
          <a:endParaRPr lang="pt-PT" sz="2000"/>
        </a:p>
      </dgm:t>
    </dgm:pt>
    <dgm:pt modelId="{48E00164-E5CD-4747-8218-3AEEC2320B4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t-PT" sz="1400"/>
            <a:t>Lista de camas reservadas para o utente selecionado. </a:t>
          </a:r>
        </a:p>
        <a:p>
          <a:pPr rtl="0"/>
          <a:r>
            <a:rPr lang="pt-PT" sz="1400"/>
            <a:t>Possibilidade de remover reserva.</a:t>
          </a:r>
        </a:p>
      </dgm:t>
    </dgm:pt>
    <dgm:pt modelId="{DE05ADE0-3BD2-4A9D-B9F4-59F0FD4CD62B}" type="sibTrans" cxnId="{EAFE80D5-7DB4-4137-987A-63D32B8FA96D}">
      <dgm:prSet/>
      <dgm:spPr/>
      <dgm:t>
        <a:bodyPr/>
        <a:lstStyle/>
        <a:p>
          <a:endParaRPr lang="pt-PT" sz="2000"/>
        </a:p>
      </dgm:t>
    </dgm:pt>
    <dgm:pt modelId="{EC3106F6-86F7-46B2-BBBA-71E4EA86E833}" type="parTrans" cxnId="{EAFE80D5-7DB4-4137-987A-63D32B8FA96D}">
      <dgm:prSet/>
      <dgm:spPr/>
      <dgm:t>
        <a:bodyPr/>
        <a:lstStyle/>
        <a:p>
          <a:endParaRPr lang="pt-PT" sz="2000"/>
        </a:p>
      </dgm:t>
    </dgm:pt>
    <dgm:pt modelId="{4FEBD9A9-D27A-45DC-B039-520C7348CD1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pt-PT" sz="1400"/>
            <a:t>É efetuado a reserva da cama para uma futuro internamento.</a:t>
          </a:r>
        </a:p>
      </dgm:t>
    </dgm:pt>
    <dgm:pt modelId="{381F442A-1A88-4DCB-B6B5-31FC6027384B}" type="parTrans" cxnId="{33D30339-568A-4CCE-848F-356410C7A1EB}">
      <dgm:prSet/>
      <dgm:spPr/>
      <dgm:t>
        <a:bodyPr/>
        <a:lstStyle/>
        <a:p>
          <a:endParaRPr lang="pt-PT"/>
        </a:p>
      </dgm:t>
    </dgm:pt>
    <dgm:pt modelId="{1FF3EAB2-7E37-4CED-BA61-D82943C67B8B}" type="sibTrans" cxnId="{33D30339-568A-4CCE-848F-356410C7A1EB}">
      <dgm:prSet/>
      <dgm:spPr/>
      <dgm:t>
        <a:bodyPr/>
        <a:lstStyle/>
        <a:p>
          <a:endParaRPr lang="pt-PT"/>
        </a:p>
      </dgm:t>
    </dgm:pt>
    <dgm:pt modelId="{F144BEAF-E7A8-42B0-90C5-999CCDD7463A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pt-PT" sz="1400"/>
            <a:t>Nova reserva de cama.</a:t>
          </a:r>
        </a:p>
      </dgm:t>
    </dgm:pt>
    <dgm:pt modelId="{255EACF0-7456-4529-B53B-E71A011C1BDA}" type="parTrans" cxnId="{C6C66211-AD31-47BB-8752-802754E2486B}">
      <dgm:prSet/>
      <dgm:spPr/>
      <dgm:t>
        <a:bodyPr/>
        <a:lstStyle/>
        <a:p>
          <a:endParaRPr lang="pt-PT"/>
        </a:p>
      </dgm:t>
    </dgm:pt>
    <dgm:pt modelId="{9649F8A9-11CA-4588-8341-551FECB5E911}" type="sibTrans" cxnId="{C6C66211-AD31-47BB-8752-802754E2486B}">
      <dgm:prSet/>
      <dgm:spPr/>
      <dgm:t>
        <a:bodyPr/>
        <a:lstStyle/>
        <a:p>
          <a:endParaRPr lang="pt-PT"/>
        </a:p>
      </dgm:t>
    </dgm:pt>
    <dgm:pt modelId="{8499C6CD-E193-45D3-8661-1DF0848C928E}" type="pres">
      <dgm:prSet presAssocID="{47C5150A-894C-4EA2-9B2D-9D734B4EF3A5}" presName="linear" presStyleCnt="0">
        <dgm:presLayoutVars>
          <dgm:animLvl val="lvl"/>
          <dgm:resizeHandles val="exact"/>
        </dgm:presLayoutVars>
      </dgm:prSet>
      <dgm:spPr/>
    </dgm:pt>
    <dgm:pt modelId="{DDD3F1BE-EBBD-4B11-9AED-4AA45FDDE46D}" type="pres">
      <dgm:prSet presAssocID="{4FEBD9A9-D27A-45DC-B039-520C7348CD11}" presName="parentText" presStyleLbl="node1" presStyleIdx="0" presStyleCnt="4" custLinFactNeighborX="16084" custLinFactNeighborY="10668">
        <dgm:presLayoutVars>
          <dgm:chMax val="0"/>
          <dgm:bulletEnabled val="1"/>
        </dgm:presLayoutVars>
      </dgm:prSet>
      <dgm:spPr/>
    </dgm:pt>
    <dgm:pt modelId="{84B0093A-988F-4BC3-9B98-5146B0D39986}" type="pres">
      <dgm:prSet presAssocID="{1FF3EAB2-7E37-4CED-BA61-D82943C67B8B}" presName="spacer" presStyleCnt="0"/>
      <dgm:spPr/>
    </dgm:pt>
    <dgm:pt modelId="{3EE9E972-2627-49F3-957B-262FB9328266}" type="pres">
      <dgm:prSet presAssocID="{72ADC34B-2A44-4E9C-94C8-B87D7FBA4B6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DA945F2-290A-4740-B4A7-564B0C7F1B98}" type="pres">
      <dgm:prSet presAssocID="{B2AC29DB-6FA0-4154-868D-C102EC8358F9}" presName="spacer" presStyleCnt="0"/>
      <dgm:spPr/>
    </dgm:pt>
    <dgm:pt modelId="{4D2A393E-CD3D-4EA0-B46A-678B61027D8F}" type="pres">
      <dgm:prSet presAssocID="{48E00164-E5CD-4747-8218-3AEEC2320B4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83F920-3B6E-417B-8D23-5ECDE6B03588}" type="pres">
      <dgm:prSet presAssocID="{DE05ADE0-3BD2-4A9D-B9F4-59F0FD4CD62B}" presName="spacer" presStyleCnt="0"/>
      <dgm:spPr/>
    </dgm:pt>
    <dgm:pt modelId="{E2CC4113-7B5B-4C72-9895-B9B1241199E4}" type="pres">
      <dgm:prSet presAssocID="{F144BEAF-E7A8-42B0-90C5-999CCDD7463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C66211-AD31-47BB-8752-802754E2486B}" srcId="{47C5150A-894C-4EA2-9B2D-9D734B4EF3A5}" destId="{F144BEAF-E7A8-42B0-90C5-999CCDD7463A}" srcOrd="3" destOrd="0" parTransId="{255EACF0-7456-4529-B53B-E71A011C1BDA}" sibTransId="{9649F8A9-11CA-4588-8341-551FECB5E911}"/>
    <dgm:cxn modelId="{F891081D-1E69-4835-9D28-600D83A48DFB}" type="presOf" srcId="{F144BEAF-E7A8-42B0-90C5-999CCDD7463A}" destId="{E2CC4113-7B5B-4C72-9895-B9B1241199E4}" srcOrd="0" destOrd="0" presId="urn:microsoft.com/office/officeart/2005/8/layout/vList2"/>
    <dgm:cxn modelId="{D8CBE726-D097-408E-BA8A-F65A8E738087}" type="presOf" srcId="{72ADC34B-2A44-4E9C-94C8-B87D7FBA4B63}" destId="{3EE9E972-2627-49F3-957B-262FB9328266}" srcOrd="0" destOrd="0" presId="urn:microsoft.com/office/officeart/2005/8/layout/vList2"/>
    <dgm:cxn modelId="{33D30339-568A-4CCE-848F-356410C7A1EB}" srcId="{47C5150A-894C-4EA2-9B2D-9D734B4EF3A5}" destId="{4FEBD9A9-D27A-45DC-B039-520C7348CD11}" srcOrd="0" destOrd="0" parTransId="{381F442A-1A88-4DCB-B6B5-31FC6027384B}" sibTransId="{1FF3EAB2-7E37-4CED-BA61-D82943C67B8B}"/>
    <dgm:cxn modelId="{0A1EA257-D0E8-4AC6-A58F-C33777088A8D}" type="presOf" srcId="{48E00164-E5CD-4747-8218-3AEEC2320B46}" destId="{4D2A393E-CD3D-4EA0-B46A-678B61027D8F}" srcOrd="0" destOrd="0" presId="urn:microsoft.com/office/officeart/2005/8/layout/vList2"/>
    <dgm:cxn modelId="{BFF56B81-8EE4-493F-B68B-E1F2AA840D35}" type="presOf" srcId="{47C5150A-894C-4EA2-9B2D-9D734B4EF3A5}" destId="{8499C6CD-E193-45D3-8661-1DF0848C928E}" srcOrd="0" destOrd="0" presId="urn:microsoft.com/office/officeart/2005/8/layout/vList2"/>
    <dgm:cxn modelId="{2B4C17CB-6D51-4288-A5ED-801ABC1BF4C1}" srcId="{47C5150A-894C-4EA2-9B2D-9D734B4EF3A5}" destId="{72ADC34B-2A44-4E9C-94C8-B87D7FBA4B63}" srcOrd="1" destOrd="0" parTransId="{37CE22AD-3376-46D4-8EED-9E1667624CC1}" sibTransId="{B2AC29DB-6FA0-4154-868D-C102EC8358F9}"/>
    <dgm:cxn modelId="{EAFE80D5-7DB4-4137-987A-63D32B8FA96D}" srcId="{47C5150A-894C-4EA2-9B2D-9D734B4EF3A5}" destId="{48E00164-E5CD-4747-8218-3AEEC2320B46}" srcOrd="2" destOrd="0" parTransId="{EC3106F6-86F7-46B2-BBBA-71E4EA86E833}" sibTransId="{DE05ADE0-3BD2-4A9D-B9F4-59F0FD4CD62B}"/>
    <dgm:cxn modelId="{305821D6-9E24-471B-8EF0-C09196B4D727}" type="presOf" srcId="{4FEBD9A9-D27A-45DC-B039-520C7348CD11}" destId="{DDD3F1BE-EBBD-4B11-9AED-4AA45FDDE46D}" srcOrd="0" destOrd="0" presId="urn:microsoft.com/office/officeart/2005/8/layout/vList2"/>
    <dgm:cxn modelId="{906E5059-78B5-4058-8260-F351AFC930B1}" type="presParOf" srcId="{8499C6CD-E193-45D3-8661-1DF0848C928E}" destId="{DDD3F1BE-EBBD-4B11-9AED-4AA45FDDE46D}" srcOrd="0" destOrd="0" presId="urn:microsoft.com/office/officeart/2005/8/layout/vList2"/>
    <dgm:cxn modelId="{6AFFA2CA-FECA-4239-A143-BCB2CED1475A}" type="presParOf" srcId="{8499C6CD-E193-45D3-8661-1DF0848C928E}" destId="{84B0093A-988F-4BC3-9B98-5146B0D39986}" srcOrd="1" destOrd="0" presId="urn:microsoft.com/office/officeart/2005/8/layout/vList2"/>
    <dgm:cxn modelId="{6BBE075D-D95E-4C5C-930C-ECAFDCBBDE85}" type="presParOf" srcId="{8499C6CD-E193-45D3-8661-1DF0848C928E}" destId="{3EE9E972-2627-49F3-957B-262FB9328266}" srcOrd="2" destOrd="0" presId="urn:microsoft.com/office/officeart/2005/8/layout/vList2"/>
    <dgm:cxn modelId="{70D0447C-B2F5-48B0-A53B-8697F531D3E0}" type="presParOf" srcId="{8499C6CD-E193-45D3-8661-1DF0848C928E}" destId="{1DA945F2-290A-4740-B4A7-564B0C7F1B98}" srcOrd="3" destOrd="0" presId="urn:microsoft.com/office/officeart/2005/8/layout/vList2"/>
    <dgm:cxn modelId="{91D5741F-2A02-439F-979E-7CA0EDADA5B1}" type="presParOf" srcId="{8499C6CD-E193-45D3-8661-1DF0848C928E}" destId="{4D2A393E-CD3D-4EA0-B46A-678B61027D8F}" srcOrd="4" destOrd="0" presId="urn:microsoft.com/office/officeart/2005/8/layout/vList2"/>
    <dgm:cxn modelId="{CC2DF4D5-9DB9-431F-B7B3-48E5C1D9D48D}" type="presParOf" srcId="{8499C6CD-E193-45D3-8661-1DF0848C928E}" destId="{B683F920-3B6E-417B-8D23-5ECDE6B03588}" srcOrd="5" destOrd="0" presId="urn:microsoft.com/office/officeart/2005/8/layout/vList2"/>
    <dgm:cxn modelId="{253DC9C8-7037-4D75-9714-60788AA786FC}" type="presParOf" srcId="{8499C6CD-E193-45D3-8661-1DF0848C928E}" destId="{E2CC4113-7B5B-4C72-9895-B9B1241199E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4CBB3DE-DCB3-4218-8C6F-E93F2017C555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6D598D2F-176C-4122-8B5B-E1EB14BA8753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 sz="1300"/>
            <a:t>Consultas Internamento</a:t>
          </a:r>
        </a:p>
      </dgm:t>
    </dgm:pt>
    <dgm:pt modelId="{663EA314-6FE5-460D-BD97-F1FA9F07CC7C}" type="parTrans" cxnId="{F1CC56E8-8966-4356-8A53-3B7DFB67ADD3}">
      <dgm:prSet/>
      <dgm:spPr/>
      <dgm:t>
        <a:bodyPr/>
        <a:lstStyle/>
        <a:p>
          <a:endParaRPr lang="pt-PT" sz="1300"/>
        </a:p>
      </dgm:t>
    </dgm:pt>
    <dgm:pt modelId="{2FA432D9-FA42-4D71-AB85-C8DE5ED720D7}" type="sibTrans" cxnId="{F1CC56E8-8966-4356-8A53-3B7DFB67ADD3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PT" sz="1300"/>
        </a:p>
      </dgm:t>
    </dgm:pt>
    <dgm:pt modelId="{5558C378-852F-40F1-BA33-17CEF38363CC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PT" sz="1300"/>
            <a:t>Preencher nº de episódio de internamento</a:t>
          </a:r>
        </a:p>
      </dgm:t>
    </dgm:pt>
    <dgm:pt modelId="{37F5F6DF-57D9-45DF-8924-38A493AB2571}" type="parTrans" cxnId="{FC5DC128-DB01-44E9-98E4-8995BD6B2413}">
      <dgm:prSet/>
      <dgm:spPr/>
      <dgm:t>
        <a:bodyPr/>
        <a:lstStyle/>
        <a:p>
          <a:endParaRPr lang="pt-PT" sz="1300"/>
        </a:p>
      </dgm:t>
    </dgm:pt>
    <dgm:pt modelId="{792110B4-91CA-4E1B-BEBF-863A371DD939}" type="sibTrans" cxnId="{FC5DC128-DB01-44E9-98E4-8995BD6B2413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pt-PT" sz="1300"/>
        </a:p>
      </dgm:t>
    </dgm:pt>
    <dgm:pt modelId="{24E34643-C35F-47FA-A4EB-D4240372A059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PT" sz="1300"/>
            <a:t>Adicionar consulta</a:t>
          </a:r>
        </a:p>
      </dgm:t>
    </dgm:pt>
    <dgm:pt modelId="{65653874-7B3C-442A-A101-C39225589CFF}" type="parTrans" cxnId="{D65BB37C-6421-4ABB-AABF-34E2E6A93C7E}">
      <dgm:prSet/>
      <dgm:spPr/>
      <dgm:t>
        <a:bodyPr/>
        <a:lstStyle/>
        <a:p>
          <a:endParaRPr lang="pt-PT" sz="1300"/>
        </a:p>
      </dgm:t>
    </dgm:pt>
    <dgm:pt modelId="{FFD98B1A-3BD9-47DB-97B6-B07625474111}" type="sibTrans" cxnId="{D65BB37C-6421-4ABB-AABF-34E2E6A93C7E}">
      <dgm:prSet custT="1"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pt-PT" sz="1300"/>
        </a:p>
      </dgm:t>
    </dgm:pt>
    <dgm:pt modelId="{0849E042-7894-4BFF-92DD-C24A1B259452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300"/>
            <a:t>Preencher os dados da consulta</a:t>
          </a:r>
        </a:p>
      </dgm:t>
    </dgm:pt>
    <dgm:pt modelId="{9650DE3C-52A6-481A-9F58-F70CA79B81BD}" type="parTrans" cxnId="{5D916F16-5DA0-4102-85B3-D38B7A3E1C8B}">
      <dgm:prSet/>
      <dgm:spPr/>
      <dgm:t>
        <a:bodyPr/>
        <a:lstStyle/>
        <a:p>
          <a:endParaRPr lang="pt-PT" sz="1300"/>
        </a:p>
      </dgm:t>
    </dgm:pt>
    <dgm:pt modelId="{D38CE086-F181-4CE1-BC5E-427F6DBABE66}" type="sibTrans" cxnId="{5D916F16-5DA0-4102-85B3-D38B7A3E1C8B}">
      <dgm:prSet custT="1"/>
      <dgm:spPr>
        <a:ln>
          <a:solidFill>
            <a:schemeClr val="accent2"/>
          </a:solidFill>
        </a:ln>
      </dgm:spPr>
      <dgm:t>
        <a:bodyPr/>
        <a:lstStyle/>
        <a:p>
          <a:endParaRPr lang="pt-PT" sz="1300"/>
        </a:p>
      </dgm:t>
    </dgm:pt>
    <dgm:pt modelId="{8B2A25EE-4C99-4432-B8B8-BC1545017739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PT" sz="1300"/>
            <a:t>Guardar alterações</a:t>
          </a:r>
        </a:p>
      </dgm:t>
    </dgm:pt>
    <dgm:pt modelId="{B6F38D1B-CBAE-443C-8EEA-3D8096D20EF3}" type="parTrans" cxnId="{8B4AB9AB-CCB7-4CF9-9C15-62B98CBC808A}">
      <dgm:prSet/>
      <dgm:spPr/>
      <dgm:t>
        <a:bodyPr/>
        <a:lstStyle/>
        <a:p>
          <a:endParaRPr lang="pt-PT" sz="1300"/>
        </a:p>
      </dgm:t>
    </dgm:pt>
    <dgm:pt modelId="{6F52C6F7-B462-4C86-B7F0-1AA728BBBCD0}" type="sibTrans" cxnId="{8B4AB9AB-CCB7-4CF9-9C15-62B98CBC808A}">
      <dgm:prSet custT="1"/>
      <dgm:spPr/>
      <dgm:t>
        <a:bodyPr/>
        <a:lstStyle/>
        <a:p>
          <a:endParaRPr lang="pt-PT" sz="1300"/>
        </a:p>
      </dgm:t>
    </dgm:pt>
    <dgm:pt modelId="{351F01FE-F519-4E1E-9D1D-FB102988D33A}" type="pres">
      <dgm:prSet presAssocID="{14CBB3DE-DCB3-4218-8C6F-E93F2017C555}" presName="Name0" presStyleCnt="0">
        <dgm:presLayoutVars>
          <dgm:dir/>
          <dgm:resizeHandles val="exact"/>
        </dgm:presLayoutVars>
      </dgm:prSet>
      <dgm:spPr/>
    </dgm:pt>
    <dgm:pt modelId="{2964CC0C-A2F8-4A1C-A0E6-150C5C312E0D}" type="pres">
      <dgm:prSet presAssocID="{6D598D2F-176C-4122-8B5B-E1EB14BA8753}" presName="node" presStyleLbl="node1" presStyleIdx="0" presStyleCnt="5">
        <dgm:presLayoutVars>
          <dgm:bulletEnabled val="1"/>
        </dgm:presLayoutVars>
      </dgm:prSet>
      <dgm:spPr/>
    </dgm:pt>
    <dgm:pt modelId="{25129906-3FBF-48D6-99E1-9C36FF6CBD72}" type="pres">
      <dgm:prSet presAssocID="{2FA432D9-FA42-4D71-AB85-C8DE5ED720D7}" presName="sibTrans" presStyleLbl="sibTrans1D1" presStyleIdx="0" presStyleCnt="4"/>
      <dgm:spPr/>
    </dgm:pt>
    <dgm:pt modelId="{6850474E-9DAF-4DD8-90E2-9CA151BA23F3}" type="pres">
      <dgm:prSet presAssocID="{2FA432D9-FA42-4D71-AB85-C8DE5ED720D7}" presName="connectorText" presStyleLbl="sibTrans1D1" presStyleIdx="0" presStyleCnt="4"/>
      <dgm:spPr/>
    </dgm:pt>
    <dgm:pt modelId="{8CD1A6BB-9D86-404F-84A8-586B9414B14D}" type="pres">
      <dgm:prSet presAssocID="{5558C378-852F-40F1-BA33-17CEF38363CC}" presName="node" presStyleLbl="node1" presStyleIdx="1" presStyleCnt="5">
        <dgm:presLayoutVars>
          <dgm:bulletEnabled val="1"/>
        </dgm:presLayoutVars>
      </dgm:prSet>
      <dgm:spPr/>
    </dgm:pt>
    <dgm:pt modelId="{81BE743B-4AFC-443A-A045-D960BA7E6311}" type="pres">
      <dgm:prSet presAssocID="{792110B4-91CA-4E1B-BEBF-863A371DD939}" presName="sibTrans" presStyleLbl="sibTrans1D1" presStyleIdx="1" presStyleCnt="4"/>
      <dgm:spPr/>
    </dgm:pt>
    <dgm:pt modelId="{DB694C31-75D0-474C-9508-0CE5C8AF127C}" type="pres">
      <dgm:prSet presAssocID="{792110B4-91CA-4E1B-BEBF-863A371DD939}" presName="connectorText" presStyleLbl="sibTrans1D1" presStyleIdx="1" presStyleCnt="4"/>
      <dgm:spPr/>
    </dgm:pt>
    <dgm:pt modelId="{8CE616E6-1B65-4FF1-A0BC-3739D684CFAD}" type="pres">
      <dgm:prSet presAssocID="{24E34643-C35F-47FA-A4EB-D4240372A059}" presName="node" presStyleLbl="node1" presStyleIdx="2" presStyleCnt="5">
        <dgm:presLayoutVars>
          <dgm:bulletEnabled val="1"/>
        </dgm:presLayoutVars>
      </dgm:prSet>
      <dgm:spPr/>
    </dgm:pt>
    <dgm:pt modelId="{816E516B-0287-4520-993B-D57049C02E9D}" type="pres">
      <dgm:prSet presAssocID="{FFD98B1A-3BD9-47DB-97B6-B07625474111}" presName="sibTrans" presStyleLbl="sibTrans1D1" presStyleIdx="2" presStyleCnt="4"/>
      <dgm:spPr/>
    </dgm:pt>
    <dgm:pt modelId="{67BCC120-6F04-4401-99BE-25B7ACE46AF8}" type="pres">
      <dgm:prSet presAssocID="{FFD98B1A-3BD9-47DB-97B6-B07625474111}" presName="connectorText" presStyleLbl="sibTrans1D1" presStyleIdx="2" presStyleCnt="4"/>
      <dgm:spPr/>
    </dgm:pt>
    <dgm:pt modelId="{16F9183A-7D1C-40EC-B60E-1ACC16769050}" type="pres">
      <dgm:prSet presAssocID="{0849E042-7894-4BFF-92DD-C24A1B259452}" presName="node" presStyleLbl="node1" presStyleIdx="3" presStyleCnt="5">
        <dgm:presLayoutVars>
          <dgm:bulletEnabled val="1"/>
        </dgm:presLayoutVars>
      </dgm:prSet>
      <dgm:spPr/>
    </dgm:pt>
    <dgm:pt modelId="{2A1DFD6C-8636-404F-AD16-E3533B6D4FF2}" type="pres">
      <dgm:prSet presAssocID="{D38CE086-F181-4CE1-BC5E-427F6DBABE66}" presName="sibTrans" presStyleLbl="sibTrans1D1" presStyleIdx="3" presStyleCnt="4"/>
      <dgm:spPr/>
    </dgm:pt>
    <dgm:pt modelId="{F8589B9F-C9AE-4B6D-B60E-B7B0EF852676}" type="pres">
      <dgm:prSet presAssocID="{D38CE086-F181-4CE1-BC5E-427F6DBABE66}" presName="connectorText" presStyleLbl="sibTrans1D1" presStyleIdx="3" presStyleCnt="4"/>
      <dgm:spPr/>
    </dgm:pt>
    <dgm:pt modelId="{01129222-E8B7-44E8-86D8-B550F5F296FF}" type="pres">
      <dgm:prSet presAssocID="{8B2A25EE-4C99-4432-B8B8-BC1545017739}" presName="node" presStyleLbl="node1" presStyleIdx="4" presStyleCnt="5">
        <dgm:presLayoutVars>
          <dgm:bulletEnabled val="1"/>
        </dgm:presLayoutVars>
      </dgm:prSet>
      <dgm:spPr/>
    </dgm:pt>
  </dgm:ptLst>
  <dgm:cxnLst>
    <dgm:cxn modelId="{C6F4A10C-436E-4203-97C1-1BB40F1784FA}" type="presOf" srcId="{2FA432D9-FA42-4D71-AB85-C8DE5ED720D7}" destId="{6850474E-9DAF-4DD8-90E2-9CA151BA23F3}" srcOrd="1" destOrd="0" presId="urn:microsoft.com/office/officeart/2005/8/layout/bProcess3"/>
    <dgm:cxn modelId="{481A140E-244E-4A22-B66C-2736FC482E2D}" type="presOf" srcId="{2FA432D9-FA42-4D71-AB85-C8DE5ED720D7}" destId="{25129906-3FBF-48D6-99E1-9C36FF6CBD72}" srcOrd="0" destOrd="0" presId="urn:microsoft.com/office/officeart/2005/8/layout/bProcess3"/>
    <dgm:cxn modelId="{356B6E11-C97B-4D19-886D-E9724E62640E}" type="presOf" srcId="{24E34643-C35F-47FA-A4EB-D4240372A059}" destId="{8CE616E6-1B65-4FF1-A0BC-3739D684CFAD}" srcOrd="0" destOrd="0" presId="urn:microsoft.com/office/officeart/2005/8/layout/bProcess3"/>
    <dgm:cxn modelId="{5D916F16-5DA0-4102-85B3-D38B7A3E1C8B}" srcId="{14CBB3DE-DCB3-4218-8C6F-E93F2017C555}" destId="{0849E042-7894-4BFF-92DD-C24A1B259452}" srcOrd="3" destOrd="0" parTransId="{9650DE3C-52A6-481A-9F58-F70CA79B81BD}" sibTransId="{D38CE086-F181-4CE1-BC5E-427F6DBABE66}"/>
    <dgm:cxn modelId="{C1036725-E864-42EC-9AE7-2E6FD4D73B48}" type="presOf" srcId="{792110B4-91CA-4E1B-BEBF-863A371DD939}" destId="{DB694C31-75D0-474C-9508-0CE5C8AF127C}" srcOrd="1" destOrd="0" presId="urn:microsoft.com/office/officeart/2005/8/layout/bProcess3"/>
    <dgm:cxn modelId="{FC5DC128-DB01-44E9-98E4-8995BD6B2413}" srcId="{14CBB3DE-DCB3-4218-8C6F-E93F2017C555}" destId="{5558C378-852F-40F1-BA33-17CEF38363CC}" srcOrd="1" destOrd="0" parTransId="{37F5F6DF-57D9-45DF-8924-38A493AB2571}" sibTransId="{792110B4-91CA-4E1B-BEBF-863A371DD939}"/>
    <dgm:cxn modelId="{3F9D0B2B-A897-4635-A8DE-6D88A2769BDF}" type="presOf" srcId="{14CBB3DE-DCB3-4218-8C6F-E93F2017C555}" destId="{351F01FE-F519-4E1E-9D1D-FB102988D33A}" srcOrd="0" destOrd="0" presId="urn:microsoft.com/office/officeart/2005/8/layout/bProcess3"/>
    <dgm:cxn modelId="{FC2AEA2B-E7FD-4659-8A4D-1635A68AFCB8}" type="presOf" srcId="{8B2A25EE-4C99-4432-B8B8-BC1545017739}" destId="{01129222-E8B7-44E8-86D8-B550F5F296FF}" srcOrd="0" destOrd="0" presId="urn:microsoft.com/office/officeart/2005/8/layout/bProcess3"/>
    <dgm:cxn modelId="{84C15D36-A606-4F37-A2D0-1B4057C3517B}" type="presOf" srcId="{792110B4-91CA-4E1B-BEBF-863A371DD939}" destId="{81BE743B-4AFC-443A-A045-D960BA7E6311}" srcOrd="0" destOrd="0" presId="urn:microsoft.com/office/officeart/2005/8/layout/bProcess3"/>
    <dgm:cxn modelId="{375A2F37-1B67-4012-B038-446EB32716AF}" type="presOf" srcId="{0849E042-7894-4BFF-92DD-C24A1B259452}" destId="{16F9183A-7D1C-40EC-B60E-1ACC16769050}" srcOrd="0" destOrd="0" presId="urn:microsoft.com/office/officeart/2005/8/layout/bProcess3"/>
    <dgm:cxn modelId="{74C4533C-84F5-483F-A89D-79F0006CA186}" type="presOf" srcId="{6D598D2F-176C-4122-8B5B-E1EB14BA8753}" destId="{2964CC0C-A2F8-4A1C-A0E6-150C5C312E0D}" srcOrd="0" destOrd="0" presId="urn:microsoft.com/office/officeart/2005/8/layout/bProcess3"/>
    <dgm:cxn modelId="{B3ADA544-2FD9-4F4E-A171-C05553D44C41}" type="presOf" srcId="{D38CE086-F181-4CE1-BC5E-427F6DBABE66}" destId="{2A1DFD6C-8636-404F-AD16-E3533B6D4FF2}" srcOrd="0" destOrd="0" presId="urn:microsoft.com/office/officeart/2005/8/layout/bProcess3"/>
    <dgm:cxn modelId="{B4F3DC77-3B9D-4CA8-8997-06BDCC5D4F05}" type="presOf" srcId="{D38CE086-F181-4CE1-BC5E-427F6DBABE66}" destId="{F8589B9F-C9AE-4B6D-B60E-B7B0EF852676}" srcOrd="1" destOrd="0" presId="urn:microsoft.com/office/officeart/2005/8/layout/bProcess3"/>
    <dgm:cxn modelId="{D65BB37C-6421-4ABB-AABF-34E2E6A93C7E}" srcId="{14CBB3DE-DCB3-4218-8C6F-E93F2017C555}" destId="{24E34643-C35F-47FA-A4EB-D4240372A059}" srcOrd="2" destOrd="0" parTransId="{65653874-7B3C-442A-A101-C39225589CFF}" sibTransId="{FFD98B1A-3BD9-47DB-97B6-B07625474111}"/>
    <dgm:cxn modelId="{C55CEA91-2168-432E-8A9E-81D9DD7B9C1D}" type="presOf" srcId="{FFD98B1A-3BD9-47DB-97B6-B07625474111}" destId="{67BCC120-6F04-4401-99BE-25B7ACE46AF8}" srcOrd="1" destOrd="0" presId="urn:microsoft.com/office/officeart/2005/8/layout/bProcess3"/>
    <dgm:cxn modelId="{ED80CF93-DE52-4A4D-8F32-28C9B1B88FDA}" type="presOf" srcId="{FFD98B1A-3BD9-47DB-97B6-B07625474111}" destId="{816E516B-0287-4520-993B-D57049C02E9D}" srcOrd="0" destOrd="0" presId="urn:microsoft.com/office/officeart/2005/8/layout/bProcess3"/>
    <dgm:cxn modelId="{8B4AB9AB-CCB7-4CF9-9C15-62B98CBC808A}" srcId="{14CBB3DE-DCB3-4218-8C6F-E93F2017C555}" destId="{8B2A25EE-4C99-4432-B8B8-BC1545017739}" srcOrd="4" destOrd="0" parTransId="{B6F38D1B-CBAE-443C-8EEA-3D8096D20EF3}" sibTransId="{6F52C6F7-B462-4C86-B7F0-1AA728BBBCD0}"/>
    <dgm:cxn modelId="{F1CC56E8-8966-4356-8A53-3B7DFB67ADD3}" srcId="{14CBB3DE-DCB3-4218-8C6F-E93F2017C555}" destId="{6D598D2F-176C-4122-8B5B-E1EB14BA8753}" srcOrd="0" destOrd="0" parTransId="{663EA314-6FE5-460D-BD97-F1FA9F07CC7C}" sibTransId="{2FA432D9-FA42-4D71-AB85-C8DE5ED720D7}"/>
    <dgm:cxn modelId="{64B242EB-4183-4F26-B15D-976E2D5CCD40}" type="presOf" srcId="{5558C378-852F-40F1-BA33-17CEF38363CC}" destId="{8CD1A6BB-9D86-404F-84A8-586B9414B14D}" srcOrd="0" destOrd="0" presId="urn:microsoft.com/office/officeart/2005/8/layout/bProcess3"/>
    <dgm:cxn modelId="{B3600C24-84B3-40E8-8401-BF674840640D}" type="presParOf" srcId="{351F01FE-F519-4E1E-9D1D-FB102988D33A}" destId="{2964CC0C-A2F8-4A1C-A0E6-150C5C312E0D}" srcOrd="0" destOrd="0" presId="urn:microsoft.com/office/officeart/2005/8/layout/bProcess3"/>
    <dgm:cxn modelId="{15D74F91-DCC9-4DCB-8426-EC74212E2D85}" type="presParOf" srcId="{351F01FE-F519-4E1E-9D1D-FB102988D33A}" destId="{25129906-3FBF-48D6-99E1-9C36FF6CBD72}" srcOrd="1" destOrd="0" presId="urn:microsoft.com/office/officeart/2005/8/layout/bProcess3"/>
    <dgm:cxn modelId="{727867BD-600F-446B-8E76-192BBBF53A14}" type="presParOf" srcId="{25129906-3FBF-48D6-99E1-9C36FF6CBD72}" destId="{6850474E-9DAF-4DD8-90E2-9CA151BA23F3}" srcOrd="0" destOrd="0" presId="urn:microsoft.com/office/officeart/2005/8/layout/bProcess3"/>
    <dgm:cxn modelId="{FF59EF6B-D1C9-4F09-A529-722054EB9ED1}" type="presParOf" srcId="{351F01FE-F519-4E1E-9D1D-FB102988D33A}" destId="{8CD1A6BB-9D86-404F-84A8-586B9414B14D}" srcOrd="2" destOrd="0" presId="urn:microsoft.com/office/officeart/2005/8/layout/bProcess3"/>
    <dgm:cxn modelId="{94C007F8-49A8-40AC-8205-FAC9ACCBC699}" type="presParOf" srcId="{351F01FE-F519-4E1E-9D1D-FB102988D33A}" destId="{81BE743B-4AFC-443A-A045-D960BA7E6311}" srcOrd="3" destOrd="0" presId="urn:microsoft.com/office/officeart/2005/8/layout/bProcess3"/>
    <dgm:cxn modelId="{984E2DA3-DA95-4C98-AC3C-8155DE1C1F75}" type="presParOf" srcId="{81BE743B-4AFC-443A-A045-D960BA7E6311}" destId="{DB694C31-75D0-474C-9508-0CE5C8AF127C}" srcOrd="0" destOrd="0" presId="urn:microsoft.com/office/officeart/2005/8/layout/bProcess3"/>
    <dgm:cxn modelId="{F2F39D0B-D855-44DE-8A6F-62696BBE52EF}" type="presParOf" srcId="{351F01FE-F519-4E1E-9D1D-FB102988D33A}" destId="{8CE616E6-1B65-4FF1-A0BC-3739D684CFAD}" srcOrd="4" destOrd="0" presId="urn:microsoft.com/office/officeart/2005/8/layout/bProcess3"/>
    <dgm:cxn modelId="{8D7265DD-03E4-4B4D-B330-37A6132AC65F}" type="presParOf" srcId="{351F01FE-F519-4E1E-9D1D-FB102988D33A}" destId="{816E516B-0287-4520-993B-D57049C02E9D}" srcOrd="5" destOrd="0" presId="urn:microsoft.com/office/officeart/2005/8/layout/bProcess3"/>
    <dgm:cxn modelId="{4FCA3530-0F9F-4B67-89B8-1302CF990975}" type="presParOf" srcId="{816E516B-0287-4520-993B-D57049C02E9D}" destId="{67BCC120-6F04-4401-99BE-25B7ACE46AF8}" srcOrd="0" destOrd="0" presId="urn:microsoft.com/office/officeart/2005/8/layout/bProcess3"/>
    <dgm:cxn modelId="{B11DF6C8-67B0-41DC-AD7B-AFD9BACE8906}" type="presParOf" srcId="{351F01FE-F519-4E1E-9D1D-FB102988D33A}" destId="{16F9183A-7D1C-40EC-B60E-1ACC16769050}" srcOrd="6" destOrd="0" presId="urn:microsoft.com/office/officeart/2005/8/layout/bProcess3"/>
    <dgm:cxn modelId="{509DAEC8-3675-4805-92B6-91B939F945CA}" type="presParOf" srcId="{351F01FE-F519-4E1E-9D1D-FB102988D33A}" destId="{2A1DFD6C-8636-404F-AD16-E3533B6D4FF2}" srcOrd="7" destOrd="0" presId="urn:microsoft.com/office/officeart/2005/8/layout/bProcess3"/>
    <dgm:cxn modelId="{D09DCC79-1E05-4AB1-A684-8A2BF11DB4FD}" type="presParOf" srcId="{2A1DFD6C-8636-404F-AD16-E3533B6D4FF2}" destId="{F8589B9F-C9AE-4B6D-B60E-B7B0EF852676}" srcOrd="0" destOrd="0" presId="urn:microsoft.com/office/officeart/2005/8/layout/bProcess3"/>
    <dgm:cxn modelId="{4BC83299-C58F-4F0E-B12F-FFDEA8D218D9}" type="presParOf" srcId="{351F01FE-F519-4E1E-9D1D-FB102988D33A}" destId="{01129222-E8B7-44E8-86D8-B550F5F296F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4CBB3DE-DCB3-4218-8C6F-E93F2017C555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6D598D2F-176C-4122-8B5B-E1EB14BA8753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 sz="1300"/>
            <a:t>Consultas Internamento</a:t>
          </a:r>
        </a:p>
      </dgm:t>
    </dgm:pt>
    <dgm:pt modelId="{663EA314-6FE5-460D-BD97-F1FA9F07CC7C}" type="parTrans" cxnId="{F1CC56E8-8966-4356-8A53-3B7DFB67ADD3}">
      <dgm:prSet/>
      <dgm:spPr/>
      <dgm:t>
        <a:bodyPr/>
        <a:lstStyle/>
        <a:p>
          <a:endParaRPr lang="pt-PT" sz="1300"/>
        </a:p>
      </dgm:t>
    </dgm:pt>
    <dgm:pt modelId="{2FA432D9-FA42-4D71-AB85-C8DE5ED720D7}" type="sibTrans" cxnId="{F1CC56E8-8966-4356-8A53-3B7DFB67ADD3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PT" sz="1300"/>
        </a:p>
      </dgm:t>
    </dgm:pt>
    <dgm:pt modelId="{5558C378-852F-40F1-BA33-17CEF38363CC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PT" sz="1300"/>
            <a:t>Preencher nº de episódio de internamento</a:t>
          </a:r>
        </a:p>
      </dgm:t>
    </dgm:pt>
    <dgm:pt modelId="{37F5F6DF-57D9-45DF-8924-38A493AB2571}" type="parTrans" cxnId="{FC5DC128-DB01-44E9-98E4-8995BD6B2413}">
      <dgm:prSet/>
      <dgm:spPr/>
      <dgm:t>
        <a:bodyPr/>
        <a:lstStyle/>
        <a:p>
          <a:endParaRPr lang="pt-PT" sz="1300"/>
        </a:p>
      </dgm:t>
    </dgm:pt>
    <dgm:pt modelId="{792110B4-91CA-4E1B-BEBF-863A371DD939}" type="sibTrans" cxnId="{FC5DC128-DB01-44E9-98E4-8995BD6B2413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pt-PT" sz="1300"/>
        </a:p>
      </dgm:t>
    </dgm:pt>
    <dgm:pt modelId="{24E34643-C35F-47FA-A4EB-D4240372A059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PT" sz="1300"/>
            <a:t>Adicionar consulta</a:t>
          </a:r>
        </a:p>
      </dgm:t>
    </dgm:pt>
    <dgm:pt modelId="{65653874-7B3C-442A-A101-C39225589CFF}" type="parTrans" cxnId="{D65BB37C-6421-4ABB-AABF-34E2E6A93C7E}">
      <dgm:prSet/>
      <dgm:spPr/>
      <dgm:t>
        <a:bodyPr/>
        <a:lstStyle/>
        <a:p>
          <a:endParaRPr lang="pt-PT" sz="1300"/>
        </a:p>
      </dgm:t>
    </dgm:pt>
    <dgm:pt modelId="{FFD98B1A-3BD9-47DB-97B6-B07625474111}" type="sibTrans" cxnId="{D65BB37C-6421-4ABB-AABF-34E2E6A93C7E}">
      <dgm:prSet custT="1"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pt-PT" sz="1300"/>
        </a:p>
      </dgm:t>
    </dgm:pt>
    <dgm:pt modelId="{0849E042-7894-4BFF-92DD-C24A1B259452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300"/>
            <a:t>Preencher os dados da consulta</a:t>
          </a:r>
        </a:p>
      </dgm:t>
    </dgm:pt>
    <dgm:pt modelId="{9650DE3C-52A6-481A-9F58-F70CA79B81BD}" type="parTrans" cxnId="{5D916F16-5DA0-4102-85B3-D38B7A3E1C8B}">
      <dgm:prSet/>
      <dgm:spPr/>
      <dgm:t>
        <a:bodyPr/>
        <a:lstStyle/>
        <a:p>
          <a:endParaRPr lang="pt-PT" sz="1300"/>
        </a:p>
      </dgm:t>
    </dgm:pt>
    <dgm:pt modelId="{D38CE086-F181-4CE1-BC5E-427F6DBABE66}" type="sibTrans" cxnId="{5D916F16-5DA0-4102-85B3-D38B7A3E1C8B}">
      <dgm:prSet custT="1"/>
      <dgm:spPr>
        <a:ln>
          <a:solidFill>
            <a:schemeClr val="accent2"/>
          </a:solidFill>
        </a:ln>
      </dgm:spPr>
      <dgm:t>
        <a:bodyPr/>
        <a:lstStyle/>
        <a:p>
          <a:endParaRPr lang="pt-PT" sz="1300"/>
        </a:p>
      </dgm:t>
    </dgm:pt>
    <dgm:pt modelId="{8B2A25EE-4C99-4432-B8B8-BC1545017739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PT" sz="1300"/>
            <a:t>Guardar alterações</a:t>
          </a:r>
        </a:p>
      </dgm:t>
    </dgm:pt>
    <dgm:pt modelId="{B6F38D1B-CBAE-443C-8EEA-3D8096D20EF3}" type="parTrans" cxnId="{8B4AB9AB-CCB7-4CF9-9C15-62B98CBC808A}">
      <dgm:prSet/>
      <dgm:spPr/>
      <dgm:t>
        <a:bodyPr/>
        <a:lstStyle/>
        <a:p>
          <a:endParaRPr lang="pt-PT" sz="1300"/>
        </a:p>
      </dgm:t>
    </dgm:pt>
    <dgm:pt modelId="{6F52C6F7-B462-4C86-B7F0-1AA728BBBCD0}" type="sibTrans" cxnId="{8B4AB9AB-CCB7-4CF9-9C15-62B98CBC808A}">
      <dgm:prSet custT="1"/>
      <dgm:spPr/>
      <dgm:t>
        <a:bodyPr/>
        <a:lstStyle/>
        <a:p>
          <a:endParaRPr lang="pt-PT" sz="1300"/>
        </a:p>
      </dgm:t>
    </dgm:pt>
    <dgm:pt modelId="{351F01FE-F519-4E1E-9D1D-FB102988D33A}" type="pres">
      <dgm:prSet presAssocID="{14CBB3DE-DCB3-4218-8C6F-E93F2017C555}" presName="Name0" presStyleCnt="0">
        <dgm:presLayoutVars>
          <dgm:dir/>
          <dgm:resizeHandles val="exact"/>
        </dgm:presLayoutVars>
      </dgm:prSet>
      <dgm:spPr/>
    </dgm:pt>
    <dgm:pt modelId="{2964CC0C-A2F8-4A1C-A0E6-150C5C312E0D}" type="pres">
      <dgm:prSet presAssocID="{6D598D2F-176C-4122-8B5B-E1EB14BA8753}" presName="node" presStyleLbl="node1" presStyleIdx="0" presStyleCnt="5">
        <dgm:presLayoutVars>
          <dgm:bulletEnabled val="1"/>
        </dgm:presLayoutVars>
      </dgm:prSet>
      <dgm:spPr/>
    </dgm:pt>
    <dgm:pt modelId="{25129906-3FBF-48D6-99E1-9C36FF6CBD72}" type="pres">
      <dgm:prSet presAssocID="{2FA432D9-FA42-4D71-AB85-C8DE5ED720D7}" presName="sibTrans" presStyleLbl="sibTrans1D1" presStyleIdx="0" presStyleCnt="4"/>
      <dgm:spPr/>
    </dgm:pt>
    <dgm:pt modelId="{6850474E-9DAF-4DD8-90E2-9CA151BA23F3}" type="pres">
      <dgm:prSet presAssocID="{2FA432D9-FA42-4D71-AB85-C8DE5ED720D7}" presName="connectorText" presStyleLbl="sibTrans1D1" presStyleIdx="0" presStyleCnt="4"/>
      <dgm:spPr/>
    </dgm:pt>
    <dgm:pt modelId="{8CD1A6BB-9D86-404F-84A8-586B9414B14D}" type="pres">
      <dgm:prSet presAssocID="{5558C378-852F-40F1-BA33-17CEF38363CC}" presName="node" presStyleLbl="node1" presStyleIdx="1" presStyleCnt="5">
        <dgm:presLayoutVars>
          <dgm:bulletEnabled val="1"/>
        </dgm:presLayoutVars>
      </dgm:prSet>
      <dgm:spPr/>
    </dgm:pt>
    <dgm:pt modelId="{81BE743B-4AFC-443A-A045-D960BA7E6311}" type="pres">
      <dgm:prSet presAssocID="{792110B4-91CA-4E1B-BEBF-863A371DD939}" presName="sibTrans" presStyleLbl="sibTrans1D1" presStyleIdx="1" presStyleCnt="4"/>
      <dgm:spPr/>
    </dgm:pt>
    <dgm:pt modelId="{DB694C31-75D0-474C-9508-0CE5C8AF127C}" type="pres">
      <dgm:prSet presAssocID="{792110B4-91CA-4E1B-BEBF-863A371DD939}" presName="connectorText" presStyleLbl="sibTrans1D1" presStyleIdx="1" presStyleCnt="4"/>
      <dgm:spPr/>
    </dgm:pt>
    <dgm:pt modelId="{8CE616E6-1B65-4FF1-A0BC-3739D684CFAD}" type="pres">
      <dgm:prSet presAssocID="{24E34643-C35F-47FA-A4EB-D4240372A059}" presName="node" presStyleLbl="node1" presStyleIdx="2" presStyleCnt="5">
        <dgm:presLayoutVars>
          <dgm:bulletEnabled val="1"/>
        </dgm:presLayoutVars>
      </dgm:prSet>
      <dgm:spPr/>
    </dgm:pt>
    <dgm:pt modelId="{816E516B-0287-4520-993B-D57049C02E9D}" type="pres">
      <dgm:prSet presAssocID="{FFD98B1A-3BD9-47DB-97B6-B07625474111}" presName="sibTrans" presStyleLbl="sibTrans1D1" presStyleIdx="2" presStyleCnt="4"/>
      <dgm:spPr/>
    </dgm:pt>
    <dgm:pt modelId="{67BCC120-6F04-4401-99BE-25B7ACE46AF8}" type="pres">
      <dgm:prSet presAssocID="{FFD98B1A-3BD9-47DB-97B6-B07625474111}" presName="connectorText" presStyleLbl="sibTrans1D1" presStyleIdx="2" presStyleCnt="4"/>
      <dgm:spPr/>
    </dgm:pt>
    <dgm:pt modelId="{16F9183A-7D1C-40EC-B60E-1ACC16769050}" type="pres">
      <dgm:prSet presAssocID="{0849E042-7894-4BFF-92DD-C24A1B259452}" presName="node" presStyleLbl="node1" presStyleIdx="3" presStyleCnt="5">
        <dgm:presLayoutVars>
          <dgm:bulletEnabled val="1"/>
        </dgm:presLayoutVars>
      </dgm:prSet>
      <dgm:spPr/>
    </dgm:pt>
    <dgm:pt modelId="{2A1DFD6C-8636-404F-AD16-E3533B6D4FF2}" type="pres">
      <dgm:prSet presAssocID="{D38CE086-F181-4CE1-BC5E-427F6DBABE66}" presName="sibTrans" presStyleLbl="sibTrans1D1" presStyleIdx="3" presStyleCnt="4"/>
      <dgm:spPr/>
    </dgm:pt>
    <dgm:pt modelId="{F8589B9F-C9AE-4B6D-B60E-B7B0EF852676}" type="pres">
      <dgm:prSet presAssocID="{D38CE086-F181-4CE1-BC5E-427F6DBABE66}" presName="connectorText" presStyleLbl="sibTrans1D1" presStyleIdx="3" presStyleCnt="4"/>
      <dgm:spPr/>
    </dgm:pt>
    <dgm:pt modelId="{01129222-E8B7-44E8-86D8-B550F5F296FF}" type="pres">
      <dgm:prSet presAssocID="{8B2A25EE-4C99-4432-B8B8-BC1545017739}" presName="node" presStyleLbl="node1" presStyleIdx="4" presStyleCnt="5">
        <dgm:presLayoutVars>
          <dgm:bulletEnabled val="1"/>
        </dgm:presLayoutVars>
      </dgm:prSet>
      <dgm:spPr/>
    </dgm:pt>
  </dgm:ptLst>
  <dgm:cxnLst>
    <dgm:cxn modelId="{C6F4A10C-436E-4203-97C1-1BB40F1784FA}" type="presOf" srcId="{2FA432D9-FA42-4D71-AB85-C8DE5ED720D7}" destId="{6850474E-9DAF-4DD8-90E2-9CA151BA23F3}" srcOrd="1" destOrd="0" presId="urn:microsoft.com/office/officeart/2005/8/layout/bProcess3"/>
    <dgm:cxn modelId="{481A140E-244E-4A22-B66C-2736FC482E2D}" type="presOf" srcId="{2FA432D9-FA42-4D71-AB85-C8DE5ED720D7}" destId="{25129906-3FBF-48D6-99E1-9C36FF6CBD72}" srcOrd="0" destOrd="0" presId="urn:microsoft.com/office/officeart/2005/8/layout/bProcess3"/>
    <dgm:cxn modelId="{356B6E11-C97B-4D19-886D-E9724E62640E}" type="presOf" srcId="{24E34643-C35F-47FA-A4EB-D4240372A059}" destId="{8CE616E6-1B65-4FF1-A0BC-3739D684CFAD}" srcOrd="0" destOrd="0" presId="urn:microsoft.com/office/officeart/2005/8/layout/bProcess3"/>
    <dgm:cxn modelId="{5D916F16-5DA0-4102-85B3-D38B7A3E1C8B}" srcId="{14CBB3DE-DCB3-4218-8C6F-E93F2017C555}" destId="{0849E042-7894-4BFF-92DD-C24A1B259452}" srcOrd="3" destOrd="0" parTransId="{9650DE3C-52A6-481A-9F58-F70CA79B81BD}" sibTransId="{D38CE086-F181-4CE1-BC5E-427F6DBABE66}"/>
    <dgm:cxn modelId="{C1036725-E864-42EC-9AE7-2E6FD4D73B48}" type="presOf" srcId="{792110B4-91CA-4E1B-BEBF-863A371DD939}" destId="{DB694C31-75D0-474C-9508-0CE5C8AF127C}" srcOrd="1" destOrd="0" presId="urn:microsoft.com/office/officeart/2005/8/layout/bProcess3"/>
    <dgm:cxn modelId="{FC5DC128-DB01-44E9-98E4-8995BD6B2413}" srcId="{14CBB3DE-DCB3-4218-8C6F-E93F2017C555}" destId="{5558C378-852F-40F1-BA33-17CEF38363CC}" srcOrd="1" destOrd="0" parTransId="{37F5F6DF-57D9-45DF-8924-38A493AB2571}" sibTransId="{792110B4-91CA-4E1B-BEBF-863A371DD939}"/>
    <dgm:cxn modelId="{3F9D0B2B-A897-4635-A8DE-6D88A2769BDF}" type="presOf" srcId="{14CBB3DE-DCB3-4218-8C6F-E93F2017C555}" destId="{351F01FE-F519-4E1E-9D1D-FB102988D33A}" srcOrd="0" destOrd="0" presId="urn:microsoft.com/office/officeart/2005/8/layout/bProcess3"/>
    <dgm:cxn modelId="{FC2AEA2B-E7FD-4659-8A4D-1635A68AFCB8}" type="presOf" srcId="{8B2A25EE-4C99-4432-B8B8-BC1545017739}" destId="{01129222-E8B7-44E8-86D8-B550F5F296FF}" srcOrd="0" destOrd="0" presId="urn:microsoft.com/office/officeart/2005/8/layout/bProcess3"/>
    <dgm:cxn modelId="{84C15D36-A606-4F37-A2D0-1B4057C3517B}" type="presOf" srcId="{792110B4-91CA-4E1B-BEBF-863A371DD939}" destId="{81BE743B-4AFC-443A-A045-D960BA7E6311}" srcOrd="0" destOrd="0" presId="urn:microsoft.com/office/officeart/2005/8/layout/bProcess3"/>
    <dgm:cxn modelId="{375A2F37-1B67-4012-B038-446EB32716AF}" type="presOf" srcId="{0849E042-7894-4BFF-92DD-C24A1B259452}" destId="{16F9183A-7D1C-40EC-B60E-1ACC16769050}" srcOrd="0" destOrd="0" presId="urn:microsoft.com/office/officeart/2005/8/layout/bProcess3"/>
    <dgm:cxn modelId="{74C4533C-84F5-483F-A89D-79F0006CA186}" type="presOf" srcId="{6D598D2F-176C-4122-8B5B-E1EB14BA8753}" destId="{2964CC0C-A2F8-4A1C-A0E6-150C5C312E0D}" srcOrd="0" destOrd="0" presId="urn:microsoft.com/office/officeart/2005/8/layout/bProcess3"/>
    <dgm:cxn modelId="{B3ADA544-2FD9-4F4E-A171-C05553D44C41}" type="presOf" srcId="{D38CE086-F181-4CE1-BC5E-427F6DBABE66}" destId="{2A1DFD6C-8636-404F-AD16-E3533B6D4FF2}" srcOrd="0" destOrd="0" presId="urn:microsoft.com/office/officeart/2005/8/layout/bProcess3"/>
    <dgm:cxn modelId="{B4F3DC77-3B9D-4CA8-8997-06BDCC5D4F05}" type="presOf" srcId="{D38CE086-F181-4CE1-BC5E-427F6DBABE66}" destId="{F8589B9F-C9AE-4B6D-B60E-B7B0EF852676}" srcOrd="1" destOrd="0" presId="urn:microsoft.com/office/officeart/2005/8/layout/bProcess3"/>
    <dgm:cxn modelId="{D65BB37C-6421-4ABB-AABF-34E2E6A93C7E}" srcId="{14CBB3DE-DCB3-4218-8C6F-E93F2017C555}" destId="{24E34643-C35F-47FA-A4EB-D4240372A059}" srcOrd="2" destOrd="0" parTransId="{65653874-7B3C-442A-A101-C39225589CFF}" sibTransId="{FFD98B1A-3BD9-47DB-97B6-B07625474111}"/>
    <dgm:cxn modelId="{C55CEA91-2168-432E-8A9E-81D9DD7B9C1D}" type="presOf" srcId="{FFD98B1A-3BD9-47DB-97B6-B07625474111}" destId="{67BCC120-6F04-4401-99BE-25B7ACE46AF8}" srcOrd="1" destOrd="0" presId="urn:microsoft.com/office/officeart/2005/8/layout/bProcess3"/>
    <dgm:cxn modelId="{ED80CF93-DE52-4A4D-8F32-28C9B1B88FDA}" type="presOf" srcId="{FFD98B1A-3BD9-47DB-97B6-B07625474111}" destId="{816E516B-0287-4520-993B-D57049C02E9D}" srcOrd="0" destOrd="0" presId="urn:microsoft.com/office/officeart/2005/8/layout/bProcess3"/>
    <dgm:cxn modelId="{8B4AB9AB-CCB7-4CF9-9C15-62B98CBC808A}" srcId="{14CBB3DE-DCB3-4218-8C6F-E93F2017C555}" destId="{8B2A25EE-4C99-4432-B8B8-BC1545017739}" srcOrd="4" destOrd="0" parTransId="{B6F38D1B-CBAE-443C-8EEA-3D8096D20EF3}" sibTransId="{6F52C6F7-B462-4C86-B7F0-1AA728BBBCD0}"/>
    <dgm:cxn modelId="{F1CC56E8-8966-4356-8A53-3B7DFB67ADD3}" srcId="{14CBB3DE-DCB3-4218-8C6F-E93F2017C555}" destId="{6D598D2F-176C-4122-8B5B-E1EB14BA8753}" srcOrd="0" destOrd="0" parTransId="{663EA314-6FE5-460D-BD97-F1FA9F07CC7C}" sibTransId="{2FA432D9-FA42-4D71-AB85-C8DE5ED720D7}"/>
    <dgm:cxn modelId="{64B242EB-4183-4F26-B15D-976E2D5CCD40}" type="presOf" srcId="{5558C378-852F-40F1-BA33-17CEF38363CC}" destId="{8CD1A6BB-9D86-404F-84A8-586B9414B14D}" srcOrd="0" destOrd="0" presId="urn:microsoft.com/office/officeart/2005/8/layout/bProcess3"/>
    <dgm:cxn modelId="{B3600C24-84B3-40E8-8401-BF674840640D}" type="presParOf" srcId="{351F01FE-F519-4E1E-9D1D-FB102988D33A}" destId="{2964CC0C-A2F8-4A1C-A0E6-150C5C312E0D}" srcOrd="0" destOrd="0" presId="urn:microsoft.com/office/officeart/2005/8/layout/bProcess3"/>
    <dgm:cxn modelId="{15D74F91-DCC9-4DCB-8426-EC74212E2D85}" type="presParOf" srcId="{351F01FE-F519-4E1E-9D1D-FB102988D33A}" destId="{25129906-3FBF-48D6-99E1-9C36FF6CBD72}" srcOrd="1" destOrd="0" presId="urn:microsoft.com/office/officeart/2005/8/layout/bProcess3"/>
    <dgm:cxn modelId="{727867BD-600F-446B-8E76-192BBBF53A14}" type="presParOf" srcId="{25129906-3FBF-48D6-99E1-9C36FF6CBD72}" destId="{6850474E-9DAF-4DD8-90E2-9CA151BA23F3}" srcOrd="0" destOrd="0" presId="urn:microsoft.com/office/officeart/2005/8/layout/bProcess3"/>
    <dgm:cxn modelId="{FF59EF6B-D1C9-4F09-A529-722054EB9ED1}" type="presParOf" srcId="{351F01FE-F519-4E1E-9D1D-FB102988D33A}" destId="{8CD1A6BB-9D86-404F-84A8-586B9414B14D}" srcOrd="2" destOrd="0" presId="urn:microsoft.com/office/officeart/2005/8/layout/bProcess3"/>
    <dgm:cxn modelId="{94C007F8-49A8-40AC-8205-FAC9ACCBC699}" type="presParOf" srcId="{351F01FE-F519-4E1E-9D1D-FB102988D33A}" destId="{81BE743B-4AFC-443A-A045-D960BA7E6311}" srcOrd="3" destOrd="0" presId="urn:microsoft.com/office/officeart/2005/8/layout/bProcess3"/>
    <dgm:cxn modelId="{984E2DA3-DA95-4C98-AC3C-8155DE1C1F75}" type="presParOf" srcId="{81BE743B-4AFC-443A-A045-D960BA7E6311}" destId="{DB694C31-75D0-474C-9508-0CE5C8AF127C}" srcOrd="0" destOrd="0" presId="urn:microsoft.com/office/officeart/2005/8/layout/bProcess3"/>
    <dgm:cxn modelId="{F2F39D0B-D855-44DE-8A6F-62696BBE52EF}" type="presParOf" srcId="{351F01FE-F519-4E1E-9D1D-FB102988D33A}" destId="{8CE616E6-1B65-4FF1-A0BC-3739D684CFAD}" srcOrd="4" destOrd="0" presId="urn:microsoft.com/office/officeart/2005/8/layout/bProcess3"/>
    <dgm:cxn modelId="{8D7265DD-03E4-4B4D-B330-37A6132AC65F}" type="presParOf" srcId="{351F01FE-F519-4E1E-9D1D-FB102988D33A}" destId="{816E516B-0287-4520-993B-D57049C02E9D}" srcOrd="5" destOrd="0" presId="urn:microsoft.com/office/officeart/2005/8/layout/bProcess3"/>
    <dgm:cxn modelId="{4FCA3530-0F9F-4B67-89B8-1302CF990975}" type="presParOf" srcId="{816E516B-0287-4520-993B-D57049C02E9D}" destId="{67BCC120-6F04-4401-99BE-25B7ACE46AF8}" srcOrd="0" destOrd="0" presId="urn:microsoft.com/office/officeart/2005/8/layout/bProcess3"/>
    <dgm:cxn modelId="{B11DF6C8-67B0-41DC-AD7B-AFD9BACE8906}" type="presParOf" srcId="{351F01FE-F519-4E1E-9D1D-FB102988D33A}" destId="{16F9183A-7D1C-40EC-B60E-1ACC16769050}" srcOrd="6" destOrd="0" presId="urn:microsoft.com/office/officeart/2005/8/layout/bProcess3"/>
    <dgm:cxn modelId="{509DAEC8-3675-4805-92B6-91B939F945CA}" type="presParOf" srcId="{351F01FE-F519-4E1E-9D1D-FB102988D33A}" destId="{2A1DFD6C-8636-404F-AD16-E3533B6D4FF2}" srcOrd="7" destOrd="0" presId="urn:microsoft.com/office/officeart/2005/8/layout/bProcess3"/>
    <dgm:cxn modelId="{D09DCC79-1E05-4AB1-A684-8A2BF11DB4FD}" type="presParOf" srcId="{2A1DFD6C-8636-404F-AD16-E3533B6D4FF2}" destId="{F8589B9F-C9AE-4B6D-B60E-B7B0EF852676}" srcOrd="0" destOrd="0" presId="urn:microsoft.com/office/officeart/2005/8/layout/bProcess3"/>
    <dgm:cxn modelId="{4BC83299-C58F-4F0E-B12F-FFDEA8D218D9}" type="presParOf" srcId="{351F01FE-F519-4E1E-9D1D-FB102988D33A}" destId="{01129222-E8B7-44E8-86D8-B550F5F296F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F727B191-4A0E-4FE8-86C6-8BBC7E7EC278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8423D1A-2754-4C59-9DC4-84D123B4E382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PT"/>
            <a:t>Ecrã Internamento</a:t>
          </a:r>
        </a:p>
      </dgm:t>
    </dgm:pt>
    <dgm:pt modelId="{40533CC2-6505-44B1-AAB9-B4AE74199575}" type="parTrans" cxnId="{5955A805-84CC-4597-B478-7E7A6A168CF9}">
      <dgm:prSet/>
      <dgm:spPr/>
      <dgm:t>
        <a:bodyPr/>
        <a:lstStyle/>
        <a:p>
          <a:endParaRPr lang="pt-PT"/>
        </a:p>
      </dgm:t>
    </dgm:pt>
    <dgm:pt modelId="{3EA25CAA-965C-416A-81BD-05D1C6BA23FF}" type="sibTrans" cxnId="{5955A805-84CC-4597-B478-7E7A6A168CF9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pt-PT"/>
        </a:p>
      </dgm:t>
    </dgm:pt>
    <dgm:pt modelId="{EEA29515-E8B9-4A4F-A07C-84492788EB42}">
      <dgm:prSet phldrT="[Text]"/>
      <dgm:spPr>
        <a:solidFill>
          <a:schemeClr val="accent2"/>
        </a:solidFill>
      </dgm:spPr>
      <dgm:t>
        <a:bodyPr/>
        <a:lstStyle/>
        <a:p>
          <a:r>
            <a:rPr lang="pt-PT"/>
            <a:t>Identificar utente</a:t>
          </a:r>
        </a:p>
      </dgm:t>
    </dgm:pt>
    <dgm:pt modelId="{994FD0A4-6E55-46E7-907E-70EBF0DF4287}" type="parTrans" cxnId="{9390FA03-22A1-4472-8E34-CE9EB95B8ED2}">
      <dgm:prSet/>
      <dgm:spPr/>
      <dgm:t>
        <a:bodyPr/>
        <a:lstStyle/>
        <a:p>
          <a:endParaRPr lang="pt-PT"/>
        </a:p>
      </dgm:t>
    </dgm:pt>
    <dgm:pt modelId="{E2F1C8F9-36AA-43FE-8377-F1EF0FA8BB0A}" type="sibTrans" cxnId="{9390FA03-22A1-4472-8E34-CE9EB95B8ED2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PT"/>
        </a:p>
      </dgm:t>
    </dgm:pt>
    <dgm:pt modelId="{E712F7D8-66F2-4B0D-A355-C439CAA923A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/>
            <a:t>Decorrentes</a:t>
          </a:r>
        </a:p>
      </dgm:t>
    </dgm:pt>
    <dgm:pt modelId="{1322775B-BA82-4F2A-B829-3407E873317F}" type="parTrans" cxnId="{CD619C78-23D2-4350-8C9F-458DA4E547B9}">
      <dgm:prSet/>
      <dgm:spPr/>
      <dgm:t>
        <a:bodyPr/>
        <a:lstStyle/>
        <a:p>
          <a:endParaRPr lang="pt-PT"/>
        </a:p>
      </dgm:t>
    </dgm:pt>
    <dgm:pt modelId="{5AD80095-F9E4-41A1-A3C8-410212D58C9C}" type="sibTrans" cxnId="{CD619C78-23D2-4350-8C9F-458DA4E547B9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PT"/>
        </a:p>
      </dgm:t>
    </dgm:pt>
    <dgm:pt modelId="{6BBBBB3A-7A4F-492F-A409-FBD8B2B75ADA}">
      <dgm:prSet phldrT="[Text]"/>
      <dgm:spPr>
        <a:solidFill>
          <a:srgbClr val="FF0000"/>
        </a:solidFill>
      </dgm:spPr>
      <dgm:t>
        <a:bodyPr/>
        <a:lstStyle/>
        <a:p>
          <a:r>
            <a:rPr lang="pt-PT"/>
            <a:t>Administrativa</a:t>
          </a:r>
        </a:p>
      </dgm:t>
    </dgm:pt>
    <dgm:pt modelId="{CD13649A-9623-48EB-ADB7-51C596E30F3C}" type="parTrans" cxnId="{BCA3F96B-E20E-4336-80B1-9FA5AAE2496D}">
      <dgm:prSet/>
      <dgm:spPr/>
      <dgm:t>
        <a:bodyPr/>
        <a:lstStyle/>
        <a:p>
          <a:endParaRPr lang="pt-PT"/>
        </a:p>
      </dgm:t>
    </dgm:pt>
    <dgm:pt modelId="{DB6C359B-E2CD-4575-9BEF-7863B7EFA710}" type="sibTrans" cxnId="{BCA3F96B-E20E-4336-80B1-9FA5AAE2496D}">
      <dgm:prSet/>
      <dgm:spPr>
        <a:ln>
          <a:solidFill>
            <a:srgbClr val="FF0000"/>
          </a:solidFill>
        </a:ln>
      </dgm:spPr>
      <dgm:t>
        <a:bodyPr/>
        <a:lstStyle/>
        <a:p>
          <a:endParaRPr lang="pt-PT"/>
        </a:p>
      </dgm:t>
    </dgm:pt>
    <dgm:pt modelId="{BD51E93D-17FF-46CE-A4F0-C481FF3A99A9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pt-PT"/>
            <a:t>Correções/Anulações</a:t>
          </a:r>
        </a:p>
      </dgm:t>
    </dgm:pt>
    <dgm:pt modelId="{093EA8D6-16D6-4571-BDCA-D209A4354520}" type="parTrans" cxnId="{97E89609-66FB-4FF8-91FE-8913C7EE5F51}">
      <dgm:prSet/>
      <dgm:spPr/>
      <dgm:t>
        <a:bodyPr/>
        <a:lstStyle/>
        <a:p>
          <a:endParaRPr lang="pt-PT"/>
        </a:p>
      </dgm:t>
    </dgm:pt>
    <dgm:pt modelId="{0FA00CA8-CD79-48AD-855B-B231F6094F70}" type="sibTrans" cxnId="{97E89609-66FB-4FF8-91FE-8913C7EE5F51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pt-PT"/>
        </a:p>
      </dgm:t>
    </dgm:pt>
    <dgm:pt modelId="{FCBA528D-6470-422F-A81A-C7CA255C3F23}">
      <dgm:prSet phldrT="[Text]"/>
      <dgm:spPr>
        <a:solidFill>
          <a:schemeClr val="accent6"/>
        </a:solidFill>
      </dgm:spPr>
      <dgm:t>
        <a:bodyPr/>
        <a:lstStyle/>
        <a:p>
          <a:r>
            <a:rPr lang="pt-PT"/>
            <a:t>Transferências</a:t>
          </a:r>
        </a:p>
      </dgm:t>
    </dgm:pt>
    <dgm:pt modelId="{18941921-44B3-4AE3-A55E-B424572F9AC0}" type="parTrans" cxnId="{D91A477E-A853-438B-82F0-DE65753B7A04}">
      <dgm:prSet/>
      <dgm:spPr/>
      <dgm:t>
        <a:bodyPr/>
        <a:lstStyle/>
        <a:p>
          <a:endParaRPr lang="pt-PT"/>
        </a:p>
      </dgm:t>
    </dgm:pt>
    <dgm:pt modelId="{FC284985-968D-4251-86CD-CA21DB7917BA}" type="sibTrans" cxnId="{D91A477E-A853-438B-82F0-DE65753B7A04}">
      <dgm:prSet/>
      <dgm:spPr/>
      <dgm:t>
        <a:bodyPr/>
        <a:lstStyle/>
        <a:p>
          <a:endParaRPr lang="pt-PT"/>
        </a:p>
      </dgm:t>
    </dgm:pt>
    <dgm:pt modelId="{A3824735-0A1B-44AF-A90E-2F4465EDE949}" type="pres">
      <dgm:prSet presAssocID="{F727B191-4A0E-4FE8-86C6-8BBC7E7EC278}" presName="Name0" presStyleCnt="0">
        <dgm:presLayoutVars>
          <dgm:dir/>
          <dgm:resizeHandles val="exact"/>
        </dgm:presLayoutVars>
      </dgm:prSet>
      <dgm:spPr/>
    </dgm:pt>
    <dgm:pt modelId="{B64DC576-A3A9-4F3E-B830-8AF820194D5C}" type="pres">
      <dgm:prSet presAssocID="{08423D1A-2754-4C59-9DC4-84D123B4E382}" presName="node" presStyleLbl="node1" presStyleIdx="0" presStyleCnt="6">
        <dgm:presLayoutVars>
          <dgm:bulletEnabled val="1"/>
        </dgm:presLayoutVars>
      </dgm:prSet>
      <dgm:spPr/>
    </dgm:pt>
    <dgm:pt modelId="{C5FC5D39-70D9-46FF-8FD2-EDEEC951F263}" type="pres">
      <dgm:prSet presAssocID="{3EA25CAA-965C-416A-81BD-05D1C6BA23FF}" presName="sibTrans" presStyleLbl="sibTrans1D1" presStyleIdx="0" presStyleCnt="5"/>
      <dgm:spPr/>
    </dgm:pt>
    <dgm:pt modelId="{7AEF557C-A93A-4AC3-8AD2-45B95971A935}" type="pres">
      <dgm:prSet presAssocID="{3EA25CAA-965C-416A-81BD-05D1C6BA23FF}" presName="connectorText" presStyleLbl="sibTrans1D1" presStyleIdx="0" presStyleCnt="5"/>
      <dgm:spPr/>
    </dgm:pt>
    <dgm:pt modelId="{54EF0774-B133-48DA-A442-B7C90405910E}" type="pres">
      <dgm:prSet presAssocID="{EEA29515-E8B9-4A4F-A07C-84492788EB42}" presName="node" presStyleLbl="node1" presStyleIdx="1" presStyleCnt="6">
        <dgm:presLayoutVars>
          <dgm:bulletEnabled val="1"/>
        </dgm:presLayoutVars>
      </dgm:prSet>
      <dgm:spPr/>
    </dgm:pt>
    <dgm:pt modelId="{738840E3-D518-4F3E-911C-87A02B114750}" type="pres">
      <dgm:prSet presAssocID="{E2F1C8F9-36AA-43FE-8377-F1EF0FA8BB0A}" presName="sibTrans" presStyleLbl="sibTrans1D1" presStyleIdx="1" presStyleCnt="5"/>
      <dgm:spPr/>
    </dgm:pt>
    <dgm:pt modelId="{0D950537-7E8F-48F6-934F-4DFEA57BF679}" type="pres">
      <dgm:prSet presAssocID="{E2F1C8F9-36AA-43FE-8377-F1EF0FA8BB0A}" presName="connectorText" presStyleLbl="sibTrans1D1" presStyleIdx="1" presStyleCnt="5"/>
      <dgm:spPr/>
    </dgm:pt>
    <dgm:pt modelId="{F8FD1CEE-C043-4AAF-A75E-C6C478D926D3}" type="pres">
      <dgm:prSet presAssocID="{E712F7D8-66F2-4B0D-A355-C439CAA923AF}" presName="node" presStyleLbl="node1" presStyleIdx="2" presStyleCnt="6">
        <dgm:presLayoutVars>
          <dgm:bulletEnabled val="1"/>
        </dgm:presLayoutVars>
      </dgm:prSet>
      <dgm:spPr/>
    </dgm:pt>
    <dgm:pt modelId="{C0019F5E-D71C-4A0A-B166-0422C63F0E82}" type="pres">
      <dgm:prSet presAssocID="{5AD80095-F9E4-41A1-A3C8-410212D58C9C}" presName="sibTrans" presStyleLbl="sibTrans1D1" presStyleIdx="2" presStyleCnt="5"/>
      <dgm:spPr/>
    </dgm:pt>
    <dgm:pt modelId="{07956486-BD3A-4A8E-A492-33AD9BBAD5AF}" type="pres">
      <dgm:prSet presAssocID="{5AD80095-F9E4-41A1-A3C8-410212D58C9C}" presName="connectorText" presStyleLbl="sibTrans1D1" presStyleIdx="2" presStyleCnt="5"/>
      <dgm:spPr/>
    </dgm:pt>
    <dgm:pt modelId="{F6B7BDF6-4645-4658-BB86-EE6993D3B1C7}" type="pres">
      <dgm:prSet presAssocID="{6BBBBB3A-7A4F-492F-A409-FBD8B2B75ADA}" presName="node" presStyleLbl="node1" presStyleIdx="3" presStyleCnt="6">
        <dgm:presLayoutVars>
          <dgm:bulletEnabled val="1"/>
        </dgm:presLayoutVars>
      </dgm:prSet>
      <dgm:spPr/>
    </dgm:pt>
    <dgm:pt modelId="{4CA31227-92A7-4138-8DA9-36FD2268893D}" type="pres">
      <dgm:prSet presAssocID="{DB6C359B-E2CD-4575-9BEF-7863B7EFA710}" presName="sibTrans" presStyleLbl="sibTrans1D1" presStyleIdx="3" presStyleCnt="5"/>
      <dgm:spPr/>
    </dgm:pt>
    <dgm:pt modelId="{E69E4D77-D979-4C3C-9BED-094197E21146}" type="pres">
      <dgm:prSet presAssocID="{DB6C359B-E2CD-4575-9BEF-7863B7EFA710}" presName="connectorText" presStyleLbl="sibTrans1D1" presStyleIdx="3" presStyleCnt="5"/>
      <dgm:spPr/>
    </dgm:pt>
    <dgm:pt modelId="{9F2694B3-81E6-443C-B2F9-F8126CFF5ADA}" type="pres">
      <dgm:prSet presAssocID="{BD51E93D-17FF-46CE-A4F0-C481FF3A99A9}" presName="node" presStyleLbl="node1" presStyleIdx="4" presStyleCnt="6">
        <dgm:presLayoutVars>
          <dgm:bulletEnabled val="1"/>
        </dgm:presLayoutVars>
      </dgm:prSet>
      <dgm:spPr/>
    </dgm:pt>
    <dgm:pt modelId="{2CAF57F9-5826-48AD-91FC-55EB199EE9B3}" type="pres">
      <dgm:prSet presAssocID="{0FA00CA8-CD79-48AD-855B-B231F6094F70}" presName="sibTrans" presStyleLbl="sibTrans1D1" presStyleIdx="4" presStyleCnt="5"/>
      <dgm:spPr/>
    </dgm:pt>
    <dgm:pt modelId="{DF301953-5766-40D4-80CB-0B9B7CFE35A9}" type="pres">
      <dgm:prSet presAssocID="{0FA00CA8-CD79-48AD-855B-B231F6094F70}" presName="connectorText" presStyleLbl="sibTrans1D1" presStyleIdx="4" presStyleCnt="5"/>
      <dgm:spPr/>
    </dgm:pt>
    <dgm:pt modelId="{ACA09097-B2EE-43A6-B1AC-ACE87EA8B96A}" type="pres">
      <dgm:prSet presAssocID="{FCBA528D-6470-422F-A81A-C7CA255C3F23}" presName="node" presStyleLbl="node1" presStyleIdx="5" presStyleCnt="6">
        <dgm:presLayoutVars>
          <dgm:bulletEnabled val="1"/>
        </dgm:presLayoutVars>
      </dgm:prSet>
      <dgm:spPr/>
    </dgm:pt>
  </dgm:ptLst>
  <dgm:cxnLst>
    <dgm:cxn modelId="{9390FA03-22A1-4472-8E34-CE9EB95B8ED2}" srcId="{F727B191-4A0E-4FE8-86C6-8BBC7E7EC278}" destId="{EEA29515-E8B9-4A4F-A07C-84492788EB42}" srcOrd="1" destOrd="0" parTransId="{994FD0A4-6E55-46E7-907E-70EBF0DF4287}" sibTransId="{E2F1C8F9-36AA-43FE-8377-F1EF0FA8BB0A}"/>
    <dgm:cxn modelId="{5955A805-84CC-4597-B478-7E7A6A168CF9}" srcId="{F727B191-4A0E-4FE8-86C6-8BBC7E7EC278}" destId="{08423D1A-2754-4C59-9DC4-84D123B4E382}" srcOrd="0" destOrd="0" parTransId="{40533CC2-6505-44B1-AAB9-B4AE74199575}" sibTransId="{3EA25CAA-965C-416A-81BD-05D1C6BA23FF}"/>
    <dgm:cxn modelId="{D69A0907-7054-4ABF-BF05-9985152DDE09}" type="presOf" srcId="{E2F1C8F9-36AA-43FE-8377-F1EF0FA8BB0A}" destId="{738840E3-D518-4F3E-911C-87A02B114750}" srcOrd="0" destOrd="0" presId="urn:microsoft.com/office/officeart/2005/8/layout/bProcess3"/>
    <dgm:cxn modelId="{97E89609-66FB-4FF8-91FE-8913C7EE5F51}" srcId="{F727B191-4A0E-4FE8-86C6-8BBC7E7EC278}" destId="{BD51E93D-17FF-46CE-A4F0-C481FF3A99A9}" srcOrd="4" destOrd="0" parTransId="{093EA8D6-16D6-4571-BDCA-D209A4354520}" sibTransId="{0FA00CA8-CD79-48AD-855B-B231F6094F70}"/>
    <dgm:cxn modelId="{055B1029-601C-4714-BF5C-F8C88771E031}" type="presOf" srcId="{BD51E93D-17FF-46CE-A4F0-C481FF3A99A9}" destId="{9F2694B3-81E6-443C-B2F9-F8126CFF5ADA}" srcOrd="0" destOrd="0" presId="urn:microsoft.com/office/officeart/2005/8/layout/bProcess3"/>
    <dgm:cxn modelId="{3F32D331-5CA8-4B92-BA03-C3D86CE8A45A}" type="presOf" srcId="{FCBA528D-6470-422F-A81A-C7CA255C3F23}" destId="{ACA09097-B2EE-43A6-B1AC-ACE87EA8B96A}" srcOrd="0" destOrd="0" presId="urn:microsoft.com/office/officeart/2005/8/layout/bProcess3"/>
    <dgm:cxn modelId="{36361B5E-B5C3-4056-8614-781A924F2773}" type="presOf" srcId="{6BBBBB3A-7A4F-492F-A409-FBD8B2B75ADA}" destId="{F6B7BDF6-4645-4658-BB86-EE6993D3B1C7}" srcOrd="0" destOrd="0" presId="urn:microsoft.com/office/officeart/2005/8/layout/bProcess3"/>
    <dgm:cxn modelId="{AF4EF163-55C0-432F-8595-2A03EBE251B2}" type="presOf" srcId="{DB6C359B-E2CD-4575-9BEF-7863B7EFA710}" destId="{4CA31227-92A7-4138-8DA9-36FD2268893D}" srcOrd="0" destOrd="0" presId="urn:microsoft.com/office/officeart/2005/8/layout/bProcess3"/>
    <dgm:cxn modelId="{BCA3F96B-E20E-4336-80B1-9FA5AAE2496D}" srcId="{F727B191-4A0E-4FE8-86C6-8BBC7E7EC278}" destId="{6BBBBB3A-7A4F-492F-A409-FBD8B2B75ADA}" srcOrd="3" destOrd="0" parTransId="{CD13649A-9623-48EB-ADB7-51C596E30F3C}" sibTransId="{DB6C359B-E2CD-4575-9BEF-7863B7EFA710}"/>
    <dgm:cxn modelId="{A0F5864C-E42B-49E2-9F18-0FB6CA289A3B}" type="presOf" srcId="{E2F1C8F9-36AA-43FE-8377-F1EF0FA8BB0A}" destId="{0D950537-7E8F-48F6-934F-4DFEA57BF679}" srcOrd="1" destOrd="0" presId="urn:microsoft.com/office/officeart/2005/8/layout/bProcess3"/>
    <dgm:cxn modelId="{E088E371-7702-48D1-83A6-C13B01D03D21}" type="presOf" srcId="{08423D1A-2754-4C59-9DC4-84D123B4E382}" destId="{B64DC576-A3A9-4F3E-B830-8AF820194D5C}" srcOrd="0" destOrd="0" presId="urn:microsoft.com/office/officeart/2005/8/layout/bProcess3"/>
    <dgm:cxn modelId="{42671C76-6040-4856-A027-DA6B023A0C1D}" type="presOf" srcId="{0FA00CA8-CD79-48AD-855B-B231F6094F70}" destId="{DF301953-5766-40D4-80CB-0B9B7CFE35A9}" srcOrd="1" destOrd="0" presId="urn:microsoft.com/office/officeart/2005/8/layout/bProcess3"/>
    <dgm:cxn modelId="{CD619C78-23D2-4350-8C9F-458DA4E547B9}" srcId="{F727B191-4A0E-4FE8-86C6-8BBC7E7EC278}" destId="{E712F7D8-66F2-4B0D-A355-C439CAA923AF}" srcOrd="2" destOrd="0" parTransId="{1322775B-BA82-4F2A-B829-3407E873317F}" sibTransId="{5AD80095-F9E4-41A1-A3C8-410212D58C9C}"/>
    <dgm:cxn modelId="{D44E4B7D-0F37-414D-8E47-74083C8EB152}" type="presOf" srcId="{F727B191-4A0E-4FE8-86C6-8BBC7E7EC278}" destId="{A3824735-0A1B-44AF-A90E-2F4465EDE949}" srcOrd="0" destOrd="0" presId="urn:microsoft.com/office/officeart/2005/8/layout/bProcess3"/>
    <dgm:cxn modelId="{D91A477E-A853-438B-82F0-DE65753B7A04}" srcId="{F727B191-4A0E-4FE8-86C6-8BBC7E7EC278}" destId="{FCBA528D-6470-422F-A81A-C7CA255C3F23}" srcOrd="5" destOrd="0" parTransId="{18941921-44B3-4AE3-A55E-B424572F9AC0}" sibTransId="{FC284985-968D-4251-86CD-CA21DB7917BA}"/>
    <dgm:cxn modelId="{31406A81-4477-412F-A89C-EA9ED4A5149F}" type="presOf" srcId="{EEA29515-E8B9-4A4F-A07C-84492788EB42}" destId="{54EF0774-B133-48DA-A442-B7C90405910E}" srcOrd="0" destOrd="0" presId="urn:microsoft.com/office/officeart/2005/8/layout/bProcess3"/>
    <dgm:cxn modelId="{CA1EE894-552C-47CF-B089-059914ED9A1D}" type="presOf" srcId="{3EA25CAA-965C-416A-81BD-05D1C6BA23FF}" destId="{7AEF557C-A93A-4AC3-8AD2-45B95971A935}" srcOrd="1" destOrd="0" presId="urn:microsoft.com/office/officeart/2005/8/layout/bProcess3"/>
    <dgm:cxn modelId="{D84C67B0-5351-494F-B8C6-D11CF4BCA5EA}" type="presOf" srcId="{3EA25CAA-965C-416A-81BD-05D1C6BA23FF}" destId="{C5FC5D39-70D9-46FF-8FD2-EDEEC951F263}" srcOrd="0" destOrd="0" presId="urn:microsoft.com/office/officeart/2005/8/layout/bProcess3"/>
    <dgm:cxn modelId="{36E554D2-EB43-46BD-A631-52A57837BF61}" type="presOf" srcId="{5AD80095-F9E4-41A1-A3C8-410212D58C9C}" destId="{C0019F5E-D71C-4A0A-B166-0422C63F0E82}" srcOrd="0" destOrd="0" presId="urn:microsoft.com/office/officeart/2005/8/layout/bProcess3"/>
    <dgm:cxn modelId="{226A54D4-FF32-4323-9A9F-BBDEF178270D}" type="presOf" srcId="{5AD80095-F9E4-41A1-A3C8-410212D58C9C}" destId="{07956486-BD3A-4A8E-A492-33AD9BBAD5AF}" srcOrd="1" destOrd="0" presId="urn:microsoft.com/office/officeart/2005/8/layout/bProcess3"/>
    <dgm:cxn modelId="{1CEEAAD9-3202-42DB-8606-82C2400626C4}" type="presOf" srcId="{0FA00CA8-CD79-48AD-855B-B231F6094F70}" destId="{2CAF57F9-5826-48AD-91FC-55EB199EE9B3}" srcOrd="0" destOrd="0" presId="urn:microsoft.com/office/officeart/2005/8/layout/bProcess3"/>
    <dgm:cxn modelId="{0A2FD5F3-391C-4BB1-BDF2-EF41B26FE1CE}" type="presOf" srcId="{E712F7D8-66F2-4B0D-A355-C439CAA923AF}" destId="{F8FD1CEE-C043-4AAF-A75E-C6C478D926D3}" srcOrd="0" destOrd="0" presId="urn:microsoft.com/office/officeart/2005/8/layout/bProcess3"/>
    <dgm:cxn modelId="{9C15FFF6-9AF8-4C7B-BC4D-F25F73548FD9}" type="presOf" srcId="{DB6C359B-E2CD-4575-9BEF-7863B7EFA710}" destId="{E69E4D77-D979-4C3C-9BED-094197E21146}" srcOrd="1" destOrd="0" presId="urn:microsoft.com/office/officeart/2005/8/layout/bProcess3"/>
    <dgm:cxn modelId="{590ED1AA-DF00-415B-8542-5B460F2BBF2B}" type="presParOf" srcId="{A3824735-0A1B-44AF-A90E-2F4465EDE949}" destId="{B64DC576-A3A9-4F3E-B830-8AF820194D5C}" srcOrd="0" destOrd="0" presId="urn:microsoft.com/office/officeart/2005/8/layout/bProcess3"/>
    <dgm:cxn modelId="{3014445D-C28B-418D-B186-357084C12B8F}" type="presParOf" srcId="{A3824735-0A1B-44AF-A90E-2F4465EDE949}" destId="{C5FC5D39-70D9-46FF-8FD2-EDEEC951F263}" srcOrd="1" destOrd="0" presId="urn:microsoft.com/office/officeart/2005/8/layout/bProcess3"/>
    <dgm:cxn modelId="{FBE5951F-CACD-40D0-BDA7-9A82609B67E2}" type="presParOf" srcId="{C5FC5D39-70D9-46FF-8FD2-EDEEC951F263}" destId="{7AEF557C-A93A-4AC3-8AD2-45B95971A935}" srcOrd="0" destOrd="0" presId="urn:microsoft.com/office/officeart/2005/8/layout/bProcess3"/>
    <dgm:cxn modelId="{2F0B71D5-B948-4C6C-9A3E-3EEEF2F067B2}" type="presParOf" srcId="{A3824735-0A1B-44AF-A90E-2F4465EDE949}" destId="{54EF0774-B133-48DA-A442-B7C90405910E}" srcOrd="2" destOrd="0" presId="urn:microsoft.com/office/officeart/2005/8/layout/bProcess3"/>
    <dgm:cxn modelId="{C010DE2B-0977-4EDE-A8F0-852D057396C6}" type="presParOf" srcId="{A3824735-0A1B-44AF-A90E-2F4465EDE949}" destId="{738840E3-D518-4F3E-911C-87A02B114750}" srcOrd="3" destOrd="0" presId="urn:microsoft.com/office/officeart/2005/8/layout/bProcess3"/>
    <dgm:cxn modelId="{C7C5B83C-22FB-4467-BCEC-159E3FB8FDEF}" type="presParOf" srcId="{738840E3-D518-4F3E-911C-87A02B114750}" destId="{0D950537-7E8F-48F6-934F-4DFEA57BF679}" srcOrd="0" destOrd="0" presId="urn:microsoft.com/office/officeart/2005/8/layout/bProcess3"/>
    <dgm:cxn modelId="{B586F6FD-F1F4-48D4-8AE7-D57372FD3E7F}" type="presParOf" srcId="{A3824735-0A1B-44AF-A90E-2F4465EDE949}" destId="{F8FD1CEE-C043-4AAF-A75E-C6C478D926D3}" srcOrd="4" destOrd="0" presId="urn:microsoft.com/office/officeart/2005/8/layout/bProcess3"/>
    <dgm:cxn modelId="{2C1A96A4-A70E-406B-90D4-A113B25D57BA}" type="presParOf" srcId="{A3824735-0A1B-44AF-A90E-2F4465EDE949}" destId="{C0019F5E-D71C-4A0A-B166-0422C63F0E82}" srcOrd="5" destOrd="0" presId="urn:microsoft.com/office/officeart/2005/8/layout/bProcess3"/>
    <dgm:cxn modelId="{C80E60C1-6B81-4B53-8D3A-51FD3A721A75}" type="presParOf" srcId="{C0019F5E-D71C-4A0A-B166-0422C63F0E82}" destId="{07956486-BD3A-4A8E-A492-33AD9BBAD5AF}" srcOrd="0" destOrd="0" presId="urn:microsoft.com/office/officeart/2005/8/layout/bProcess3"/>
    <dgm:cxn modelId="{564D797F-E206-46A0-86A5-B99762019FB6}" type="presParOf" srcId="{A3824735-0A1B-44AF-A90E-2F4465EDE949}" destId="{F6B7BDF6-4645-4658-BB86-EE6993D3B1C7}" srcOrd="6" destOrd="0" presId="urn:microsoft.com/office/officeart/2005/8/layout/bProcess3"/>
    <dgm:cxn modelId="{7D95D2E5-D627-408E-878A-AC5DFBEF6991}" type="presParOf" srcId="{A3824735-0A1B-44AF-A90E-2F4465EDE949}" destId="{4CA31227-92A7-4138-8DA9-36FD2268893D}" srcOrd="7" destOrd="0" presId="urn:microsoft.com/office/officeart/2005/8/layout/bProcess3"/>
    <dgm:cxn modelId="{6A978CC6-8726-4BA6-A537-26D33EF0B63E}" type="presParOf" srcId="{4CA31227-92A7-4138-8DA9-36FD2268893D}" destId="{E69E4D77-D979-4C3C-9BED-094197E21146}" srcOrd="0" destOrd="0" presId="urn:microsoft.com/office/officeart/2005/8/layout/bProcess3"/>
    <dgm:cxn modelId="{D19930BD-3E26-4C25-A68E-3406A81A5C45}" type="presParOf" srcId="{A3824735-0A1B-44AF-A90E-2F4465EDE949}" destId="{9F2694B3-81E6-443C-B2F9-F8126CFF5ADA}" srcOrd="8" destOrd="0" presId="urn:microsoft.com/office/officeart/2005/8/layout/bProcess3"/>
    <dgm:cxn modelId="{69E567CC-6244-4AD2-B90D-E0C323387C61}" type="presParOf" srcId="{A3824735-0A1B-44AF-A90E-2F4465EDE949}" destId="{2CAF57F9-5826-48AD-91FC-55EB199EE9B3}" srcOrd="9" destOrd="0" presId="urn:microsoft.com/office/officeart/2005/8/layout/bProcess3"/>
    <dgm:cxn modelId="{FE2B7147-56D3-4124-9226-09CA7F0E6918}" type="presParOf" srcId="{2CAF57F9-5826-48AD-91FC-55EB199EE9B3}" destId="{DF301953-5766-40D4-80CB-0B9B7CFE35A9}" srcOrd="0" destOrd="0" presId="urn:microsoft.com/office/officeart/2005/8/layout/bProcess3"/>
    <dgm:cxn modelId="{0F445EE6-4E6D-476C-98B0-F8954606D2DF}" type="presParOf" srcId="{A3824735-0A1B-44AF-A90E-2F4465EDE949}" destId="{ACA09097-B2EE-43A6-B1AC-ACE87EA8B96A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F727B191-4A0E-4FE8-86C6-8BBC7E7EC278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8423D1A-2754-4C59-9DC4-84D123B4E382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PT"/>
            <a:t>Ecrã Internamento</a:t>
          </a:r>
        </a:p>
      </dgm:t>
    </dgm:pt>
    <dgm:pt modelId="{40533CC2-6505-44B1-AAB9-B4AE74199575}" type="parTrans" cxnId="{5955A805-84CC-4597-B478-7E7A6A168CF9}">
      <dgm:prSet/>
      <dgm:spPr/>
      <dgm:t>
        <a:bodyPr/>
        <a:lstStyle/>
        <a:p>
          <a:endParaRPr lang="pt-PT"/>
        </a:p>
      </dgm:t>
    </dgm:pt>
    <dgm:pt modelId="{3EA25CAA-965C-416A-81BD-05D1C6BA23FF}" type="sibTrans" cxnId="{5955A805-84CC-4597-B478-7E7A6A168CF9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pt-PT"/>
        </a:p>
      </dgm:t>
    </dgm:pt>
    <dgm:pt modelId="{EEA29515-E8B9-4A4F-A07C-84492788EB42}">
      <dgm:prSet phldrT="[Text]"/>
      <dgm:spPr>
        <a:solidFill>
          <a:schemeClr val="accent2"/>
        </a:solidFill>
      </dgm:spPr>
      <dgm:t>
        <a:bodyPr/>
        <a:lstStyle/>
        <a:p>
          <a:r>
            <a:rPr lang="pt-PT"/>
            <a:t>Identificar utente</a:t>
          </a:r>
        </a:p>
      </dgm:t>
    </dgm:pt>
    <dgm:pt modelId="{994FD0A4-6E55-46E7-907E-70EBF0DF4287}" type="parTrans" cxnId="{9390FA03-22A1-4472-8E34-CE9EB95B8ED2}">
      <dgm:prSet/>
      <dgm:spPr/>
      <dgm:t>
        <a:bodyPr/>
        <a:lstStyle/>
        <a:p>
          <a:endParaRPr lang="pt-PT"/>
        </a:p>
      </dgm:t>
    </dgm:pt>
    <dgm:pt modelId="{E2F1C8F9-36AA-43FE-8377-F1EF0FA8BB0A}" type="sibTrans" cxnId="{9390FA03-22A1-4472-8E34-CE9EB95B8ED2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PT"/>
        </a:p>
      </dgm:t>
    </dgm:pt>
    <dgm:pt modelId="{E712F7D8-66F2-4B0D-A355-C439CAA923A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/>
            <a:t>Decorrentes</a:t>
          </a:r>
        </a:p>
      </dgm:t>
    </dgm:pt>
    <dgm:pt modelId="{1322775B-BA82-4F2A-B829-3407E873317F}" type="parTrans" cxnId="{CD619C78-23D2-4350-8C9F-458DA4E547B9}">
      <dgm:prSet/>
      <dgm:spPr/>
      <dgm:t>
        <a:bodyPr/>
        <a:lstStyle/>
        <a:p>
          <a:endParaRPr lang="pt-PT"/>
        </a:p>
      </dgm:t>
    </dgm:pt>
    <dgm:pt modelId="{5AD80095-F9E4-41A1-A3C8-410212D58C9C}" type="sibTrans" cxnId="{CD619C78-23D2-4350-8C9F-458DA4E547B9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PT"/>
        </a:p>
      </dgm:t>
    </dgm:pt>
    <dgm:pt modelId="{6BBBBB3A-7A4F-492F-A409-FBD8B2B75ADA}">
      <dgm:prSet phldrT="[Text]"/>
      <dgm:spPr>
        <a:solidFill>
          <a:srgbClr val="FF0000"/>
        </a:solidFill>
      </dgm:spPr>
      <dgm:t>
        <a:bodyPr/>
        <a:lstStyle/>
        <a:p>
          <a:r>
            <a:rPr lang="pt-PT"/>
            <a:t>Administrativa</a:t>
          </a:r>
        </a:p>
      </dgm:t>
    </dgm:pt>
    <dgm:pt modelId="{CD13649A-9623-48EB-ADB7-51C596E30F3C}" type="parTrans" cxnId="{BCA3F96B-E20E-4336-80B1-9FA5AAE2496D}">
      <dgm:prSet/>
      <dgm:spPr/>
      <dgm:t>
        <a:bodyPr/>
        <a:lstStyle/>
        <a:p>
          <a:endParaRPr lang="pt-PT"/>
        </a:p>
      </dgm:t>
    </dgm:pt>
    <dgm:pt modelId="{DB6C359B-E2CD-4575-9BEF-7863B7EFA710}" type="sibTrans" cxnId="{BCA3F96B-E20E-4336-80B1-9FA5AAE2496D}">
      <dgm:prSet/>
      <dgm:spPr>
        <a:ln>
          <a:solidFill>
            <a:srgbClr val="FF0000"/>
          </a:solidFill>
        </a:ln>
      </dgm:spPr>
      <dgm:t>
        <a:bodyPr/>
        <a:lstStyle/>
        <a:p>
          <a:endParaRPr lang="pt-PT"/>
        </a:p>
      </dgm:t>
    </dgm:pt>
    <dgm:pt modelId="{BD51E93D-17FF-46CE-A4F0-C481FF3A99A9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pt-PT"/>
            <a:t>Correções/Anulações</a:t>
          </a:r>
        </a:p>
      </dgm:t>
    </dgm:pt>
    <dgm:pt modelId="{093EA8D6-16D6-4571-BDCA-D209A4354520}" type="parTrans" cxnId="{97E89609-66FB-4FF8-91FE-8913C7EE5F51}">
      <dgm:prSet/>
      <dgm:spPr/>
      <dgm:t>
        <a:bodyPr/>
        <a:lstStyle/>
        <a:p>
          <a:endParaRPr lang="pt-PT"/>
        </a:p>
      </dgm:t>
    </dgm:pt>
    <dgm:pt modelId="{0FA00CA8-CD79-48AD-855B-B231F6094F70}" type="sibTrans" cxnId="{97E89609-66FB-4FF8-91FE-8913C7EE5F51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pt-PT"/>
        </a:p>
      </dgm:t>
    </dgm:pt>
    <dgm:pt modelId="{FCBA528D-6470-422F-A81A-C7CA255C3F23}">
      <dgm:prSet phldrT="[Text]"/>
      <dgm:spPr>
        <a:solidFill>
          <a:schemeClr val="accent6"/>
        </a:solidFill>
      </dgm:spPr>
      <dgm:t>
        <a:bodyPr/>
        <a:lstStyle/>
        <a:p>
          <a:r>
            <a:rPr lang="pt-PT"/>
            <a:t>Transferências</a:t>
          </a:r>
        </a:p>
      </dgm:t>
    </dgm:pt>
    <dgm:pt modelId="{18941921-44B3-4AE3-A55E-B424572F9AC0}" type="parTrans" cxnId="{D91A477E-A853-438B-82F0-DE65753B7A04}">
      <dgm:prSet/>
      <dgm:spPr/>
      <dgm:t>
        <a:bodyPr/>
        <a:lstStyle/>
        <a:p>
          <a:endParaRPr lang="pt-PT"/>
        </a:p>
      </dgm:t>
    </dgm:pt>
    <dgm:pt modelId="{FC284985-968D-4251-86CD-CA21DB7917BA}" type="sibTrans" cxnId="{D91A477E-A853-438B-82F0-DE65753B7A04}">
      <dgm:prSet/>
      <dgm:spPr/>
      <dgm:t>
        <a:bodyPr/>
        <a:lstStyle/>
        <a:p>
          <a:endParaRPr lang="pt-PT"/>
        </a:p>
      </dgm:t>
    </dgm:pt>
    <dgm:pt modelId="{A3824735-0A1B-44AF-A90E-2F4465EDE949}" type="pres">
      <dgm:prSet presAssocID="{F727B191-4A0E-4FE8-86C6-8BBC7E7EC278}" presName="Name0" presStyleCnt="0">
        <dgm:presLayoutVars>
          <dgm:dir/>
          <dgm:resizeHandles val="exact"/>
        </dgm:presLayoutVars>
      </dgm:prSet>
      <dgm:spPr/>
    </dgm:pt>
    <dgm:pt modelId="{B64DC576-A3A9-4F3E-B830-8AF820194D5C}" type="pres">
      <dgm:prSet presAssocID="{08423D1A-2754-4C59-9DC4-84D123B4E382}" presName="node" presStyleLbl="node1" presStyleIdx="0" presStyleCnt="6">
        <dgm:presLayoutVars>
          <dgm:bulletEnabled val="1"/>
        </dgm:presLayoutVars>
      </dgm:prSet>
      <dgm:spPr/>
    </dgm:pt>
    <dgm:pt modelId="{C5FC5D39-70D9-46FF-8FD2-EDEEC951F263}" type="pres">
      <dgm:prSet presAssocID="{3EA25CAA-965C-416A-81BD-05D1C6BA23FF}" presName="sibTrans" presStyleLbl="sibTrans1D1" presStyleIdx="0" presStyleCnt="5"/>
      <dgm:spPr/>
    </dgm:pt>
    <dgm:pt modelId="{7AEF557C-A93A-4AC3-8AD2-45B95971A935}" type="pres">
      <dgm:prSet presAssocID="{3EA25CAA-965C-416A-81BD-05D1C6BA23FF}" presName="connectorText" presStyleLbl="sibTrans1D1" presStyleIdx="0" presStyleCnt="5"/>
      <dgm:spPr/>
    </dgm:pt>
    <dgm:pt modelId="{54EF0774-B133-48DA-A442-B7C90405910E}" type="pres">
      <dgm:prSet presAssocID="{EEA29515-E8B9-4A4F-A07C-84492788EB42}" presName="node" presStyleLbl="node1" presStyleIdx="1" presStyleCnt="6">
        <dgm:presLayoutVars>
          <dgm:bulletEnabled val="1"/>
        </dgm:presLayoutVars>
      </dgm:prSet>
      <dgm:spPr/>
    </dgm:pt>
    <dgm:pt modelId="{738840E3-D518-4F3E-911C-87A02B114750}" type="pres">
      <dgm:prSet presAssocID="{E2F1C8F9-36AA-43FE-8377-F1EF0FA8BB0A}" presName="sibTrans" presStyleLbl="sibTrans1D1" presStyleIdx="1" presStyleCnt="5"/>
      <dgm:spPr/>
    </dgm:pt>
    <dgm:pt modelId="{0D950537-7E8F-48F6-934F-4DFEA57BF679}" type="pres">
      <dgm:prSet presAssocID="{E2F1C8F9-36AA-43FE-8377-F1EF0FA8BB0A}" presName="connectorText" presStyleLbl="sibTrans1D1" presStyleIdx="1" presStyleCnt="5"/>
      <dgm:spPr/>
    </dgm:pt>
    <dgm:pt modelId="{F8FD1CEE-C043-4AAF-A75E-C6C478D926D3}" type="pres">
      <dgm:prSet presAssocID="{E712F7D8-66F2-4B0D-A355-C439CAA923AF}" presName="node" presStyleLbl="node1" presStyleIdx="2" presStyleCnt="6">
        <dgm:presLayoutVars>
          <dgm:bulletEnabled val="1"/>
        </dgm:presLayoutVars>
      </dgm:prSet>
      <dgm:spPr/>
    </dgm:pt>
    <dgm:pt modelId="{C0019F5E-D71C-4A0A-B166-0422C63F0E82}" type="pres">
      <dgm:prSet presAssocID="{5AD80095-F9E4-41A1-A3C8-410212D58C9C}" presName="sibTrans" presStyleLbl="sibTrans1D1" presStyleIdx="2" presStyleCnt="5"/>
      <dgm:spPr/>
    </dgm:pt>
    <dgm:pt modelId="{07956486-BD3A-4A8E-A492-33AD9BBAD5AF}" type="pres">
      <dgm:prSet presAssocID="{5AD80095-F9E4-41A1-A3C8-410212D58C9C}" presName="connectorText" presStyleLbl="sibTrans1D1" presStyleIdx="2" presStyleCnt="5"/>
      <dgm:spPr/>
    </dgm:pt>
    <dgm:pt modelId="{F6B7BDF6-4645-4658-BB86-EE6993D3B1C7}" type="pres">
      <dgm:prSet presAssocID="{6BBBBB3A-7A4F-492F-A409-FBD8B2B75ADA}" presName="node" presStyleLbl="node1" presStyleIdx="3" presStyleCnt="6">
        <dgm:presLayoutVars>
          <dgm:bulletEnabled val="1"/>
        </dgm:presLayoutVars>
      </dgm:prSet>
      <dgm:spPr/>
    </dgm:pt>
    <dgm:pt modelId="{4CA31227-92A7-4138-8DA9-36FD2268893D}" type="pres">
      <dgm:prSet presAssocID="{DB6C359B-E2CD-4575-9BEF-7863B7EFA710}" presName="sibTrans" presStyleLbl="sibTrans1D1" presStyleIdx="3" presStyleCnt="5"/>
      <dgm:spPr/>
    </dgm:pt>
    <dgm:pt modelId="{E69E4D77-D979-4C3C-9BED-094197E21146}" type="pres">
      <dgm:prSet presAssocID="{DB6C359B-E2CD-4575-9BEF-7863B7EFA710}" presName="connectorText" presStyleLbl="sibTrans1D1" presStyleIdx="3" presStyleCnt="5"/>
      <dgm:spPr/>
    </dgm:pt>
    <dgm:pt modelId="{9F2694B3-81E6-443C-B2F9-F8126CFF5ADA}" type="pres">
      <dgm:prSet presAssocID="{BD51E93D-17FF-46CE-A4F0-C481FF3A99A9}" presName="node" presStyleLbl="node1" presStyleIdx="4" presStyleCnt="6">
        <dgm:presLayoutVars>
          <dgm:bulletEnabled val="1"/>
        </dgm:presLayoutVars>
      </dgm:prSet>
      <dgm:spPr/>
    </dgm:pt>
    <dgm:pt modelId="{2CAF57F9-5826-48AD-91FC-55EB199EE9B3}" type="pres">
      <dgm:prSet presAssocID="{0FA00CA8-CD79-48AD-855B-B231F6094F70}" presName="sibTrans" presStyleLbl="sibTrans1D1" presStyleIdx="4" presStyleCnt="5"/>
      <dgm:spPr/>
    </dgm:pt>
    <dgm:pt modelId="{DF301953-5766-40D4-80CB-0B9B7CFE35A9}" type="pres">
      <dgm:prSet presAssocID="{0FA00CA8-CD79-48AD-855B-B231F6094F70}" presName="connectorText" presStyleLbl="sibTrans1D1" presStyleIdx="4" presStyleCnt="5"/>
      <dgm:spPr/>
    </dgm:pt>
    <dgm:pt modelId="{ACA09097-B2EE-43A6-B1AC-ACE87EA8B96A}" type="pres">
      <dgm:prSet presAssocID="{FCBA528D-6470-422F-A81A-C7CA255C3F23}" presName="node" presStyleLbl="node1" presStyleIdx="5" presStyleCnt="6">
        <dgm:presLayoutVars>
          <dgm:bulletEnabled val="1"/>
        </dgm:presLayoutVars>
      </dgm:prSet>
      <dgm:spPr/>
    </dgm:pt>
  </dgm:ptLst>
  <dgm:cxnLst>
    <dgm:cxn modelId="{9390FA03-22A1-4472-8E34-CE9EB95B8ED2}" srcId="{F727B191-4A0E-4FE8-86C6-8BBC7E7EC278}" destId="{EEA29515-E8B9-4A4F-A07C-84492788EB42}" srcOrd="1" destOrd="0" parTransId="{994FD0A4-6E55-46E7-907E-70EBF0DF4287}" sibTransId="{E2F1C8F9-36AA-43FE-8377-F1EF0FA8BB0A}"/>
    <dgm:cxn modelId="{5955A805-84CC-4597-B478-7E7A6A168CF9}" srcId="{F727B191-4A0E-4FE8-86C6-8BBC7E7EC278}" destId="{08423D1A-2754-4C59-9DC4-84D123B4E382}" srcOrd="0" destOrd="0" parTransId="{40533CC2-6505-44B1-AAB9-B4AE74199575}" sibTransId="{3EA25CAA-965C-416A-81BD-05D1C6BA23FF}"/>
    <dgm:cxn modelId="{D69A0907-7054-4ABF-BF05-9985152DDE09}" type="presOf" srcId="{E2F1C8F9-36AA-43FE-8377-F1EF0FA8BB0A}" destId="{738840E3-D518-4F3E-911C-87A02B114750}" srcOrd="0" destOrd="0" presId="urn:microsoft.com/office/officeart/2005/8/layout/bProcess3"/>
    <dgm:cxn modelId="{97E89609-66FB-4FF8-91FE-8913C7EE5F51}" srcId="{F727B191-4A0E-4FE8-86C6-8BBC7E7EC278}" destId="{BD51E93D-17FF-46CE-A4F0-C481FF3A99A9}" srcOrd="4" destOrd="0" parTransId="{093EA8D6-16D6-4571-BDCA-D209A4354520}" sibTransId="{0FA00CA8-CD79-48AD-855B-B231F6094F70}"/>
    <dgm:cxn modelId="{055B1029-601C-4714-BF5C-F8C88771E031}" type="presOf" srcId="{BD51E93D-17FF-46CE-A4F0-C481FF3A99A9}" destId="{9F2694B3-81E6-443C-B2F9-F8126CFF5ADA}" srcOrd="0" destOrd="0" presId="urn:microsoft.com/office/officeart/2005/8/layout/bProcess3"/>
    <dgm:cxn modelId="{3F32D331-5CA8-4B92-BA03-C3D86CE8A45A}" type="presOf" srcId="{FCBA528D-6470-422F-A81A-C7CA255C3F23}" destId="{ACA09097-B2EE-43A6-B1AC-ACE87EA8B96A}" srcOrd="0" destOrd="0" presId="urn:microsoft.com/office/officeart/2005/8/layout/bProcess3"/>
    <dgm:cxn modelId="{36361B5E-B5C3-4056-8614-781A924F2773}" type="presOf" srcId="{6BBBBB3A-7A4F-492F-A409-FBD8B2B75ADA}" destId="{F6B7BDF6-4645-4658-BB86-EE6993D3B1C7}" srcOrd="0" destOrd="0" presId="urn:microsoft.com/office/officeart/2005/8/layout/bProcess3"/>
    <dgm:cxn modelId="{AF4EF163-55C0-432F-8595-2A03EBE251B2}" type="presOf" srcId="{DB6C359B-E2CD-4575-9BEF-7863B7EFA710}" destId="{4CA31227-92A7-4138-8DA9-36FD2268893D}" srcOrd="0" destOrd="0" presId="urn:microsoft.com/office/officeart/2005/8/layout/bProcess3"/>
    <dgm:cxn modelId="{BCA3F96B-E20E-4336-80B1-9FA5AAE2496D}" srcId="{F727B191-4A0E-4FE8-86C6-8BBC7E7EC278}" destId="{6BBBBB3A-7A4F-492F-A409-FBD8B2B75ADA}" srcOrd="3" destOrd="0" parTransId="{CD13649A-9623-48EB-ADB7-51C596E30F3C}" sibTransId="{DB6C359B-E2CD-4575-9BEF-7863B7EFA710}"/>
    <dgm:cxn modelId="{A0F5864C-E42B-49E2-9F18-0FB6CA289A3B}" type="presOf" srcId="{E2F1C8F9-36AA-43FE-8377-F1EF0FA8BB0A}" destId="{0D950537-7E8F-48F6-934F-4DFEA57BF679}" srcOrd="1" destOrd="0" presId="urn:microsoft.com/office/officeart/2005/8/layout/bProcess3"/>
    <dgm:cxn modelId="{E088E371-7702-48D1-83A6-C13B01D03D21}" type="presOf" srcId="{08423D1A-2754-4C59-9DC4-84D123B4E382}" destId="{B64DC576-A3A9-4F3E-B830-8AF820194D5C}" srcOrd="0" destOrd="0" presId="urn:microsoft.com/office/officeart/2005/8/layout/bProcess3"/>
    <dgm:cxn modelId="{42671C76-6040-4856-A027-DA6B023A0C1D}" type="presOf" srcId="{0FA00CA8-CD79-48AD-855B-B231F6094F70}" destId="{DF301953-5766-40D4-80CB-0B9B7CFE35A9}" srcOrd="1" destOrd="0" presId="urn:microsoft.com/office/officeart/2005/8/layout/bProcess3"/>
    <dgm:cxn modelId="{CD619C78-23D2-4350-8C9F-458DA4E547B9}" srcId="{F727B191-4A0E-4FE8-86C6-8BBC7E7EC278}" destId="{E712F7D8-66F2-4B0D-A355-C439CAA923AF}" srcOrd="2" destOrd="0" parTransId="{1322775B-BA82-4F2A-B829-3407E873317F}" sibTransId="{5AD80095-F9E4-41A1-A3C8-410212D58C9C}"/>
    <dgm:cxn modelId="{D44E4B7D-0F37-414D-8E47-74083C8EB152}" type="presOf" srcId="{F727B191-4A0E-4FE8-86C6-8BBC7E7EC278}" destId="{A3824735-0A1B-44AF-A90E-2F4465EDE949}" srcOrd="0" destOrd="0" presId="urn:microsoft.com/office/officeart/2005/8/layout/bProcess3"/>
    <dgm:cxn modelId="{D91A477E-A853-438B-82F0-DE65753B7A04}" srcId="{F727B191-4A0E-4FE8-86C6-8BBC7E7EC278}" destId="{FCBA528D-6470-422F-A81A-C7CA255C3F23}" srcOrd="5" destOrd="0" parTransId="{18941921-44B3-4AE3-A55E-B424572F9AC0}" sibTransId="{FC284985-968D-4251-86CD-CA21DB7917BA}"/>
    <dgm:cxn modelId="{31406A81-4477-412F-A89C-EA9ED4A5149F}" type="presOf" srcId="{EEA29515-E8B9-4A4F-A07C-84492788EB42}" destId="{54EF0774-B133-48DA-A442-B7C90405910E}" srcOrd="0" destOrd="0" presId="urn:microsoft.com/office/officeart/2005/8/layout/bProcess3"/>
    <dgm:cxn modelId="{CA1EE894-552C-47CF-B089-059914ED9A1D}" type="presOf" srcId="{3EA25CAA-965C-416A-81BD-05D1C6BA23FF}" destId="{7AEF557C-A93A-4AC3-8AD2-45B95971A935}" srcOrd="1" destOrd="0" presId="urn:microsoft.com/office/officeart/2005/8/layout/bProcess3"/>
    <dgm:cxn modelId="{D84C67B0-5351-494F-B8C6-D11CF4BCA5EA}" type="presOf" srcId="{3EA25CAA-965C-416A-81BD-05D1C6BA23FF}" destId="{C5FC5D39-70D9-46FF-8FD2-EDEEC951F263}" srcOrd="0" destOrd="0" presId="urn:microsoft.com/office/officeart/2005/8/layout/bProcess3"/>
    <dgm:cxn modelId="{36E554D2-EB43-46BD-A631-52A57837BF61}" type="presOf" srcId="{5AD80095-F9E4-41A1-A3C8-410212D58C9C}" destId="{C0019F5E-D71C-4A0A-B166-0422C63F0E82}" srcOrd="0" destOrd="0" presId="urn:microsoft.com/office/officeart/2005/8/layout/bProcess3"/>
    <dgm:cxn modelId="{226A54D4-FF32-4323-9A9F-BBDEF178270D}" type="presOf" srcId="{5AD80095-F9E4-41A1-A3C8-410212D58C9C}" destId="{07956486-BD3A-4A8E-A492-33AD9BBAD5AF}" srcOrd="1" destOrd="0" presId="urn:microsoft.com/office/officeart/2005/8/layout/bProcess3"/>
    <dgm:cxn modelId="{1CEEAAD9-3202-42DB-8606-82C2400626C4}" type="presOf" srcId="{0FA00CA8-CD79-48AD-855B-B231F6094F70}" destId="{2CAF57F9-5826-48AD-91FC-55EB199EE9B3}" srcOrd="0" destOrd="0" presId="urn:microsoft.com/office/officeart/2005/8/layout/bProcess3"/>
    <dgm:cxn modelId="{0A2FD5F3-391C-4BB1-BDF2-EF41B26FE1CE}" type="presOf" srcId="{E712F7D8-66F2-4B0D-A355-C439CAA923AF}" destId="{F8FD1CEE-C043-4AAF-A75E-C6C478D926D3}" srcOrd="0" destOrd="0" presId="urn:microsoft.com/office/officeart/2005/8/layout/bProcess3"/>
    <dgm:cxn modelId="{9C15FFF6-9AF8-4C7B-BC4D-F25F73548FD9}" type="presOf" srcId="{DB6C359B-E2CD-4575-9BEF-7863B7EFA710}" destId="{E69E4D77-D979-4C3C-9BED-094197E21146}" srcOrd="1" destOrd="0" presId="urn:microsoft.com/office/officeart/2005/8/layout/bProcess3"/>
    <dgm:cxn modelId="{590ED1AA-DF00-415B-8542-5B460F2BBF2B}" type="presParOf" srcId="{A3824735-0A1B-44AF-A90E-2F4465EDE949}" destId="{B64DC576-A3A9-4F3E-B830-8AF820194D5C}" srcOrd="0" destOrd="0" presId="urn:microsoft.com/office/officeart/2005/8/layout/bProcess3"/>
    <dgm:cxn modelId="{3014445D-C28B-418D-B186-357084C12B8F}" type="presParOf" srcId="{A3824735-0A1B-44AF-A90E-2F4465EDE949}" destId="{C5FC5D39-70D9-46FF-8FD2-EDEEC951F263}" srcOrd="1" destOrd="0" presId="urn:microsoft.com/office/officeart/2005/8/layout/bProcess3"/>
    <dgm:cxn modelId="{FBE5951F-CACD-40D0-BDA7-9A82609B67E2}" type="presParOf" srcId="{C5FC5D39-70D9-46FF-8FD2-EDEEC951F263}" destId="{7AEF557C-A93A-4AC3-8AD2-45B95971A935}" srcOrd="0" destOrd="0" presId="urn:microsoft.com/office/officeart/2005/8/layout/bProcess3"/>
    <dgm:cxn modelId="{2F0B71D5-B948-4C6C-9A3E-3EEEF2F067B2}" type="presParOf" srcId="{A3824735-0A1B-44AF-A90E-2F4465EDE949}" destId="{54EF0774-B133-48DA-A442-B7C90405910E}" srcOrd="2" destOrd="0" presId="urn:microsoft.com/office/officeart/2005/8/layout/bProcess3"/>
    <dgm:cxn modelId="{C010DE2B-0977-4EDE-A8F0-852D057396C6}" type="presParOf" srcId="{A3824735-0A1B-44AF-A90E-2F4465EDE949}" destId="{738840E3-D518-4F3E-911C-87A02B114750}" srcOrd="3" destOrd="0" presId="urn:microsoft.com/office/officeart/2005/8/layout/bProcess3"/>
    <dgm:cxn modelId="{C7C5B83C-22FB-4467-BCEC-159E3FB8FDEF}" type="presParOf" srcId="{738840E3-D518-4F3E-911C-87A02B114750}" destId="{0D950537-7E8F-48F6-934F-4DFEA57BF679}" srcOrd="0" destOrd="0" presId="urn:microsoft.com/office/officeart/2005/8/layout/bProcess3"/>
    <dgm:cxn modelId="{B586F6FD-F1F4-48D4-8AE7-D57372FD3E7F}" type="presParOf" srcId="{A3824735-0A1B-44AF-A90E-2F4465EDE949}" destId="{F8FD1CEE-C043-4AAF-A75E-C6C478D926D3}" srcOrd="4" destOrd="0" presId="urn:microsoft.com/office/officeart/2005/8/layout/bProcess3"/>
    <dgm:cxn modelId="{2C1A96A4-A70E-406B-90D4-A113B25D57BA}" type="presParOf" srcId="{A3824735-0A1B-44AF-A90E-2F4465EDE949}" destId="{C0019F5E-D71C-4A0A-B166-0422C63F0E82}" srcOrd="5" destOrd="0" presId="urn:microsoft.com/office/officeart/2005/8/layout/bProcess3"/>
    <dgm:cxn modelId="{C80E60C1-6B81-4B53-8D3A-51FD3A721A75}" type="presParOf" srcId="{C0019F5E-D71C-4A0A-B166-0422C63F0E82}" destId="{07956486-BD3A-4A8E-A492-33AD9BBAD5AF}" srcOrd="0" destOrd="0" presId="urn:microsoft.com/office/officeart/2005/8/layout/bProcess3"/>
    <dgm:cxn modelId="{564D797F-E206-46A0-86A5-B99762019FB6}" type="presParOf" srcId="{A3824735-0A1B-44AF-A90E-2F4465EDE949}" destId="{F6B7BDF6-4645-4658-BB86-EE6993D3B1C7}" srcOrd="6" destOrd="0" presId="urn:microsoft.com/office/officeart/2005/8/layout/bProcess3"/>
    <dgm:cxn modelId="{7D95D2E5-D627-408E-878A-AC5DFBEF6991}" type="presParOf" srcId="{A3824735-0A1B-44AF-A90E-2F4465EDE949}" destId="{4CA31227-92A7-4138-8DA9-36FD2268893D}" srcOrd="7" destOrd="0" presId="urn:microsoft.com/office/officeart/2005/8/layout/bProcess3"/>
    <dgm:cxn modelId="{6A978CC6-8726-4BA6-A537-26D33EF0B63E}" type="presParOf" srcId="{4CA31227-92A7-4138-8DA9-36FD2268893D}" destId="{E69E4D77-D979-4C3C-9BED-094197E21146}" srcOrd="0" destOrd="0" presId="urn:microsoft.com/office/officeart/2005/8/layout/bProcess3"/>
    <dgm:cxn modelId="{D19930BD-3E26-4C25-A68E-3406A81A5C45}" type="presParOf" srcId="{A3824735-0A1B-44AF-A90E-2F4465EDE949}" destId="{9F2694B3-81E6-443C-B2F9-F8126CFF5ADA}" srcOrd="8" destOrd="0" presId="urn:microsoft.com/office/officeart/2005/8/layout/bProcess3"/>
    <dgm:cxn modelId="{69E567CC-6244-4AD2-B90D-E0C323387C61}" type="presParOf" srcId="{A3824735-0A1B-44AF-A90E-2F4465EDE949}" destId="{2CAF57F9-5826-48AD-91FC-55EB199EE9B3}" srcOrd="9" destOrd="0" presId="urn:microsoft.com/office/officeart/2005/8/layout/bProcess3"/>
    <dgm:cxn modelId="{FE2B7147-56D3-4124-9226-09CA7F0E6918}" type="presParOf" srcId="{2CAF57F9-5826-48AD-91FC-55EB199EE9B3}" destId="{DF301953-5766-40D4-80CB-0B9B7CFE35A9}" srcOrd="0" destOrd="0" presId="urn:microsoft.com/office/officeart/2005/8/layout/bProcess3"/>
    <dgm:cxn modelId="{0F445EE6-4E6D-476C-98B0-F8954606D2DF}" type="presParOf" srcId="{A3824735-0A1B-44AF-A90E-2F4465EDE949}" destId="{ACA09097-B2EE-43A6-B1AC-ACE87EA8B96A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F727B191-4A0E-4FE8-86C6-8BBC7E7EC278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8423D1A-2754-4C59-9DC4-84D123B4E382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PT"/>
            <a:t>Ecrã Internamento</a:t>
          </a:r>
        </a:p>
      </dgm:t>
    </dgm:pt>
    <dgm:pt modelId="{40533CC2-6505-44B1-AAB9-B4AE74199575}" type="parTrans" cxnId="{5955A805-84CC-4597-B478-7E7A6A168CF9}">
      <dgm:prSet/>
      <dgm:spPr/>
      <dgm:t>
        <a:bodyPr/>
        <a:lstStyle/>
        <a:p>
          <a:endParaRPr lang="pt-PT"/>
        </a:p>
      </dgm:t>
    </dgm:pt>
    <dgm:pt modelId="{3EA25CAA-965C-416A-81BD-05D1C6BA23FF}" type="sibTrans" cxnId="{5955A805-84CC-4597-B478-7E7A6A168CF9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pt-PT"/>
        </a:p>
      </dgm:t>
    </dgm:pt>
    <dgm:pt modelId="{EEA29515-E8B9-4A4F-A07C-84492788EB42}">
      <dgm:prSet phldrT="[Text]"/>
      <dgm:spPr>
        <a:solidFill>
          <a:schemeClr val="accent2"/>
        </a:solidFill>
      </dgm:spPr>
      <dgm:t>
        <a:bodyPr/>
        <a:lstStyle/>
        <a:p>
          <a:r>
            <a:rPr lang="pt-PT"/>
            <a:t>Identificar utente</a:t>
          </a:r>
        </a:p>
      </dgm:t>
    </dgm:pt>
    <dgm:pt modelId="{994FD0A4-6E55-46E7-907E-70EBF0DF4287}" type="parTrans" cxnId="{9390FA03-22A1-4472-8E34-CE9EB95B8ED2}">
      <dgm:prSet/>
      <dgm:spPr/>
      <dgm:t>
        <a:bodyPr/>
        <a:lstStyle/>
        <a:p>
          <a:endParaRPr lang="pt-PT"/>
        </a:p>
      </dgm:t>
    </dgm:pt>
    <dgm:pt modelId="{E2F1C8F9-36AA-43FE-8377-F1EF0FA8BB0A}" type="sibTrans" cxnId="{9390FA03-22A1-4472-8E34-CE9EB95B8ED2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PT"/>
        </a:p>
      </dgm:t>
    </dgm:pt>
    <dgm:pt modelId="{E712F7D8-66F2-4B0D-A355-C439CAA923A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/>
            <a:t>Decorrentes</a:t>
          </a:r>
        </a:p>
      </dgm:t>
    </dgm:pt>
    <dgm:pt modelId="{1322775B-BA82-4F2A-B829-3407E873317F}" type="parTrans" cxnId="{CD619C78-23D2-4350-8C9F-458DA4E547B9}">
      <dgm:prSet/>
      <dgm:spPr/>
      <dgm:t>
        <a:bodyPr/>
        <a:lstStyle/>
        <a:p>
          <a:endParaRPr lang="pt-PT"/>
        </a:p>
      </dgm:t>
    </dgm:pt>
    <dgm:pt modelId="{5AD80095-F9E4-41A1-A3C8-410212D58C9C}" type="sibTrans" cxnId="{CD619C78-23D2-4350-8C9F-458DA4E547B9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PT"/>
        </a:p>
      </dgm:t>
    </dgm:pt>
    <dgm:pt modelId="{6BBBBB3A-7A4F-492F-A409-FBD8B2B75ADA}">
      <dgm:prSet phldrT="[Text]"/>
      <dgm:spPr>
        <a:solidFill>
          <a:srgbClr val="FF0000"/>
        </a:solidFill>
      </dgm:spPr>
      <dgm:t>
        <a:bodyPr/>
        <a:lstStyle/>
        <a:p>
          <a:r>
            <a:rPr lang="pt-PT"/>
            <a:t>Administrativa</a:t>
          </a:r>
        </a:p>
      </dgm:t>
    </dgm:pt>
    <dgm:pt modelId="{CD13649A-9623-48EB-ADB7-51C596E30F3C}" type="parTrans" cxnId="{BCA3F96B-E20E-4336-80B1-9FA5AAE2496D}">
      <dgm:prSet/>
      <dgm:spPr/>
      <dgm:t>
        <a:bodyPr/>
        <a:lstStyle/>
        <a:p>
          <a:endParaRPr lang="pt-PT"/>
        </a:p>
      </dgm:t>
    </dgm:pt>
    <dgm:pt modelId="{DB6C359B-E2CD-4575-9BEF-7863B7EFA710}" type="sibTrans" cxnId="{BCA3F96B-E20E-4336-80B1-9FA5AAE2496D}">
      <dgm:prSet/>
      <dgm:spPr>
        <a:ln>
          <a:solidFill>
            <a:srgbClr val="FF0000"/>
          </a:solidFill>
        </a:ln>
      </dgm:spPr>
      <dgm:t>
        <a:bodyPr/>
        <a:lstStyle/>
        <a:p>
          <a:endParaRPr lang="pt-PT"/>
        </a:p>
      </dgm:t>
    </dgm:pt>
    <dgm:pt modelId="{BD51E93D-17FF-46CE-A4F0-C481FF3A99A9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pt-PT"/>
            <a:t>Correções/Anulações</a:t>
          </a:r>
        </a:p>
      </dgm:t>
    </dgm:pt>
    <dgm:pt modelId="{093EA8D6-16D6-4571-BDCA-D209A4354520}" type="parTrans" cxnId="{97E89609-66FB-4FF8-91FE-8913C7EE5F51}">
      <dgm:prSet/>
      <dgm:spPr/>
      <dgm:t>
        <a:bodyPr/>
        <a:lstStyle/>
        <a:p>
          <a:endParaRPr lang="pt-PT"/>
        </a:p>
      </dgm:t>
    </dgm:pt>
    <dgm:pt modelId="{0FA00CA8-CD79-48AD-855B-B231F6094F70}" type="sibTrans" cxnId="{97E89609-66FB-4FF8-91FE-8913C7EE5F51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pt-PT"/>
        </a:p>
      </dgm:t>
    </dgm:pt>
    <dgm:pt modelId="{FCBA528D-6470-422F-A81A-C7CA255C3F23}">
      <dgm:prSet phldrT="[Text]"/>
      <dgm:spPr>
        <a:solidFill>
          <a:schemeClr val="accent6"/>
        </a:solidFill>
      </dgm:spPr>
      <dgm:t>
        <a:bodyPr/>
        <a:lstStyle/>
        <a:p>
          <a:r>
            <a:rPr lang="pt-PT"/>
            <a:t>Transferências</a:t>
          </a:r>
        </a:p>
      </dgm:t>
    </dgm:pt>
    <dgm:pt modelId="{18941921-44B3-4AE3-A55E-B424572F9AC0}" type="parTrans" cxnId="{D91A477E-A853-438B-82F0-DE65753B7A04}">
      <dgm:prSet/>
      <dgm:spPr/>
      <dgm:t>
        <a:bodyPr/>
        <a:lstStyle/>
        <a:p>
          <a:endParaRPr lang="pt-PT"/>
        </a:p>
      </dgm:t>
    </dgm:pt>
    <dgm:pt modelId="{FC284985-968D-4251-86CD-CA21DB7917BA}" type="sibTrans" cxnId="{D91A477E-A853-438B-82F0-DE65753B7A04}">
      <dgm:prSet/>
      <dgm:spPr/>
      <dgm:t>
        <a:bodyPr/>
        <a:lstStyle/>
        <a:p>
          <a:endParaRPr lang="pt-PT"/>
        </a:p>
      </dgm:t>
    </dgm:pt>
    <dgm:pt modelId="{A3824735-0A1B-44AF-A90E-2F4465EDE949}" type="pres">
      <dgm:prSet presAssocID="{F727B191-4A0E-4FE8-86C6-8BBC7E7EC278}" presName="Name0" presStyleCnt="0">
        <dgm:presLayoutVars>
          <dgm:dir/>
          <dgm:resizeHandles val="exact"/>
        </dgm:presLayoutVars>
      </dgm:prSet>
      <dgm:spPr/>
    </dgm:pt>
    <dgm:pt modelId="{B64DC576-A3A9-4F3E-B830-8AF820194D5C}" type="pres">
      <dgm:prSet presAssocID="{08423D1A-2754-4C59-9DC4-84D123B4E382}" presName="node" presStyleLbl="node1" presStyleIdx="0" presStyleCnt="6">
        <dgm:presLayoutVars>
          <dgm:bulletEnabled val="1"/>
        </dgm:presLayoutVars>
      </dgm:prSet>
      <dgm:spPr/>
    </dgm:pt>
    <dgm:pt modelId="{C5FC5D39-70D9-46FF-8FD2-EDEEC951F263}" type="pres">
      <dgm:prSet presAssocID="{3EA25CAA-965C-416A-81BD-05D1C6BA23FF}" presName="sibTrans" presStyleLbl="sibTrans1D1" presStyleIdx="0" presStyleCnt="5"/>
      <dgm:spPr/>
    </dgm:pt>
    <dgm:pt modelId="{7AEF557C-A93A-4AC3-8AD2-45B95971A935}" type="pres">
      <dgm:prSet presAssocID="{3EA25CAA-965C-416A-81BD-05D1C6BA23FF}" presName="connectorText" presStyleLbl="sibTrans1D1" presStyleIdx="0" presStyleCnt="5"/>
      <dgm:spPr/>
    </dgm:pt>
    <dgm:pt modelId="{54EF0774-B133-48DA-A442-B7C90405910E}" type="pres">
      <dgm:prSet presAssocID="{EEA29515-E8B9-4A4F-A07C-84492788EB42}" presName="node" presStyleLbl="node1" presStyleIdx="1" presStyleCnt="6">
        <dgm:presLayoutVars>
          <dgm:bulletEnabled val="1"/>
        </dgm:presLayoutVars>
      </dgm:prSet>
      <dgm:spPr/>
    </dgm:pt>
    <dgm:pt modelId="{738840E3-D518-4F3E-911C-87A02B114750}" type="pres">
      <dgm:prSet presAssocID="{E2F1C8F9-36AA-43FE-8377-F1EF0FA8BB0A}" presName="sibTrans" presStyleLbl="sibTrans1D1" presStyleIdx="1" presStyleCnt="5"/>
      <dgm:spPr/>
    </dgm:pt>
    <dgm:pt modelId="{0D950537-7E8F-48F6-934F-4DFEA57BF679}" type="pres">
      <dgm:prSet presAssocID="{E2F1C8F9-36AA-43FE-8377-F1EF0FA8BB0A}" presName="connectorText" presStyleLbl="sibTrans1D1" presStyleIdx="1" presStyleCnt="5"/>
      <dgm:spPr/>
    </dgm:pt>
    <dgm:pt modelId="{F8FD1CEE-C043-4AAF-A75E-C6C478D926D3}" type="pres">
      <dgm:prSet presAssocID="{E712F7D8-66F2-4B0D-A355-C439CAA923AF}" presName="node" presStyleLbl="node1" presStyleIdx="2" presStyleCnt="6">
        <dgm:presLayoutVars>
          <dgm:bulletEnabled val="1"/>
        </dgm:presLayoutVars>
      </dgm:prSet>
      <dgm:spPr/>
    </dgm:pt>
    <dgm:pt modelId="{C0019F5E-D71C-4A0A-B166-0422C63F0E82}" type="pres">
      <dgm:prSet presAssocID="{5AD80095-F9E4-41A1-A3C8-410212D58C9C}" presName="sibTrans" presStyleLbl="sibTrans1D1" presStyleIdx="2" presStyleCnt="5"/>
      <dgm:spPr/>
    </dgm:pt>
    <dgm:pt modelId="{07956486-BD3A-4A8E-A492-33AD9BBAD5AF}" type="pres">
      <dgm:prSet presAssocID="{5AD80095-F9E4-41A1-A3C8-410212D58C9C}" presName="connectorText" presStyleLbl="sibTrans1D1" presStyleIdx="2" presStyleCnt="5"/>
      <dgm:spPr/>
    </dgm:pt>
    <dgm:pt modelId="{F6B7BDF6-4645-4658-BB86-EE6993D3B1C7}" type="pres">
      <dgm:prSet presAssocID="{6BBBBB3A-7A4F-492F-A409-FBD8B2B75ADA}" presName="node" presStyleLbl="node1" presStyleIdx="3" presStyleCnt="6">
        <dgm:presLayoutVars>
          <dgm:bulletEnabled val="1"/>
        </dgm:presLayoutVars>
      </dgm:prSet>
      <dgm:spPr/>
    </dgm:pt>
    <dgm:pt modelId="{4CA31227-92A7-4138-8DA9-36FD2268893D}" type="pres">
      <dgm:prSet presAssocID="{DB6C359B-E2CD-4575-9BEF-7863B7EFA710}" presName="sibTrans" presStyleLbl="sibTrans1D1" presStyleIdx="3" presStyleCnt="5"/>
      <dgm:spPr/>
    </dgm:pt>
    <dgm:pt modelId="{E69E4D77-D979-4C3C-9BED-094197E21146}" type="pres">
      <dgm:prSet presAssocID="{DB6C359B-E2CD-4575-9BEF-7863B7EFA710}" presName="connectorText" presStyleLbl="sibTrans1D1" presStyleIdx="3" presStyleCnt="5"/>
      <dgm:spPr/>
    </dgm:pt>
    <dgm:pt modelId="{9F2694B3-81E6-443C-B2F9-F8126CFF5ADA}" type="pres">
      <dgm:prSet presAssocID="{BD51E93D-17FF-46CE-A4F0-C481FF3A99A9}" presName="node" presStyleLbl="node1" presStyleIdx="4" presStyleCnt="6">
        <dgm:presLayoutVars>
          <dgm:bulletEnabled val="1"/>
        </dgm:presLayoutVars>
      </dgm:prSet>
      <dgm:spPr/>
    </dgm:pt>
    <dgm:pt modelId="{2CAF57F9-5826-48AD-91FC-55EB199EE9B3}" type="pres">
      <dgm:prSet presAssocID="{0FA00CA8-CD79-48AD-855B-B231F6094F70}" presName="sibTrans" presStyleLbl="sibTrans1D1" presStyleIdx="4" presStyleCnt="5"/>
      <dgm:spPr/>
    </dgm:pt>
    <dgm:pt modelId="{DF301953-5766-40D4-80CB-0B9B7CFE35A9}" type="pres">
      <dgm:prSet presAssocID="{0FA00CA8-CD79-48AD-855B-B231F6094F70}" presName="connectorText" presStyleLbl="sibTrans1D1" presStyleIdx="4" presStyleCnt="5"/>
      <dgm:spPr/>
    </dgm:pt>
    <dgm:pt modelId="{ACA09097-B2EE-43A6-B1AC-ACE87EA8B96A}" type="pres">
      <dgm:prSet presAssocID="{FCBA528D-6470-422F-A81A-C7CA255C3F23}" presName="node" presStyleLbl="node1" presStyleIdx="5" presStyleCnt="6">
        <dgm:presLayoutVars>
          <dgm:bulletEnabled val="1"/>
        </dgm:presLayoutVars>
      </dgm:prSet>
      <dgm:spPr/>
    </dgm:pt>
  </dgm:ptLst>
  <dgm:cxnLst>
    <dgm:cxn modelId="{9390FA03-22A1-4472-8E34-CE9EB95B8ED2}" srcId="{F727B191-4A0E-4FE8-86C6-8BBC7E7EC278}" destId="{EEA29515-E8B9-4A4F-A07C-84492788EB42}" srcOrd="1" destOrd="0" parTransId="{994FD0A4-6E55-46E7-907E-70EBF0DF4287}" sibTransId="{E2F1C8F9-36AA-43FE-8377-F1EF0FA8BB0A}"/>
    <dgm:cxn modelId="{5955A805-84CC-4597-B478-7E7A6A168CF9}" srcId="{F727B191-4A0E-4FE8-86C6-8BBC7E7EC278}" destId="{08423D1A-2754-4C59-9DC4-84D123B4E382}" srcOrd="0" destOrd="0" parTransId="{40533CC2-6505-44B1-AAB9-B4AE74199575}" sibTransId="{3EA25CAA-965C-416A-81BD-05D1C6BA23FF}"/>
    <dgm:cxn modelId="{D69A0907-7054-4ABF-BF05-9985152DDE09}" type="presOf" srcId="{E2F1C8F9-36AA-43FE-8377-F1EF0FA8BB0A}" destId="{738840E3-D518-4F3E-911C-87A02B114750}" srcOrd="0" destOrd="0" presId="urn:microsoft.com/office/officeart/2005/8/layout/bProcess3"/>
    <dgm:cxn modelId="{97E89609-66FB-4FF8-91FE-8913C7EE5F51}" srcId="{F727B191-4A0E-4FE8-86C6-8BBC7E7EC278}" destId="{BD51E93D-17FF-46CE-A4F0-C481FF3A99A9}" srcOrd="4" destOrd="0" parTransId="{093EA8D6-16D6-4571-BDCA-D209A4354520}" sibTransId="{0FA00CA8-CD79-48AD-855B-B231F6094F70}"/>
    <dgm:cxn modelId="{055B1029-601C-4714-BF5C-F8C88771E031}" type="presOf" srcId="{BD51E93D-17FF-46CE-A4F0-C481FF3A99A9}" destId="{9F2694B3-81E6-443C-B2F9-F8126CFF5ADA}" srcOrd="0" destOrd="0" presId="urn:microsoft.com/office/officeart/2005/8/layout/bProcess3"/>
    <dgm:cxn modelId="{3F32D331-5CA8-4B92-BA03-C3D86CE8A45A}" type="presOf" srcId="{FCBA528D-6470-422F-A81A-C7CA255C3F23}" destId="{ACA09097-B2EE-43A6-B1AC-ACE87EA8B96A}" srcOrd="0" destOrd="0" presId="urn:microsoft.com/office/officeart/2005/8/layout/bProcess3"/>
    <dgm:cxn modelId="{36361B5E-B5C3-4056-8614-781A924F2773}" type="presOf" srcId="{6BBBBB3A-7A4F-492F-A409-FBD8B2B75ADA}" destId="{F6B7BDF6-4645-4658-BB86-EE6993D3B1C7}" srcOrd="0" destOrd="0" presId="urn:microsoft.com/office/officeart/2005/8/layout/bProcess3"/>
    <dgm:cxn modelId="{AF4EF163-55C0-432F-8595-2A03EBE251B2}" type="presOf" srcId="{DB6C359B-E2CD-4575-9BEF-7863B7EFA710}" destId="{4CA31227-92A7-4138-8DA9-36FD2268893D}" srcOrd="0" destOrd="0" presId="urn:microsoft.com/office/officeart/2005/8/layout/bProcess3"/>
    <dgm:cxn modelId="{BCA3F96B-E20E-4336-80B1-9FA5AAE2496D}" srcId="{F727B191-4A0E-4FE8-86C6-8BBC7E7EC278}" destId="{6BBBBB3A-7A4F-492F-A409-FBD8B2B75ADA}" srcOrd="3" destOrd="0" parTransId="{CD13649A-9623-48EB-ADB7-51C596E30F3C}" sibTransId="{DB6C359B-E2CD-4575-9BEF-7863B7EFA710}"/>
    <dgm:cxn modelId="{A0F5864C-E42B-49E2-9F18-0FB6CA289A3B}" type="presOf" srcId="{E2F1C8F9-36AA-43FE-8377-F1EF0FA8BB0A}" destId="{0D950537-7E8F-48F6-934F-4DFEA57BF679}" srcOrd="1" destOrd="0" presId="urn:microsoft.com/office/officeart/2005/8/layout/bProcess3"/>
    <dgm:cxn modelId="{E088E371-7702-48D1-83A6-C13B01D03D21}" type="presOf" srcId="{08423D1A-2754-4C59-9DC4-84D123B4E382}" destId="{B64DC576-A3A9-4F3E-B830-8AF820194D5C}" srcOrd="0" destOrd="0" presId="urn:microsoft.com/office/officeart/2005/8/layout/bProcess3"/>
    <dgm:cxn modelId="{42671C76-6040-4856-A027-DA6B023A0C1D}" type="presOf" srcId="{0FA00CA8-CD79-48AD-855B-B231F6094F70}" destId="{DF301953-5766-40D4-80CB-0B9B7CFE35A9}" srcOrd="1" destOrd="0" presId="urn:microsoft.com/office/officeart/2005/8/layout/bProcess3"/>
    <dgm:cxn modelId="{CD619C78-23D2-4350-8C9F-458DA4E547B9}" srcId="{F727B191-4A0E-4FE8-86C6-8BBC7E7EC278}" destId="{E712F7D8-66F2-4B0D-A355-C439CAA923AF}" srcOrd="2" destOrd="0" parTransId="{1322775B-BA82-4F2A-B829-3407E873317F}" sibTransId="{5AD80095-F9E4-41A1-A3C8-410212D58C9C}"/>
    <dgm:cxn modelId="{D44E4B7D-0F37-414D-8E47-74083C8EB152}" type="presOf" srcId="{F727B191-4A0E-4FE8-86C6-8BBC7E7EC278}" destId="{A3824735-0A1B-44AF-A90E-2F4465EDE949}" srcOrd="0" destOrd="0" presId="urn:microsoft.com/office/officeart/2005/8/layout/bProcess3"/>
    <dgm:cxn modelId="{D91A477E-A853-438B-82F0-DE65753B7A04}" srcId="{F727B191-4A0E-4FE8-86C6-8BBC7E7EC278}" destId="{FCBA528D-6470-422F-A81A-C7CA255C3F23}" srcOrd="5" destOrd="0" parTransId="{18941921-44B3-4AE3-A55E-B424572F9AC0}" sibTransId="{FC284985-968D-4251-86CD-CA21DB7917BA}"/>
    <dgm:cxn modelId="{31406A81-4477-412F-A89C-EA9ED4A5149F}" type="presOf" srcId="{EEA29515-E8B9-4A4F-A07C-84492788EB42}" destId="{54EF0774-B133-48DA-A442-B7C90405910E}" srcOrd="0" destOrd="0" presId="urn:microsoft.com/office/officeart/2005/8/layout/bProcess3"/>
    <dgm:cxn modelId="{CA1EE894-552C-47CF-B089-059914ED9A1D}" type="presOf" srcId="{3EA25CAA-965C-416A-81BD-05D1C6BA23FF}" destId="{7AEF557C-A93A-4AC3-8AD2-45B95971A935}" srcOrd="1" destOrd="0" presId="urn:microsoft.com/office/officeart/2005/8/layout/bProcess3"/>
    <dgm:cxn modelId="{D84C67B0-5351-494F-B8C6-D11CF4BCA5EA}" type="presOf" srcId="{3EA25CAA-965C-416A-81BD-05D1C6BA23FF}" destId="{C5FC5D39-70D9-46FF-8FD2-EDEEC951F263}" srcOrd="0" destOrd="0" presId="urn:microsoft.com/office/officeart/2005/8/layout/bProcess3"/>
    <dgm:cxn modelId="{36E554D2-EB43-46BD-A631-52A57837BF61}" type="presOf" srcId="{5AD80095-F9E4-41A1-A3C8-410212D58C9C}" destId="{C0019F5E-D71C-4A0A-B166-0422C63F0E82}" srcOrd="0" destOrd="0" presId="urn:microsoft.com/office/officeart/2005/8/layout/bProcess3"/>
    <dgm:cxn modelId="{226A54D4-FF32-4323-9A9F-BBDEF178270D}" type="presOf" srcId="{5AD80095-F9E4-41A1-A3C8-410212D58C9C}" destId="{07956486-BD3A-4A8E-A492-33AD9BBAD5AF}" srcOrd="1" destOrd="0" presId="urn:microsoft.com/office/officeart/2005/8/layout/bProcess3"/>
    <dgm:cxn modelId="{1CEEAAD9-3202-42DB-8606-82C2400626C4}" type="presOf" srcId="{0FA00CA8-CD79-48AD-855B-B231F6094F70}" destId="{2CAF57F9-5826-48AD-91FC-55EB199EE9B3}" srcOrd="0" destOrd="0" presId="urn:microsoft.com/office/officeart/2005/8/layout/bProcess3"/>
    <dgm:cxn modelId="{0A2FD5F3-391C-4BB1-BDF2-EF41B26FE1CE}" type="presOf" srcId="{E712F7D8-66F2-4B0D-A355-C439CAA923AF}" destId="{F8FD1CEE-C043-4AAF-A75E-C6C478D926D3}" srcOrd="0" destOrd="0" presId="urn:microsoft.com/office/officeart/2005/8/layout/bProcess3"/>
    <dgm:cxn modelId="{9C15FFF6-9AF8-4C7B-BC4D-F25F73548FD9}" type="presOf" srcId="{DB6C359B-E2CD-4575-9BEF-7863B7EFA710}" destId="{E69E4D77-D979-4C3C-9BED-094197E21146}" srcOrd="1" destOrd="0" presId="urn:microsoft.com/office/officeart/2005/8/layout/bProcess3"/>
    <dgm:cxn modelId="{590ED1AA-DF00-415B-8542-5B460F2BBF2B}" type="presParOf" srcId="{A3824735-0A1B-44AF-A90E-2F4465EDE949}" destId="{B64DC576-A3A9-4F3E-B830-8AF820194D5C}" srcOrd="0" destOrd="0" presId="urn:microsoft.com/office/officeart/2005/8/layout/bProcess3"/>
    <dgm:cxn modelId="{3014445D-C28B-418D-B186-357084C12B8F}" type="presParOf" srcId="{A3824735-0A1B-44AF-A90E-2F4465EDE949}" destId="{C5FC5D39-70D9-46FF-8FD2-EDEEC951F263}" srcOrd="1" destOrd="0" presId="urn:microsoft.com/office/officeart/2005/8/layout/bProcess3"/>
    <dgm:cxn modelId="{FBE5951F-CACD-40D0-BDA7-9A82609B67E2}" type="presParOf" srcId="{C5FC5D39-70D9-46FF-8FD2-EDEEC951F263}" destId="{7AEF557C-A93A-4AC3-8AD2-45B95971A935}" srcOrd="0" destOrd="0" presId="urn:microsoft.com/office/officeart/2005/8/layout/bProcess3"/>
    <dgm:cxn modelId="{2F0B71D5-B948-4C6C-9A3E-3EEEF2F067B2}" type="presParOf" srcId="{A3824735-0A1B-44AF-A90E-2F4465EDE949}" destId="{54EF0774-B133-48DA-A442-B7C90405910E}" srcOrd="2" destOrd="0" presId="urn:microsoft.com/office/officeart/2005/8/layout/bProcess3"/>
    <dgm:cxn modelId="{C010DE2B-0977-4EDE-A8F0-852D057396C6}" type="presParOf" srcId="{A3824735-0A1B-44AF-A90E-2F4465EDE949}" destId="{738840E3-D518-4F3E-911C-87A02B114750}" srcOrd="3" destOrd="0" presId="urn:microsoft.com/office/officeart/2005/8/layout/bProcess3"/>
    <dgm:cxn modelId="{C7C5B83C-22FB-4467-BCEC-159E3FB8FDEF}" type="presParOf" srcId="{738840E3-D518-4F3E-911C-87A02B114750}" destId="{0D950537-7E8F-48F6-934F-4DFEA57BF679}" srcOrd="0" destOrd="0" presId="urn:microsoft.com/office/officeart/2005/8/layout/bProcess3"/>
    <dgm:cxn modelId="{B586F6FD-F1F4-48D4-8AE7-D57372FD3E7F}" type="presParOf" srcId="{A3824735-0A1B-44AF-A90E-2F4465EDE949}" destId="{F8FD1CEE-C043-4AAF-A75E-C6C478D926D3}" srcOrd="4" destOrd="0" presId="urn:microsoft.com/office/officeart/2005/8/layout/bProcess3"/>
    <dgm:cxn modelId="{2C1A96A4-A70E-406B-90D4-A113B25D57BA}" type="presParOf" srcId="{A3824735-0A1B-44AF-A90E-2F4465EDE949}" destId="{C0019F5E-D71C-4A0A-B166-0422C63F0E82}" srcOrd="5" destOrd="0" presId="urn:microsoft.com/office/officeart/2005/8/layout/bProcess3"/>
    <dgm:cxn modelId="{C80E60C1-6B81-4B53-8D3A-51FD3A721A75}" type="presParOf" srcId="{C0019F5E-D71C-4A0A-B166-0422C63F0E82}" destId="{07956486-BD3A-4A8E-A492-33AD9BBAD5AF}" srcOrd="0" destOrd="0" presId="urn:microsoft.com/office/officeart/2005/8/layout/bProcess3"/>
    <dgm:cxn modelId="{564D797F-E206-46A0-86A5-B99762019FB6}" type="presParOf" srcId="{A3824735-0A1B-44AF-A90E-2F4465EDE949}" destId="{F6B7BDF6-4645-4658-BB86-EE6993D3B1C7}" srcOrd="6" destOrd="0" presId="urn:microsoft.com/office/officeart/2005/8/layout/bProcess3"/>
    <dgm:cxn modelId="{7D95D2E5-D627-408E-878A-AC5DFBEF6991}" type="presParOf" srcId="{A3824735-0A1B-44AF-A90E-2F4465EDE949}" destId="{4CA31227-92A7-4138-8DA9-36FD2268893D}" srcOrd="7" destOrd="0" presId="urn:microsoft.com/office/officeart/2005/8/layout/bProcess3"/>
    <dgm:cxn modelId="{6A978CC6-8726-4BA6-A537-26D33EF0B63E}" type="presParOf" srcId="{4CA31227-92A7-4138-8DA9-36FD2268893D}" destId="{E69E4D77-D979-4C3C-9BED-094197E21146}" srcOrd="0" destOrd="0" presId="urn:microsoft.com/office/officeart/2005/8/layout/bProcess3"/>
    <dgm:cxn modelId="{D19930BD-3E26-4C25-A68E-3406A81A5C45}" type="presParOf" srcId="{A3824735-0A1B-44AF-A90E-2F4465EDE949}" destId="{9F2694B3-81E6-443C-B2F9-F8126CFF5ADA}" srcOrd="8" destOrd="0" presId="urn:microsoft.com/office/officeart/2005/8/layout/bProcess3"/>
    <dgm:cxn modelId="{69E567CC-6244-4AD2-B90D-E0C323387C61}" type="presParOf" srcId="{A3824735-0A1B-44AF-A90E-2F4465EDE949}" destId="{2CAF57F9-5826-48AD-91FC-55EB199EE9B3}" srcOrd="9" destOrd="0" presId="urn:microsoft.com/office/officeart/2005/8/layout/bProcess3"/>
    <dgm:cxn modelId="{FE2B7147-56D3-4124-9226-09CA7F0E6918}" type="presParOf" srcId="{2CAF57F9-5826-48AD-91FC-55EB199EE9B3}" destId="{DF301953-5766-40D4-80CB-0B9B7CFE35A9}" srcOrd="0" destOrd="0" presId="urn:microsoft.com/office/officeart/2005/8/layout/bProcess3"/>
    <dgm:cxn modelId="{0F445EE6-4E6D-476C-98B0-F8954606D2DF}" type="presParOf" srcId="{A3824735-0A1B-44AF-A90E-2F4465EDE949}" destId="{ACA09097-B2EE-43A6-B1AC-ACE87EA8B96A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5C5338-DEBA-4C7E-9CDD-B88B150DD0CC}" type="doc">
      <dgm:prSet loTypeId="urn:microsoft.com/office/officeart/2005/8/layout/hierarchy6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3F1FD152-9A4A-4C23-AB34-DB32D2FD8C55}">
      <dgm:prSet phldrT="[Text]"/>
      <dgm:spPr>
        <a:solidFill>
          <a:schemeClr val="accent6"/>
        </a:solidFill>
      </dgm:spPr>
      <dgm:t>
        <a:bodyPr/>
        <a:lstStyle/>
        <a:p>
          <a:r>
            <a:rPr lang="pt-PT"/>
            <a:t>Lista de espera de utentes para internamento</a:t>
          </a:r>
        </a:p>
      </dgm:t>
    </dgm:pt>
    <dgm:pt modelId="{99880FDC-697C-430A-913F-8AC7B5BDEB20}" type="parTrans" cxnId="{1E6CC3C1-19E6-4D26-A31F-C20397AAC80F}">
      <dgm:prSet/>
      <dgm:spPr/>
      <dgm:t>
        <a:bodyPr/>
        <a:lstStyle/>
        <a:p>
          <a:endParaRPr lang="pt-PT"/>
        </a:p>
      </dgm:t>
    </dgm:pt>
    <dgm:pt modelId="{43706C15-357F-4778-B90A-8313542E0475}" type="sibTrans" cxnId="{1E6CC3C1-19E6-4D26-A31F-C20397AAC80F}">
      <dgm:prSet/>
      <dgm:spPr/>
      <dgm:t>
        <a:bodyPr/>
        <a:lstStyle/>
        <a:p>
          <a:endParaRPr lang="pt-PT"/>
        </a:p>
      </dgm:t>
    </dgm:pt>
    <dgm:pt modelId="{F517EEA0-1EA4-4050-8731-935EA9D094B9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PT"/>
            <a:t>Pesquisar</a:t>
          </a:r>
        </a:p>
      </dgm:t>
    </dgm:pt>
    <dgm:pt modelId="{F99644E6-A299-40CC-9287-AF2565B2DBA1}" type="parTrans" cxnId="{C0297049-BA8F-429B-8D97-BD3063085D5A}">
      <dgm:prSet/>
      <dgm:spPr/>
      <dgm:t>
        <a:bodyPr/>
        <a:lstStyle/>
        <a:p>
          <a:endParaRPr lang="pt-PT"/>
        </a:p>
      </dgm:t>
    </dgm:pt>
    <dgm:pt modelId="{376D92FB-7566-4756-8823-FFAD5565C218}" type="sibTrans" cxnId="{C0297049-BA8F-429B-8D97-BD3063085D5A}">
      <dgm:prSet/>
      <dgm:spPr/>
      <dgm:t>
        <a:bodyPr/>
        <a:lstStyle/>
        <a:p>
          <a:endParaRPr lang="pt-PT"/>
        </a:p>
      </dgm:t>
    </dgm:pt>
    <dgm:pt modelId="{935E6643-D141-41C2-A8A3-50AD17FE046B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PT"/>
            <a:t>Novo</a:t>
          </a:r>
        </a:p>
      </dgm:t>
    </dgm:pt>
    <dgm:pt modelId="{98A2852F-A6C7-4EDB-A59F-C18C6ABA8482}" type="parTrans" cxnId="{21596C32-CFAC-49B6-ABD3-0377E6FA1D29}">
      <dgm:prSet/>
      <dgm:spPr/>
      <dgm:t>
        <a:bodyPr/>
        <a:lstStyle/>
        <a:p>
          <a:endParaRPr lang="pt-PT"/>
        </a:p>
      </dgm:t>
    </dgm:pt>
    <dgm:pt modelId="{0FFC6952-73B4-4AA3-9458-E672A4ACC48A}" type="sibTrans" cxnId="{21596C32-CFAC-49B6-ABD3-0377E6FA1D29}">
      <dgm:prSet/>
      <dgm:spPr/>
      <dgm:t>
        <a:bodyPr/>
        <a:lstStyle/>
        <a:p>
          <a:endParaRPr lang="pt-PT"/>
        </a:p>
      </dgm:t>
    </dgm:pt>
    <dgm:pt modelId="{E90EA134-5ECA-4198-8E61-146C9DDF549A}">
      <dgm:prSet phldrT="[Text]"/>
      <dgm:spPr>
        <a:solidFill>
          <a:schemeClr val="accent2"/>
        </a:solidFill>
      </dgm:spPr>
      <dgm:t>
        <a:bodyPr/>
        <a:lstStyle/>
        <a:p>
          <a:r>
            <a:rPr lang="pt-PT"/>
            <a:t>Permite pesquisar utentes que estejam em lista de espera ou que já estejam internados</a:t>
          </a:r>
        </a:p>
      </dgm:t>
    </dgm:pt>
    <dgm:pt modelId="{AAEE8FD7-EA95-4D93-97D6-C74FDC68E62C}" type="parTrans" cxnId="{FB73A8ED-BBCB-4F0B-A1FB-02B19C3A1EB9}">
      <dgm:prSet/>
      <dgm:spPr/>
      <dgm:t>
        <a:bodyPr/>
        <a:lstStyle/>
        <a:p>
          <a:endParaRPr lang="pt-PT"/>
        </a:p>
      </dgm:t>
    </dgm:pt>
    <dgm:pt modelId="{67822D58-DCDF-4094-BE06-C625EC96EB6B}" type="sibTrans" cxnId="{FB73A8ED-BBCB-4F0B-A1FB-02B19C3A1EB9}">
      <dgm:prSet/>
      <dgm:spPr/>
      <dgm:t>
        <a:bodyPr/>
        <a:lstStyle/>
        <a:p>
          <a:endParaRPr lang="pt-PT"/>
        </a:p>
      </dgm:t>
    </dgm:pt>
    <dgm:pt modelId="{61678FD1-3EC5-49F3-91DB-3B175924F2A4}">
      <dgm:prSet phldrT="[Text]"/>
      <dgm:spPr>
        <a:solidFill>
          <a:schemeClr val="accent2"/>
        </a:solidFill>
      </dgm:spPr>
      <dgm:t>
        <a:bodyPr/>
        <a:lstStyle/>
        <a:p>
          <a:r>
            <a:rPr lang="pt-PT"/>
            <a:t>Permite admitir utentes na lista de espera</a:t>
          </a:r>
        </a:p>
      </dgm:t>
    </dgm:pt>
    <dgm:pt modelId="{9FBAB6D7-3F63-4C20-B789-C5027B22F7A6}" type="parTrans" cxnId="{7FC49D88-1BA4-4DB0-B6D3-027051ECFA1C}">
      <dgm:prSet/>
      <dgm:spPr/>
      <dgm:t>
        <a:bodyPr/>
        <a:lstStyle/>
        <a:p>
          <a:endParaRPr lang="pt-PT"/>
        </a:p>
      </dgm:t>
    </dgm:pt>
    <dgm:pt modelId="{9EB879D9-D972-4C5E-A877-7BA1B0844563}" type="sibTrans" cxnId="{7FC49D88-1BA4-4DB0-B6D3-027051ECFA1C}">
      <dgm:prSet/>
      <dgm:spPr/>
      <dgm:t>
        <a:bodyPr/>
        <a:lstStyle/>
        <a:p>
          <a:endParaRPr lang="pt-PT"/>
        </a:p>
      </dgm:t>
    </dgm:pt>
    <dgm:pt modelId="{DEDCB4D9-B657-4FB4-AEB3-D8673A8A0E7C}" type="pres">
      <dgm:prSet presAssocID="{675C5338-DEBA-4C7E-9CDD-B88B150DD0C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2234BCC-D6C4-4F6C-BEF7-040CB8427D8F}" type="pres">
      <dgm:prSet presAssocID="{675C5338-DEBA-4C7E-9CDD-B88B150DD0CC}" presName="hierFlow" presStyleCnt="0"/>
      <dgm:spPr/>
    </dgm:pt>
    <dgm:pt modelId="{B1603D1D-F98B-4E21-ACEB-CD4CCC5F4F75}" type="pres">
      <dgm:prSet presAssocID="{675C5338-DEBA-4C7E-9CDD-B88B150DD0C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420BBE0-ABE8-4559-9AC2-902713F031E1}" type="pres">
      <dgm:prSet presAssocID="{3F1FD152-9A4A-4C23-AB34-DB32D2FD8C55}" presName="Name14" presStyleCnt="0"/>
      <dgm:spPr/>
    </dgm:pt>
    <dgm:pt modelId="{92553904-AD35-4248-B82B-EAA9CBCB3128}" type="pres">
      <dgm:prSet presAssocID="{3F1FD152-9A4A-4C23-AB34-DB32D2FD8C55}" presName="level1Shape" presStyleLbl="node0" presStyleIdx="0" presStyleCnt="1">
        <dgm:presLayoutVars>
          <dgm:chPref val="3"/>
        </dgm:presLayoutVars>
      </dgm:prSet>
      <dgm:spPr/>
    </dgm:pt>
    <dgm:pt modelId="{D2666C6F-B872-4000-8C43-D5E3ED441A23}" type="pres">
      <dgm:prSet presAssocID="{3F1FD152-9A4A-4C23-AB34-DB32D2FD8C55}" presName="hierChild2" presStyleCnt="0"/>
      <dgm:spPr/>
    </dgm:pt>
    <dgm:pt modelId="{FC88D505-5203-4019-8E35-60DE6F48A8F1}" type="pres">
      <dgm:prSet presAssocID="{F99644E6-A299-40CC-9287-AF2565B2DBA1}" presName="Name19" presStyleLbl="parChTrans1D2" presStyleIdx="0" presStyleCnt="2"/>
      <dgm:spPr/>
    </dgm:pt>
    <dgm:pt modelId="{3994342E-D163-4656-A91E-69045DAF9D5F}" type="pres">
      <dgm:prSet presAssocID="{F517EEA0-1EA4-4050-8731-935EA9D094B9}" presName="Name21" presStyleCnt="0"/>
      <dgm:spPr/>
    </dgm:pt>
    <dgm:pt modelId="{1BAAAAF5-580A-4F84-8D16-1FC1225FB0B7}" type="pres">
      <dgm:prSet presAssocID="{F517EEA0-1EA4-4050-8731-935EA9D094B9}" presName="level2Shape" presStyleLbl="node2" presStyleIdx="0" presStyleCnt="2"/>
      <dgm:spPr/>
    </dgm:pt>
    <dgm:pt modelId="{D1987EDA-E1A1-4C51-882B-5C2A088B5C61}" type="pres">
      <dgm:prSet presAssocID="{F517EEA0-1EA4-4050-8731-935EA9D094B9}" presName="hierChild3" presStyleCnt="0"/>
      <dgm:spPr/>
    </dgm:pt>
    <dgm:pt modelId="{93F63471-AD72-4FBC-B5EE-A5D2AB5BCE4C}" type="pres">
      <dgm:prSet presAssocID="{AAEE8FD7-EA95-4D93-97D6-C74FDC68E62C}" presName="Name19" presStyleLbl="parChTrans1D3" presStyleIdx="0" presStyleCnt="2"/>
      <dgm:spPr/>
    </dgm:pt>
    <dgm:pt modelId="{EAFB150F-5223-4514-8378-1DF05A479736}" type="pres">
      <dgm:prSet presAssocID="{E90EA134-5ECA-4198-8E61-146C9DDF549A}" presName="Name21" presStyleCnt="0"/>
      <dgm:spPr/>
    </dgm:pt>
    <dgm:pt modelId="{9461C131-60BB-4192-B46C-0E268EA4BC11}" type="pres">
      <dgm:prSet presAssocID="{E90EA134-5ECA-4198-8E61-146C9DDF549A}" presName="level2Shape" presStyleLbl="node3" presStyleIdx="0" presStyleCnt="2"/>
      <dgm:spPr/>
    </dgm:pt>
    <dgm:pt modelId="{9DB3002B-BE2C-4E64-A062-FE6DAC362D99}" type="pres">
      <dgm:prSet presAssocID="{E90EA134-5ECA-4198-8E61-146C9DDF549A}" presName="hierChild3" presStyleCnt="0"/>
      <dgm:spPr/>
    </dgm:pt>
    <dgm:pt modelId="{A0088D63-DD47-4978-9D63-98F09E910BCC}" type="pres">
      <dgm:prSet presAssocID="{98A2852F-A6C7-4EDB-A59F-C18C6ABA8482}" presName="Name19" presStyleLbl="parChTrans1D2" presStyleIdx="1" presStyleCnt="2"/>
      <dgm:spPr/>
    </dgm:pt>
    <dgm:pt modelId="{1AACD71E-BB37-4C04-8D9F-B7A00A1921E0}" type="pres">
      <dgm:prSet presAssocID="{935E6643-D141-41C2-A8A3-50AD17FE046B}" presName="Name21" presStyleCnt="0"/>
      <dgm:spPr/>
    </dgm:pt>
    <dgm:pt modelId="{E0A26C86-A3FD-4232-8F23-F865B0E33229}" type="pres">
      <dgm:prSet presAssocID="{935E6643-D141-41C2-A8A3-50AD17FE046B}" presName="level2Shape" presStyleLbl="node2" presStyleIdx="1" presStyleCnt="2"/>
      <dgm:spPr/>
    </dgm:pt>
    <dgm:pt modelId="{C95DA947-3A44-4427-8A3B-38182C740228}" type="pres">
      <dgm:prSet presAssocID="{935E6643-D141-41C2-A8A3-50AD17FE046B}" presName="hierChild3" presStyleCnt="0"/>
      <dgm:spPr/>
    </dgm:pt>
    <dgm:pt modelId="{DD5B3482-901B-4A0E-BEA1-5F0791E082C4}" type="pres">
      <dgm:prSet presAssocID="{9FBAB6D7-3F63-4C20-B789-C5027B22F7A6}" presName="Name19" presStyleLbl="parChTrans1D3" presStyleIdx="1" presStyleCnt="2"/>
      <dgm:spPr/>
    </dgm:pt>
    <dgm:pt modelId="{657C27CF-971F-4415-9FE4-C4BD459A2BCE}" type="pres">
      <dgm:prSet presAssocID="{61678FD1-3EC5-49F3-91DB-3B175924F2A4}" presName="Name21" presStyleCnt="0"/>
      <dgm:spPr/>
    </dgm:pt>
    <dgm:pt modelId="{C0B527A4-9C8F-41FB-8457-25C43B6039C6}" type="pres">
      <dgm:prSet presAssocID="{61678FD1-3EC5-49F3-91DB-3B175924F2A4}" presName="level2Shape" presStyleLbl="node3" presStyleIdx="1" presStyleCnt="2"/>
      <dgm:spPr/>
    </dgm:pt>
    <dgm:pt modelId="{32B2DB81-633A-424B-8FA0-7E6EE2A74F53}" type="pres">
      <dgm:prSet presAssocID="{61678FD1-3EC5-49F3-91DB-3B175924F2A4}" presName="hierChild3" presStyleCnt="0"/>
      <dgm:spPr/>
    </dgm:pt>
    <dgm:pt modelId="{DA0EC9D0-E643-4F1E-ADFC-403E9D6C5D1C}" type="pres">
      <dgm:prSet presAssocID="{675C5338-DEBA-4C7E-9CDD-B88B150DD0CC}" presName="bgShapesFlow" presStyleCnt="0"/>
      <dgm:spPr/>
    </dgm:pt>
  </dgm:ptLst>
  <dgm:cxnLst>
    <dgm:cxn modelId="{F528E107-BED1-40D7-A6E2-E36AD572A2A9}" type="presOf" srcId="{AAEE8FD7-EA95-4D93-97D6-C74FDC68E62C}" destId="{93F63471-AD72-4FBC-B5EE-A5D2AB5BCE4C}" srcOrd="0" destOrd="0" presId="urn:microsoft.com/office/officeart/2005/8/layout/hierarchy6"/>
    <dgm:cxn modelId="{08129F20-2E5F-4DF3-B59C-D61B265E82FC}" type="presOf" srcId="{98A2852F-A6C7-4EDB-A59F-C18C6ABA8482}" destId="{A0088D63-DD47-4978-9D63-98F09E910BCC}" srcOrd="0" destOrd="0" presId="urn:microsoft.com/office/officeart/2005/8/layout/hierarchy6"/>
    <dgm:cxn modelId="{BA428627-B9D5-41EB-A82F-4691088D9759}" type="presOf" srcId="{E90EA134-5ECA-4198-8E61-146C9DDF549A}" destId="{9461C131-60BB-4192-B46C-0E268EA4BC11}" srcOrd="0" destOrd="0" presId="urn:microsoft.com/office/officeart/2005/8/layout/hierarchy6"/>
    <dgm:cxn modelId="{21596C32-CFAC-49B6-ABD3-0377E6FA1D29}" srcId="{3F1FD152-9A4A-4C23-AB34-DB32D2FD8C55}" destId="{935E6643-D141-41C2-A8A3-50AD17FE046B}" srcOrd="1" destOrd="0" parTransId="{98A2852F-A6C7-4EDB-A59F-C18C6ABA8482}" sibTransId="{0FFC6952-73B4-4AA3-9458-E672A4ACC48A}"/>
    <dgm:cxn modelId="{1B24DB60-C2E1-47B9-8AB7-F77CF4C0B306}" type="presOf" srcId="{3F1FD152-9A4A-4C23-AB34-DB32D2FD8C55}" destId="{92553904-AD35-4248-B82B-EAA9CBCB3128}" srcOrd="0" destOrd="0" presId="urn:microsoft.com/office/officeart/2005/8/layout/hierarchy6"/>
    <dgm:cxn modelId="{C0297049-BA8F-429B-8D97-BD3063085D5A}" srcId="{3F1FD152-9A4A-4C23-AB34-DB32D2FD8C55}" destId="{F517EEA0-1EA4-4050-8731-935EA9D094B9}" srcOrd="0" destOrd="0" parTransId="{F99644E6-A299-40CC-9287-AF2565B2DBA1}" sibTransId="{376D92FB-7566-4756-8823-FFAD5565C218}"/>
    <dgm:cxn modelId="{7FC49D88-1BA4-4DB0-B6D3-027051ECFA1C}" srcId="{935E6643-D141-41C2-A8A3-50AD17FE046B}" destId="{61678FD1-3EC5-49F3-91DB-3B175924F2A4}" srcOrd="0" destOrd="0" parTransId="{9FBAB6D7-3F63-4C20-B789-C5027B22F7A6}" sibTransId="{9EB879D9-D972-4C5E-A877-7BA1B0844563}"/>
    <dgm:cxn modelId="{1E6CC3C1-19E6-4D26-A31F-C20397AAC80F}" srcId="{675C5338-DEBA-4C7E-9CDD-B88B150DD0CC}" destId="{3F1FD152-9A4A-4C23-AB34-DB32D2FD8C55}" srcOrd="0" destOrd="0" parTransId="{99880FDC-697C-430A-913F-8AC7B5BDEB20}" sibTransId="{43706C15-357F-4778-B90A-8313542E0475}"/>
    <dgm:cxn modelId="{76DBBFC8-40D2-459B-BA7E-1F61EF5330D7}" type="presOf" srcId="{935E6643-D141-41C2-A8A3-50AD17FE046B}" destId="{E0A26C86-A3FD-4232-8F23-F865B0E33229}" srcOrd="0" destOrd="0" presId="urn:microsoft.com/office/officeart/2005/8/layout/hierarchy6"/>
    <dgm:cxn modelId="{D8A909D4-3449-4963-9A03-D5EAE86701CA}" type="presOf" srcId="{9FBAB6D7-3F63-4C20-B789-C5027B22F7A6}" destId="{DD5B3482-901B-4A0E-BEA1-5F0791E082C4}" srcOrd="0" destOrd="0" presId="urn:microsoft.com/office/officeart/2005/8/layout/hierarchy6"/>
    <dgm:cxn modelId="{FB73A8ED-BBCB-4F0B-A1FB-02B19C3A1EB9}" srcId="{F517EEA0-1EA4-4050-8731-935EA9D094B9}" destId="{E90EA134-5ECA-4198-8E61-146C9DDF549A}" srcOrd="0" destOrd="0" parTransId="{AAEE8FD7-EA95-4D93-97D6-C74FDC68E62C}" sibTransId="{67822D58-DCDF-4094-BE06-C625EC96EB6B}"/>
    <dgm:cxn modelId="{B065B2F1-487D-4B00-8749-8E2040DA1E26}" type="presOf" srcId="{61678FD1-3EC5-49F3-91DB-3B175924F2A4}" destId="{C0B527A4-9C8F-41FB-8457-25C43B6039C6}" srcOrd="0" destOrd="0" presId="urn:microsoft.com/office/officeart/2005/8/layout/hierarchy6"/>
    <dgm:cxn modelId="{F830AAF5-65EF-460A-AA62-91990576B30E}" type="presOf" srcId="{675C5338-DEBA-4C7E-9CDD-B88B150DD0CC}" destId="{DEDCB4D9-B657-4FB4-AEB3-D8673A8A0E7C}" srcOrd="0" destOrd="0" presId="urn:microsoft.com/office/officeart/2005/8/layout/hierarchy6"/>
    <dgm:cxn modelId="{8B2693F6-CF45-42F6-8D4D-01FE7971FD3C}" type="presOf" srcId="{F99644E6-A299-40CC-9287-AF2565B2DBA1}" destId="{FC88D505-5203-4019-8E35-60DE6F48A8F1}" srcOrd="0" destOrd="0" presId="urn:microsoft.com/office/officeart/2005/8/layout/hierarchy6"/>
    <dgm:cxn modelId="{B92D21FE-A2B4-46BE-9655-ABC22A9E1B73}" type="presOf" srcId="{F517EEA0-1EA4-4050-8731-935EA9D094B9}" destId="{1BAAAAF5-580A-4F84-8D16-1FC1225FB0B7}" srcOrd="0" destOrd="0" presId="urn:microsoft.com/office/officeart/2005/8/layout/hierarchy6"/>
    <dgm:cxn modelId="{8E1D6859-C1FA-4DB2-960D-7C3D80173F3B}" type="presParOf" srcId="{DEDCB4D9-B657-4FB4-AEB3-D8673A8A0E7C}" destId="{82234BCC-D6C4-4F6C-BEF7-040CB8427D8F}" srcOrd="0" destOrd="0" presId="urn:microsoft.com/office/officeart/2005/8/layout/hierarchy6"/>
    <dgm:cxn modelId="{29F6CE48-5A5D-49D3-9632-529ED6B398E9}" type="presParOf" srcId="{82234BCC-D6C4-4F6C-BEF7-040CB8427D8F}" destId="{B1603D1D-F98B-4E21-ACEB-CD4CCC5F4F75}" srcOrd="0" destOrd="0" presId="urn:microsoft.com/office/officeart/2005/8/layout/hierarchy6"/>
    <dgm:cxn modelId="{9D66D1C4-1DFD-4E17-AF96-CE06CBF06B23}" type="presParOf" srcId="{B1603D1D-F98B-4E21-ACEB-CD4CCC5F4F75}" destId="{D420BBE0-ABE8-4559-9AC2-902713F031E1}" srcOrd="0" destOrd="0" presId="urn:microsoft.com/office/officeart/2005/8/layout/hierarchy6"/>
    <dgm:cxn modelId="{ABE8A4BB-61C6-49D9-8FE4-AB6FAE540517}" type="presParOf" srcId="{D420BBE0-ABE8-4559-9AC2-902713F031E1}" destId="{92553904-AD35-4248-B82B-EAA9CBCB3128}" srcOrd="0" destOrd="0" presId="urn:microsoft.com/office/officeart/2005/8/layout/hierarchy6"/>
    <dgm:cxn modelId="{4A1E8809-EF9B-4742-BA64-EA8E6DF5A6DD}" type="presParOf" srcId="{D420BBE0-ABE8-4559-9AC2-902713F031E1}" destId="{D2666C6F-B872-4000-8C43-D5E3ED441A23}" srcOrd="1" destOrd="0" presId="urn:microsoft.com/office/officeart/2005/8/layout/hierarchy6"/>
    <dgm:cxn modelId="{62CB18F1-5C9E-45F4-A169-714DE239B017}" type="presParOf" srcId="{D2666C6F-B872-4000-8C43-D5E3ED441A23}" destId="{FC88D505-5203-4019-8E35-60DE6F48A8F1}" srcOrd="0" destOrd="0" presId="urn:microsoft.com/office/officeart/2005/8/layout/hierarchy6"/>
    <dgm:cxn modelId="{80EBC4CF-A899-475A-96B2-552078ABAAB6}" type="presParOf" srcId="{D2666C6F-B872-4000-8C43-D5E3ED441A23}" destId="{3994342E-D163-4656-A91E-69045DAF9D5F}" srcOrd="1" destOrd="0" presId="urn:microsoft.com/office/officeart/2005/8/layout/hierarchy6"/>
    <dgm:cxn modelId="{F785E83D-C951-448C-B779-C35632E20A38}" type="presParOf" srcId="{3994342E-D163-4656-A91E-69045DAF9D5F}" destId="{1BAAAAF5-580A-4F84-8D16-1FC1225FB0B7}" srcOrd="0" destOrd="0" presId="urn:microsoft.com/office/officeart/2005/8/layout/hierarchy6"/>
    <dgm:cxn modelId="{627AE507-3E25-42DC-9929-FC64095165F4}" type="presParOf" srcId="{3994342E-D163-4656-A91E-69045DAF9D5F}" destId="{D1987EDA-E1A1-4C51-882B-5C2A088B5C61}" srcOrd="1" destOrd="0" presId="urn:microsoft.com/office/officeart/2005/8/layout/hierarchy6"/>
    <dgm:cxn modelId="{55EFC20E-0393-4BB0-9BA6-6CBB05BE923B}" type="presParOf" srcId="{D1987EDA-E1A1-4C51-882B-5C2A088B5C61}" destId="{93F63471-AD72-4FBC-B5EE-A5D2AB5BCE4C}" srcOrd="0" destOrd="0" presId="urn:microsoft.com/office/officeart/2005/8/layout/hierarchy6"/>
    <dgm:cxn modelId="{D4984B3F-4B1C-4D87-94A7-5D87F59E5F90}" type="presParOf" srcId="{D1987EDA-E1A1-4C51-882B-5C2A088B5C61}" destId="{EAFB150F-5223-4514-8378-1DF05A479736}" srcOrd="1" destOrd="0" presId="urn:microsoft.com/office/officeart/2005/8/layout/hierarchy6"/>
    <dgm:cxn modelId="{3D189C54-259E-47E6-A17A-9CE9445B5F31}" type="presParOf" srcId="{EAFB150F-5223-4514-8378-1DF05A479736}" destId="{9461C131-60BB-4192-B46C-0E268EA4BC11}" srcOrd="0" destOrd="0" presId="urn:microsoft.com/office/officeart/2005/8/layout/hierarchy6"/>
    <dgm:cxn modelId="{FA14B912-A986-4771-ACAD-6F8112A89558}" type="presParOf" srcId="{EAFB150F-5223-4514-8378-1DF05A479736}" destId="{9DB3002B-BE2C-4E64-A062-FE6DAC362D99}" srcOrd="1" destOrd="0" presId="urn:microsoft.com/office/officeart/2005/8/layout/hierarchy6"/>
    <dgm:cxn modelId="{88E33F4D-622F-425B-91DC-64BE0C667D06}" type="presParOf" srcId="{D2666C6F-B872-4000-8C43-D5E3ED441A23}" destId="{A0088D63-DD47-4978-9D63-98F09E910BCC}" srcOrd="2" destOrd="0" presId="urn:microsoft.com/office/officeart/2005/8/layout/hierarchy6"/>
    <dgm:cxn modelId="{E2EA9BBC-F370-42C9-B071-8BE6F9F6862A}" type="presParOf" srcId="{D2666C6F-B872-4000-8C43-D5E3ED441A23}" destId="{1AACD71E-BB37-4C04-8D9F-B7A00A1921E0}" srcOrd="3" destOrd="0" presId="urn:microsoft.com/office/officeart/2005/8/layout/hierarchy6"/>
    <dgm:cxn modelId="{80AFD0D3-CA8E-4763-AE78-471FD3EC4D5A}" type="presParOf" srcId="{1AACD71E-BB37-4C04-8D9F-B7A00A1921E0}" destId="{E0A26C86-A3FD-4232-8F23-F865B0E33229}" srcOrd="0" destOrd="0" presId="urn:microsoft.com/office/officeart/2005/8/layout/hierarchy6"/>
    <dgm:cxn modelId="{A37EAF3F-F099-41FE-AD01-29FDFC2F2FB8}" type="presParOf" srcId="{1AACD71E-BB37-4C04-8D9F-B7A00A1921E0}" destId="{C95DA947-3A44-4427-8A3B-38182C740228}" srcOrd="1" destOrd="0" presId="urn:microsoft.com/office/officeart/2005/8/layout/hierarchy6"/>
    <dgm:cxn modelId="{C6114DAB-A58F-42F3-AB5F-ABAD08E4A184}" type="presParOf" srcId="{C95DA947-3A44-4427-8A3B-38182C740228}" destId="{DD5B3482-901B-4A0E-BEA1-5F0791E082C4}" srcOrd="0" destOrd="0" presId="urn:microsoft.com/office/officeart/2005/8/layout/hierarchy6"/>
    <dgm:cxn modelId="{868CFB5D-D432-4D62-8FB9-DDEB30BA800E}" type="presParOf" srcId="{C95DA947-3A44-4427-8A3B-38182C740228}" destId="{657C27CF-971F-4415-9FE4-C4BD459A2BCE}" srcOrd="1" destOrd="0" presId="urn:microsoft.com/office/officeart/2005/8/layout/hierarchy6"/>
    <dgm:cxn modelId="{8EDAF929-75BF-40C9-88B4-158ADB313E74}" type="presParOf" srcId="{657C27CF-971F-4415-9FE4-C4BD459A2BCE}" destId="{C0B527A4-9C8F-41FB-8457-25C43B6039C6}" srcOrd="0" destOrd="0" presId="urn:microsoft.com/office/officeart/2005/8/layout/hierarchy6"/>
    <dgm:cxn modelId="{4FD6EA4D-0CC5-4218-AAA3-9D85B399778A}" type="presParOf" srcId="{657C27CF-971F-4415-9FE4-C4BD459A2BCE}" destId="{32B2DB81-633A-424B-8FA0-7E6EE2A74F53}" srcOrd="1" destOrd="0" presId="urn:microsoft.com/office/officeart/2005/8/layout/hierarchy6"/>
    <dgm:cxn modelId="{1913BCF2-C4A3-41C2-B91A-1D03F74052EE}" type="presParOf" srcId="{DEDCB4D9-B657-4FB4-AEB3-D8673A8A0E7C}" destId="{DA0EC9D0-E643-4F1E-ADFC-403E9D6C5D1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F727B191-4A0E-4FE8-86C6-8BBC7E7EC278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8423D1A-2754-4C59-9DC4-84D123B4E382}">
      <dgm:prSet phldrT="[Text]"/>
      <dgm:spPr>
        <a:solidFill>
          <a:srgbClr val="FF0000"/>
        </a:solidFill>
      </dgm:spPr>
      <dgm:t>
        <a:bodyPr/>
        <a:lstStyle/>
        <a:p>
          <a:r>
            <a:rPr lang="pt-PT"/>
            <a:t>Ecrã Internamento</a:t>
          </a:r>
        </a:p>
      </dgm:t>
    </dgm:pt>
    <dgm:pt modelId="{40533CC2-6505-44B1-AAB9-B4AE74199575}" type="parTrans" cxnId="{5955A805-84CC-4597-B478-7E7A6A168CF9}">
      <dgm:prSet/>
      <dgm:spPr/>
      <dgm:t>
        <a:bodyPr/>
        <a:lstStyle/>
        <a:p>
          <a:endParaRPr lang="pt-PT"/>
        </a:p>
      </dgm:t>
    </dgm:pt>
    <dgm:pt modelId="{3EA25CAA-965C-416A-81BD-05D1C6BA23FF}" type="sibTrans" cxnId="{5955A805-84CC-4597-B478-7E7A6A168CF9}">
      <dgm:prSet/>
      <dgm:spPr>
        <a:ln>
          <a:solidFill>
            <a:srgbClr val="FF0000"/>
          </a:solidFill>
        </a:ln>
      </dgm:spPr>
      <dgm:t>
        <a:bodyPr/>
        <a:lstStyle/>
        <a:p>
          <a:endParaRPr lang="pt-PT"/>
        </a:p>
      </dgm:t>
    </dgm:pt>
    <dgm:pt modelId="{EEA29515-E8B9-4A4F-A07C-84492788EB42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PT"/>
            <a:t>Identificar utente</a:t>
          </a:r>
        </a:p>
      </dgm:t>
    </dgm:pt>
    <dgm:pt modelId="{994FD0A4-6E55-46E7-907E-70EBF0DF4287}" type="parTrans" cxnId="{9390FA03-22A1-4472-8E34-CE9EB95B8ED2}">
      <dgm:prSet/>
      <dgm:spPr/>
      <dgm:t>
        <a:bodyPr/>
        <a:lstStyle/>
        <a:p>
          <a:endParaRPr lang="pt-PT"/>
        </a:p>
      </dgm:t>
    </dgm:pt>
    <dgm:pt modelId="{E2F1C8F9-36AA-43FE-8377-F1EF0FA8BB0A}" type="sibTrans" cxnId="{9390FA03-22A1-4472-8E34-CE9EB95B8ED2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pt-PT"/>
        </a:p>
      </dgm:t>
    </dgm:pt>
    <dgm:pt modelId="{E712F7D8-66F2-4B0D-A355-C439CAA923AF}">
      <dgm:prSet phldrT="[Text]"/>
      <dgm:spPr/>
      <dgm:t>
        <a:bodyPr/>
        <a:lstStyle/>
        <a:p>
          <a:r>
            <a:rPr lang="pt-PT"/>
            <a:t>Decorrentes</a:t>
          </a:r>
        </a:p>
      </dgm:t>
    </dgm:pt>
    <dgm:pt modelId="{1322775B-BA82-4F2A-B829-3407E873317F}" type="parTrans" cxnId="{CD619C78-23D2-4350-8C9F-458DA4E547B9}">
      <dgm:prSet/>
      <dgm:spPr/>
      <dgm:t>
        <a:bodyPr/>
        <a:lstStyle/>
        <a:p>
          <a:endParaRPr lang="pt-PT"/>
        </a:p>
      </dgm:t>
    </dgm:pt>
    <dgm:pt modelId="{5AD80095-F9E4-41A1-A3C8-410212D58C9C}" type="sibTrans" cxnId="{CD619C78-23D2-4350-8C9F-458DA4E547B9}">
      <dgm:prSet/>
      <dgm:spPr/>
      <dgm:t>
        <a:bodyPr/>
        <a:lstStyle/>
        <a:p>
          <a:endParaRPr lang="pt-PT"/>
        </a:p>
      </dgm:t>
    </dgm:pt>
    <dgm:pt modelId="{6BBBBB3A-7A4F-492F-A409-FBD8B2B75ADA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PT"/>
            <a:t>Administrativa</a:t>
          </a:r>
        </a:p>
      </dgm:t>
    </dgm:pt>
    <dgm:pt modelId="{CD13649A-9623-48EB-ADB7-51C596E30F3C}" type="parTrans" cxnId="{BCA3F96B-E20E-4336-80B1-9FA5AAE2496D}">
      <dgm:prSet/>
      <dgm:spPr/>
      <dgm:t>
        <a:bodyPr/>
        <a:lstStyle/>
        <a:p>
          <a:endParaRPr lang="pt-PT"/>
        </a:p>
      </dgm:t>
    </dgm:pt>
    <dgm:pt modelId="{DB6C359B-E2CD-4575-9BEF-7863B7EFA710}" type="sibTrans" cxnId="{BCA3F96B-E20E-4336-80B1-9FA5AAE2496D}">
      <dgm:prSet/>
      <dgm:spPr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pt-PT"/>
        </a:p>
      </dgm:t>
    </dgm:pt>
    <dgm:pt modelId="{BD51E93D-17FF-46CE-A4F0-C481FF3A99A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/>
            <a:t>Correções/Anulações</a:t>
          </a:r>
        </a:p>
      </dgm:t>
    </dgm:pt>
    <dgm:pt modelId="{093EA8D6-16D6-4571-BDCA-D209A4354520}" type="parTrans" cxnId="{97E89609-66FB-4FF8-91FE-8913C7EE5F51}">
      <dgm:prSet/>
      <dgm:spPr/>
      <dgm:t>
        <a:bodyPr/>
        <a:lstStyle/>
        <a:p>
          <a:endParaRPr lang="pt-PT"/>
        </a:p>
      </dgm:t>
    </dgm:pt>
    <dgm:pt modelId="{0FA00CA8-CD79-48AD-855B-B231F6094F70}" type="sibTrans" cxnId="{97E89609-66FB-4FF8-91FE-8913C7EE5F51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PT"/>
        </a:p>
      </dgm:t>
    </dgm:pt>
    <dgm:pt modelId="{FCBA528D-6470-422F-A81A-C7CA255C3F23}">
      <dgm:prSet phldrT="[Text]"/>
      <dgm:spPr>
        <a:solidFill>
          <a:schemeClr val="accent2"/>
        </a:solidFill>
      </dgm:spPr>
      <dgm:t>
        <a:bodyPr/>
        <a:lstStyle/>
        <a:p>
          <a:r>
            <a:rPr lang="pt-PT"/>
            <a:t>Alta</a:t>
          </a:r>
        </a:p>
      </dgm:t>
    </dgm:pt>
    <dgm:pt modelId="{18941921-44B3-4AE3-A55E-B424572F9AC0}" type="parTrans" cxnId="{D91A477E-A853-438B-82F0-DE65753B7A04}">
      <dgm:prSet/>
      <dgm:spPr/>
      <dgm:t>
        <a:bodyPr/>
        <a:lstStyle/>
        <a:p>
          <a:endParaRPr lang="pt-PT"/>
        </a:p>
      </dgm:t>
    </dgm:pt>
    <dgm:pt modelId="{FC284985-968D-4251-86CD-CA21DB7917BA}" type="sibTrans" cxnId="{D91A477E-A853-438B-82F0-DE65753B7A04}">
      <dgm:prSet/>
      <dgm:spPr/>
      <dgm:t>
        <a:bodyPr/>
        <a:lstStyle/>
        <a:p>
          <a:endParaRPr lang="pt-PT"/>
        </a:p>
      </dgm:t>
    </dgm:pt>
    <dgm:pt modelId="{A3824735-0A1B-44AF-A90E-2F4465EDE949}" type="pres">
      <dgm:prSet presAssocID="{F727B191-4A0E-4FE8-86C6-8BBC7E7EC278}" presName="Name0" presStyleCnt="0">
        <dgm:presLayoutVars>
          <dgm:dir/>
          <dgm:resizeHandles val="exact"/>
        </dgm:presLayoutVars>
      </dgm:prSet>
      <dgm:spPr/>
    </dgm:pt>
    <dgm:pt modelId="{B64DC576-A3A9-4F3E-B830-8AF820194D5C}" type="pres">
      <dgm:prSet presAssocID="{08423D1A-2754-4C59-9DC4-84D123B4E382}" presName="node" presStyleLbl="node1" presStyleIdx="0" presStyleCnt="6">
        <dgm:presLayoutVars>
          <dgm:bulletEnabled val="1"/>
        </dgm:presLayoutVars>
      </dgm:prSet>
      <dgm:spPr/>
    </dgm:pt>
    <dgm:pt modelId="{C5FC5D39-70D9-46FF-8FD2-EDEEC951F263}" type="pres">
      <dgm:prSet presAssocID="{3EA25CAA-965C-416A-81BD-05D1C6BA23FF}" presName="sibTrans" presStyleLbl="sibTrans1D1" presStyleIdx="0" presStyleCnt="5"/>
      <dgm:spPr/>
    </dgm:pt>
    <dgm:pt modelId="{7AEF557C-A93A-4AC3-8AD2-45B95971A935}" type="pres">
      <dgm:prSet presAssocID="{3EA25CAA-965C-416A-81BD-05D1C6BA23FF}" presName="connectorText" presStyleLbl="sibTrans1D1" presStyleIdx="0" presStyleCnt="5"/>
      <dgm:spPr/>
    </dgm:pt>
    <dgm:pt modelId="{54EF0774-B133-48DA-A442-B7C90405910E}" type="pres">
      <dgm:prSet presAssocID="{EEA29515-E8B9-4A4F-A07C-84492788EB42}" presName="node" presStyleLbl="node1" presStyleIdx="1" presStyleCnt="6">
        <dgm:presLayoutVars>
          <dgm:bulletEnabled val="1"/>
        </dgm:presLayoutVars>
      </dgm:prSet>
      <dgm:spPr/>
    </dgm:pt>
    <dgm:pt modelId="{738840E3-D518-4F3E-911C-87A02B114750}" type="pres">
      <dgm:prSet presAssocID="{E2F1C8F9-36AA-43FE-8377-F1EF0FA8BB0A}" presName="sibTrans" presStyleLbl="sibTrans1D1" presStyleIdx="1" presStyleCnt="5"/>
      <dgm:spPr/>
    </dgm:pt>
    <dgm:pt modelId="{0D950537-7E8F-48F6-934F-4DFEA57BF679}" type="pres">
      <dgm:prSet presAssocID="{E2F1C8F9-36AA-43FE-8377-F1EF0FA8BB0A}" presName="connectorText" presStyleLbl="sibTrans1D1" presStyleIdx="1" presStyleCnt="5"/>
      <dgm:spPr/>
    </dgm:pt>
    <dgm:pt modelId="{F8FD1CEE-C043-4AAF-A75E-C6C478D926D3}" type="pres">
      <dgm:prSet presAssocID="{E712F7D8-66F2-4B0D-A355-C439CAA923AF}" presName="node" presStyleLbl="node1" presStyleIdx="2" presStyleCnt="6">
        <dgm:presLayoutVars>
          <dgm:bulletEnabled val="1"/>
        </dgm:presLayoutVars>
      </dgm:prSet>
      <dgm:spPr/>
    </dgm:pt>
    <dgm:pt modelId="{C0019F5E-D71C-4A0A-B166-0422C63F0E82}" type="pres">
      <dgm:prSet presAssocID="{5AD80095-F9E4-41A1-A3C8-410212D58C9C}" presName="sibTrans" presStyleLbl="sibTrans1D1" presStyleIdx="2" presStyleCnt="5"/>
      <dgm:spPr/>
    </dgm:pt>
    <dgm:pt modelId="{07956486-BD3A-4A8E-A492-33AD9BBAD5AF}" type="pres">
      <dgm:prSet presAssocID="{5AD80095-F9E4-41A1-A3C8-410212D58C9C}" presName="connectorText" presStyleLbl="sibTrans1D1" presStyleIdx="2" presStyleCnt="5"/>
      <dgm:spPr/>
    </dgm:pt>
    <dgm:pt modelId="{F6B7BDF6-4645-4658-BB86-EE6993D3B1C7}" type="pres">
      <dgm:prSet presAssocID="{6BBBBB3A-7A4F-492F-A409-FBD8B2B75ADA}" presName="node" presStyleLbl="node1" presStyleIdx="3" presStyleCnt="6">
        <dgm:presLayoutVars>
          <dgm:bulletEnabled val="1"/>
        </dgm:presLayoutVars>
      </dgm:prSet>
      <dgm:spPr/>
    </dgm:pt>
    <dgm:pt modelId="{4CA31227-92A7-4138-8DA9-36FD2268893D}" type="pres">
      <dgm:prSet presAssocID="{DB6C359B-E2CD-4575-9BEF-7863B7EFA710}" presName="sibTrans" presStyleLbl="sibTrans1D1" presStyleIdx="3" presStyleCnt="5"/>
      <dgm:spPr/>
    </dgm:pt>
    <dgm:pt modelId="{E69E4D77-D979-4C3C-9BED-094197E21146}" type="pres">
      <dgm:prSet presAssocID="{DB6C359B-E2CD-4575-9BEF-7863B7EFA710}" presName="connectorText" presStyleLbl="sibTrans1D1" presStyleIdx="3" presStyleCnt="5"/>
      <dgm:spPr/>
    </dgm:pt>
    <dgm:pt modelId="{9F2694B3-81E6-443C-B2F9-F8126CFF5ADA}" type="pres">
      <dgm:prSet presAssocID="{BD51E93D-17FF-46CE-A4F0-C481FF3A99A9}" presName="node" presStyleLbl="node1" presStyleIdx="4" presStyleCnt="6">
        <dgm:presLayoutVars>
          <dgm:bulletEnabled val="1"/>
        </dgm:presLayoutVars>
      </dgm:prSet>
      <dgm:spPr/>
    </dgm:pt>
    <dgm:pt modelId="{2CAF57F9-5826-48AD-91FC-55EB199EE9B3}" type="pres">
      <dgm:prSet presAssocID="{0FA00CA8-CD79-48AD-855B-B231F6094F70}" presName="sibTrans" presStyleLbl="sibTrans1D1" presStyleIdx="4" presStyleCnt="5"/>
      <dgm:spPr/>
    </dgm:pt>
    <dgm:pt modelId="{DF301953-5766-40D4-80CB-0B9B7CFE35A9}" type="pres">
      <dgm:prSet presAssocID="{0FA00CA8-CD79-48AD-855B-B231F6094F70}" presName="connectorText" presStyleLbl="sibTrans1D1" presStyleIdx="4" presStyleCnt="5"/>
      <dgm:spPr/>
    </dgm:pt>
    <dgm:pt modelId="{ACA09097-B2EE-43A6-B1AC-ACE87EA8B96A}" type="pres">
      <dgm:prSet presAssocID="{FCBA528D-6470-422F-A81A-C7CA255C3F23}" presName="node" presStyleLbl="node1" presStyleIdx="5" presStyleCnt="6">
        <dgm:presLayoutVars>
          <dgm:bulletEnabled val="1"/>
        </dgm:presLayoutVars>
      </dgm:prSet>
      <dgm:spPr/>
    </dgm:pt>
  </dgm:ptLst>
  <dgm:cxnLst>
    <dgm:cxn modelId="{9390FA03-22A1-4472-8E34-CE9EB95B8ED2}" srcId="{F727B191-4A0E-4FE8-86C6-8BBC7E7EC278}" destId="{EEA29515-E8B9-4A4F-A07C-84492788EB42}" srcOrd="1" destOrd="0" parTransId="{994FD0A4-6E55-46E7-907E-70EBF0DF4287}" sibTransId="{E2F1C8F9-36AA-43FE-8377-F1EF0FA8BB0A}"/>
    <dgm:cxn modelId="{5955A805-84CC-4597-B478-7E7A6A168CF9}" srcId="{F727B191-4A0E-4FE8-86C6-8BBC7E7EC278}" destId="{08423D1A-2754-4C59-9DC4-84D123B4E382}" srcOrd="0" destOrd="0" parTransId="{40533CC2-6505-44B1-AAB9-B4AE74199575}" sibTransId="{3EA25CAA-965C-416A-81BD-05D1C6BA23FF}"/>
    <dgm:cxn modelId="{4A77B507-97D5-463A-AFBE-6DC7FC08C38E}" type="presOf" srcId="{E2F1C8F9-36AA-43FE-8377-F1EF0FA8BB0A}" destId="{738840E3-D518-4F3E-911C-87A02B114750}" srcOrd="0" destOrd="0" presId="urn:microsoft.com/office/officeart/2005/8/layout/bProcess3"/>
    <dgm:cxn modelId="{97E89609-66FB-4FF8-91FE-8913C7EE5F51}" srcId="{F727B191-4A0E-4FE8-86C6-8BBC7E7EC278}" destId="{BD51E93D-17FF-46CE-A4F0-C481FF3A99A9}" srcOrd="4" destOrd="0" parTransId="{093EA8D6-16D6-4571-BDCA-D209A4354520}" sibTransId="{0FA00CA8-CD79-48AD-855B-B231F6094F70}"/>
    <dgm:cxn modelId="{3A34D90E-E5E5-4AC7-9E82-E83861E26CD9}" type="presOf" srcId="{FCBA528D-6470-422F-A81A-C7CA255C3F23}" destId="{ACA09097-B2EE-43A6-B1AC-ACE87EA8B96A}" srcOrd="0" destOrd="0" presId="urn:microsoft.com/office/officeart/2005/8/layout/bProcess3"/>
    <dgm:cxn modelId="{D2488E19-CD23-49FF-B241-E0A0FA0A6592}" type="presOf" srcId="{E2F1C8F9-36AA-43FE-8377-F1EF0FA8BB0A}" destId="{0D950537-7E8F-48F6-934F-4DFEA57BF679}" srcOrd="1" destOrd="0" presId="urn:microsoft.com/office/officeart/2005/8/layout/bProcess3"/>
    <dgm:cxn modelId="{A45F7328-3B59-4368-9DAF-600A68C252A0}" type="presOf" srcId="{E712F7D8-66F2-4B0D-A355-C439CAA923AF}" destId="{F8FD1CEE-C043-4AAF-A75E-C6C478D926D3}" srcOrd="0" destOrd="0" presId="urn:microsoft.com/office/officeart/2005/8/layout/bProcess3"/>
    <dgm:cxn modelId="{3114CF2C-6645-426B-B8E1-B9D7C60AFCB5}" type="presOf" srcId="{0FA00CA8-CD79-48AD-855B-B231F6094F70}" destId="{2CAF57F9-5826-48AD-91FC-55EB199EE9B3}" srcOrd="0" destOrd="0" presId="urn:microsoft.com/office/officeart/2005/8/layout/bProcess3"/>
    <dgm:cxn modelId="{EDBAD735-A216-4A6B-B283-07ADE5DB7148}" type="presOf" srcId="{EEA29515-E8B9-4A4F-A07C-84492788EB42}" destId="{54EF0774-B133-48DA-A442-B7C90405910E}" srcOrd="0" destOrd="0" presId="urn:microsoft.com/office/officeart/2005/8/layout/bProcess3"/>
    <dgm:cxn modelId="{BCA3F96B-E20E-4336-80B1-9FA5AAE2496D}" srcId="{F727B191-4A0E-4FE8-86C6-8BBC7E7EC278}" destId="{6BBBBB3A-7A4F-492F-A409-FBD8B2B75ADA}" srcOrd="3" destOrd="0" parTransId="{CD13649A-9623-48EB-ADB7-51C596E30F3C}" sibTransId="{DB6C359B-E2CD-4575-9BEF-7863B7EFA710}"/>
    <dgm:cxn modelId="{8D61644F-B0F3-4E6F-9744-21DD6685C59E}" type="presOf" srcId="{3EA25CAA-965C-416A-81BD-05D1C6BA23FF}" destId="{7AEF557C-A93A-4AC3-8AD2-45B95971A935}" srcOrd="1" destOrd="0" presId="urn:microsoft.com/office/officeart/2005/8/layout/bProcess3"/>
    <dgm:cxn modelId="{DF1F7B70-12A4-4C8E-89D9-596860FE70B2}" type="presOf" srcId="{5AD80095-F9E4-41A1-A3C8-410212D58C9C}" destId="{C0019F5E-D71C-4A0A-B166-0422C63F0E82}" srcOrd="0" destOrd="0" presId="urn:microsoft.com/office/officeart/2005/8/layout/bProcess3"/>
    <dgm:cxn modelId="{CD619C78-23D2-4350-8C9F-458DA4E547B9}" srcId="{F727B191-4A0E-4FE8-86C6-8BBC7E7EC278}" destId="{E712F7D8-66F2-4B0D-A355-C439CAA923AF}" srcOrd="2" destOrd="0" parTransId="{1322775B-BA82-4F2A-B829-3407E873317F}" sibTransId="{5AD80095-F9E4-41A1-A3C8-410212D58C9C}"/>
    <dgm:cxn modelId="{D91A477E-A853-438B-82F0-DE65753B7A04}" srcId="{F727B191-4A0E-4FE8-86C6-8BBC7E7EC278}" destId="{FCBA528D-6470-422F-A81A-C7CA255C3F23}" srcOrd="5" destOrd="0" parTransId="{18941921-44B3-4AE3-A55E-B424572F9AC0}" sibTransId="{FC284985-968D-4251-86CD-CA21DB7917BA}"/>
    <dgm:cxn modelId="{AF7A279A-B76C-40C2-807E-E1CBD8F4497B}" type="presOf" srcId="{F727B191-4A0E-4FE8-86C6-8BBC7E7EC278}" destId="{A3824735-0A1B-44AF-A90E-2F4465EDE949}" srcOrd="0" destOrd="0" presId="urn:microsoft.com/office/officeart/2005/8/layout/bProcess3"/>
    <dgm:cxn modelId="{74BDBDA5-5A15-48F1-8770-187D437CE564}" type="presOf" srcId="{5AD80095-F9E4-41A1-A3C8-410212D58C9C}" destId="{07956486-BD3A-4A8E-A492-33AD9BBAD5AF}" srcOrd="1" destOrd="0" presId="urn:microsoft.com/office/officeart/2005/8/layout/bProcess3"/>
    <dgm:cxn modelId="{004B8CB9-0EED-4D66-8A50-0BC3EDB4ECE1}" type="presOf" srcId="{3EA25CAA-965C-416A-81BD-05D1C6BA23FF}" destId="{C5FC5D39-70D9-46FF-8FD2-EDEEC951F263}" srcOrd="0" destOrd="0" presId="urn:microsoft.com/office/officeart/2005/8/layout/bProcess3"/>
    <dgm:cxn modelId="{82D324C6-BBD6-49C5-BB4F-7D5915B23643}" type="presOf" srcId="{BD51E93D-17FF-46CE-A4F0-C481FF3A99A9}" destId="{9F2694B3-81E6-443C-B2F9-F8126CFF5ADA}" srcOrd="0" destOrd="0" presId="urn:microsoft.com/office/officeart/2005/8/layout/bProcess3"/>
    <dgm:cxn modelId="{1EEE88DB-7F6A-4543-9DA9-410088801CC1}" type="presOf" srcId="{08423D1A-2754-4C59-9DC4-84D123B4E382}" destId="{B64DC576-A3A9-4F3E-B830-8AF820194D5C}" srcOrd="0" destOrd="0" presId="urn:microsoft.com/office/officeart/2005/8/layout/bProcess3"/>
    <dgm:cxn modelId="{D3A82FDE-DC43-4826-9D97-3E385357BB5F}" type="presOf" srcId="{0FA00CA8-CD79-48AD-855B-B231F6094F70}" destId="{DF301953-5766-40D4-80CB-0B9B7CFE35A9}" srcOrd="1" destOrd="0" presId="urn:microsoft.com/office/officeart/2005/8/layout/bProcess3"/>
    <dgm:cxn modelId="{26E412E7-D565-4E93-93FE-229C570A166F}" type="presOf" srcId="{DB6C359B-E2CD-4575-9BEF-7863B7EFA710}" destId="{4CA31227-92A7-4138-8DA9-36FD2268893D}" srcOrd="0" destOrd="0" presId="urn:microsoft.com/office/officeart/2005/8/layout/bProcess3"/>
    <dgm:cxn modelId="{D0AF8AF1-6354-4D88-A345-13D33410B553}" type="presOf" srcId="{6BBBBB3A-7A4F-492F-A409-FBD8B2B75ADA}" destId="{F6B7BDF6-4645-4658-BB86-EE6993D3B1C7}" srcOrd="0" destOrd="0" presId="urn:microsoft.com/office/officeart/2005/8/layout/bProcess3"/>
    <dgm:cxn modelId="{985399F8-E5AE-41A8-A468-13C26CAF9102}" type="presOf" srcId="{DB6C359B-E2CD-4575-9BEF-7863B7EFA710}" destId="{E69E4D77-D979-4C3C-9BED-094197E21146}" srcOrd="1" destOrd="0" presId="urn:microsoft.com/office/officeart/2005/8/layout/bProcess3"/>
    <dgm:cxn modelId="{5D4653B9-82D3-42BC-8CBD-0054CB87A693}" type="presParOf" srcId="{A3824735-0A1B-44AF-A90E-2F4465EDE949}" destId="{B64DC576-A3A9-4F3E-B830-8AF820194D5C}" srcOrd="0" destOrd="0" presId="urn:microsoft.com/office/officeart/2005/8/layout/bProcess3"/>
    <dgm:cxn modelId="{5ACF2C07-9CF4-47C0-AE86-B38B5E0B12A4}" type="presParOf" srcId="{A3824735-0A1B-44AF-A90E-2F4465EDE949}" destId="{C5FC5D39-70D9-46FF-8FD2-EDEEC951F263}" srcOrd="1" destOrd="0" presId="urn:microsoft.com/office/officeart/2005/8/layout/bProcess3"/>
    <dgm:cxn modelId="{7E350789-96B6-4D3D-A32B-2216425D93F0}" type="presParOf" srcId="{C5FC5D39-70D9-46FF-8FD2-EDEEC951F263}" destId="{7AEF557C-A93A-4AC3-8AD2-45B95971A935}" srcOrd="0" destOrd="0" presId="urn:microsoft.com/office/officeart/2005/8/layout/bProcess3"/>
    <dgm:cxn modelId="{9ED817BB-6781-4682-BE03-1B3BC5B244FA}" type="presParOf" srcId="{A3824735-0A1B-44AF-A90E-2F4465EDE949}" destId="{54EF0774-B133-48DA-A442-B7C90405910E}" srcOrd="2" destOrd="0" presId="urn:microsoft.com/office/officeart/2005/8/layout/bProcess3"/>
    <dgm:cxn modelId="{F52D3A9A-F8CF-434F-BA4B-97F1907C772C}" type="presParOf" srcId="{A3824735-0A1B-44AF-A90E-2F4465EDE949}" destId="{738840E3-D518-4F3E-911C-87A02B114750}" srcOrd="3" destOrd="0" presId="urn:microsoft.com/office/officeart/2005/8/layout/bProcess3"/>
    <dgm:cxn modelId="{8BBAA40A-1D2F-4F73-88F3-CFA8B7F9A0DD}" type="presParOf" srcId="{738840E3-D518-4F3E-911C-87A02B114750}" destId="{0D950537-7E8F-48F6-934F-4DFEA57BF679}" srcOrd="0" destOrd="0" presId="urn:microsoft.com/office/officeart/2005/8/layout/bProcess3"/>
    <dgm:cxn modelId="{DD6E25BD-3CA4-439D-8A6B-DADA0BC67710}" type="presParOf" srcId="{A3824735-0A1B-44AF-A90E-2F4465EDE949}" destId="{F8FD1CEE-C043-4AAF-A75E-C6C478D926D3}" srcOrd="4" destOrd="0" presId="urn:microsoft.com/office/officeart/2005/8/layout/bProcess3"/>
    <dgm:cxn modelId="{5543B2A0-2603-49E7-9DD4-56865783F852}" type="presParOf" srcId="{A3824735-0A1B-44AF-A90E-2F4465EDE949}" destId="{C0019F5E-D71C-4A0A-B166-0422C63F0E82}" srcOrd="5" destOrd="0" presId="urn:microsoft.com/office/officeart/2005/8/layout/bProcess3"/>
    <dgm:cxn modelId="{3CE4227A-2714-4D7A-A565-A985F55484BD}" type="presParOf" srcId="{C0019F5E-D71C-4A0A-B166-0422C63F0E82}" destId="{07956486-BD3A-4A8E-A492-33AD9BBAD5AF}" srcOrd="0" destOrd="0" presId="urn:microsoft.com/office/officeart/2005/8/layout/bProcess3"/>
    <dgm:cxn modelId="{0F9F2B24-1302-498B-89ED-D5834C5E45CF}" type="presParOf" srcId="{A3824735-0A1B-44AF-A90E-2F4465EDE949}" destId="{F6B7BDF6-4645-4658-BB86-EE6993D3B1C7}" srcOrd="6" destOrd="0" presId="urn:microsoft.com/office/officeart/2005/8/layout/bProcess3"/>
    <dgm:cxn modelId="{9AC78B1F-63BB-48EA-A6E1-0CE681776699}" type="presParOf" srcId="{A3824735-0A1B-44AF-A90E-2F4465EDE949}" destId="{4CA31227-92A7-4138-8DA9-36FD2268893D}" srcOrd="7" destOrd="0" presId="urn:microsoft.com/office/officeart/2005/8/layout/bProcess3"/>
    <dgm:cxn modelId="{E6D05D79-3F88-46B9-8432-FDC688D522E4}" type="presParOf" srcId="{4CA31227-92A7-4138-8DA9-36FD2268893D}" destId="{E69E4D77-D979-4C3C-9BED-094197E21146}" srcOrd="0" destOrd="0" presId="urn:microsoft.com/office/officeart/2005/8/layout/bProcess3"/>
    <dgm:cxn modelId="{DA150BD2-AF1C-4FC5-BC32-5B70A4EABFD1}" type="presParOf" srcId="{A3824735-0A1B-44AF-A90E-2F4465EDE949}" destId="{9F2694B3-81E6-443C-B2F9-F8126CFF5ADA}" srcOrd="8" destOrd="0" presId="urn:microsoft.com/office/officeart/2005/8/layout/bProcess3"/>
    <dgm:cxn modelId="{15531FD9-1AB5-4CE0-9CFF-4E15D066FEAF}" type="presParOf" srcId="{A3824735-0A1B-44AF-A90E-2F4465EDE949}" destId="{2CAF57F9-5826-48AD-91FC-55EB199EE9B3}" srcOrd="9" destOrd="0" presId="urn:microsoft.com/office/officeart/2005/8/layout/bProcess3"/>
    <dgm:cxn modelId="{BB5EE136-5CAA-441F-87BA-E0C07F5A07F5}" type="presParOf" srcId="{2CAF57F9-5826-48AD-91FC-55EB199EE9B3}" destId="{DF301953-5766-40D4-80CB-0B9B7CFE35A9}" srcOrd="0" destOrd="0" presId="urn:microsoft.com/office/officeart/2005/8/layout/bProcess3"/>
    <dgm:cxn modelId="{AD3DD195-5B9A-44A2-BC10-6D467ECD79A1}" type="presParOf" srcId="{A3824735-0A1B-44AF-A90E-2F4465EDE949}" destId="{ACA09097-B2EE-43A6-B1AC-ACE87EA8B96A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F727B191-4A0E-4FE8-86C6-8BBC7E7EC278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8423D1A-2754-4C59-9DC4-84D123B4E382}">
      <dgm:prSet phldrT="[Text]"/>
      <dgm:spPr>
        <a:solidFill>
          <a:srgbClr val="FF0000"/>
        </a:solidFill>
      </dgm:spPr>
      <dgm:t>
        <a:bodyPr/>
        <a:lstStyle/>
        <a:p>
          <a:r>
            <a:rPr lang="pt-PT"/>
            <a:t>Ecrã Internamento</a:t>
          </a:r>
        </a:p>
      </dgm:t>
    </dgm:pt>
    <dgm:pt modelId="{40533CC2-6505-44B1-AAB9-B4AE74199575}" type="parTrans" cxnId="{5955A805-84CC-4597-B478-7E7A6A168CF9}">
      <dgm:prSet/>
      <dgm:spPr/>
      <dgm:t>
        <a:bodyPr/>
        <a:lstStyle/>
        <a:p>
          <a:endParaRPr lang="pt-PT"/>
        </a:p>
      </dgm:t>
    </dgm:pt>
    <dgm:pt modelId="{3EA25CAA-965C-416A-81BD-05D1C6BA23FF}" type="sibTrans" cxnId="{5955A805-84CC-4597-B478-7E7A6A168CF9}">
      <dgm:prSet/>
      <dgm:spPr>
        <a:ln>
          <a:solidFill>
            <a:srgbClr val="FF0000"/>
          </a:solidFill>
        </a:ln>
      </dgm:spPr>
      <dgm:t>
        <a:bodyPr/>
        <a:lstStyle/>
        <a:p>
          <a:endParaRPr lang="pt-PT"/>
        </a:p>
      </dgm:t>
    </dgm:pt>
    <dgm:pt modelId="{EEA29515-E8B9-4A4F-A07C-84492788EB42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PT"/>
            <a:t>Identificar utente</a:t>
          </a:r>
        </a:p>
      </dgm:t>
    </dgm:pt>
    <dgm:pt modelId="{994FD0A4-6E55-46E7-907E-70EBF0DF4287}" type="parTrans" cxnId="{9390FA03-22A1-4472-8E34-CE9EB95B8ED2}">
      <dgm:prSet/>
      <dgm:spPr/>
      <dgm:t>
        <a:bodyPr/>
        <a:lstStyle/>
        <a:p>
          <a:endParaRPr lang="pt-PT"/>
        </a:p>
      </dgm:t>
    </dgm:pt>
    <dgm:pt modelId="{E2F1C8F9-36AA-43FE-8377-F1EF0FA8BB0A}" type="sibTrans" cxnId="{9390FA03-22A1-4472-8E34-CE9EB95B8ED2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pt-PT"/>
        </a:p>
      </dgm:t>
    </dgm:pt>
    <dgm:pt modelId="{E712F7D8-66F2-4B0D-A355-C439CAA923AF}">
      <dgm:prSet phldrT="[Text]"/>
      <dgm:spPr/>
      <dgm:t>
        <a:bodyPr/>
        <a:lstStyle/>
        <a:p>
          <a:r>
            <a:rPr lang="pt-PT"/>
            <a:t>Decorrentes</a:t>
          </a:r>
        </a:p>
      </dgm:t>
    </dgm:pt>
    <dgm:pt modelId="{1322775B-BA82-4F2A-B829-3407E873317F}" type="parTrans" cxnId="{CD619C78-23D2-4350-8C9F-458DA4E547B9}">
      <dgm:prSet/>
      <dgm:spPr/>
      <dgm:t>
        <a:bodyPr/>
        <a:lstStyle/>
        <a:p>
          <a:endParaRPr lang="pt-PT"/>
        </a:p>
      </dgm:t>
    </dgm:pt>
    <dgm:pt modelId="{5AD80095-F9E4-41A1-A3C8-410212D58C9C}" type="sibTrans" cxnId="{CD619C78-23D2-4350-8C9F-458DA4E547B9}">
      <dgm:prSet/>
      <dgm:spPr/>
      <dgm:t>
        <a:bodyPr/>
        <a:lstStyle/>
        <a:p>
          <a:endParaRPr lang="pt-PT"/>
        </a:p>
      </dgm:t>
    </dgm:pt>
    <dgm:pt modelId="{6BBBBB3A-7A4F-492F-A409-FBD8B2B75ADA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PT"/>
            <a:t>Administrativa</a:t>
          </a:r>
        </a:p>
      </dgm:t>
    </dgm:pt>
    <dgm:pt modelId="{CD13649A-9623-48EB-ADB7-51C596E30F3C}" type="parTrans" cxnId="{BCA3F96B-E20E-4336-80B1-9FA5AAE2496D}">
      <dgm:prSet/>
      <dgm:spPr/>
      <dgm:t>
        <a:bodyPr/>
        <a:lstStyle/>
        <a:p>
          <a:endParaRPr lang="pt-PT"/>
        </a:p>
      </dgm:t>
    </dgm:pt>
    <dgm:pt modelId="{DB6C359B-E2CD-4575-9BEF-7863B7EFA710}" type="sibTrans" cxnId="{BCA3F96B-E20E-4336-80B1-9FA5AAE2496D}">
      <dgm:prSet/>
      <dgm:spPr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pt-PT"/>
        </a:p>
      </dgm:t>
    </dgm:pt>
    <dgm:pt modelId="{BD51E93D-17FF-46CE-A4F0-C481FF3A99A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/>
            <a:t>Correções/Anulações</a:t>
          </a:r>
        </a:p>
      </dgm:t>
    </dgm:pt>
    <dgm:pt modelId="{093EA8D6-16D6-4571-BDCA-D209A4354520}" type="parTrans" cxnId="{97E89609-66FB-4FF8-91FE-8913C7EE5F51}">
      <dgm:prSet/>
      <dgm:spPr/>
      <dgm:t>
        <a:bodyPr/>
        <a:lstStyle/>
        <a:p>
          <a:endParaRPr lang="pt-PT"/>
        </a:p>
      </dgm:t>
    </dgm:pt>
    <dgm:pt modelId="{0FA00CA8-CD79-48AD-855B-B231F6094F70}" type="sibTrans" cxnId="{97E89609-66FB-4FF8-91FE-8913C7EE5F51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PT"/>
        </a:p>
      </dgm:t>
    </dgm:pt>
    <dgm:pt modelId="{FCBA528D-6470-422F-A81A-C7CA255C3F23}">
      <dgm:prSet phldrT="[Text]"/>
      <dgm:spPr>
        <a:solidFill>
          <a:schemeClr val="accent2"/>
        </a:solidFill>
      </dgm:spPr>
      <dgm:t>
        <a:bodyPr/>
        <a:lstStyle/>
        <a:p>
          <a:r>
            <a:rPr lang="pt-PT"/>
            <a:t>Alta</a:t>
          </a:r>
        </a:p>
      </dgm:t>
    </dgm:pt>
    <dgm:pt modelId="{18941921-44B3-4AE3-A55E-B424572F9AC0}" type="parTrans" cxnId="{D91A477E-A853-438B-82F0-DE65753B7A04}">
      <dgm:prSet/>
      <dgm:spPr/>
      <dgm:t>
        <a:bodyPr/>
        <a:lstStyle/>
        <a:p>
          <a:endParaRPr lang="pt-PT"/>
        </a:p>
      </dgm:t>
    </dgm:pt>
    <dgm:pt modelId="{FC284985-968D-4251-86CD-CA21DB7917BA}" type="sibTrans" cxnId="{D91A477E-A853-438B-82F0-DE65753B7A04}">
      <dgm:prSet/>
      <dgm:spPr/>
      <dgm:t>
        <a:bodyPr/>
        <a:lstStyle/>
        <a:p>
          <a:endParaRPr lang="pt-PT"/>
        </a:p>
      </dgm:t>
    </dgm:pt>
    <dgm:pt modelId="{A3824735-0A1B-44AF-A90E-2F4465EDE949}" type="pres">
      <dgm:prSet presAssocID="{F727B191-4A0E-4FE8-86C6-8BBC7E7EC278}" presName="Name0" presStyleCnt="0">
        <dgm:presLayoutVars>
          <dgm:dir/>
          <dgm:resizeHandles val="exact"/>
        </dgm:presLayoutVars>
      </dgm:prSet>
      <dgm:spPr/>
    </dgm:pt>
    <dgm:pt modelId="{B64DC576-A3A9-4F3E-B830-8AF820194D5C}" type="pres">
      <dgm:prSet presAssocID="{08423D1A-2754-4C59-9DC4-84D123B4E382}" presName="node" presStyleLbl="node1" presStyleIdx="0" presStyleCnt="6">
        <dgm:presLayoutVars>
          <dgm:bulletEnabled val="1"/>
        </dgm:presLayoutVars>
      </dgm:prSet>
      <dgm:spPr/>
    </dgm:pt>
    <dgm:pt modelId="{C5FC5D39-70D9-46FF-8FD2-EDEEC951F263}" type="pres">
      <dgm:prSet presAssocID="{3EA25CAA-965C-416A-81BD-05D1C6BA23FF}" presName="sibTrans" presStyleLbl="sibTrans1D1" presStyleIdx="0" presStyleCnt="5"/>
      <dgm:spPr/>
    </dgm:pt>
    <dgm:pt modelId="{7AEF557C-A93A-4AC3-8AD2-45B95971A935}" type="pres">
      <dgm:prSet presAssocID="{3EA25CAA-965C-416A-81BD-05D1C6BA23FF}" presName="connectorText" presStyleLbl="sibTrans1D1" presStyleIdx="0" presStyleCnt="5"/>
      <dgm:spPr/>
    </dgm:pt>
    <dgm:pt modelId="{54EF0774-B133-48DA-A442-B7C90405910E}" type="pres">
      <dgm:prSet presAssocID="{EEA29515-E8B9-4A4F-A07C-84492788EB42}" presName="node" presStyleLbl="node1" presStyleIdx="1" presStyleCnt="6">
        <dgm:presLayoutVars>
          <dgm:bulletEnabled val="1"/>
        </dgm:presLayoutVars>
      </dgm:prSet>
      <dgm:spPr/>
    </dgm:pt>
    <dgm:pt modelId="{738840E3-D518-4F3E-911C-87A02B114750}" type="pres">
      <dgm:prSet presAssocID="{E2F1C8F9-36AA-43FE-8377-F1EF0FA8BB0A}" presName="sibTrans" presStyleLbl="sibTrans1D1" presStyleIdx="1" presStyleCnt="5"/>
      <dgm:spPr/>
    </dgm:pt>
    <dgm:pt modelId="{0D950537-7E8F-48F6-934F-4DFEA57BF679}" type="pres">
      <dgm:prSet presAssocID="{E2F1C8F9-36AA-43FE-8377-F1EF0FA8BB0A}" presName="connectorText" presStyleLbl="sibTrans1D1" presStyleIdx="1" presStyleCnt="5"/>
      <dgm:spPr/>
    </dgm:pt>
    <dgm:pt modelId="{F8FD1CEE-C043-4AAF-A75E-C6C478D926D3}" type="pres">
      <dgm:prSet presAssocID="{E712F7D8-66F2-4B0D-A355-C439CAA923AF}" presName="node" presStyleLbl="node1" presStyleIdx="2" presStyleCnt="6">
        <dgm:presLayoutVars>
          <dgm:bulletEnabled val="1"/>
        </dgm:presLayoutVars>
      </dgm:prSet>
      <dgm:spPr/>
    </dgm:pt>
    <dgm:pt modelId="{C0019F5E-D71C-4A0A-B166-0422C63F0E82}" type="pres">
      <dgm:prSet presAssocID="{5AD80095-F9E4-41A1-A3C8-410212D58C9C}" presName="sibTrans" presStyleLbl="sibTrans1D1" presStyleIdx="2" presStyleCnt="5"/>
      <dgm:spPr/>
    </dgm:pt>
    <dgm:pt modelId="{07956486-BD3A-4A8E-A492-33AD9BBAD5AF}" type="pres">
      <dgm:prSet presAssocID="{5AD80095-F9E4-41A1-A3C8-410212D58C9C}" presName="connectorText" presStyleLbl="sibTrans1D1" presStyleIdx="2" presStyleCnt="5"/>
      <dgm:spPr/>
    </dgm:pt>
    <dgm:pt modelId="{F6B7BDF6-4645-4658-BB86-EE6993D3B1C7}" type="pres">
      <dgm:prSet presAssocID="{6BBBBB3A-7A4F-492F-A409-FBD8B2B75ADA}" presName="node" presStyleLbl="node1" presStyleIdx="3" presStyleCnt="6">
        <dgm:presLayoutVars>
          <dgm:bulletEnabled val="1"/>
        </dgm:presLayoutVars>
      </dgm:prSet>
      <dgm:spPr/>
    </dgm:pt>
    <dgm:pt modelId="{4CA31227-92A7-4138-8DA9-36FD2268893D}" type="pres">
      <dgm:prSet presAssocID="{DB6C359B-E2CD-4575-9BEF-7863B7EFA710}" presName="sibTrans" presStyleLbl="sibTrans1D1" presStyleIdx="3" presStyleCnt="5"/>
      <dgm:spPr/>
    </dgm:pt>
    <dgm:pt modelId="{E69E4D77-D979-4C3C-9BED-094197E21146}" type="pres">
      <dgm:prSet presAssocID="{DB6C359B-E2CD-4575-9BEF-7863B7EFA710}" presName="connectorText" presStyleLbl="sibTrans1D1" presStyleIdx="3" presStyleCnt="5"/>
      <dgm:spPr/>
    </dgm:pt>
    <dgm:pt modelId="{9F2694B3-81E6-443C-B2F9-F8126CFF5ADA}" type="pres">
      <dgm:prSet presAssocID="{BD51E93D-17FF-46CE-A4F0-C481FF3A99A9}" presName="node" presStyleLbl="node1" presStyleIdx="4" presStyleCnt="6">
        <dgm:presLayoutVars>
          <dgm:bulletEnabled val="1"/>
        </dgm:presLayoutVars>
      </dgm:prSet>
      <dgm:spPr/>
    </dgm:pt>
    <dgm:pt modelId="{2CAF57F9-5826-48AD-91FC-55EB199EE9B3}" type="pres">
      <dgm:prSet presAssocID="{0FA00CA8-CD79-48AD-855B-B231F6094F70}" presName="sibTrans" presStyleLbl="sibTrans1D1" presStyleIdx="4" presStyleCnt="5"/>
      <dgm:spPr/>
    </dgm:pt>
    <dgm:pt modelId="{DF301953-5766-40D4-80CB-0B9B7CFE35A9}" type="pres">
      <dgm:prSet presAssocID="{0FA00CA8-CD79-48AD-855B-B231F6094F70}" presName="connectorText" presStyleLbl="sibTrans1D1" presStyleIdx="4" presStyleCnt="5"/>
      <dgm:spPr/>
    </dgm:pt>
    <dgm:pt modelId="{ACA09097-B2EE-43A6-B1AC-ACE87EA8B96A}" type="pres">
      <dgm:prSet presAssocID="{FCBA528D-6470-422F-A81A-C7CA255C3F23}" presName="node" presStyleLbl="node1" presStyleIdx="5" presStyleCnt="6">
        <dgm:presLayoutVars>
          <dgm:bulletEnabled val="1"/>
        </dgm:presLayoutVars>
      </dgm:prSet>
      <dgm:spPr/>
    </dgm:pt>
  </dgm:ptLst>
  <dgm:cxnLst>
    <dgm:cxn modelId="{9390FA03-22A1-4472-8E34-CE9EB95B8ED2}" srcId="{F727B191-4A0E-4FE8-86C6-8BBC7E7EC278}" destId="{EEA29515-E8B9-4A4F-A07C-84492788EB42}" srcOrd="1" destOrd="0" parTransId="{994FD0A4-6E55-46E7-907E-70EBF0DF4287}" sibTransId="{E2F1C8F9-36AA-43FE-8377-F1EF0FA8BB0A}"/>
    <dgm:cxn modelId="{5955A805-84CC-4597-B478-7E7A6A168CF9}" srcId="{F727B191-4A0E-4FE8-86C6-8BBC7E7EC278}" destId="{08423D1A-2754-4C59-9DC4-84D123B4E382}" srcOrd="0" destOrd="0" parTransId="{40533CC2-6505-44B1-AAB9-B4AE74199575}" sibTransId="{3EA25CAA-965C-416A-81BD-05D1C6BA23FF}"/>
    <dgm:cxn modelId="{4A77B507-97D5-463A-AFBE-6DC7FC08C38E}" type="presOf" srcId="{E2F1C8F9-36AA-43FE-8377-F1EF0FA8BB0A}" destId="{738840E3-D518-4F3E-911C-87A02B114750}" srcOrd="0" destOrd="0" presId="urn:microsoft.com/office/officeart/2005/8/layout/bProcess3"/>
    <dgm:cxn modelId="{97E89609-66FB-4FF8-91FE-8913C7EE5F51}" srcId="{F727B191-4A0E-4FE8-86C6-8BBC7E7EC278}" destId="{BD51E93D-17FF-46CE-A4F0-C481FF3A99A9}" srcOrd="4" destOrd="0" parTransId="{093EA8D6-16D6-4571-BDCA-D209A4354520}" sibTransId="{0FA00CA8-CD79-48AD-855B-B231F6094F70}"/>
    <dgm:cxn modelId="{3A34D90E-E5E5-4AC7-9E82-E83861E26CD9}" type="presOf" srcId="{FCBA528D-6470-422F-A81A-C7CA255C3F23}" destId="{ACA09097-B2EE-43A6-B1AC-ACE87EA8B96A}" srcOrd="0" destOrd="0" presId="urn:microsoft.com/office/officeart/2005/8/layout/bProcess3"/>
    <dgm:cxn modelId="{D2488E19-CD23-49FF-B241-E0A0FA0A6592}" type="presOf" srcId="{E2F1C8F9-36AA-43FE-8377-F1EF0FA8BB0A}" destId="{0D950537-7E8F-48F6-934F-4DFEA57BF679}" srcOrd="1" destOrd="0" presId="urn:microsoft.com/office/officeart/2005/8/layout/bProcess3"/>
    <dgm:cxn modelId="{A45F7328-3B59-4368-9DAF-600A68C252A0}" type="presOf" srcId="{E712F7D8-66F2-4B0D-A355-C439CAA923AF}" destId="{F8FD1CEE-C043-4AAF-A75E-C6C478D926D3}" srcOrd="0" destOrd="0" presId="urn:microsoft.com/office/officeart/2005/8/layout/bProcess3"/>
    <dgm:cxn modelId="{3114CF2C-6645-426B-B8E1-B9D7C60AFCB5}" type="presOf" srcId="{0FA00CA8-CD79-48AD-855B-B231F6094F70}" destId="{2CAF57F9-5826-48AD-91FC-55EB199EE9B3}" srcOrd="0" destOrd="0" presId="urn:microsoft.com/office/officeart/2005/8/layout/bProcess3"/>
    <dgm:cxn modelId="{EDBAD735-A216-4A6B-B283-07ADE5DB7148}" type="presOf" srcId="{EEA29515-E8B9-4A4F-A07C-84492788EB42}" destId="{54EF0774-B133-48DA-A442-B7C90405910E}" srcOrd="0" destOrd="0" presId="urn:microsoft.com/office/officeart/2005/8/layout/bProcess3"/>
    <dgm:cxn modelId="{BCA3F96B-E20E-4336-80B1-9FA5AAE2496D}" srcId="{F727B191-4A0E-4FE8-86C6-8BBC7E7EC278}" destId="{6BBBBB3A-7A4F-492F-A409-FBD8B2B75ADA}" srcOrd="3" destOrd="0" parTransId="{CD13649A-9623-48EB-ADB7-51C596E30F3C}" sibTransId="{DB6C359B-E2CD-4575-9BEF-7863B7EFA710}"/>
    <dgm:cxn modelId="{8D61644F-B0F3-4E6F-9744-21DD6685C59E}" type="presOf" srcId="{3EA25CAA-965C-416A-81BD-05D1C6BA23FF}" destId="{7AEF557C-A93A-4AC3-8AD2-45B95971A935}" srcOrd="1" destOrd="0" presId="urn:microsoft.com/office/officeart/2005/8/layout/bProcess3"/>
    <dgm:cxn modelId="{DF1F7B70-12A4-4C8E-89D9-596860FE70B2}" type="presOf" srcId="{5AD80095-F9E4-41A1-A3C8-410212D58C9C}" destId="{C0019F5E-D71C-4A0A-B166-0422C63F0E82}" srcOrd="0" destOrd="0" presId="urn:microsoft.com/office/officeart/2005/8/layout/bProcess3"/>
    <dgm:cxn modelId="{CD619C78-23D2-4350-8C9F-458DA4E547B9}" srcId="{F727B191-4A0E-4FE8-86C6-8BBC7E7EC278}" destId="{E712F7D8-66F2-4B0D-A355-C439CAA923AF}" srcOrd="2" destOrd="0" parTransId="{1322775B-BA82-4F2A-B829-3407E873317F}" sibTransId="{5AD80095-F9E4-41A1-A3C8-410212D58C9C}"/>
    <dgm:cxn modelId="{D91A477E-A853-438B-82F0-DE65753B7A04}" srcId="{F727B191-4A0E-4FE8-86C6-8BBC7E7EC278}" destId="{FCBA528D-6470-422F-A81A-C7CA255C3F23}" srcOrd="5" destOrd="0" parTransId="{18941921-44B3-4AE3-A55E-B424572F9AC0}" sibTransId="{FC284985-968D-4251-86CD-CA21DB7917BA}"/>
    <dgm:cxn modelId="{AF7A279A-B76C-40C2-807E-E1CBD8F4497B}" type="presOf" srcId="{F727B191-4A0E-4FE8-86C6-8BBC7E7EC278}" destId="{A3824735-0A1B-44AF-A90E-2F4465EDE949}" srcOrd="0" destOrd="0" presId="urn:microsoft.com/office/officeart/2005/8/layout/bProcess3"/>
    <dgm:cxn modelId="{74BDBDA5-5A15-48F1-8770-187D437CE564}" type="presOf" srcId="{5AD80095-F9E4-41A1-A3C8-410212D58C9C}" destId="{07956486-BD3A-4A8E-A492-33AD9BBAD5AF}" srcOrd="1" destOrd="0" presId="urn:microsoft.com/office/officeart/2005/8/layout/bProcess3"/>
    <dgm:cxn modelId="{004B8CB9-0EED-4D66-8A50-0BC3EDB4ECE1}" type="presOf" srcId="{3EA25CAA-965C-416A-81BD-05D1C6BA23FF}" destId="{C5FC5D39-70D9-46FF-8FD2-EDEEC951F263}" srcOrd="0" destOrd="0" presId="urn:microsoft.com/office/officeart/2005/8/layout/bProcess3"/>
    <dgm:cxn modelId="{82D324C6-BBD6-49C5-BB4F-7D5915B23643}" type="presOf" srcId="{BD51E93D-17FF-46CE-A4F0-C481FF3A99A9}" destId="{9F2694B3-81E6-443C-B2F9-F8126CFF5ADA}" srcOrd="0" destOrd="0" presId="urn:microsoft.com/office/officeart/2005/8/layout/bProcess3"/>
    <dgm:cxn modelId="{1EEE88DB-7F6A-4543-9DA9-410088801CC1}" type="presOf" srcId="{08423D1A-2754-4C59-9DC4-84D123B4E382}" destId="{B64DC576-A3A9-4F3E-B830-8AF820194D5C}" srcOrd="0" destOrd="0" presId="urn:microsoft.com/office/officeart/2005/8/layout/bProcess3"/>
    <dgm:cxn modelId="{D3A82FDE-DC43-4826-9D97-3E385357BB5F}" type="presOf" srcId="{0FA00CA8-CD79-48AD-855B-B231F6094F70}" destId="{DF301953-5766-40D4-80CB-0B9B7CFE35A9}" srcOrd="1" destOrd="0" presId="urn:microsoft.com/office/officeart/2005/8/layout/bProcess3"/>
    <dgm:cxn modelId="{26E412E7-D565-4E93-93FE-229C570A166F}" type="presOf" srcId="{DB6C359B-E2CD-4575-9BEF-7863B7EFA710}" destId="{4CA31227-92A7-4138-8DA9-36FD2268893D}" srcOrd="0" destOrd="0" presId="urn:microsoft.com/office/officeart/2005/8/layout/bProcess3"/>
    <dgm:cxn modelId="{D0AF8AF1-6354-4D88-A345-13D33410B553}" type="presOf" srcId="{6BBBBB3A-7A4F-492F-A409-FBD8B2B75ADA}" destId="{F6B7BDF6-4645-4658-BB86-EE6993D3B1C7}" srcOrd="0" destOrd="0" presId="urn:microsoft.com/office/officeart/2005/8/layout/bProcess3"/>
    <dgm:cxn modelId="{985399F8-E5AE-41A8-A468-13C26CAF9102}" type="presOf" srcId="{DB6C359B-E2CD-4575-9BEF-7863B7EFA710}" destId="{E69E4D77-D979-4C3C-9BED-094197E21146}" srcOrd="1" destOrd="0" presId="urn:microsoft.com/office/officeart/2005/8/layout/bProcess3"/>
    <dgm:cxn modelId="{5D4653B9-82D3-42BC-8CBD-0054CB87A693}" type="presParOf" srcId="{A3824735-0A1B-44AF-A90E-2F4465EDE949}" destId="{B64DC576-A3A9-4F3E-B830-8AF820194D5C}" srcOrd="0" destOrd="0" presId="urn:microsoft.com/office/officeart/2005/8/layout/bProcess3"/>
    <dgm:cxn modelId="{5ACF2C07-9CF4-47C0-AE86-B38B5E0B12A4}" type="presParOf" srcId="{A3824735-0A1B-44AF-A90E-2F4465EDE949}" destId="{C5FC5D39-70D9-46FF-8FD2-EDEEC951F263}" srcOrd="1" destOrd="0" presId="urn:microsoft.com/office/officeart/2005/8/layout/bProcess3"/>
    <dgm:cxn modelId="{7E350789-96B6-4D3D-A32B-2216425D93F0}" type="presParOf" srcId="{C5FC5D39-70D9-46FF-8FD2-EDEEC951F263}" destId="{7AEF557C-A93A-4AC3-8AD2-45B95971A935}" srcOrd="0" destOrd="0" presId="urn:microsoft.com/office/officeart/2005/8/layout/bProcess3"/>
    <dgm:cxn modelId="{9ED817BB-6781-4682-BE03-1B3BC5B244FA}" type="presParOf" srcId="{A3824735-0A1B-44AF-A90E-2F4465EDE949}" destId="{54EF0774-B133-48DA-A442-B7C90405910E}" srcOrd="2" destOrd="0" presId="urn:microsoft.com/office/officeart/2005/8/layout/bProcess3"/>
    <dgm:cxn modelId="{F52D3A9A-F8CF-434F-BA4B-97F1907C772C}" type="presParOf" srcId="{A3824735-0A1B-44AF-A90E-2F4465EDE949}" destId="{738840E3-D518-4F3E-911C-87A02B114750}" srcOrd="3" destOrd="0" presId="urn:microsoft.com/office/officeart/2005/8/layout/bProcess3"/>
    <dgm:cxn modelId="{8BBAA40A-1D2F-4F73-88F3-CFA8B7F9A0DD}" type="presParOf" srcId="{738840E3-D518-4F3E-911C-87A02B114750}" destId="{0D950537-7E8F-48F6-934F-4DFEA57BF679}" srcOrd="0" destOrd="0" presId="urn:microsoft.com/office/officeart/2005/8/layout/bProcess3"/>
    <dgm:cxn modelId="{DD6E25BD-3CA4-439D-8A6B-DADA0BC67710}" type="presParOf" srcId="{A3824735-0A1B-44AF-A90E-2F4465EDE949}" destId="{F8FD1CEE-C043-4AAF-A75E-C6C478D926D3}" srcOrd="4" destOrd="0" presId="urn:microsoft.com/office/officeart/2005/8/layout/bProcess3"/>
    <dgm:cxn modelId="{5543B2A0-2603-49E7-9DD4-56865783F852}" type="presParOf" srcId="{A3824735-0A1B-44AF-A90E-2F4465EDE949}" destId="{C0019F5E-D71C-4A0A-B166-0422C63F0E82}" srcOrd="5" destOrd="0" presId="urn:microsoft.com/office/officeart/2005/8/layout/bProcess3"/>
    <dgm:cxn modelId="{3CE4227A-2714-4D7A-A565-A985F55484BD}" type="presParOf" srcId="{C0019F5E-D71C-4A0A-B166-0422C63F0E82}" destId="{07956486-BD3A-4A8E-A492-33AD9BBAD5AF}" srcOrd="0" destOrd="0" presId="urn:microsoft.com/office/officeart/2005/8/layout/bProcess3"/>
    <dgm:cxn modelId="{0F9F2B24-1302-498B-89ED-D5834C5E45CF}" type="presParOf" srcId="{A3824735-0A1B-44AF-A90E-2F4465EDE949}" destId="{F6B7BDF6-4645-4658-BB86-EE6993D3B1C7}" srcOrd="6" destOrd="0" presId="urn:microsoft.com/office/officeart/2005/8/layout/bProcess3"/>
    <dgm:cxn modelId="{9AC78B1F-63BB-48EA-A6E1-0CE681776699}" type="presParOf" srcId="{A3824735-0A1B-44AF-A90E-2F4465EDE949}" destId="{4CA31227-92A7-4138-8DA9-36FD2268893D}" srcOrd="7" destOrd="0" presId="urn:microsoft.com/office/officeart/2005/8/layout/bProcess3"/>
    <dgm:cxn modelId="{E6D05D79-3F88-46B9-8432-FDC688D522E4}" type="presParOf" srcId="{4CA31227-92A7-4138-8DA9-36FD2268893D}" destId="{E69E4D77-D979-4C3C-9BED-094197E21146}" srcOrd="0" destOrd="0" presId="urn:microsoft.com/office/officeart/2005/8/layout/bProcess3"/>
    <dgm:cxn modelId="{DA150BD2-AF1C-4FC5-BC32-5B70A4EABFD1}" type="presParOf" srcId="{A3824735-0A1B-44AF-A90E-2F4465EDE949}" destId="{9F2694B3-81E6-443C-B2F9-F8126CFF5ADA}" srcOrd="8" destOrd="0" presId="urn:microsoft.com/office/officeart/2005/8/layout/bProcess3"/>
    <dgm:cxn modelId="{15531FD9-1AB5-4CE0-9CFF-4E15D066FEAF}" type="presParOf" srcId="{A3824735-0A1B-44AF-A90E-2F4465EDE949}" destId="{2CAF57F9-5826-48AD-91FC-55EB199EE9B3}" srcOrd="9" destOrd="0" presId="urn:microsoft.com/office/officeart/2005/8/layout/bProcess3"/>
    <dgm:cxn modelId="{BB5EE136-5CAA-441F-87BA-E0C07F5A07F5}" type="presParOf" srcId="{2CAF57F9-5826-48AD-91FC-55EB199EE9B3}" destId="{DF301953-5766-40D4-80CB-0B9B7CFE35A9}" srcOrd="0" destOrd="0" presId="urn:microsoft.com/office/officeart/2005/8/layout/bProcess3"/>
    <dgm:cxn modelId="{AD3DD195-5B9A-44A2-BC10-6D467ECD79A1}" type="presParOf" srcId="{A3824735-0A1B-44AF-A90E-2F4465EDE949}" destId="{ACA09097-B2EE-43A6-B1AC-ACE87EA8B96A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7C5150A-894C-4EA2-9B2D-9D734B4EF3A5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2ADC34B-2A44-4E9C-94C8-B87D7FBA4B63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pt-PT" sz="1400"/>
            <a:t>Pesquisar o utente.</a:t>
          </a:r>
        </a:p>
      </dgm:t>
    </dgm:pt>
    <dgm:pt modelId="{37CE22AD-3376-46D4-8EED-9E1667624CC1}" type="parTrans" cxnId="{2B4C17CB-6D51-4288-A5ED-801ABC1BF4C1}">
      <dgm:prSet/>
      <dgm:spPr/>
      <dgm:t>
        <a:bodyPr/>
        <a:lstStyle/>
        <a:p>
          <a:endParaRPr lang="pt-PT" sz="2000"/>
        </a:p>
      </dgm:t>
    </dgm:pt>
    <dgm:pt modelId="{B2AC29DB-6FA0-4154-868D-C102EC8358F9}" type="sibTrans" cxnId="{2B4C17CB-6D51-4288-A5ED-801ABC1BF4C1}">
      <dgm:prSet/>
      <dgm:spPr/>
      <dgm:t>
        <a:bodyPr/>
        <a:lstStyle/>
        <a:p>
          <a:endParaRPr lang="pt-PT" sz="2000"/>
        </a:p>
      </dgm:t>
    </dgm:pt>
    <dgm:pt modelId="{48E00164-E5CD-4747-8218-3AEEC2320B4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t-PT" sz="1400"/>
            <a:t>Poderá existir restrições às visitas</a:t>
          </a:r>
        </a:p>
      </dgm:t>
    </dgm:pt>
    <dgm:pt modelId="{DE05ADE0-3BD2-4A9D-B9F4-59F0FD4CD62B}" type="sibTrans" cxnId="{EAFE80D5-7DB4-4137-987A-63D32B8FA96D}">
      <dgm:prSet/>
      <dgm:spPr/>
      <dgm:t>
        <a:bodyPr/>
        <a:lstStyle/>
        <a:p>
          <a:endParaRPr lang="pt-PT" sz="2000"/>
        </a:p>
      </dgm:t>
    </dgm:pt>
    <dgm:pt modelId="{EC3106F6-86F7-46B2-BBBA-71E4EA86E833}" type="parTrans" cxnId="{EAFE80D5-7DB4-4137-987A-63D32B8FA96D}">
      <dgm:prSet/>
      <dgm:spPr/>
      <dgm:t>
        <a:bodyPr/>
        <a:lstStyle/>
        <a:p>
          <a:endParaRPr lang="pt-PT" sz="2000"/>
        </a:p>
      </dgm:t>
    </dgm:pt>
    <dgm:pt modelId="{4FEBD9A9-D27A-45DC-B039-520C7348CD1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pt-PT" sz="1400"/>
            <a:t>É efetuado o registo das visitas de um utente.</a:t>
          </a:r>
        </a:p>
      </dgm:t>
    </dgm:pt>
    <dgm:pt modelId="{381F442A-1A88-4DCB-B6B5-31FC6027384B}" type="parTrans" cxnId="{33D30339-568A-4CCE-848F-356410C7A1EB}">
      <dgm:prSet/>
      <dgm:spPr/>
      <dgm:t>
        <a:bodyPr/>
        <a:lstStyle/>
        <a:p>
          <a:endParaRPr lang="pt-PT"/>
        </a:p>
      </dgm:t>
    </dgm:pt>
    <dgm:pt modelId="{1FF3EAB2-7E37-4CED-BA61-D82943C67B8B}" type="sibTrans" cxnId="{33D30339-568A-4CCE-848F-356410C7A1EB}">
      <dgm:prSet/>
      <dgm:spPr/>
      <dgm:t>
        <a:bodyPr/>
        <a:lstStyle/>
        <a:p>
          <a:endParaRPr lang="pt-PT"/>
        </a:p>
      </dgm:t>
    </dgm:pt>
    <dgm:pt modelId="{F144BEAF-E7A8-42B0-90C5-999CCDD7463A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pt-PT" sz="1400"/>
            <a:t>Registar dados da visita e guardar.</a:t>
          </a:r>
        </a:p>
      </dgm:t>
    </dgm:pt>
    <dgm:pt modelId="{255EACF0-7456-4529-B53B-E71A011C1BDA}" type="parTrans" cxnId="{C6C66211-AD31-47BB-8752-802754E2486B}">
      <dgm:prSet/>
      <dgm:spPr/>
      <dgm:t>
        <a:bodyPr/>
        <a:lstStyle/>
        <a:p>
          <a:endParaRPr lang="pt-PT"/>
        </a:p>
      </dgm:t>
    </dgm:pt>
    <dgm:pt modelId="{9649F8A9-11CA-4588-8341-551FECB5E911}" type="sibTrans" cxnId="{C6C66211-AD31-47BB-8752-802754E2486B}">
      <dgm:prSet/>
      <dgm:spPr/>
      <dgm:t>
        <a:bodyPr/>
        <a:lstStyle/>
        <a:p>
          <a:endParaRPr lang="pt-PT"/>
        </a:p>
      </dgm:t>
    </dgm:pt>
    <dgm:pt modelId="{8499C6CD-E193-45D3-8661-1DF0848C928E}" type="pres">
      <dgm:prSet presAssocID="{47C5150A-894C-4EA2-9B2D-9D734B4EF3A5}" presName="linear" presStyleCnt="0">
        <dgm:presLayoutVars>
          <dgm:animLvl val="lvl"/>
          <dgm:resizeHandles val="exact"/>
        </dgm:presLayoutVars>
      </dgm:prSet>
      <dgm:spPr/>
    </dgm:pt>
    <dgm:pt modelId="{DDD3F1BE-EBBD-4B11-9AED-4AA45FDDE46D}" type="pres">
      <dgm:prSet presAssocID="{4FEBD9A9-D27A-45DC-B039-520C7348CD11}" presName="parentText" presStyleLbl="node1" presStyleIdx="0" presStyleCnt="4" custLinFactNeighborX="16084" custLinFactNeighborY="10668">
        <dgm:presLayoutVars>
          <dgm:chMax val="0"/>
          <dgm:bulletEnabled val="1"/>
        </dgm:presLayoutVars>
      </dgm:prSet>
      <dgm:spPr/>
    </dgm:pt>
    <dgm:pt modelId="{84B0093A-988F-4BC3-9B98-5146B0D39986}" type="pres">
      <dgm:prSet presAssocID="{1FF3EAB2-7E37-4CED-BA61-D82943C67B8B}" presName="spacer" presStyleCnt="0"/>
      <dgm:spPr/>
    </dgm:pt>
    <dgm:pt modelId="{3EE9E972-2627-49F3-957B-262FB9328266}" type="pres">
      <dgm:prSet presAssocID="{72ADC34B-2A44-4E9C-94C8-B87D7FBA4B6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DA945F2-290A-4740-B4A7-564B0C7F1B98}" type="pres">
      <dgm:prSet presAssocID="{B2AC29DB-6FA0-4154-868D-C102EC8358F9}" presName="spacer" presStyleCnt="0"/>
      <dgm:spPr/>
    </dgm:pt>
    <dgm:pt modelId="{4D2A393E-CD3D-4EA0-B46A-678B61027D8F}" type="pres">
      <dgm:prSet presAssocID="{48E00164-E5CD-4747-8218-3AEEC2320B4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83F920-3B6E-417B-8D23-5ECDE6B03588}" type="pres">
      <dgm:prSet presAssocID="{DE05ADE0-3BD2-4A9D-B9F4-59F0FD4CD62B}" presName="spacer" presStyleCnt="0"/>
      <dgm:spPr/>
    </dgm:pt>
    <dgm:pt modelId="{E2CC4113-7B5B-4C72-9895-B9B1241199E4}" type="pres">
      <dgm:prSet presAssocID="{F144BEAF-E7A8-42B0-90C5-999CCDD7463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C66211-AD31-47BB-8752-802754E2486B}" srcId="{47C5150A-894C-4EA2-9B2D-9D734B4EF3A5}" destId="{F144BEAF-E7A8-42B0-90C5-999CCDD7463A}" srcOrd="3" destOrd="0" parTransId="{255EACF0-7456-4529-B53B-E71A011C1BDA}" sibTransId="{9649F8A9-11CA-4588-8341-551FECB5E911}"/>
    <dgm:cxn modelId="{F891081D-1E69-4835-9D28-600D83A48DFB}" type="presOf" srcId="{F144BEAF-E7A8-42B0-90C5-999CCDD7463A}" destId="{E2CC4113-7B5B-4C72-9895-B9B1241199E4}" srcOrd="0" destOrd="0" presId="urn:microsoft.com/office/officeart/2005/8/layout/vList2"/>
    <dgm:cxn modelId="{D8CBE726-D097-408E-BA8A-F65A8E738087}" type="presOf" srcId="{72ADC34B-2A44-4E9C-94C8-B87D7FBA4B63}" destId="{3EE9E972-2627-49F3-957B-262FB9328266}" srcOrd="0" destOrd="0" presId="urn:microsoft.com/office/officeart/2005/8/layout/vList2"/>
    <dgm:cxn modelId="{33D30339-568A-4CCE-848F-356410C7A1EB}" srcId="{47C5150A-894C-4EA2-9B2D-9D734B4EF3A5}" destId="{4FEBD9A9-D27A-45DC-B039-520C7348CD11}" srcOrd="0" destOrd="0" parTransId="{381F442A-1A88-4DCB-B6B5-31FC6027384B}" sibTransId="{1FF3EAB2-7E37-4CED-BA61-D82943C67B8B}"/>
    <dgm:cxn modelId="{0A1EA257-D0E8-4AC6-A58F-C33777088A8D}" type="presOf" srcId="{48E00164-E5CD-4747-8218-3AEEC2320B46}" destId="{4D2A393E-CD3D-4EA0-B46A-678B61027D8F}" srcOrd="0" destOrd="0" presId="urn:microsoft.com/office/officeart/2005/8/layout/vList2"/>
    <dgm:cxn modelId="{BFF56B81-8EE4-493F-B68B-E1F2AA840D35}" type="presOf" srcId="{47C5150A-894C-4EA2-9B2D-9D734B4EF3A5}" destId="{8499C6CD-E193-45D3-8661-1DF0848C928E}" srcOrd="0" destOrd="0" presId="urn:microsoft.com/office/officeart/2005/8/layout/vList2"/>
    <dgm:cxn modelId="{2B4C17CB-6D51-4288-A5ED-801ABC1BF4C1}" srcId="{47C5150A-894C-4EA2-9B2D-9D734B4EF3A5}" destId="{72ADC34B-2A44-4E9C-94C8-B87D7FBA4B63}" srcOrd="1" destOrd="0" parTransId="{37CE22AD-3376-46D4-8EED-9E1667624CC1}" sibTransId="{B2AC29DB-6FA0-4154-868D-C102EC8358F9}"/>
    <dgm:cxn modelId="{EAFE80D5-7DB4-4137-987A-63D32B8FA96D}" srcId="{47C5150A-894C-4EA2-9B2D-9D734B4EF3A5}" destId="{48E00164-E5CD-4747-8218-3AEEC2320B46}" srcOrd="2" destOrd="0" parTransId="{EC3106F6-86F7-46B2-BBBA-71E4EA86E833}" sibTransId="{DE05ADE0-3BD2-4A9D-B9F4-59F0FD4CD62B}"/>
    <dgm:cxn modelId="{305821D6-9E24-471B-8EF0-C09196B4D727}" type="presOf" srcId="{4FEBD9A9-D27A-45DC-B039-520C7348CD11}" destId="{DDD3F1BE-EBBD-4B11-9AED-4AA45FDDE46D}" srcOrd="0" destOrd="0" presId="urn:microsoft.com/office/officeart/2005/8/layout/vList2"/>
    <dgm:cxn modelId="{906E5059-78B5-4058-8260-F351AFC930B1}" type="presParOf" srcId="{8499C6CD-E193-45D3-8661-1DF0848C928E}" destId="{DDD3F1BE-EBBD-4B11-9AED-4AA45FDDE46D}" srcOrd="0" destOrd="0" presId="urn:microsoft.com/office/officeart/2005/8/layout/vList2"/>
    <dgm:cxn modelId="{6AFFA2CA-FECA-4239-A143-BCB2CED1475A}" type="presParOf" srcId="{8499C6CD-E193-45D3-8661-1DF0848C928E}" destId="{84B0093A-988F-4BC3-9B98-5146B0D39986}" srcOrd="1" destOrd="0" presId="urn:microsoft.com/office/officeart/2005/8/layout/vList2"/>
    <dgm:cxn modelId="{6BBE075D-D95E-4C5C-930C-ECAFDCBBDE85}" type="presParOf" srcId="{8499C6CD-E193-45D3-8661-1DF0848C928E}" destId="{3EE9E972-2627-49F3-957B-262FB9328266}" srcOrd="2" destOrd="0" presId="urn:microsoft.com/office/officeart/2005/8/layout/vList2"/>
    <dgm:cxn modelId="{70D0447C-B2F5-48B0-A53B-8697F531D3E0}" type="presParOf" srcId="{8499C6CD-E193-45D3-8661-1DF0848C928E}" destId="{1DA945F2-290A-4740-B4A7-564B0C7F1B98}" srcOrd="3" destOrd="0" presId="urn:microsoft.com/office/officeart/2005/8/layout/vList2"/>
    <dgm:cxn modelId="{91D5741F-2A02-439F-979E-7CA0EDADA5B1}" type="presParOf" srcId="{8499C6CD-E193-45D3-8661-1DF0848C928E}" destId="{4D2A393E-CD3D-4EA0-B46A-678B61027D8F}" srcOrd="4" destOrd="0" presId="urn:microsoft.com/office/officeart/2005/8/layout/vList2"/>
    <dgm:cxn modelId="{CC2DF4D5-9DB9-431F-B7B3-48E5C1D9D48D}" type="presParOf" srcId="{8499C6CD-E193-45D3-8661-1DF0848C928E}" destId="{B683F920-3B6E-417B-8D23-5ECDE6B03588}" srcOrd="5" destOrd="0" presId="urn:microsoft.com/office/officeart/2005/8/layout/vList2"/>
    <dgm:cxn modelId="{253DC9C8-7037-4D75-9714-60788AA786FC}" type="presParOf" srcId="{8499C6CD-E193-45D3-8661-1DF0848C928E}" destId="{E2CC4113-7B5B-4C72-9895-B9B1241199E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47C5150A-894C-4EA2-9B2D-9D734B4EF3A5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2ADC34B-2A44-4E9C-94C8-B87D7FBA4B63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pt-PT" sz="1400"/>
            <a:t>Pesquisar o utente.</a:t>
          </a:r>
        </a:p>
      </dgm:t>
    </dgm:pt>
    <dgm:pt modelId="{37CE22AD-3376-46D4-8EED-9E1667624CC1}" type="parTrans" cxnId="{2B4C17CB-6D51-4288-A5ED-801ABC1BF4C1}">
      <dgm:prSet/>
      <dgm:spPr/>
      <dgm:t>
        <a:bodyPr/>
        <a:lstStyle/>
        <a:p>
          <a:endParaRPr lang="pt-PT" sz="2000"/>
        </a:p>
      </dgm:t>
    </dgm:pt>
    <dgm:pt modelId="{B2AC29DB-6FA0-4154-868D-C102EC8358F9}" type="sibTrans" cxnId="{2B4C17CB-6D51-4288-A5ED-801ABC1BF4C1}">
      <dgm:prSet/>
      <dgm:spPr/>
      <dgm:t>
        <a:bodyPr/>
        <a:lstStyle/>
        <a:p>
          <a:endParaRPr lang="pt-PT" sz="2000"/>
        </a:p>
      </dgm:t>
    </dgm:pt>
    <dgm:pt modelId="{48E00164-E5CD-4747-8218-3AEEC2320B4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t-PT" sz="1400"/>
            <a:t>Poderá existir restrições às visitas</a:t>
          </a:r>
        </a:p>
      </dgm:t>
    </dgm:pt>
    <dgm:pt modelId="{DE05ADE0-3BD2-4A9D-B9F4-59F0FD4CD62B}" type="sibTrans" cxnId="{EAFE80D5-7DB4-4137-987A-63D32B8FA96D}">
      <dgm:prSet/>
      <dgm:spPr/>
      <dgm:t>
        <a:bodyPr/>
        <a:lstStyle/>
        <a:p>
          <a:endParaRPr lang="pt-PT" sz="2000"/>
        </a:p>
      </dgm:t>
    </dgm:pt>
    <dgm:pt modelId="{EC3106F6-86F7-46B2-BBBA-71E4EA86E833}" type="parTrans" cxnId="{EAFE80D5-7DB4-4137-987A-63D32B8FA96D}">
      <dgm:prSet/>
      <dgm:spPr/>
      <dgm:t>
        <a:bodyPr/>
        <a:lstStyle/>
        <a:p>
          <a:endParaRPr lang="pt-PT" sz="2000"/>
        </a:p>
      </dgm:t>
    </dgm:pt>
    <dgm:pt modelId="{4FEBD9A9-D27A-45DC-B039-520C7348CD1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pt-PT" sz="1400"/>
            <a:t>É efetuado o registo das visitas de um utente.</a:t>
          </a:r>
        </a:p>
      </dgm:t>
    </dgm:pt>
    <dgm:pt modelId="{381F442A-1A88-4DCB-B6B5-31FC6027384B}" type="parTrans" cxnId="{33D30339-568A-4CCE-848F-356410C7A1EB}">
      <dgm:prSet/>
      <dgm:spPr/>
      <dgm:t>
        <a:bodyPr/>
        <a:lstStyle/>
        <a:p>
          <a:endParaRPr lang="pt-PT"/>
        </a:p>
      </dgm:t>
    </dgm:pt>
    <dgm:pt modelId="{1FF3EAB2-7E37-4CED-BA61-D82943C67B8B}" type="sibTrans" cxnId="{33D30339-568A-4CCE-848F-356410C7A1EB}">
      <dgm:prSet/>
      <dgm:spPr/>
      <dgm:t>
        <a:bodyPr/>
        <a:lstStyle/>
        <a:p>
          <a:endParaRPr lang="pt-PT"/>
        </a:p>
      </dgm:t>
    </dgm:pt>
    <dgm:pt modelId="{F144BEAF-E7A8-42B0-90C5-999CCDD7463A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pt-PT" sz="1400"/>
            <a:t>Registar dados da visita e guardar.</a:t>
          </a:r>
        </a:p>
      </dgm:t>
    </dgm:pt>
    <dgm:pt modelId="{255EACF0-7456-4529-B53B-E71A011C1BDA}" type="parTrans" cxnId="{C6C66211-AD31-47BB-8752-802754E2486B}">
      <dgm:prSet/>
      <dgm:spPr/>
      <dgm:t>
        <a:bodyPr/>
        <a:lstStyle/>
        <a:p>
          <a:endParaRPr lang="pt-PT"/>
        </a:p>
      </dgm:t>
    </dgm:pt>
    <dgm:pt modelId="{9649F8A9-11CA-4588-8341-551FECB5E911}" type="sibTrans" cxnId="{C6C66211-AD31-47BB-8752-802754E2486B}">
      <dgm:prSet/>
      <dgm:spPr/>
      <dgm:t>
        <a:bodyPr/>
        <a:lstStyle/>
        <a:p>
          <a:endParaRPr lang="pt-PT"/>
        </a:p>
      </dgm:t>
    </dgm:pt>
    <dgm:pt modelId="{8499C6CD-E193-45D3-8661-1DF0848C928E}" type="pres">
      <dgm:prSet presAssocID="{47C5150A-894C-4EA2-9B2D-9D734B4EF3A5}" presName="linear" presStyleCnt="0">
        <dgm:presLayoutVars>
          <dgm:animLvl val="lvl"/>
          <dgm:resizeHandles val="exact"/>
        </dgm:presLayoutVars>
      </dgm:prSet>
      <dgm:spPr/>
    </dgm:pt>
    <dgm:pt modelId="{DDD3F1BE-EBBD-4B11-9AED-4AA45FDDE46D}" type="pres">
      <dgm:prSet presAssocID="{4FEBD9A9-D27A-45DC-B039-520C7348CD11}" presName="parentText" presStyleLbl="node1" presStyleIdx="0" presStyleCnt="4" custLinFactNeighborX="16084" custLinFactNeighborY="10668">
        <dgm:presLayoutVars>
          <dgm:chMax val="0"/>
          <dgm:bulletEnabled val="1"/>
        </dgm:presLayoutVars>
      </dgm:prSet>
      <dgm:spPr/>
    </dgm:pt>
    <dgm:pt modelId="{84B0093A-988F-4BC3-9B98-5146B0D39986}" type="pres">
      <dgm:prSet presAssocID="{1FF3EAB2-7E37-4CED-BA61-D82943C67B8B}" presName="spacer" presStyleCnt="0"/>
      <dgm:spPr/>
    </dgm:pt>
    <dgm:pt modelId="{3EE9E972-2627-49F3-957B-262FB9328266}" type="pres">
      <dgm:prSet presAssocID="{72ADC34B-2A44-4E9C-94C8-B87D7FBA4B6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DA945F2-290A-4740-B4A7-564B0C7F1B98}" type="pres">
      <dgm:prSet presAssocID="{B2AC29DB-6FA0-4154-868D-C102EC8358F9}" presName="spacer" presStyleCnt="0"/>
      <dgm:spPr/>
    </dgm:pt>
    <dgm:pt modelId="{4D2A393E-CD3D-4EA0-B46A-678B61027D8F}" type="pres">
      <dgm:prSet presAssocID="{48E00164-E5CD-4747-8218-3AEEC2320B4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83F920-3B6E-417B-8D23-5ECDE6B03588}" type="pres">
      <dgm:prSet presAssocID="{DE05ADE0-3BD2-4A9D-B9F4-59F0FD4CD62B}" presName="spacer" presStyleCnt="0"/>
      <dgm:spPr/>
    </dgm:pt>
    <dgm:pt modelId="{E2CC4113-7B5B-4C72-9895-B9B1241199E4}" type="pres">
      <dgm:prSet presAssocID="{F144BEAF-E7A8-42B0-90C5-999CCDD7463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C66211-AD31-47BB-8752-802754E2486B}" srcId="{47C5150A-894C-4EA2-9B2D-9D734B4EF3A5}" destId="{F144BEAF-E7A8-42B0-90C5-999CCDD7463A}" srcOrd="3" destOrd="0" parTransId="{255EACF0-7456-4529-B53B-E71A011C1BDA}" sibTransId="{9649F8A9-11CA-4588-8341-551FECB5E911}"/>
    <dgm:cxn modelId="{F891081D-1E69-4835-9D28-600D83A48DFB}" type="presOf" srcId="{F144BEAF-E7A8-42B0-90C5-999CCDD7463A}" destId="{E2CC4113-7B5B-4C72-9895-B9B1241199E4}" srcOrd="0" destOrd="0" presId="urn:microsoft.com/office/officeart/2005/8/layout/vList2"/>
    <dgm:cxn modelId="{D8CBE726-D097-408E-BA8A-F65A8E738087}" type="presOf" srcId="{72ADC34B-2A44-4E9C-94C8-B87D7FBA4B63}" destId="{3EE9E972-2627-49F3-957B-262FB9328266}" srcOrd="0" destOrd="0" presId="urn:microsoft.com/office/officeart/2005/8/layout/vList2"/>
    <dgm:cxn modelId="{33D30339-568A-4CCE-848F-356410C7A1EB}" srcId="{47C5150A-894C-4EA2-9B2D-9D734B4EF3A5}" destId="{4FEBD9A9-D27A-45DC-B039-520C7348CD11}" srcOrd="0" destOrd="0" parTransId="{381F442A-1A88-4DCB-B6B5-31FC6027384B}" sibTransId="{1FF3EAB2-7E37-4CED-BA61-D82943C67B8B}"/>
    <dgm:cxn modelId="{0A1EA257-D0E8-4AC6-A58F-C33777088A8D}" type="presOf" srcId="{48E00164-E5CD-4747-8218-3AEEC2320B46}" destId="{4D2A393E-CD3D-4EA0-B46A-678B61027D8F}" srcOrd="0" destOrd="0" presId="urn:microsoft.com/office/officeart/2005/8/layout/vList2"/>
    <dgm:cxn modelId="{BFF56B81-8EE4-493F-B68B-E1F2AA840D35}" type="presOf" srcId="{47C5150A-894C-4EA2-9B2D-9D734B4EF3A5}" destId="{8499C6CD-E193-45D3-8661-1DF0848C928E}" srcOrd="0" destOrd="0" presId="urn:microsoft.com/office/officeart/2005/8/layout/vList2"/>
    <dgm:cxn modelId="{2B4C17CB-6D51-4288-A5ED-801ABC1BF4C1}" srcId="{47C5150A-894C-4EA2-9B2D-9D734B4EF3A5}" destId="{72ADC34B-2A44-4E9C-94C8-B87D7FBA4B63}" srcOrd="1" destOrd="0" parTransId="{37CE22AD-3376-46D4-8EED-9E1667624CC1}" sibTransId="{B2AC29DB-6FA0-4154-868D-C102EC8358F9}"/>
    <dgm:cxn modelId="{EAFE80D5-7DB4-4137-987A-63D32B8FA96D}" srcId="{47C5150A-894C-4EA2-9B2D-9D734B4EF3A5}" destId="{48E00164-E5CD-4747-8218-3AEEC2320B46}" srcOrd="2" destOrd="0" parTransId="{EC3106F6-86F7-46B2-BBBA-71E4EA86E833}" sibTransId="{DE05ADE0-3BD2-4A9D-B9F4-59F0FD4CD62B}"/>
    <dgm:cxn modelId="{305821D6-9E24-471B-8EF0-C09196B4D727}" type="presOf" srcId="{4FEBD9A9-D27A-45DC-B039-520C7348CD11}" destId="{DDD3F1BE-EBBD-4B11-9AED-4AA45FDDE46D}" srcOrd="0" destOrd="0" presId="urn:microsoft.com/office/officeart/2005/8/layout/vList2"/>
    <dgm:cxn modelId="{906E5059-78B5-4058-8260-F351AFC930B1}" type="presParOf" srcId="{8499C6CD-E193-45D3-8661-1DF0848C928E}" destId="{DDD3F1BE-EBBD-4B11-9AED-4AA45FDDE46D}" srcOrd="0" destOrd="0" presId="urn:microsoft.com/office/officeart/2005/8/layout/vList2"/>
    <dgm:cxn modelId="{6AFFA2CA-FECA-4239-A143-BCB2CED1475A}" type="presParOf" srcId="{8499C6CD-E193-45D3-8661-1DF0848C928E}" destId="{84B0093A-988F-4BC3-9B98-5146B0D39986}" srcOrd="1" destOrd="0" presId="urn:microsoft.com/office/officeart/2005/8/layout/vList2"/>
    <dgm:cxn modelId="{6BBE075D-D95E-4C5C-930C-ECAFDCBBDE85}" type="presParOf" srcId="{8499C6CD-E193-45D3-8661-1DF0848C928E}" destId="{3EE9E972-2627-49F3-957B-262FB9328266}" srcOrd="2" destOrd="0" presId="urn:microsoft.com/office/officeart/2005/8/layout/vList2"/>
    <dgm:cxn modelId="{70D0447C-B2F5-48B0-A53B-8697F531D3E0}" type="presParOf" srcId="{8499C6CD-E193-45D3-8661-1DF0848C928E}" destId="{1DA945F2-290A-4740-B4A7-564B0C7F1B98}" srcOrd="3" destOrd="0" presId="urn:microsoft.com/office/officeart/2005/8/layout/vList2"/>
    <dgm:cxn modelId="{91D5741F-2A02-439F-979E-7CA0EDADA5B1}" type="presParOf" srcId="{8499C6CD-E193-45D3-8661-1DF0848C928E}" destId="{4D2A393E-CD3D-4EA0-B46A-678B61027D8F}" srcOrd="4" destOrd="0" presId="urn:microsoft.com/office/officeart/2005/8/layout/vList2"/>
    <dgm:cxn modelId="{CC2DF4D5-9DB9-431F-B7B3-48E5C1D9D48D}" type="presParOf" srcId="{8499C6CD-E193-45D3-8661-1DF0848C928E}" destId="{B683F920-3B6E-417B-8D23-5ECDE6B03588}" srcOrd="5" destOrd="0" presId="urn:microsoft.com/office/officeart/2005/8/layout/vList2"/>
    <dgm:cxn modelId="{253DC9C8-7037-4D75-9714-60788AA786FC}" type="presParOf" srcId="{8499C6CD-E193-45D3-8661-1DF0848C928E}" destId="{E2CC4113-7B5B-4C72-9895-B9B1241199E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47C5150A-894C-4EA2-9B2D-9D734B4EF3A5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2ADC34B-2A44-4E9C-94C8-B87D7FBA4B63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pt-PT" sz="1400"/>
            <a:t>Pesquisar o utente.</a:t>
          </a:r>
        </a:p>
      </dgm:t>
    </dgm:pt>
    <dgm:pt modelId="{37CE22AD-3376-46D4-8EED-9E1667624CC1}" type="parTrans" cxnId="{2B4C17CB-6D51-4288-A5ED-801ABC1BF4C1}">
      <dgm:prSet/>
      <dgm:spPr/>
      <dgm:t>
        <a:bodyPr/>
        <a:lstStyle/>
        <a:p>
          <a:endParaRPr lang="pt-PT" sz="2000"/>
        </a:p>
      </dgm:t>
    </dgm:pt>
    <dgm:pt modelId="{B2AC29DB-6FA0-4154-868D-C102EC8358F9}" type="sibTrans" cxnId="{2B4C17CB-6D51-4288-A5ED-801ABC1BF4C1}">
      <dgm:prSet/>
      <dgm:spPr/>
      <dgm:t>
        <a:bodyPr/>
        <a:lstStyle/>
        <a:p>
          <a:endParaRPr lang="pt-PT" sz="2000"/>
        </a:p>
      </dgm:t>
    </dgm:pt>
    <dgm:pt modelId="{48E00164-E5CD-4747-8218-3AEEC2320B4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t-PT" sz="1400"/>
            <a:t>Poderá existir restrições às visitas</a:t>
          </a:r>
        </a:p>
      </dgm:t>
    </dgm:pt>
    <dgm:pt modelId="{DE05ADE0-3BD2-4A9D-B9F4-59F0FD4CD62B}" type="sibTrans" cxnId="{EAFE80D5-7DB4-4137-987A-63D32B8FA96D}">
      <dgm:prSet/>
      <dgm:spPr/>
      <dgm:t>
        <a:bodyPr/>
        <a:lstStyle/>
        <a:p>
          <a:endParaRPr lang="pt-PT" sz="2000"/>
        </a:p>
      </dgm:t>
    </dgm:pt>
    <dgm:pt modelId="{EC3106F6-86F7-46B2-BBBA-71E4EA86E833}" type="parTrans" cxnId="{EAFE80D5-7DB4-4137-987A-63D32B8FA96D}">
      <dgm:prSet/>
      <dgm:spPr/>
      <dgm:t>
        <a:bodyPr/>
        <a:lstStyle/>
        <a:p>
          <a:endParaRPr lang="pt-PT" sz="2000"/>
        </a:p>
      </dgm:t>
    </dgm:pt>
    <dgm:pt modelId="{4FEBD9A9-D27A-45DC-B039-520C7348CD1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pt-PT" sz="1400"/>
            <a:t>É efetuado o registo das visitas de um utente.</a:t>
          </a:r>
        </a:p>
      </dgm:t>
    </dgm:pt>
    <dgm:pt modelId="{381F442A-1A88-4DCB-B6B5-31FC6027384B}" type="parTrans" cxnId="{33D30339-568A-4CCE-848F-356410C7A1EB}">
      <dgm:prSet/>
      <dgm:spPr/>
      <dgm:t>
        <a:bodyPr/>
        <a:lstStyle/>
        <a:p>
          <a:endParaRPr lang="pt-PT"/>
        </a:p>
      </dgm:t>
    </dgm:pt>
    <dgm:pt modelId="{1FF3EAB2-7E37-4CED-BA61-D82943C67B8B}" type="sibTrans" cxnId="{33D30339-568A-4CCE-848F-356410C7A1EB}">
      <dgm:prSet/>
      <dgm:spPr/>
      <dgm:t>
        <a:bodyPr/>
        <a:lstStyle/>
        <a:p>
          <a:endParaRPr lang="pt-PT"/>
        </a:p>
      </dgm:t>
    </dgm:pt>
    <dgm:pt modelId="{F144BEAF-E7A8-42B0-90C5-999CCDD7463A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pt-PT" sz="1400"/>
            <a:t>Registar dados da visita e guardar.</a:t>
          </a:r>
        </a:p>
      </dgm:t>
    </dgm:pt>
    <dgm:pt modelId="{255EACF0-7456-4529-B53B-E71A011C1BDA}" type="parTrans" cxnId="{C6C66211-AD31-47BB-8752-802754E2486B}">
      <dgm:prSet/>
      <dgm:spPr/>
      <dgm:t>
        <a:bodyPr/>
        <a:lstStyle/>
        <a:p>
          <a:endParaRPr lang="pt-PT"/>
        </a:p>
      </dgm:t>
    </dgm:pt>
    <dgm:pt modelId="{9649F8A9-11CA-4588-8341-551FECB5E911}" type="sibTrans" cxnId="{C6C66211-AD31-47BB-8752-802754E2486B}">
      <dgm:prSet/>
      <dgm:spPr/>
      <dgm:t>
        <a:bodyPr/>
        <a:lstStyle/>
        <a:p>
          <a:endParaRPr lang="pt-PT"/>
        </a:p>
      </dgm:t>
    </dgm:pt>
    <dgm:pt modelId="{8499C6CD-E193-45D3-8661-1DF0848C928E}" type="pres">
      <dgm:prSet presAssocID="{47C5150A-894C-4EA2-9B2D-9D734B4EF3A5}" presName="linear" presStyleCnt="0">
        <dgm:presLayoutVars>
          <dgm:animLvl val="lvl"/>
          <dgm:resizeHandles val="exact"/>
        </dgm:presLayoutVars>
      </dgm:prSet>
      <dgm:spPr/>
    </dgm:pt>
    <dgm:pt modelId="{DDD3F1BE-EBBD-4B11-9AED-4AA45FDDE46D}" type="pres">
      <dgm:prSet presAssocID="{4FEBD9A9-D27A-45DC-B039-520C7348CD11}" presName="parentText" presStyleLbl="node1" presStyleIdx="0" presStyleCnt="4" custLinFactNeighborX="16084" custLinFactNeighborY="10668">
        <dgm:presLayoutVars>
          <dgm:chMax val="0"/>
          <dgm:bulletEnabled val="1"/>
        </dgm:presLayoutVars>
      </dgm:prSet>
      <dgm:spPr/>
    </dgm:pt>
    <dgm:pt modelId="{84B0093A-988F-4BC3-9B98-5146B0D39986}" type="pres">
      <dgm:prSet presAssocID="{1FF3EAB2-7E37-4CED-BA61-D82943C67B8B}" presName="spacer" presStyleCnt="0"/>
      <dgm:spPr/>
    </dgm:pt>
    <dgm:pt modelId="{3EE9E972-2627-49F3-957B-262FB9328266}" type="pres">
      <dgm:prSet presAssocID="{72ADC34B-2A44-4E9C-94C8-B87D7FBA4B6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DA945F2-290A-4740-B4A7-564B0C7F1B98}" type="pres">
      <dgm:prSet presAssocID="{B2AC29DB-6FA0-4154-868D-C102EC8358F9}" presName="spacer" presStyleCnt="0"/>
      <dgm:spPr/>
    </dgm:pt>
    <dgm:pt modelId="{4D2A393E-CD3D-4EA0-B46A-678B61027D8F}" type="pres">
      <dgm:prSet presAssocID="{48E00164-E5CD-4747-8218-3AEEC2320B4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83F920-3B6E-417B-8D23-5ECDE6B03588}" type="pres">
      <dgm:prSet presAssocID="{DE05ADE0-3BD2-4A9D-B9F4-59F0FD4CD62B}" presName="spacer" presStyleCnt="0"/>
      <dgm:spPr/>
    </dgm:pt>
    <dgm:pt modelId="{E2CC4113-7B5B-4C72-9895-B9B1241199E4}" type="pres">
      <dgm:prSet presAssocID="{F144BEAF-E7A8-42B0-90C5-999CCDD7463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C66211-AD31-47BB-8752-802754E2486B}" srcId="{47C5150A-894C-4EA2-9B2D-9D734B4EF3A5}" destId="{F144BEAF-E7A8-42B0-90C5-999CCDD7463A}" srcOrd="3" destOrd="0" parTransId="{255EACF0-7456-4529-B53B-E71A011C1BDA}" sibTransId="{9649F8A9-11CA-4588-8341-551FECB5E911}"/>
    <dgm:cxn modelId="{F891081D-1E69-4835-9D28-600D83A48DFB}" type="presOf" srcId="{F144BEAF-E7A8-42B0-90C5-999CCDD7463A}" destId="{E2CC4113-7B5B-4C72-9895-B9B1241199E4}" srcOrd="0" destOrd="0" presId="urn:microsoft.com/office/officeart/2005/8/layout/vList2"/>
    <dgm:cxn modelId="{D8CBE726-D097-408E-BA8A-F65A8E738087}" type="presOf" srcId="{72ADC34B-2A44-4E9C-94C8-B87D7FBA4B63}" destId="{3EE9E972-2627-49F3-957B-262FB9328266}" srcOrd="0" destOrd="0" presId="urn:microsoft.com/office/officeart/2005/8/layout/vList2"/>
    <dgm:cxn modelId="{33D30339-568A-4CCE-848F-356410C7A1EB}" srcId="{47C5150A-894C-4EA2-9B2D-9D734B4EF3A5}" destId="{4FEBD9A9-D27A-45DC-B039-520C7348CD11}" srcOrd="0" destOrd="0" parTransId="{381F442A-1A88-4DCB-B6B5-31FC6027384B}" sibTransId="{1FF3EAB2-7E37-4CED-BA61-D82943C67B8B}"/>
    <dgm:cxn modelId="{0A1EA257-D0E8-4AC6-A58F-C33777088A8D}" type="presOf" srcId="{48E00164-E5CD-4747-8218-3AEEC2320B46}" destId="{4D2A393E-CD3D-4EA0-B46A-678B61027D8F}" srcOrd="0" destOrd="0" presId="urn:microsoft.com/office/officeart/2005/8/layout/vList2"/>
    <dgm:cxn modelId="{BFF56B81-8EE4-493F-B68B-E1F2AA840D35}" type="presOf" srcId="{47C5150A-894C-4EA2-9B2D-9D734B4EF3A5}" destId="{8499C6CD-E193-45D3-8661-1DF0848C928E}" srcOrd="0" destOrd="0" presId="urn:microsoft.com/office/officeart/2005/8/layout/vList2"/>
    <dgm:cxn modelId="{2B4C17CB-6D51-4288-A5ED-801ABC1BF4C1}" srcId="{47C5150A-894C-4EA2-9B2D-9D734B4EF3A5}" destId="{72ADC34B-2A44-4E9C-94C8-B87D7FBA4B63}" srcOrd="1" destOrd="0" parTransId="{37CE22AD-3376-46D4-8EED-9E1667624CC1}" sibTransId="{B2AC29DB-6FA0-4154-868D-C102EC8358F9}"/>
    <dgm:cxn modelId="{EAFE80D5-7DB4-4137-987A-63D32B8FA96D}" srcId="{47C5150A-894C-4EA2-9B2D-9D734B4EF3A5}" destId="{48E00164-E5CD-4747-8218-3AEEC2320B46}" srcOrd="2" destOrd="0" parTransId="{EC3106F6-86F7-46B2-BBBA-71E4EA86E833}" sibTransId="{DE05ADE0-3BD2-4A9D-B9F4-59F0FD4CD62B}"/>
    <dgm:cxn modelId="{305821D6-9E24-471B-8EF0-C09196B4D727}" type="presOf" srcId="{4FEBD9A9-D27A-45DC-B039-520C7348CD11}" destId="{DDD3F1BE-EBBD-4B11-9AED-4AA45FDDE46D}" srcOrd="0" destOrd="0" presId="urn:microsoft.com/office/officeart/2005/8/layout/vList2"/>
    <dgm:cxn modelId="{906E5059-78B5-4058-8260-F351AFC930B1}" type="presParOf" srcId="{8499C6CD-E193-45D3-8661-1DF0848C928E}" destId="{DDD3F1BE-EBBD-4B11-9AED-4AA45FDDE46D}" srcOrd="0" destOrd="0" presId="urn:microsoft.com/office/officeart/2005/8/layout/vList2"/>
    <dgm:cxn modelId="{6AFFA2CA-FECA-4239-A143-BCB2CED1475A}" type="presParOf" srcId="{8499C6CD-E193-45D3-8661-1DF0848C928E}" destId="{84B0093A-988F-4BC3-9B98-5146B0D39986}" srcOrd="1" destOrd="0" presId="urn:microsoft.com/office/officeart/2005/8/layout/vList2"/>
    <dgm:cxn modelId="{6BBE075D-D95E-4C5C-930C-ECAFDCBBDE85}" type="presParOf" srcId="{8499C6CD-E193-45D3-8661-1DF0848C928E}" destId="{3EE9E972-2627-49F3-957B-262FB9328266}" srcOrd="2" destOrd="0" presId="urn:microsoft.com/office/officeart/2005/8/layout/vList2"/>
    <dgm:cxn modelId="{70D0447C-B2F5-48B0-A53B-8697F531D3E0}" type="presParOf" srcId="{8499C6CD-E193-45D3-8661-1DF0848C928E}" destId="{1DA945F2-290A-4740-B4A7-564B0C7F1B98}" srcOrd="3" destOrd="0" presId="urn:microsoft.com/office/officeart/2005/8/layout/vList2"/>
    <dgm:cxn modelId="{91D5741F-2A02-439F-979E-7CA0EDADA5B1}" type="presParOf" srcId="{8499C6CD-E193-45D3-8661-1DF0848C928E}" destId="{4D2A393E-CD3D-4EA0-B46A-678B61027D8F}" srcOrd="4" destOrd="0" presId="urn:microsoft.com/office/officeart/2005/8/layout/vList2"/>
    <dgm:cxn modelId="{CC2DF4D5-9DB9-431F-B7B3-48E5C1D9D48D}" type="presParOf" srcId="{8499C6CD-E193-45D3-8661-1DF0848C928E}" destId="{B683F920-3B6E-417B-8D23-5ECDE6B03588}" srcOrd="5" destOrd="0" presId="urn:microsoft.com/office/officeart/2005/8/layout/vList2"/>
    <dgm:cxn modelId="{253DC9C8-7037-4D75-9714-60788AA786FC}" type="presParOf" srcId="{8499C6CD-E193-45D3-8661-1DF0848C928E}" destId="{E2CC4113-7B5B-4C72-9895-B9B1241199E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41370D74-B509-4D3A-BD17-F39ACD631854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51C58F2-CA0E-47CA-8FC4-9EE091436EE5}">
      <dgm:prSet phldrT="[Text]" custT="1"/>
      <dgm:spPr/>
      <dgm:t>
        <a:bodyPr/>
        <a:lstStyle/>
        <a:p>
          <a:r>
            <a:rPr lang="pt-PT" sz="1100"/>
            <a:t>Pesquisar </a:t>
          </a:r>
        </a:p>
        <a:p>
          <a:r>
            <a:rPr lang="pt-PT" sz="1100"/>
            <a:t>utente</a:t>
          </a:r>
        </a:p>
      </dgm:t>
    </dgm:pt>
    <dgm:pt modelId="{649BEBD8-244D-44B9-892D-00A61458085C}" type="parTrans" cxnId="{F3F4399D-F6A3-4E1D-B97E-803DAF45B4D2}">
      <dgm:prSet/>
      <dgm:spPr/>
      <dgm:t>
        <a:bodyPr/>
        <a:lstStyle/>
        <a:p>
          <a:endParaRPr lang="pt-PT" sz="2400"/>
        </a:p>
      </dgm:t>
    </dgm:pt>
    <dgm:pt modelId="{F0012FA4-8E8D-4ABF-985B-BF41A8BB7346}" type="sibTrans" cxnId="{F3F4399D-F6A3-4E1D-B97E-803DAF45B4D2}">
      <dgm:prSet/>
      <dgm:spPr/>
      <dgm:t>
        <a:bodyPr/>
        <a:lstStyle/>
        <a:p>
          <a:endParaRPr lang="pt-PT" sz="2400"/>
        </a:p>
      </dgm:t>
    </dgm:pt>
    <dgm:pt modelId="{AD1846CC-94C1-451B-8609-71391CD92DE8}">
      <dgm:prSet phldrT="[Text]" custT="1"/>
      <dgm:spPr/>
      <dgm:t>
        <a:bodyPr/>
        <a:lstStyle/>
        <a:p>
          <a:r>
            <a:rPr lang="pt-PT" sz="1100"/>
            <a:t>Pesquisar 1º episódio – a Remover  </a:t>
          </a:r>
        </a:p>
      </dgm:t>
    </dgm:pt>
    <dgm:pt modelId="{625D6EDC-2F13-46D3-B85B-A94C3B228D0E}" type="parTrans" cxnId="{0DFDE382-A3CA-4B69-BF0A-F80718323D88}">
      <dgm:prSet/>
      <dgm:spPr/>
      <dgm:t>
        <a:bodyPr/>
        <a:lstStyle/>
        <a:p>
          <a:endParaRPr lang="pt-PT" sz="2400"/>
        </a:p>
      </dgm:t>
    </dgm:pt>
    <dgm:pt modelId="{F6742B9D-864D-4931-A314-B72060EB26D6}" type="sibTrans" cxnId="{0DFDE382-A3CA-4B69-BF0A-F80718323D88}">
      <dgm:prSet/>
      <dgm:spPr/>
      <dgm:t>
        <a:bodyPr/>
        <a:lstStyle/>
        <a:p>
          <a:endParaRPr lang="pt-PT" sz="2400"/>
        </a:p>
      </dgm:t>
    </dgm:pt>
    <dgm:pt modelId="{593B2AAB-A222-4BB3-80A3-E629F840E597}">
      <dgm:prSet phldrT="[Text]" custT="1"/>
      <dgm:spPr/>
      <dgm:t>
        <a:bodyPr/>
        <a:lstStyle/>
        <a:p>
          <a:r>
            <a:rPr lang="pt-PT" sz="1100"/>
            <a:t>Pesquisar 2º Episódio – a Manter  </a:t>
          </a:r>
        </a:p>
      </dgm:t>
    </dgm:pt>
    <dgm:pt modelId="{C9C03085-9CEF-42E7-95E1-2CB0398171DD}" type="sibTrans" cxnId="{D4452F53-FAD6-4DA4-B3ED-0F223F9D638D}">
      <dgm:prSet/>
      <dgm:spPr/>
      <dgm:t>
        <a:bodyPr/>
        <a:lstStyle/>
        <a:p>
          <a:endParaRPr lang="pt-PT" sz="2400"/>
        </a:p>
      </dgm:t>
    </dgm:pt>
    <dgm:pt modelId="{F1F9FFE2-9F43-4256-B684-9CC6E0E85576}" type="parTrans" cxnId="{D4452F53-FAD6-4DA4-B3ED-0F223F9D638D}">
      <dgm:prSet/>
      <dgm:spPr/>
      <dgm:t>
        <a:bodyPr/>
        <a:lstStyle/>
        <a:p>
          <a:endParaRPr lang="pt-PT" sz="2400"/>
        </a:p>
      </dgm:t>
    </dgm:pt>
    <dgm:pt modelId="{5F5E9FAE-9430-4AD1-A44E-F580498CFA52}" type="pres">
      <dgm:prSet presAssocID="{41370D74-B509-4D3A-BD17-F39ACD63185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9DC2C73-1A0A-4D80-B181-907E771AAB5A}" type="pres">
      <dgm:prSet presAssocID="{F51C58F2-CA0E-47CA-8FC4-9EE091436EE5}" presName="Accent1" presStyleCnt="0"/>
      <dgm:spPr/>
    </dgm:pt>
    <dgm:pt modelId="{CEF27BC8-B3D4-4FDE-BF9E-DEE05C5EAD06}" type="pres">
      <dgm:prSet presAssocID="{F51C58F2-CA0E-47CA-8FC4-9EE091436EE5}" presName="Accent" presStyleLbl="node1" presStyleIdx="0" presStyleCnt="3"/>
      <dgm:spPr/>
    </dgm:pt>
    <dgm:pt modelId="{DCC28611-0529-4C4D-A9E4-71BA950CF4F0}" type="pres">
      <dgm:prSet presAssocID="{F51C58F2-CA0E-47CA-8FC4-9EE091436EE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50D591BD-8943-4335-BF95-29E76DBB134F}" type="pres">
      <dgm:prSet presAssocID="{AD1846CC-94C1-451B-8609-71391CD92DE8}" presName="Accent2" presStyleCnt="0"/>
      <dgm:spPr/>
    </dgm:pt>
    <dgm:pt modelId="{E7EACABC-51BF-4F2D-A600-35660D8E9030}" type="pres">
      <dgm:prSet presAssocID="{AD1846CC-94C1-451B-8609-71391CD92DE8}" presName="Accent" presStyleLbl="node1" presStyleIdx="1" presStyleCnt="3"/>
      <dgm:spPr/>
    </dgm:pt>
    <dgm:pt modelId="{10B9554B-F62B-4103-8B3D-CD74DE5F92D4}" type="pres">
      <dgm:prSet presAssocID="{AD1846CC-94C1-451B-8609-71391CD92DE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7597B90-D183-4CF5-8AB2-0F1EF57763F0}" type="pres">
      <dgm:prSet presAssocID="{593B2AAB-A222-4BB3-80A3-E629F840E597}" presName="Accent3" presStyleCnt="0"/>
      <dgm:spPr/>
    </dgm:pt>
    <dgm:pt modelId="{4B319338-8097-447D-8AAC-4EA65750B62C}" type="pres">
      <dgm:prSet presAssocID="{593B2AAB-A222-4BB3-80A3-E629F840E597}" presName="Accent" presStyleLbl="node1" presStyleIdx="2" presStyleCnt="3"/>
      <dgm:spPr/>
    </dgm:pt>
    <dgm:pt modelId="{4D9EECD8-4D34-413F-BE14-0668725CFF06}" type="pres">
      <dgm:prSet presAssocID="{593B2AAB-A222-4BB3-80A3-E629F840E59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4452F53-FAD6-4DA4-B3ED-0F223F9D638D}" srcId="{41370D74-B509-4D3A-BD17-F39ACD631854}" destId="{593B2AAB-A222-4BB3-80A3-E629F840E597}" srcOrd="2" destOrd="0" parTransId="{F1F9FFE2-9F43-4256-B684-9CC6E0E85576}" sibTransId="{C9C03085-9CEF-42E7-95E1-2CB0398171DD}"/>
    <dgm:cxn modelId="{8FF1717D-B1E6-4D58-BA2B-48D57C7A64BE}" type="presOf" srcId="{593B2AAB-A222-4BB3-80A3-E629F840E597}" destId="{4D9EECD8-4D34-413F-BE14-0668725CFF06}" srcOrd="0" destOrd="0" presId="urn:microsoft.com/office/officeart/2009/layout/CircleArrowProcess"/>
    <dgm:cxn modelId="{0DFDE382-A3CA-4B69-BF0A-F80718323D88}" srcId="{41370D74-B509-4D3A-BD17-F39ACD631854}" destId="{AD1846CC-94C1-451B-8609-71391CD92DE8}" srcOrd="1" destOrd="0" parTransId="{625D6EDC-2F13-46D3-B85B-A94C3B228D0E}" sibTransId="{F6742B9D-864D-4931-A314-B72060EB26D6}"/>
    <dgm:cxn modelId="{4952CF83-1056-4492-970D-F89C17429A7C}" type="presOf" srcId="{F51C58F2-CA0E-47CA-8FC4-9EE091436EE5}" destId="{DCC28611-0529-4C4D-A9E4-71BA950CF4F0}" srcOrd="0" destOrd="0" presId="urn:microsoft.com/office/officeart/2009/layout/CircleArrowProcess"/>
    <dgm:cxn modelId="{F3F4399D-F6A3-4E1D-B97E-803DAF45B4D2}" srcId="{41370D74-B509-4D3A-BD17-F39ACD631854}" destId="{F51C58F2-CA0E-47CA-8FC4-9EE091436EE5}" srcOrd="0" destOrd="0" parTransId="{649BEBD8-244D-44B9-892D-00A61458085C}" sibTransId="{F0012FA4-8E8D-4ABF-985B-BF41A8BB7346}"/>
    <dgm:cxn modelId="{BE0421C2-2BD3-4985-A570-CE4AB3075A8E}" type="presOf" srcId="{AD1846CC-94C1-451B-8609-71391CD92DE8}" destId="{10B9554B-F62B-4103-8B3D-CD74DE5F92D4}" srcOrd="0" destOrd="0" presId="urn:microsoft.com/office/officeart/2009/layout/CircleArrowProcess"/>
    <dgm:cxn modelId="{13F4E0D1-09E5-443B-B887-58053172E6F2}" type="presOf" srcId="{41370D74-B509-4D3A-BD17-F39ACD631854}" destId="{5F5E9FAE-9430-4AD1-A44E-F580498CFA52}" srcOrd="0" destOrd="0" presId="urn:microsoft.com/office/officeart/2009/layout/CircleArrowProcess"/>
    <dgm:cxn modelId="{A90F78C8-CDBF-43FA-AF4E-36DEA6AE3901}" type="presParOf" srcId="{5F5E9FAE-9430-4AD1-A44E-F580498CFA52}" destId="{09DC2C73-1A0A-4D80-B181-907E771AAB5A}" srcOrd="0" destOrd="0" presId="urn:microsoft.com/office/officeart/2009/layout/CircleArrowProcess"/>
    <dgm:cxn modelId="{9DD1AA12-5E04-4D41-859C-2EAAEE19680B}" type="presParOf" srcId="{09DC2C73-1A0A-4D80-B181-907E771AAB5A}" destId="{CEF27BC8-B3D4-4FDE-BF9E-DEE05C5EAD06}" srcOrd="0" destOrd="0" presId="urn:microsoft.com/office/officeart/2009/layout/CircleArrowProcess"/>
    <dgm:cxn modelId="{C0F94BE3-2BA6-44E8-87CC-33C1F9A83537}" type="presParOf" srcId="{5F5E9FAE-9430-4AD1-A44E-F580498CFA52}" destId="{DCC28611-0529-4C4D-A9E4-71BA950CF4F0}" srcOrd="1" destOrd="0" presId="urn:microsoft.com/office/officeart/2009/layout/CircleArrowProcess"/>
    <dgm:cxn modelId="{03042CD1-4BB9-4D96-9A90-88E21FCB66AE}" type="presParOf" srcId="{5F5E9FAE-9430-4AD1-A44E-F580498CFA52}" destId="{50D591BD-8943-4335-BF95-29E76DBB134F}" srcOrd="2" destOrd="0" presId="urn:microsoft.com/office/officeart/2009/layout/CircleArrowProcess"/>
    <dgm:cxn modelId="{EB290A5B-BCEB-4029-B634-43C963CB19E7}" type="presParOf" srcId="{50D591BD-8943-4335-BF95-29E76DBB134F}" destId="{E7EACABC-51BF-4F2D-A600-35660D8E9030}" srcOrd="0" destOrd="0" presId="urn:microsoft.com/office/officeart/2009/layout/CircleArrowProcess"/>
    <dgm:cxn modelId="{8F035F3B-9885-4010-82A8-51DC7583FF3B}" type="presParOf" srcId="{5F5E9FAE-9430-4AD1-A44E-F580498CFA52}" destId="{10B9554B-F62B-4103-8B3D-CD74DE5F92D4}" srcOrd="3" destOrd="0" presId="urn:microsoft.com/office/officeart/2009/layout/CircleArrowProcess"/>
    <dgm:cxn modelId="{4409F05A-3806-4499-8CC7-2E0C1450F95D}" type="presParOf" srcId="{5F5E9FAE-9430-4AD1-A44E-F580498CFA52}" destId="{B7597B90-D183-4CF5-8AB2-0F1EF57763F0}" srcOrd="4" destOrd="0" presId="urn:microsoft.com/office/officeart/2009/layout/CircleArrowProcess"/>
    <dgm:cxn modelId="{64958D45-210F-4C43-8337-AE23F232593E}" type="presParOf" srcId="{B7597B90-D183-4CF5-8AB2-0F1EF57763F0}" destId="{4B319338-8097-447D-8AAC-4EA65750B62C}" srcOrd="0" destOrd="0" presId="urn:microsoft.com/office/officeart/2009/layout/CircleArrowProcess"/>
    <dgm:cxn modelId="{CE8574AB-79B6-4E46-8503-9BAF72BDEFD0}" type="presParOf" srcId="{5F5E9FAE-9430-4AD1-A44E-F580498CFA52}" destId="{4D9EECD8-4D34-413F-BE14-0668725CFF0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41370D74-B509-4D3A-BD17-F39ACD631854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51C58F2-CA0E-47CA-8FC4-9EE091436EE5}">
      <dgm:prSet phldrT="[Text]" custT="1"/>
      <dgm:spPr/>
      <dgm:t>
        <a:bodyPr/>
        <a:lstStyle/>
        <a:p>
          <a:r>
            <a:rPr lang="pt-PT" sz="1100"/>
            <a:t>Pesquisar </a:t>
          </a:r>
        </a:p>
        <a:p>
          <a:r>
            <a:rPr lang="pt-PT" sz="1100"/>
            <a:t>utente</a:t>
          </a:r>
        </a:p>
      </dgm:t>
    </dgm:pt>
    <dgm:pt modelId="{649BEBD8-244D-44B9-892D-00A61458085C}" type="parTrans" cxnId="{F3F4399D-F6A3-4E1D-B97E-803DAF45B4D2}">
      <dgm:prSet/>
      <dgm:spPr/>
      <dgm:t>
        <a:bodyPr/>
        <a:lstStyle/>
        <a:p>
          <a:endParaRPr lang="pt-PT" sz="2400"/>
        </a:p>
      </dgm:t>
    </dgm:pt>
    <dgm:pt modelId="{F0012FA4-8E8D-4ABF-985B-BF41A8BB7346}" type="sibTrans" cxnId="{F3F4399D-F6A3-4E1D-B97E-803DAF45B4D2}">
      <dgm:prSet/>
      <dgm:spPr/>
      <dgm:t>
        <a:bodyPr/>
        <a:lstStyle/>
        <a:p>
          <a:endParaRPr lang="pt-PT" sz="2400"/>
        </a:p>
      </dgm:t>
    </dgm:pt>
    <dgm:pt modelId="{AD1846CC-94C1-451B-8609-71391CD92DE8}">
      <dgm:prSet phldrT="[Text]" custT="1"/>
      <dgm:spPr/>
      <dgm:t>
        <a:bodyPr/>
        <a:lstStyle/>
        <a:p>
          <a:r>
            <a:rPr lang="pt-PT" sz="1100"/>
            <a:t>Pesquisar 1º episódio – a Remover  </a:t>
          </a:r>
        </a:p>
      </dgm:t>
    </dgm:pt>
    <dgm:pt modelId="{625D6EDC-2F13-46D3-B85B-A94C3B228D0E}" type="parTrans" cxnId="{0DFDE382-A3CA-4B69-BF0A-F80718323D88}">
      <dgm:prSet/>
      <dgm:spPr/>
      <dgm:t>
        <a:bodyPr/>
        <a:lstStyle/>
        <a:p>
          <a:endParaRPr lang="pt-PT" sz="2400"/>
        </a:p>
      </dgm:t>
    </dgm:pt>
    <dgm:pt modelId="{F6742B9D-864D-4931-A314-B72060EB26D6}" type="sibTrans" cxnId="{0DFDE382-A3CA-4B69-BF0A-F80718323D88}">
      <dgm:prSet/>
      <dgm:spPr/>
      <dgm:t>
        <a:bodyPr/>
        <a:lstStyle/>
        <a:p>
          <a:endParaRPr lang="pt-PT" sz="2400"/>
        </a:p>
      </dgm:t>
    </dgm:pt>
    <dgm:pt modelId="{593B2AAB-A222-4BB3-80A3-E629F840E597}">
      <dgm:prSet phldrT="[Text]" custT="1"/>
      <dgm:spPr/>
      <dgm:t>
        <a:bodyPr/>
        <a:lstStyle/>
        <a:p>
          <a:r>
            <a:rPr lang="pt-PT" sz="1100"/>
            <a:t>Pesquisar 2º Episódio – a Manter  </a:t>
          </a:r>
        </a:p>
      </dgm:t>
    </dgm:pt>
    <dgm:pt modelId="{C9C03085-9CEF-42E7-95E1-2CB0398171DD}" type="sibTrans" cxnId="{D4452F53-FAD6-4DA4-B3ED-0F223F9D638D}">
      <dgm:prSet/>
      <dgm:spPr/>
      <dgm:t>
        <a:bodyPr/>
        <a:lstStyle/>
        <a:p>
          <a:endParaRPr lang="pt-PT" sz="2400"/>
        </a:p>
      </dgm:t>
    </dgm:pt>
    <dgm:pt modelId="{F1F9FFE2-9F43-4256-B684-9CC6E0E85576}" type="parTrans" cxnId="{D4452F53-FAD6-4DA4-B3ED-0F223F9D638D}">
      <dgm:prSet/>
      <dgm:spPr/>
      <dgm:t>
        <a:bodyPr/>
        <a:lstStyle/>
        <a:p>
          <a:endParaRPr lang="pt-PT" sz="2400"/>
        </a:p>
      </dgm:t>
    </dgm:pt>
    <dgm:pt modelId="{5F5E9FAE-9430-4AD1-A44E-F580498CFA52}" type="pres">
      <dgm:prSet presAssocID="{41370D74-B509-4D3A-BD17-F39ACD63185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9DC2C73-1A0A-4D80-B181-907E771AAB5A}" type="pres">
      <dgm:prSet presAssocID="{F51C58F2-CA0E-47CA-8FC4-9EE091436EE5}" presName="Accent1" presStyleCnt="0"/>
      <dgm:spPr/>
    </dgm:pt>
    <dgm:pt modelId="{CEF27BC8-B3D4-4FDE-BF9E-DEE05C5EAD06}" type="pres">
      <dgm:prSet presAssocID="{F51C58F2-CA0E-47CA-8FC4-9EE091436EE5}" presName="Accent" presStyleLbl="node1" presStyleIdx="0" presStyleCnt="3"/>
      <dgm:spPr/>
    </dgm:pt>
    <dgm:pt modelId="{DCC28611-0529-4C4D-A9E4-71BA950CF4F0}" type="pres">
      <dgm:prSet presAssocID="{F51C58F2-CA0E-47CA-8FC4-9EE091436EE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50D591BD-8943-4335-BF95-29E76DBB134F}" type="pres">
      <dgm:prSet presAssocID="{AD1846CC-94C1-451B-8609-71391CD92DE8}" presName="Accent2" presStyleCnt="0"/>
      <dgm:spPr/>
    </dgm:pt>
    <dgm:pt modelId="{E7EACABC-51BF-4F2D-A600-35660D8E9030}" type="pres">
      <dgm:prSet presAssocID="{AD1846CC-94C1-451B-8609-71391CD92DE8}" presName="Accent" presStyleLbl="node1" presStyleIdx="1" presStyleCnt="3"/>
      <dgm:spPr/>
    </dgm:pt>
    <dgm:pt modelId="{10B9554B-F62B-4103-8B3D-CD74DE5F92D4}" type="pres">
      <dgm:prSet presAssocID="{AD1846CC-94C1-451B-8609-71391CD92DE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7597B90-D183-4CF5-8AB2-0F1EF57763F0}" type="pres">
      <dgm:prSet presAssocID="{593B2AAB-A222-4BB3-80A3-E629F840E597}" presName="Accent3" presStyleCnt="0"/>
      <dgm:spPr/>
    </dgm:pt>
    <dgm:pt modelId="{4B319338-8097-447D-8AAC-4EA65750B62C}" type="pres">
      <dgm:prSet presAssocID="{593B2AAB-A222-4BB3-80A3-E629F840E597}" presName="Accent" presStyleLbl="node1" presStyleIdx="2" presStyleCnt="3"/>
      <dgm:spPr/>
    </dgm:pt>
    <dgm:pt modelId="{4D9EECD8-4D34-413F-BE14-0668725CFF06}" type="pres">
      <dgm:prSet presAssocID="{593B2AAB-A222-4BB3-80A3-E629F840E59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4452F53-FAD6-4DA4-B3ED-0F223F9D638D}" srcId="{41370D74-B509-4D3A-BD17-F39ACD631854}" destId="{593B2AAB-A222-4BB3-80A3-E629F840E597}" srcOrd="2" destOrd="0" parTransId="{F1F9FFE2-9F43-4256-B684-9CC6E0E85576}" sibTransId="{C9C03085-9CEF-42E7-95E1-2CB0398171DD}"/>
    <dgm:cxn modelId="{8FF1717D-B1E6-4D58-BA2B-48D57C7A64BE}" type="presOf" srcId="{593B2AAB-A222-4BB3-80A3-E629F840E597}" destId="{4D9EECD8-4D34-413F-BE14-0668725CFF06}" srcOrd="0" destOrd="0" presId="urn:microsoft.com/office/officeart/2009/layout/CircleArrowProcess"/>
    <dgm:cxn modelId="{0DFDE382-A3CA-4B69-BF0A-F80718323D88}" srcId="{41370D74-B509-4D3A-BD17-F39ACD631854}" destId="{AD1846CC-94C1-451B-8609-71391CD92DE8}" srcOrd="1" destOrd="0" parTransId="{625D6EDC-2F13-46D3-B85B-A94C3B228D0E}" sibTransId="{F6742B9D-864D-4931-A314-B72060EB26D6}"/>
    <dgm:cxn modelId="{4952CF83-1056-4492-970D-F89C17429A7C}" type="presOf" srcId="{F51C58F2-CA0E-47CA-8FC4-9EE091436EE5}" destId="{DCC28611-0529-4C4D-A9E4-71BA950CF4F0}" srcOrd="0" destOrd="0" presId="urn:microsoft.com/office/officeart/2009/layout/CircleArrowProcess"/>
    <dgm:cxn modelId="{F3F4399D-F6A3-4E1D-B97E-803DAF45B4D2}" srcId="{41370D74-B509-4D3A-BD17-F39ACD631854}" destId="{F51C58F2-CA0E-47CA-8FC4-9EE091436EE5}" srcOrd="0" destOrd="0" parTransId="{649BEBD8-244D-44B9-892D-00A61458085C}" sibTransId="{F0012FA4-8E8D-4ABF-985B-BF41A8BB7346}"/>
    <dgm:cxn modelId="{BE0421C2-2BD3-4985-A570-CE4AB3075A8E}" type="presOf" srcId="{AD1846CC-94C1-451B-8609-71391CD92DE8}" destId="{10B9554B-F62B-4103-8B3D-CD74DE5F92D4}" srcOrd="0" destOrd="0" presId="urn:microsoft.com/office/officeart/2009/layout/CircleArrowProcess"/>
    <dgm:cxn modelId="{13F4E0D1-09E5-443B-B887-58053172E6F2}" type="presOf" srcId="{41370D74-B509-4D3A-BD17-F39ACD631854}" destId="{5F5E9FAE-9430-4AD1-A44E-F580498CFA52}" srcOrd="0" destOrd="0" presId="urn:microsoft.com/office/officeart/2009/layout/CircleArrowProcess"/>
    <dgm:cxn modelId="{A90F78C8-CDBF-43FA-AF4E-36DEA6AE3901}" type="presParOf" srcId="{5F5E9FAE-9430-4AD1-A44E-F580498CFA52}" destId="{09DC2C73-1A0A-4D80-B181-907E771AAB5A}" srcOrd="0" destOrd="0" presId="urn:microsoft.com/office/officeart/2009/layout/CircleArrowProcess"/>
    <dgm:cxn modelId="{9DD1AA12-5E04-4D41-859C-2EAAEE19680B}" type="presParOf" srcId="{09DC2C73-1A0A-4D80-B181-907E771AAB5A}" destId="{CEF27BC8-B3D4-4FDE-BF9E-DEE05C5EAD06}" srcOrd="0" destOrd="0" presId="urn:microsoft.com/office/officeart/2009/layout/CircleArrowProcess"/>
    <dgm:cxn modelId="{C0F94BE3-2BA6-44E8-87CC-33C1F9A83537}" type="presParOf" srcId="{5F5E9FAE-9430-4AD1-A44E-F580498CFA52}" destId="{DCC28611-0529-4C4D-A9E4-71BA950CF4F0}" srcOrd="1" destOrd="0" presId="urn:microsoft.com/office/officeart/2009/layout/CircleArrowProcess"/>
    <dgm:cxn modelId="{03042CD1-4BB9-4D96-9A90-88E21FCB66AE}" type="presParOf" srcId="{5F5E9FAE-9430-4AD1-A44E-F580498CFA52}" destId="{50D591BD-8943-4335-BF95-29E76DBB134F}" srcOrd="2" destOrd="0" presId="urn:microsoft.com/office/officeart/2009/layout/CircleArrowProcess"/>
    <dgm:cxn modelId="{EB290A5B-BCEB-4029-B634-43C963CB19E7}" type="presParOf" srcId="{50D591BD-8943-4335-BF95-29E76DBB134F}" destId="{E7EACABC-51BF-4F2D-A600-35660D8E9030}" srcOrd="0" destOrd="0" presId="urn:microsoft.com/office/officeart/2009/layout/CircleArrowProcess"/>
    <dgm:cxn modelId="{8F035F3B-9885-4010-82A8-51DC7583FF3B}" type="presParOf" srcId="{5F5E9FAE-9430-4AD1-A44E-F580498CFA52}" destId="{10B9554B-F62B-4103-8B3D-CD74DE5F92D4}" srcOrd="3" destOrd="0" presId="urn:microsoft.com/office/officeart/2009/layout/CircleArrowProcess"/>
    <dgm:cxn modelId="{4409F05A-3806-4499-8CC7-2E0C1450F95D}" type="presParOf" srcId="{5F5E9FAE-9430-4AD1-A44E-F580498CFA52}" destId="{B7597B90-D183-4CF5-8AB2-0F1EF57763F0}" srcOrd="4" destOrd="0" presId="urn:microsoft.com/office/officeart/2009/layout/CircleArrowProcess"/>
    <dgm:cxn modelId="{64958D45-210F-4C43-8337-AE23F232593E}" type="presParOf" srcId="{B7597B90-D183-4CF5-8AB2-0F1EF57763F0}" destId="{4B319338-8097-447D-8AAC-4EA65750B62C}" srcOrd="0" destOrd="0" presId="urn:microsoft.com/office/officeart/2009/layout/CircleArrowProcess"/>
    <dgm:cxn modelId="{CE8574AB-79B6-4E46-8503-9BAF72BDEFD0}" type="presParOf" srcId="{5F5E9FAE-9430-4AD1-A44E-F580498CFA52}" destId="{4D9EECD8-4D34-413F-BE14-0668725CFF0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1370D74-B509-4D3A-BD17-F39ACD631854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51C58F2-CA0E-47CA-8FC4-9EE091436EE5}">
      <dgm:prSet phldrT="[Text]" custT="1"/>
      <dgm:spPr/>
      <dgm:t>
        <a:bodyPr/>
        <a:lstStyle/>
        <a:p>
          <a:r>
            <a:rPr lang="pt-PT" sz="1100"/>
            <a:t>Pesquisar </a:t>
          </a:r>
        </a:p>
        <a:p>
          <a:r>
            <a:rPr lang="pt-PT" sz="1100"/>
            <a:t>utente</a:t>
          </a:r>
        </a:p>
      </dgm:t>
    </dgm:pt>
    <dgm:pt modelId="{649BEBD8-244D-44B9-892D-00A61458085C}" type="parTrans" cxnId="{F3F4399D-F6A3-4E1D-B97E-803DAF45B4D2}">
      <dgm:prSet/>
      <dgm:spPr/>
      <dgm:t>
        <a:bodyPr/>
        <a:lstStyle/>
        <a:p>
          <a:endParaRPr lang="pt-PT" sz="2400"/>
        </a:p>
      </dgm:t>
    </dgm:pt>
    <dgm:pt modelId="{F0012FA4-8E8D-4ABF-985B-BF41A8BB7346}" type="sibTrans" cxnId="{F3F4399D-F6A3-4E1D-B97E-803DAF45B4D2}">
      <dgm:prSet/>
      <dgm:spPr/>
      <dgm:t>
        <a:bodyPr/>
        <a:lstStyle/>
        <a:p>
          <a:endParaRPr lang="pt-PT" sz="2400"/>
        </a:p>
      </dgm:t>
    </dgm:pt>
    <dgm:pt modelId="{AD1846CC-94C1-451B-8609-71391CD92DE8}">
      <dgm:prSet phldrT="[Text]" custT="1"/>
      <dgm:spPr/>
      <dgm:t>
        <a:bodyPr/>
        <a:lstStyle/>
        <a:p>
          <a:r>
            <a:rPr lang="pt-PT" sz="1100"/>
            <a:t>Pesquisar 1º episódio – a Remover  </a:t>
          </a:r>
        </a:p>
      </dgm:t>
    </dgm:pt>
    <dgm:pt modelId="{625D6EDC-2F13-46D3-B85B-A94C3B228D0E}" type="parTrans" cxnId="{0DFDE382-A3CA-4B69-BF0A-F80718323D88}">
      <dgm:prSet/>
      <dgm:spPr/>
      <dgm:t>
        <a:bodyPr/>
        <a:lstStyle/>
        <a:p>
          <a:endParaRPr lang="pt-PT" sz="2400"/>
        </a:p>
      </dgm:t>
    </dgm:pt>
    <dgm:pt modelId="{F6742B9D-864D-4931-A314-B72060EB26D6}" type="sibTrans" cxnId="{0DFDE382-A3CA-4B69-BF0A-F80718323D88}">
      <dgm:prSet/>
      <dgm:spPr/>
      <dgm:t>
        <a:bodyPr/>
        <a:lstStyle/>
        <a:p>
          <a:endParaRPr lang="pt-PT" sz="2400"/>
        </a:p>
      </dgm:t>
    </dgm:pt>
    <dgm:pt modelId="{593B2AAB-A222-4BB3-80A3-E629F840E597}">
      <dgm:prSet phldrT="[Text]" custT="1"/>
      <dgm:spPr/>
      <dgm:t>
        <a:bodyPr/>
        <a:lstStyle/>
        <a:p>
          <a:r>
            <a:rPr lang="pt-PT" sz="1100"/>
            <a:t>Pesquisar 2º Episódio – a Manter  </a:t>
          </a:r>
        </a:p>
      </dgm:t>
    </dgm:pt>
    <dgm:pt modelId="{C9C03085-9CEF-42E7-95E1-2CB0398171DD}" type="sibTrans" cxnId="{D4452F53-FAD6-4DA4-B3ED-0F223F9D638D}">
      <dgm:prSet/>
      <dgm:spPr/>
      <dgm:t>
        <a:bodyPr/>
        <a:lstStyle/>
        <a:p>
          <a:endParaRPr lang="pt-PT" sz="2400"/>
        </a:p>
      </dgm:t>
    </dgm:pt>
    <dgm:pt modelId="{F1F9FFE2-9F43-4256-B684-9CC6E0E85576}" type="parTrans" cxnId="{D4452F53-FAD6-4DA4-B3ED-0F223F9D638D}">
      <dgm:prSet/>
      <dgm:spPr/>
      <dgm:t>
        <a:bodyPr/>
        <a:lstStyle/>
        <a:p>
          <a:endParaRPr lang="pt-PT" sz="2400"/>
        </a:p>
      </dgm:t>
    </dgm:pt>
    <dgm:pt modelId="{5F5E9FAE-9430-4AD1-A44E-F580498CFA52}" type="pres">
      <dgm:prSet presAssocID="{41370D74-B509-4D3A-BD17-F39ACD63185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9DC2C73-1A0A-4D80-B181-907E771AAB5A}" type="pres">
      <dgm:prSet presAssocID="{F51C58F2-CA0E-47CA-8FC4-9EE091436EE5}" presName="Accent1" presStyleCnt="0"/>
      <dgm:spPr/>
    </dgm:pt>
    <dgm:pt modelId="{CEF27BC8-B3D4-4FDE-BF9E-DEE05C5EAD06}" type="pres">
      <dgm:prSet presAssocID="{F51C58F2-CA0E-47CA-8FC4-9EE091436EE5}" presName="Accent" presStyleLbl="node1" presStyleIdx="0" presStyleCnt="3"/>
      <dgm:spPr/>
    </dgm:pt>
    <dgm:pt modelId="{DCC28611-0529-4C4D-A9E4-71BA950CF4F0}" type="pres">
      <dgm:prSet presAssocID="{F51C58F2-CA0E-47CA-8FC4-9EE091436EE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50D591BD-8943-4335-BF95-29E76DBB134F}" type="pres">
      <dgm:prSet presAssocID="{AD1846CC-94C1-451B-8609-71391CD92DE8}" presName="Accent2" presStyleCnt="0"/>
      <dgm:spPr/>
    </dgm:pt>
    <dgm:pt modelId="{E7EACABC-51BF-4F2D-A600-35660D8E9030}" type="pres">
      <dgm:prSet presAssocID="{AD1846CC-94C1-451B-8609-71391CD92DE8}" presName="Accent" presStyleLbl="node1" presStyleIdx="1" presStyleCnt="3"/>
      <dgm:spPr/>
    </dgm:pt>
    <dgm:pt modelId="{10B9554B-F62B-4103-8B3D-CD74DE5F92D4}" type="pres">
      <dgm:prSet presAssocID="{AD1846CC-94C1-451B-8609-71391CD92DE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7597B90-D183-4CF5-8AB2-0F1EF57763F0}" type="pres">
      <dgm:prSet presAssocID="{593B2AAB-A222-4BB3-80A3-E629F840E597}" presName="Accent3" presStyleCnt="0"/>
      <dgm:spPr/>
    </dgm:pt>
    <dgm:pt modelId="{4B319338-8097-447D-8AAC-4EA65750B62C}" type="pres">
      <dgm:prSet presAssocID="{593B2AAB-A222-4BB3-80A3-E629F840E597}" presName="Accent" presStyleLbl="node1" presStyleIdx="2" presStyleCnt="3"/>
      <dgm:spPr/>
    </dgm:pt>
    <dgm:pt modelId="{4D9EECD8-4D34-413F-BE14-0668725CFF06}" type="pres">
      <dgm:prSet presAssocID="{593B2AAB-A222-4BB3-80A3-E629F840E59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4452F53-FAD6-4DA4-B3ED-0F223F9D638D}" srcId="{41370D74-B509-4D3A-BD17-F39ACD631854}" destId="{593B2AAB-A222-4BB3-80A3-E629F840E597}" srcOrd="2" destOrd="0" parTransId="{F1F9FFE2-9F43-4256-B684-9CC6E0E85576}" sibTransId="{C9C03085-9CEF-42E7-95E1-2CB0398171DD}"/>
    <dgm:cxn modelId="{8FF1717D-B1E6-4D58-BA2B-48D57C7A64BE}" type="presOf" srcId="{593B2AAB-A222-4BB3-80A3-E629F840E597}" destId="{4D9EECD8-4D34-413F-BE14-0668725CFF06}" srcOrd="0" destOrd="0" presId="urn:microsoft.com/office/officeart/2009/layout/CircleArrowProcess"/>
    <dgm:cxn modelId="{0DFDE382-A3CA-4B69-BF0A-F80718323D88}" srcId="{41370D74-B509-4D3A-BD17-F39ACD631854}" destId="{AD1846CC-94C1-451B-8609-71391CD92DE8}" srcOrd="1" destOrd="0" parTransId="{625D6EDC-2F13-46D3-B85B-A94C3B228D0E}" sibTransId="{F6742B9D-864D-4931-A314-B72060EB26D6}"/>
    <dgm:cxn modelId="{4952CF83-1056-4492-970D-F89C17429A7C}" type="presOf" srcId="{F51C58F2-CA0E-47CA-8FC4-9EE091436EE5}" destId="{DCC28611-0529-4C4D-A9E4-71BA950CF4F0}" srcOrd="0" destOrd="0" presId="urn:microsoft.com/office/officeart/2009/layout/CircleArrowProcess"/>
    <dgm:cxn modelId="{F3F4399D-F6A3-4E1D-B97E-803DAF45B4D2}" srcId="{41370D74-B509-4D3A-BD17-F39ACD631854}" destId="{F51C58F2-CA0E-47CA-8FC4-9EE091436EE5}" srcOrd="0" destOrd="0" parTransId="{649BEBD8-244D-44B9-892D-00A61458085C}" sibTransId="{F0012FA4-8E8D-4ABF-985B-BF41A8BB7346}"/>
    <dgm:cxn modelId="{BE0421C2-2BD3-4985-A570-CE4AB3075A8E}" type="presOf" srcId="{AD1846CC-94C1-451B-8609-71391CD92DE8}" destId="{10B9554B-F62B-4103-8B3D-CD74DE5F92D4}" srcOrd="0" destOrd="0" presId="urn:microsoft.com/office/officeart/2009/layout/CircleArrowProcess"/>
    <dgm:cxn modelId="{13F4E0D1-09E5-443B-B887-58053172E6F2}" type="presOf" srcId="{41370D74-B509-4D3A-BD17-F39ACD631854}" destId="{5F5E9FAE-9430-4AD1-A44E-F580498CFA52}" srcOrd="0" destOrd="0" presId="urn:microsoft.com/office/officeart/2009/layout/CircleArrowProcess"/>
    <dgm:cxn modelId="{A90F78C8-CDBF-43FA-AF4E-36DEA6AE3901}" type="presParOf" srcId="{5F5E9FAE-9430-4AD1-A44E-F580498CFA52}" destId="{09DC2C73-1A0A-4D80-B181-907E771AAB5A}" srcOrd="0" destOrd="0" presId="urn:microsoft.com/office/officeart/2009/layout/CircleArrowProcess"/>
    <dgm:cxn modelId="{9DD1AA12-5E04-4D41-859C-2EAAEE19680B}" type="presParOf" srcId="{09DC2C73-1A0A-4D80-B181-907E771AAB5A}" destId="{CEF27BC8-B3D4-4FDE-BF9E-DEE05C5EAD06}" srcOrd="0" destOrd="0" presId="urn:microsoft.com/office/officeart/2009/layout/CircleArrowProcess"/>
    <dgm:cxn modelId="{C0F94BE3-2BA6-44E8-87CC-33C1F9A83537}" type="presParOf" srcId="{5F5E9FAE-9430-4AD1-A44E-F580498CFA52}" destId="{DCC28611-0529-4C4D-A9E4-71BA950CF4F0}" srcOrd="1" destOrd="0" presId="urn:microsoft.com/office/officeart/2009/layout/CircleArrowProcess"/>
    <dgm:cxn modelId="{03042CD1-4BB9-4D96-9A90-88E21FCB66AE}" type="presParOf" srcId="{5F5E9FAE-9430-4AD1-A44E-F580498CFA52}" destId="{50D591BD-8943-4335-BF95-29E76DBB134F}" srcOrd="2" destOrd="0" presId="urn:microsoft.com/office/officeart/2009/layout/CircleArrowProcess"/>
    <dgm:cxn modelId="{EB290A5B-BCEB-4029-B634-43C963CB19E7}" type="presParOf" srcId="{50D591BD-8943-4335-BF95-29E76DBB134F}" destId="{E7EACABC-51BF-4F2D-A600-35660D8E9030}" srcOrd="0" destOrd="0" presId="urn:microsoft.com/office/officeart/2009/layout/CircleArrowProcess"/>
    <dgm:cxn modelId="{8F035F3B-9885-4010-82A8-51DC7583FF3B}" type="presParOf" srcId="{5F5E9FAE-9430-4AD1-A44E-F580498CFA52}" destId="{10B9554B-F62B-4103-8B3D-CD74DE5F92D4}" srcOrd="3" destOrd="0" presId="urn:microsoft.com/office/officeart/2009/layout/CircleArrowProcess"/>
    <dgm:cxn modelId="{4409F05A-3806-4499-8CC7-2E0C1450F95D}" type="presParOf" srcId="{5F5E9FAE-9430-4AD1-A44E-F580498CFA52}" destId="{B7597B90-D183-4CF5-8AB2-0F1EF57763F0}" srcOrd="4" destOrd="0" presId="urn:microsoft.com/office/officeart/2009/layout/CircleArrowProcess"/>
    <dgm:cxn modelId="{64958D45-210F-4C43-8337-AE23F232593E}" type="presParOf" srcId="{B7597B90-D183-4CF5-8AB2-0F1EF57763F0}" destId="{4B319338-8097-447D-8AAC-4EA65750B62C}" srcOrd="0" destOrd="0" presId="urn:microsoft.com/office/officeart/2009/layout/CircleArrowProcess"/>
    <dgm:cxn modelId="{CE8574AB-79B6-4E46-8503-9BAF72BDEFD0}" type="presParOf" srcId="{5F5E9FAE-9430-4AD1-A44E-F580498CFA52}" destId="{4D9EECD8-4D34-413F-BE14-0668725CFF0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EFD464-D9F3-4E74-B72E-5499D5CE427B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00425EB7-0A29-4326-BFF4-D824B9D602F5}">
      <dgm:prSet phldrT="[Text]"/>
      <dgm:spPr>
        <a:solidFill>
          <a:schemeClr val="accent6"/>
        </a:solidFill>
      </dgm:spPr>
      <dgm:t>
        <a:bodyPr/>
        <a:lstStyle/>
        <a:p>
          <a:r>
            <a:rPr lang="pt-PT"/>
            <a:t>Inserir novo registo na lista de espera</a:t>
          </a:r>
        </a:p>
      </dgm:t>
    </dgm:pt>
    <dgm:pt modelId="{5E9F18F8-DC26-4212-BF12-26DC79E70ADE}" type="parTrans" cxnId="{523A8611-6A63-466F-B6EA-592410DE22D2}">
      <dgm:prSet/>
      <dgm:spPr/>
      <dgm:t>
        <a:bodyPr/>
        <a:lstStyle/>
        <a:p>
          <a:endParaRPr lang="pt-PT"/>
        </a:p>
      </dgm:t>
    </dgm:pt>
    <dgm:pt modelId="{1F5FA934-AE79-44D6-8BDA-56DCCD46CAF6}" type="sibTrans" cxnId="{523A8611-6A63-466F-B6EA-592410DE22D2}">
      <dgm:prSet/>
      <dgm:spPr/>
      <dgm:t>
        <a:bodyPr/>
        <a:lstStyle/>
        <a:p>
          <a:endParaRPr lang="pt-PT"/>
        </a:p>
      </dgm:t>
    </dgm:pt>
    <dgm:pt modelId="{A9FB14D2-E8DE-4C59-88DF-92EE1F920BA2}">
      <dgm:prSet phldrT="[Text]"/>
      <dgm:spPr>
        <a:solidFill>
          <a:schemeClr val="accent2"/>
        </a:solidFill>
      </dgm:spPr>
      <dgm:t>
        <a:bodyPr/>
        <a:lstStyle/>
        <a:p>
          <a:r>
            <a:rPr lang="pt-PT"/>
            <a:t>Proveniência</a:t>
          </a:r>
        </a:p>
      </dgm:t>
    </dgm:pt>
    <dgm:pt modelId="{02ECCD9A-CDC5-44E5-A164-FF7391663EC9}" type="parTrans" cxnId="{D484F12D-1725-403F-B74C-D51EAAAA975D}">
      <dgm:prSet/>
      <dgm:spPr/>
      <dgm:t>
        <a:bodyPr/>
        <a:lstStyle/>
        <a:p>
          <a:endParaRPr lang="pt-PT"/>
        </a:p>
      </dgm:t>
    </dgm:pt>
    <dgm:pt modelId="{A8FFC8B7-7BA1-467E-ADAA-4B5FA5DAF9AA}" type="sibTrans" cxnId="{D484F12D-1725-403F-B74C-D51EAAAA975D}">
      <dgm:prSet/>
      <dgm:spPr/>
      <dgm:t>
        <a:bodyPr/>
        <a:lstStyle/>
        <a:p>
          <a:endParaRPr lang="pt-PT"/>
        </a:p>
      </dgm:t>
    </dgm:pt>
    <dgm:pt modelId="{310A4742-873F-4D54-BB56-902170BADA15}">
      <dgm:prSet phldrT="[Text]"/>
      <dgm:spPr>
        <a:solidFill>
          <a:schemeClr val="accent2"/>
        </a:solidFill>
      </dgm:spPr>
      <dgm:t>
        <a:bodyPr/>
        <a:lstStyle/>
        <a:p>
          <a:r>
            <a:rPr lang="pt-PT"/>
            <a:t>Serviço/ Unidade/ Especialidade</a:t>
          </a:r>
        </a:p>
      </dgm:t>
    </dgm:pt>
    <dgm:pt modelId="{322115DD-94D9-4900-9A25-D1C2BF566ADC}" type="parTrans" cxnId="{599AD332-EDED-4B5A-B05F-8666ECBB1206}">
      <dgm:prSet/>
      <dgm:spPr/>
      <dgm:t>
        <a:bodyPr/>
        <a:lstStyle/>
        <a:p>
          <a:endParaRPr lang="pt-PT"/>
        </a:p>
      </dgm:t>
    </dgm:pt>
    <dgm:pt modelId="{23A09618-0EC0-49FE-9716-2FC4914D8612}" type="sibTrans" cxnId="{599AD332-EDED-4B5A-B05F-8666ECBB1206}">
      <dgm:prSet/>
      <dgm:spPr/>
      <dgm:t>
        <a:bodyPr/>
        <a:lstStyle/>
        <a:p>
          <a:endParaRPr lang="pt-PT"/>
        </a:p>
      </dgm:t>
    </dgm:pt>
    <dgm:pt modelId="{F26037DA-1AA3-4B99-A476-E65A4FCB011D}">
      <dgm:prSet phldrT="[Text]"/>
      <dgm:spPr>
        <a:solidFill>
          <a:schemeClr val="accent2"/>
        </a:solidFill>
      </dgm:spPr>
      <dgm:t>
        <a:bodyPr/>
        <a:lstStyle/>
        <a:p>
          <a:r>
            <a:rPr lang="pt-PT"/>
            <a:t>Serviço/ Especialidade</a:t>
          </a:r>
        </a:p>
      </dgm:t>
    </dgm:pt>
    <dgm:pt modelId="{0AFF32DA-4CC8-4DEE-8666-A3085CD40334}" type="parTrans" cxnId="{DFA6678A-2DE2-4790-85BF-E4048CF9FFED}">
      <dgm:prSet/>
      <dgm:spPr/>
      <dgm:t>
        <a:bodyPr/>
        <a:lstStyle/>
        <a:p>
          <a:endParaRPr lang="pt-PT"/>
        </a:p>
      </dgm:t>
    </dgm:pt>
    <dgm:pt modelId="{3FDA78C7-8A91-4B36-AD07-CABBBEBAF917}" type="sibTrans" cxnId="{DFA6678A-2DE2-4790-85BF-E4048CF9FFED}">
      <dgm:prSet/>
      <dgm:spPr/>
      <dgm:t>
        <a:bodyPr/>
        <a:lstStyle/>
        <a:p>
          <a:endParaRPr lang="pt-PT"/>
        </a:p>
      </dgm:t>
    </dgm:pt>
    <dgm:pt modelId="{01225775-C768-405C-B660-C6DAD8E52A21}">
      <dgm:prSet phldrT="[Text]"/>
      <dgm:spPr>
        <a:solidFill>
          <a:schemeClr val="accent2"/>
        </a:solidFill>
      </dgm:spPr>
      <dgm:t>
        <a:bodyPr/>
        <a:lstStyle/>
        <a:p>
          <a:r>
            <a:rPr lang="pt-PT"/>
            <a:t>Médico</a:t>
          </a:r>
        </a:p>
      </dgm:t>
    </dgm:pt>
    <dgm:pt modelId="{8BCBCF43-1ABB-418A-9802-380C5551A08A}" type="parTrans" cxnId="{9DE77DB3-5B77-4332-914B-BA89E66ADB0E}">
      <dgm:prSet/>
      <dgm:spPr/>
      <dgm:t>
        <a:bodyPr/>
        <a:lstStyle/>
        <a:p>
          <a:endParaRPr lang="pt-PT"/>
        </a:p>
      </dgm:t>
    </dgm:pt>
    <dgm:pt modelId="{32FC6833-D0DD-4DF6-96E8-712BFE00DCB2}" type="sibTrans" cxnId="{9DE77DB3-5B77-4332-914B-BA89E66ADB0E}">
      <dgm:prSet/>
      <dgm:spPr/>
      <dgm:t>
        <a:bodyPr/>
        <a:lstStyle/>
        <a:p>
          <a:endParaRPr lang="pt-PT"/>
        </a:p>
      </dgm:t>
    </dgm:pt>
    <dgm:pt modelId="{EFEAAF49-26D7-4A87-9B3A-21B6FE251FD4}" type="pres">
      <dgm:prSet presAssocID="{94EFD464-D9F3-4E74-B72E-5499D5CE427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130F53F-8AD1-41B5-A6AA-225A5C968429}" type="pres">
      <dgm:prSet presAssocID="{00425EB7-0A29-4326-BFF4-D824B9D602F5}" presName="root1" presStyleCnt="0"/>
      <dgm:spPr/>
    </dgm:pt>
    <dgm:pt modelId="{D0D29A12-8C53-4209-A77E-F1189D36E8CC}" type="pres">
      <dgm:prSet presAssocID="{00425EB7-0A29-4326-BFF4-D824B9D602F5}" presName="LevelOneTextNode" presStyleLbl="node0" presStyleIdx="0" presStyleCnt="1">
        <dgm:presLayoutVars>
          <dgm:chPref val="3"/>
        </dgm:presLayoutVars>
      </dgm:prSet>
      <dgm:spPr/>
    </dgm:pt>
    <dgm:pt modelId="{8AA663BB-2831-406A-A92D-A59B7B0063F0}" type="pres">
      <dgm:prSet presAssocID="{00425EB7-0A29-4326-BFF4-D824B9D602F5}" presName="level2hierChild" presStyleCnt="0"/>
      <dgm:spPr/>
    </dgm:pt>
    <dgm:pt modelId="{0BA80937-7278-413E-9FC7-E36E6792E5EA}" type="pres">
      <dgm:prSet presAssocID="{02ECCD9A-CDC5-44E5-A164-FF7391663EC9}" presName="conn2-1" presStyleLbl="parChTrans1D2" presStyleIdx="0" presStyleCnt="4"/>
      <dgm:spPr/>
    </dgm:pt>
    <dgm:pt modelId="{00C37E92-622A-4080-8A86-F70CFB2A113C}" type="pres">
      <dgm:prSet presAssocID="{02ECCD9A-CDC5-44E5-A164-FF7391663EC9}" presName="connTx" presStyleLbl="parChTrans1D2" presStyleIdx="0" presStyleCnt="4"/>
      <dgm:spPr/>
    </dgm:pt>
    <dgm:pt modelId="{1992534B-4B29-4B56-B82B-876B697B9CA8}" type="pres">
      <dgm:prSet presAssocID="{A9FB14D2-E8DE-4C59-88DF-92EE1F920BA2}" presName="root2" presStyleCnt="0"/>
      <dgm:spPr/>
    </dgm:pt>
    <dgm:pt modelId="{C18F0D24-5161-4781-A885-43C91C5218A1}" type="pres">
      <dgm:prSet presAssocID="{A9FB14D2-E8DE-4C59-88DF-92EE1F920BA2}" presName="LevelTwoTextNode" presStyleLbl="node2" presStyleIdx="0" presStyleCnt="4">
        <dgm:presLayoutVars>
          <dgm:chPref val="3"/>
        </dgm:presLayoutVars>
      </dgm:prSet>
      <dgm:spPr/>
    </dgm:pt>
    <dgm:pt modelId="{461FDB0F-7C79-48EC-87D9-FFA079DBF074}" type="pres">
      <dgm:prSet presAssocID="{A9FB14D2-E8DE-4C59-88DF-92EE1F920BA2}" presName="level3hierChild" presStyleCnt="0"/>
      <dgm:spPr/>
    </dgm:pt>
    <dgm:pt modelId="{E35A2599-B446-4A92-A32A-837FF6ECE45E}" type="pres">
      <dgm:prSet presAssocID="{322115DD-94D9-4900-9A25-D1C2BF566ADC}" presName="conn2-1" presStyleLbl="parChTrans1D2" presStyleIdx="1" presStyleCnt="4"/>
      <dgm:spPr/>
    </dgm:pt>
    <dgm:pt modelId="{0D19073C-72DE-4DF8-893E-C8D99A04AB19}" type="pres">
      <dgm:prSet presAssocID="{322115DD-94D9-4900-9A25-D1C2BF566ADC}" presName="connTx" presStyleLbl="parChTrans1D2" presStyleIdx="1" presStyleCnt="4"/>
      <dgm:spPr/>
    </dgm:pt>
    <dgm:pt modelId="{BB416A4D-306C-40AB-BA56-550A2D73E005}" type="pres">
      <dgm:prSet presAssocID="{310A4742-873F-4D54-BB56-902170BADA15}" presName="root2" presStyleCnt="0"/>
      <dgm:spPr/>
    </dgm:pt>
    <dgm:pt modelId="{7ED4115D-48B9-4857-8BC9-B9159FAA0E2F}" type="pres">
      <dgm:prSet presAssocID="{310A4742-873F-4D54-BB56-902170BADA15}" presName="LevelTwoTextNode" presStyleLbl="node2" presStyleIdx="1" presStyleCnt="4">
        <dgm:presLayoutVars>
          <dgm:chPref val="3"/>
        </dgm:presLayoutVars>
      </dgm:prSet>
      <dgm:spPr/>
    </dgm:pt>
    <dgm:pt modelId="{B18F95DC-BCBC-455F-B5FD-B1BA1D90BA5F}" type="pres">
      <dgm:prSet presAssocID="{310A4742-873F-4D54-BB56-902170BADA15}" presName="level3hierChild" presStyleCnt="0"/>
      <dgm:spPr/>
    </dgm:pt>
    <dgm:pt modelId="{DA4B274C-EF51-45B3-8C0D-11C65C6C2005}" type="pres">
      <dgm:prSet presAssocID="{0AFF32DA-4CC8-4DEE-8666-A3085CD40334}" presName="conn2-1" presStyleLbl="parChTrans1D2" presStyleIdx="2" presStyleCnt="4"/>
      <dgm:spPr/>
    </dgm:pt>
    <dgm:pt modelId="{CA03C02C-657F-4317-9691-050D23403530}" type="pres">
      <dgm:prSet presAssocID="{0AFF32DA-4CC8-4DEE-8666-A3085CD40334}" presName="connTx" presStyleLbl="parChTrans1D2" presStyleIdx="2" presStyleCnt="4"/>
      <dgm:spPr/>
    </dgm:pt>
    <dgm:pt modelId="{D7047966-D6AF-4333-AE56-0A6B2A529CBF}" type="pres">
      <dgm:prSet presAssocID="{F26037DA-1AA3-4B99-A476-E65A4FCB011D}" presName="root2" presStyleCnt="0"/>
      <dgm:spPr/>
    </dgm:pt>
    <dgm:pt modelId="{9E7108FA-4BA7-47A7-8D63-16824AD47F3B}" type="pres">
      <dgm:prSet presAssocID="{F26037DA-1AA3-4B99-A476-E65A4FCB011D}" presName="LevelTwoTextNode" presStyleLbl="node2" presStyleIdx="2" presStyleCnt="4">
        <dgm:presLayoutVars>
          <dgm:chPref val="3"/>
        </dgm:presLayoutVars>
      </dgm:prSet>
      <dgm:spPr/>
    </dgm:pt>
    <dgm:pt modelId="{B1769457-D9E2-4117-BD71-2A2BFA011056}" type="pres">
      <dgm:prSet presAssocID="{F26037DA-1AA3-4B99-A476-E65A4FCB011D}" presName="level3hierChild" presStyleCnt="0"/>
      <dgm:spPr/>
    </dgm:pt>
    <dgm:pt modelId="{D3C6DF46-A421-4200-AE11-BB65CDF74E25}" type="pres">
      <dgm:prSet presAssocID="{8BCBCF43-1ABB-418A-9802-380C5551A08A}" presName="conn2-1" presStyleLbl="parChTrans1D2" presStyleIdx="3" presStyleCnt="4"/>
      <dgm:spPr/>
    </dgm:pt>
    <dgm:pt modelId="{EAF8E469-8201-4CBA-8C95-74D959CF9C0C}" type="pres">
      <dgm:prSet presAssocID="{8BCBCF43-1ABB-418A-9802-380C5551A08A}" presName="connTx" presStyleLbl="parChTrans1D2" presStyleIdx="3" presStyleCnt="4"/>
      <dgm:spPr/>
    </dgm:pt>
    <dgm:pt modelId="{20D00DFE-8D52-44C3-9BCD-E0D732943835}" type="pres">
      <dgm:prSet presAssocID="{01225775-C768-405C-B660-C6DAD8E52A21}" presName="root2" presStyleCnt="0"/>
      <dgm:spPr/>
    </dgm:pt>
    <dgm:pt modelId="{95C02233-337C-42E0-AD0F-D1AFF0E095FA}" type="pres">
      <dgm:prSet presAssocID="{01225775-C768-405C-B660-C6DAD8E52A21}" presName="LevelTwoTextNode" presStyleLbl="node2" presStyleIdx="3" presStyleCnt="4">
        <dgm:presLayoutVars>
          <dgm:chPref val="3"/>
        </dgm:presLayoutVars>
      </dgm:prSet>
      <dgm:spPr/>
    </dgm:pt>
    <dgm:pt modelId="{693DD5DE-C433-4F64-BEC0-7A8E98721171}" type="pres">
      <dgm:prSet presAssocID="{01225775-C768-405C-B660-C6DAD8E52A21}" presName="level3hierChild" presStyleCnt="0"/>
      <dgm:spPr/>
    </dgm:pt>
  </dgm:ptLst>
  <dgm:cxnLst>
    <dgm:cxn modelId="{523A8611-6A63-466F-B6EA-592410DE22D2}" srcId="{94EFD464-D9F3-4E74-B72E-5499D5CE427B}" destId="{00425EB7-0A29-4326-BFF4-D824B9D602F5}" srcOrd="0" destOrd="0" parTransId="{5E9F18F8-DC26-4212-BF12-26DC79E70ADE}" sibTransId="{1F5FA934-AE79-44D6-8BDA-56DCCD46CAF6}"/>
    <dgm:cxn modelId="{675C1C1D-D970-4EB8-988D-5ADD665597AB}" type="presOf" srcId="{0AFF32DA-4CC8-4DEE-8666-A3085CD40334}" destId="{CA03C02C-657F-4317-9691-050D23403530}" srcOrd="1" destOrd="0" presId="urn:microsoft.com/office/officeart/2008/layout/HorizontalMultiLevelHierarchy"/>
    <dgm:cxn modelId="{2591A522-5C2C-473D-A551-083AC8BB4E4C}" type="presOf" srcId="{322115DD-94D9-4900-9A25-D1C2BF566ADC}" destId="{E35A2599-B446-4A92-A32A-837FF6ECE45E}" srcOrd="0" destOrd="0" presId="urn:microsoft.com/office/officeart/2008/layout/HorizontalMultiLevelHierarchy"/>
    <dgm:cxn modelId="{D484F12D-1725-403F-B74C-D51EAAAA975D}" srcId="{00425EB7-0A29-4326-BFF4-D824B9D602F5}" destId="{A9FB14D2-E8DE-4C59-88DF-92EE1F920BA2}" srcOrd="0" destOrd="0" parTransId="{02ECCD9A-CDC5-44E5-A164-FF7391663EC9}" sibTransId="{A8FFC8B7-7BA1-467E-ADAA-4B5FA5DAF9AA}"/>
    <dgm:cxn modelId="{F1953B2F-EEB9-45D9-B065-1D33F377F210}" type="presOf" srcId="{00425EB7-0A29-4326-BFF4-D824B9D602F5}" destId="{D0D29A12-8C53-4209-A77E-F1189D36E8CC}" srcOrd="0" destOrd="0" presId="urn:microsoft.com/office/officeart/2008/layout/HorizontalMultiLevelHierarchy"/>
    <dgm:cxn modelId="{599AD332-EDED-4B5A-B05F-8666ECBB1206}" srcId="{00425EB7-0A29-4326-BFF4-D824B9D602F5}" destId="{310A4742-873F-4D54-BB56-902170BADA15}" srcOrd="1" destOrd="0" parTransId="{322115DD-94D9-4900-9A25-D1C2BF566ADC}" sibTransId="{23A09618-0EC0-49FE-9716-2FC4914D8612}"/>
    <dgm:cxn modelId="{D910F735-8D3C-4129-B118-5131F4435E7C}" type="presOf" srcId="{94EFD464-D9F3-4E74-B72E-5499D5CE427B}" destId="{EFEAAF49-26D7-4A87-9B3A-21B6FE251FD4}" srcOrd="0" destOrd="0" presId="urn:microsoft.com/office/officeart/2008/layout/HorizontalMultiLevelHierarchy"/>
    <dgm:cxn modelId="{B89D683E-E446-4D46-B29D-6576305853AA}" type="presOf" srcId="{8BCBCF43-1ABB-418A-9802-380C5551A08A}" destId="{D3C6DF46-A421-4200-AE11-BB65CDF74E25}" srcOrd="0" destOrd="0" presId="urn:microsoft.com/office/officeart/2008/layout/HorizontalMultiLevelHierarchy"/>
    <dgm:cxn modelId="{B26DFF43-7C87-4563-98B8-15CCE13FE2AC}" type="presOf" srcId="{02ECCD9A-CDC5-44E5-A164-FF7391663EC9}" destId="{0BA80937-7278-413E-9FC7-E36E6792E5EA}" srcOrd="0" destOrd="0" presId="urn:microsoft.com/office/officeart/2008/layout/HorizontalMultiLevelHierarchy"/>
    <dgm:cxn modelId="{9D5A7B4E-410E-4B4D-9882-D1356C354A00}" type="presOf" srcId="{310A4742-873F-4D54-BB56-902170BADA15}" destId="{7ED4115D-48B9-4857-8BC9-B9159FAA0E2F}" srcOrd="0" destOrd="0" presId="urn:microsoft.com/office/officeart/2008/layout/HorizontalMultiLevelHierarchy"/>
    <dgm:cxn modelId="{E10A3077-848B-4168-B82A-8B6E7AA4039F}" type="presOf" srcId="{01225775-C768-405C-B660-C6DAD8E52A21}" destId="{95C02233-337C-42E0-AD0F-D1AFF0E095FA}" srcOrd="0" destOrd="0" presId="urn:microsoft.com/office/officeart/2008/layout/HorizontalMultiLevelHierarchy"/>
    <dgm:cxn modelId="{DFA6678A-2DE2-4790-85BF-E4048CF9FFED}" srcId="{00425EB7-0A29-4326-BFF4-D824B9D602F5}" destId="{F26037DA-1AA3-4B99-A476-E65A4FCB011D}" srcOrd="2" destOrd="0" parTransId="{0AFF32DA-4CC8-4DEE-8666-A3085CD40334}" sibTransId="{3FDA78C7-8A91-4B36-AD07-CABBBEBAF917}"/>
    <dgm:cxn modelId="{5E3A8EB1-BC87-40A8-BB87-32FDD1D70645}" type="presOf" srcId="{02ECCD9A-CDC5-44E5-A164-FF7391663EC9}" destId="{00C37E92-622A-4080-8A86-F70CFB2A113C}" srcOrd="1" destOrd="0" presId="urn:microsoft.com/office/officeart/2008/layout/HorizontalMultiLevelHierarchy"/>
    <dgm:cxn modelId="{9DE77DB3-5B77-4332-914B-BA89E66ADB0E}" srcId="{00425EB7-0A29-4326-BFF4-D824B9D602F5}" destId="{01225775-C768-405C-B660-C6DAD8E52A21}" srcOrd="3" destOrd="0" parTransId="{8BCBCF43-1ABB-418A-9802-380C5551A08A}" sibTransId="{32FC6833-D0DD-4DF6-96E8-712BFE00DCB2}"/>
    <dgm:cxn modelId="{6DB82AC8-93E7-4253-B735-915295926987}" type="presOf" srcId="{F26037DA-1AA3-4B99-A476-E65A4FCB011D}" destId="{9E7108FA-4BA7-47A7-8D63-16824AD47F3B}" srcOrd="0" destOrd="0" presId="urn:microsoft.com/office/officeart/2008/layout/HorizontalMultiLevelHierarchy"/>
    <dgm:cxn modelId="{20294FCF-2B12-4C7B-9846-C21F1BADD45E}" type="presOf" srcId="{A9FB14D2-E8DE-4C59-88DF-92EE1F920BA2}" destId="{C18F0D24-5161-4781-A885-43C91C5218A1}" srcOrd="0" destOrd="0" presId="urn:microsoft.com/office/officeart/2008/layout/HorizontalMultiLevelHierarchy"/>
    <dgm:cxn modelId="{332E4CD7-B6AD-4E64-8E1E-84EB0BF93A0F}" type="presOf" srcId="{8BCBCF43-1ABB-418A-9802-380C5551A08A}" destId="{EAF8E469-8201-4CBA-8C95-74D959CF9C0C}" srcOrd="1" destOrd="0" presId="urn:microsoft.com/office/officeart/2008/layout/HorizontalMultiLevelHierarchy"/>
    <dgm:cxn modelId="{78D084E5-A43C-4B10-A650-DBB217A77DD7}" type="presOf" srcId="{322115DD-94D9-4900-9A25-D1C2BF566ADC}" destId="{0D19073C-72DE-4DF8-893E-C8D99A04AB19}" srcOrd="1" destOrd="0" presId="urn:microsoft.com/office/officeart/2008/layout/HorizontalMultiLevelHierarchy"/>
    <dgm:cxn modelId="{B023B5E8-020B-4C51-AF65-1DB3AFA8F740}" type="presOf" srcId="{0AFF32DA-4CC8-4DEE-8666-A3085CD40334}" destId="{DA4B274C-EF51-45B3-8C0D-11C65C6C2005}" srcOrd="0" destOrd="0" presId="urn:microsoft.com/office/officeart/2008/layout/HorizontalMultiLevelHierarchy"/>
    <dgm:cxn modelId="{E5CB3715-795B-4AE9-A8A8-383D09A1FB9D}" type="presParOf" srcId="{EFEAAF49-26D7-4A87-9B3A-21B6FE251FD4}" destId="{1130F53F-8AD1-41B5-A6AA-225A5C968429}" srcOrd="0" destOrd="0" presId="urn:microsoft.com/office/officeart/2008/layout/HorizontalMultiLevelHierarchy"/>
    <dgm:cxn modelId="{6536E1D0-BC99-4BA7-9259-994EEBE869A2}" type="presParOf" srcId="{1130F53F-8AD1-41B5-A6AA-225A5C968429}" destId="{D0D29A12-8C53-4209-A77E-F1189D36E8CC}" srcOrd="0" destOrd="0" presId="urn:microsoft.com/office/officeart/2008/layout/HorizontalMultiLevelHierarchy"/>
    <dgm:cxn modelId="{4C541E63-D3F7-4CF1-B1FA-792188BCA989}" type="presParOf" srcId="{1130F53F-8AD1-41B5-A6AA-225A5C968429}" destId="{8AA663BB-2831-406A-A92D-A59B7B0063F0}" srcOrd="1" destOrd="0" presId="urn:microsoft.com/office/officeart/2008/layout/HorizontalMultiLevelHierarchy"/>
    <dgm:cxn modelId="{BF27B92F-F22D-4B30-A9D3-B9B504BC310C}" type="presParOf" srcId="{8AA663BB-2831-406A-A92D-A59B7B0063F0}" destId="{0BA80937-7278-413E-9FC7-E36E6792E5EA}" srcOrd="0" destOrd="0" presId="urn:microsoft.com/office/officeart/2008/layout/HorizontalMultiLevelHierarchy"/>
    <dgm:cxn modelId="{D307AD57-8029-4F5A-8D63-91EF8415BDAD}" type="presParOf" srcId="{0BA80937-7278-413E-9FC7-E36E6792E5EA}" destId="{00C37E92-622A-4080-8A86-F70CFB2A113C}" srcOrd="0" destOrd="0" presId="urn:microsoft.com/office/officeart/2008/layout/HorizontalMultiLevelHierarchy"/>
    <dgm:cxn modelId="{638FA001-443B-42A4-9B25-294191B8B434}" type="presParOf" srcId="{8AA663BB-2831-406A-A92D-A59B7B0063F0}" destId="{1992534B-4B29-4B56-B82B-876B697B9CA8}" srcOrd="1" destOrd="0" presId="urn:microsoft.com/office/officeart/2008/layout/HorizontalMultiLevelHierarchy"/>
    <dgm:cxn modelId="{561CB14D-A83E-4558-95CC-FE3F73992AF7}" type="presParOf" srcId="{1992534B-4B29-4B56-B82B-876B697B9CA8}" destId="{C18F0D24-5161-4781-A885-43C91C5218A1}" srcOrd="0" destOrd="0" presId="urn:microsoft.com/office/officeart/2008/layout/HorizontalMultiLevelHierarchy"/>
    <dgm:cxn modelId="{2CE88ED8-DFFF-476A-9F76-ECE20DA67219}" type="presParOf" srcId="{1992534B-4B29-4B56-B82B-876B697B9CA8}" destId="{461FDB0F-7C79-48EC-87D9-FFA079DBF074}" srcOrd="1" destOrd="0" presId="urn:microsoft.com/office/officeart/2008/layout/HorizontalMultiLevelHierarchy"/>
    <dgm:cxn modelId="{6971FD6A-CDBC-4F40-B44C-0D5AB66B9DE7}" type="presParOf" srcId="{8AA663BB-2831-406A-A92D-A59B7B0063F0}" destId="{E35A2599-B446-4A92-A32A-837FF6ECE45E}" srcOrd="2" destOrd="0" presId="urn:microsoft.com/office/officeart/2008/layout/HorizontalMultiLevelHierarchy"/>
    <dgm:cxn modelId="{34E3042B-9C9B-45DA-B043-AE5FFAC6A4EF}" type="presParOf" srcId="{E35A2599-B446-4A92-A32A-837FF6ECE45E}" destId="{0D19073C-72DE-4DF8-893E-C8D99A04AB19}" srcOrd="0" destOrd="0" presId="urn:microsoft.com/office/officeart/2008/layout/HorizontalMultiLevelHierarchy"/>
    <dgm:cxn modelId="{1FA8953C-1C81-4FE3-97A1-9B3F0D5437AE}" type="presParOf" srcId="{8AA663BB-2831-406A-A92D-A59B7B0063F0}" destId="{BB416A4D-306C-40AB-BA56-550A2D73E005}" srcOrd="3" destOrd="0" presId="urn:microsoft.com/office/officeart/2008/layout/HorizontalMultiLevelHierarchy"/>
    <dgm:cxn modelId="{0BF5FA67-2A6C-486D-89DD-12A62A36D64A}" type="presParOf" srcId="{BB416A4D-306C-40AB-BA56-550A2D73E005}" destId="{7ED4115D-48B9-4857-8BC9-B9159FAA0E2F}" srcOrd="0" destOrd="0" presId="urn:microsoft.com/office/officeart/2008/layout/HorizontalMultiLevelHierarchy"/>
    <dgm:cxn modelId="{791E6197-E512-4652-A5D3-121D108F2865}" type="presParOf" srcId="{BB416A4D-306C-40AB-BA56-550A2D73E005}" destId="{B18F95DC-BCBC-455F-B5FD-B1BA1D90BA5F}" srcOrd="1" destOrd="0" presId="urn:microsoft.com/office/officeart/2008/layout/HorizontalMultiLevelHierarchy"/>
    <dgm:cxn modelId="{87DB19E2-CFF7-421D-861E-82457192ADEA}" type="presParOf" srcId="{8AA663BB-2831-406A-A92D-A59B7B0063F0}" destId="{DA4B274C-EF51-45B3-8C0D-11C65C6C2005}" srcOrd="4" destOrd="0" presId="urn:microsoft.com/office/officeart/2008/layout/HorizontalMultiLevelHierarchy"/>
    <dgm:cxn modelId="{AC58E28B-2A81-4997-8AB6-0660DB57C02D}" type="presParOf" srcId="{DA4B274C-EF51-45B3-8C0D-11C65C6C2005}" destId="{CA03C02C-657F-4317-9691-050D23403530}" srcOrd="0" destOrd="0" presId="urn:microsoft.com/office/officeart/2008/layout/HorizontalMultiLevelHierarchy"/>
    <dgm:cxn modelId="{E6EFB794-7AAB-4807-8EAE-86A7E934327E}" type="presParOf" srcId="{8AA663BB-2831-406A-A92D-A59B7B0063F0}" destId="{D7047966-D6AF-4333-AE56-0A6B2A529CBF}" srcOrd="5" destOrd="0" presId="urn:microsoft.com/office/officeart/2008/layout/HorizontalMultiLevelHierarchy"/>
    <dgm:cxn modelId="{CCE9F594-A8BD-433D-98C0-88FE43A13A1B}" type="presParOf" srcId="{D7047966-D6AF-4333-AE56-0A6B2A529CBF}" destId="{9E7108FA-4BA7-47A7-8D63-16824AD47F3B}" srcOrd="0" destOrd="0" presId="urn:microsoft.com/office/officeart/2008/layout/HorizontalMultiLevelHierarchy"/>
    <dgm:cxn modelId="{A04557CE-B69C-46E4-B01D-3A99CDDF50A2}" type="presParOf" srcId="{D7047966-D6AF-4333-AE56-0A6B2A529CBF}" destId="{B1769457-D9E2-4117-BD71-2A2BFA011056}" srcOrd="1" destOrd="0" presId="urn:microsoft.com/office/officeart/2008/layout/HorizontalMultiLevelHierarchy"/>
    <dgm:cxn modelId="{668CA3CD-7113-4B6E-9826-E75C83F0049F}" type="presParOf" srcId="{8AA663BB-2831-406A-A92D-A59B7B0063F0}" destId="{D3C6DF46-A421-4200-AE11-BB65CDF74E25}" srcOrd="6" destOrd="0" presId="urn:microsoft.com/office/officeart/2008/layout/HorizontalMultiLevelHierarchy"/>
    <dgm:cxn modelId="{4599F4BB-ECBD-401A-AEF6-ABFF55DE1684}" type="presParOf" srcId="{D3C6DF46-A421-4200-AE11-BB65CDF74E25}" destId="{EAF8E469-8201-4CBA-8C95-74D959CF9C0C}" srcOrd="0" destOrd="0" presId="urn:microsoft.com/office/officeart/2008/layout/HorizontalMultiLevelHierarchy"/>
    <dgm:cxn modelId="{8B9966B5-9268-4C97-88AD-1BEC8EFD3A2D}" type="presParOf" srcId="{8AA663BB-2831-406A-A92D-A59B7B0063F0}" destId="{20D00DFE-8D52-44C3-9BCD-E0D732943835}" srcOrd="7" destOrd="0" presId="urn:microsoft.com/office/officeart/2008/layout/HorizontalMultiLevelHierarchy"/>
    <dgm:cxn modelId="{546FCCFC-EA04-4004-AE6A-56F66F045DCD}" type="presParOf" srcId="{20D00DFE-8D52-44C3-9BCD-E0D732943835}" destId="{95C02233-337C-42E0-AD0F-D1AFF0E095FA}" srcOrd="0" destOrd="0" presId="urn:microsoft.com/office/officeart/2008/layout/HorizontalMultiLevelHierarchy"/>
    <dgm:cxn modelId="{D117A53A-E6F5-4B54-A53C-037AAAC8B80D}" type="presParOf" srcId="{20D00DFE-8D52-44C3-9BCD-E0D732943835}" destId="{693DD5DE-C433-4F64-BEC0-7A8E9872117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983720-CA25-47ED-B866-EA99002515D0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41F8626B-4007-47EE-AEFC-21C5A0A44E78}">
      <dgm:prSet phldrT="[Texto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pt-PT"/>
            <a:t>Pesquisa</a:t>
          </a:r>
        </a:p>
      </dgm:t>
    </dgm:pt>
    <dgm:pt modelId="{B2BBCF00-7778-4977-896C-E8D28591B38E}" type="parTrans" cxnId="{12A8D986-F485-483F-8198-4B81FCA3A8EB}">
      <dgm:prSet/>
      <dgm:spPr/>
      <dgm:t>
        <a:bodyPr/>
        <a:lstStyle/>
        <a:p>
          <a:endParaRPr lang="pt-PT"/>
        </a:p>
      </dgm:t>
    </dgm:pt>
    <dgm:pt modelId="{ADDAE887-C2C8-4E57-82EC-62C2524651BF}" type="sibTrans" cxnId="{12A8D986-F485-483F-8198-4B81FCA3A8EB}">
      <dgm:prSet/>
      <dgm:spPr/>
      <dgm:t>
        <a:bodyPr/>
        <a:lstStyle/>
        <a:p>
          <a:endParaRPr lang="pt-PT"/>
        </a:p>
      </dgm:t>
    </dgm:pt>
    <dgm:pt modelId="{87AEA650-8D43-4185-8C7B-768C032ECF61}">
      <dgm:prSet phldrT="[Texto]"/>
      <dgm:spPr/>
      <dgm:t>
        <a:bodyPr/>
        <a:lstStyle/>
        <a:p>
          <a:r>
            <a:rPr lang="pt-PT"/>
            <a:t>Vários critérios de pesquisa</a:t>
          </a:r>
        </a:p>
      </dgm:t>
    </dgm:pt>
    <dgm:pt modelId="{C1A8477F-40A5-4178-AB92-44061CACE214}" type="parTrans" cxnId="{069CC1F2-C816-4CA3-9F0F-38E31524186E}">
      <dgm:prSet/>
      <dgm:spPr/>
      <dgm:t>
        <a:bodyPr/>
        <a:lstStyle/>
        <a:p>
          <a:endParaRPr lang="pt-PT"/>
        </a:p>
      </dgm:t>
    </dgm:pt>
    <dgm:pt modelId="{7328EBFB-E68D-43A1-8688-9092FFC5D028}" type="sibTrans" cxnId="{069CC1F2-C816-4CA3-9F0F-38E31524186E}">
      <dgm:prSet/>
      <dgm:spPr/>
      <dgm:t>
        <a:bodyPr/>
        <a:lstStyle/>
        <a:p>
          <a:endParaRPr lang="pt-PT"/>
        </a:p>
      </dgm:t>
    </dgm:pt>
    <dgm:pt modelId="{FAA6E476-85D8-4913-B1E6-AE01DAE52761}">
      <dgm:prSet phldrT="[Texto]"/>
      <dgm:spPr>
        <a:solidFill>
          <a:schemeClr val="accent2"/>
        </a:solidFill>
      </dgm:spPr>
      <dgm:t>
        <a:bodyPr/>
        <a:lstStyle/>
        <a:p>
          <a:r>
            <a:rPr lang="pt-PT"/>
            <a:t>Lista de utentes</a:t>
          </a:r>
        </a:p>
      </dgm:t>
    </dgm:pt>
    <dgm:pt modelId="{DBFCB757-BFF8-4C88-BE3E-A9467E94FB20}" type="parTrans" cxnId="{0F386FC1-FC7A-43A1-AA17-5B1C405F1ADC}">
      <dgm:prSet/>
      <dgm:spPr/>
      <dgm:t>
        <a:bodyPr/>
        <a:lstStyle/>
        <a:p>
          <a:endParaRPr lang="pt-PT"/>
        </a:p>
      </dgm:t>
    </dgm:pt>
    <dgm:pt modelId="{EC24C58D-EB3D-4678-8CEC-5C8036860131}" type="sibTrans" cxnId="{0F386FC1-FC7A-43A1-AA17-5B1C405F1ADC}">
      <dgm:prSet/>
      <dgm:spPr/>
      <dgm:t>
        <a:bodyPr/>
        <a:lstStyle/>
        <a:p>
          <a:endParaRPr lang="pt-PT"/>
        </a:p>
      </dgm:t>
    </dgm:pt>
    <dgm:pt modelId="{3988B820-3A47-4761-AE6A-DCD8C5B95516}">
      <dgm:prSet phldrT="[Texto]"/>
      <dgm:spPr/>
      <dgm:t>
        <a:bodyPr/>
        <a:lstStyle/>
        <a:p>
          <a:r>
            <a:rPr lang="pt-PT"/>
            <a:t>Possível ver por serviço</a:t>
          </a:r>
        </a:p>
      </dgm:t>
    </dgm:pt>
    <dgm:pt modelId="{87C3C9FE-A972-46E5-8826-75777726E058}" type="parTrans" cxnId="{2E1D6E7C-EC6A-4A7E-9A49-29BDCFDC76FB}">
      <dgm:prSet/>
      <dgm:spPr/>
      <dgm:t>
        <a:bodyPr/>
        <a:lstStyle/>
        <a:p>
          <a:endParaRPr lang="pt-PT"/>
        </a:p>
      </dgm:t>
    </dgm:pt>
    <dgm:pt modelId="{655CF4DE-4CCE-4825-888C-2C3FC9363A89}" type="sibTrans" cxnId="{2E1D6E7C-EC6A-4A7E-9A49-29BDCFDC76FB}">
      <dgm:prSet/>
      <dgm:spPr/>
      <dgm:t>
        <a:bodyPr/>
        <a:lstStyle/>
        <a:p>
          <a:endParaRPr lang="pt-PT"/>
        </a:p>
      </dgm:t>
    </dgm:pt>
    <dgm:pt modelId="{65469A03-C5B9-4715-9E7F-B54060CF05DC}">
      <dgm:prSet phldrT="[Texto]"/>
      <dgm:spPr/>
      <dgm:t>
        <a:bodyPr/>
        <a:lstStyle/>
        <a:p>
          <a:r>
            <a:rPr lang="pt-PT"/>
            <a:t>Pesquisa avançada</a:t>
          </a:r>
        </a:p>
      </dgm:t>
    </dgm:pt>
    <dgm:pt modelId="{79C553AC-4DAE-4D16-94AD-099BEF391147}" type="parTrans" cxnId="{0DCD87AD-9D68-4602-9E95-4B61A9A2DA03}">
      <dgm:prSet/>
      <dgm:spPr/>
      <dgm:t>
        <a:bodyPr/>
        <a:lstStyle/>
        <a:p>
          <a:endParaRPr lang="pt-PT"/>
        </a:p>
      </dgm:t>
    </dgm:pt>
    <dgm:pt modelId="{64D7B23E-762D-4CD9-B996-2D55E3A69F2A}" type="sibTrans" cxnId="{0DCD87AD-9D68-4602-9E95-4B61A9A2DA03}">
      <dgm:prSet/>
      <dgm:spPr/>
      <dgm:t>
        <a:bodyPr/>
        <a:lstStyle/>
        <a:p>
          <a:endParaRPr lang="pt-PT"/>
        </a:p>
      </dgm:t>
    </dgm:pt>
    <dgm:pt modelId="{7CE2E17E-E73B-453D-9B51-20C821BD3A50}">
      <dgm:prSet phldrT="[Texto]"/>
      <dgm:spPr/>
      <dgm:t>
        <a:bodyPr/>
        <a:lstStyle/>
        <a:p>
          <a:r>
            <a:rPr lang="pt-PT"/>
            <a:t>Utentes com e/ou sem alta</a:t>
          </a:r>
        </a:p>
      </dgm:t>
    </dgm:pt>
    <dgm:pt modelId="{610866CD-5BC2-46D8-88DF-2DC555381D0F}" type="parTrans" cxnId="{E57B6B10-DA8F-403B-A369-64E4E6B8A2F1}">
      <dgm:prSet/>
      <dgm:spPr/>
      <dgm:t>
        <a:bodyPr/>
        <a:lstStyle/>
        <a:p>
          <a:endParaRPr lang="pt-PT"/>
        </a:p>
      </dgm:t>
    </dgm:pt>
    <dgm:pt modelId="{0CC75D84-C868-4E5D-A6CE-44342BDDB2B1}" type="sibTrans" cxnId="{E57B6B10-DA8F-403B-A369-64E4E6B8A2F1}">
      <dgm:prSet/>
      <dgm:spPr/>
      <dgm:t>
        <a:bodyPr/>
        <a:lstStyle/>
        <a:p>
          <a:endParaRPr lang="pt-PT"/>
        </a:p>
      </dgm:t>
    </dgm:pt>
    <dgm:pt modelId="{8956BA26-6905-4247-A8B3-7C55534086FB}">
      <dgm:prSet phldrT="[Texto]"/>
      <dgm:spPr/>
      <dgm:t>
        <a:bodyPr/>
        <a:lstStyle/>
        <a:p>
          <a:r>
            <a:rPr lang="pt-PT"/>
            <a:t>Várias ordenações possíveis</a:t>
          </a:r>
        </a:p>
      </dgm:t>
    </dgm:pt>
    <dgm:pt modelId="{E5EA1742-99BD-4638-9303-1A1E18CFF370}" type="parTrans" cxnId="{FFB43D16-E062-43AE-A25B-F22DD8B32052}">
      <dgm:prSet/>
      <dgm:spPr/>
      <dgm:t>
        <a:bodyPr/>
        <a:lstStyle/>
        <a:p>
          <a:endParaRPr lang="pt-PT"/>
        </a:p>
      </dgm:t>
    </dgm:pt>
    <dgm:pt modelId="{1210926B-9F9A-4FF4-A4ED-66F8923C7531}" type="sibTrans" cxnId="{FFB43D16-E062-43AE-A25B-F22DD8B32052}">
      <dgm:prSet/>
      <dgm:spPr/>
      <dgm:t>
        <a:bodyPr/>
        <a:lstStyle/>
        <a:p>
          <a:endParaRPr lang="pt-PT"/>
        </a:p>
      </dgm:t>
    </dgm:pt>
    <dgm:pt modelId="{E2B26BA7-10DB-42D7-8832-E1EAC2781599}">
      <dgm:prSet phldrT="[Texto]"/>
      <dgm:spPr/>
      <dgm:t>
        <a:bodyPr/>
        <a:lstStyle/>
        <a:p>
          <a:r>
            <a:rPr lang="pt-PT"/>
            <a:t>Distinção por cores</a:t>
          </a:r>
        </a:p>
      </dgm:t>
    </dgm:pt>
    <dgm:pt modelId="{C4E524B1-490D-4094-AF4A-E3B5ADC4ECA6}" type="parTrans" cxnId="{9C943527-B86E-496F-9D29-7B1308D92A7D}">
      <dgm:prSet/>
      <dgm:spPr/>
      <dgm:t>
        <a:bodyPr/>
        <a:lstStyle/>
        <a:p>
          <a:endParaRPr lang="pt-PT"/>
        </a:p>
      </dgm:t>
    </dgm:pt>
    <dgm:pt modelId="{9AF4CF3C-9BBA-4AD8-92E0-1C0E986D5EAE}" type="sibTrans" cxnId="{9C943527-B86E-496F-9D29-7B1308D92A7D}">
      <dgm:prSet/>
      <dgm:spPr/>
      <dgm:t>
        <a:bodyPr/>
        <a:lstStyle/>
        <a:p>
          <a:endParaRPr lang="pt-PT"/>
        </a:p>
      </dgm:t>
    </dgm:pt>
    <dgm:pt modelId="{55320D0A-45EC-421C-8EAB-D5714058D606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/>
            <a:t>Separadores</a:t>
          </a:r>
        </a:p>
      </dgm:t>
    </dgm:pt>
    <dgm:pt modelId="{381B2BBC-80F6-4052-8E6C-D1D6732EDD1F}" type="parTrans" cxnId="{492B071A-A79A-4478-8C45-F1F89C96139B}">
      <dgm:prSet/>
      <dgm:spPr/>
      <dgm:t>
        <a:bodyPr/>
        <a:lstStyle/>
        <a:p>
          <a:endParaRPr lang="pt-PT"/>
        </a:p>
      </dgm:t>
    </dgm:pt>
    <dgm:pt modelId="{37F81CC0-410D-4BED-BC8B-05E5B3A6171B}" type="sibTrans" cxnId="{492B071A-A79A-4478-8C45-F1F89C96139B}">
      <dgm:prSet/>
      <dgm:spPr/>
      <dgm:t>
        <a:bodyPr/>
        <a:lstStyle/>
        <a:p>
          <a:endParaRPr lang="pt-PT"/>
        </a:p>
      </dgm:t>
    </dgm:pt>
    <dgm:pt modelId="{44AD2E6E-4AF9-489E-BE96-1D80AFF40D89}">
      <dgm:prSet phldrT="[Texto]"/>
      <dgm:spPr/>
      <dgm:t>
        <a:bodyPr/>
        <a:lstStyle/>
        <a:p>
          <a:r>
            <a:rPr lang="pt-PT"/>
            <a:t>Utente</a:t>
          </a:r>
        </a:p>
      </dgm:t>
    </dgm:pt>
    <dgm:pt modelId="{F594BE7A-8472-4D1F-8C72-09A64D151E6B}" type="parTrans" cxnId="{2412B4BA-9BAE-4A14-8766-A49548FFB7DA}">
      <dgm:prSet/>
      <dgm:spPr/>
      <dgm:t>
        <a:bodyPr/>
        <a:lstStyle/>
        <a:p>
          <a:endParaRPr lang="pt-PT"/>
        </a:p>
      </dgm:t>
    </dgm:pt>
    <dgm:pt modelId="{2F88A9C6-DF11-452F-ACE0-29D8129F9620}" type="sibTrans" cxnId="{2412B4BA-9BAE-4A14-8766-A49548FFB7DA}">
      <dgm:prSet/>
      <dgm:spPr/>
      <dgm:t>
        <a:bodyPr/>
        <a:lstStyle/>
        <a:p>
          <a:endParaRPr lang="pt-PT"/>
        </a:p>
      </dgm:t>
    </dgm:pt>
    <dgm:pt modelId="{31CEBCB7-B666-4F47-9D7A-E05FF2758F10}">
      <dgm:prSet phldrT="[Texto]"/>
      <dgm:spPr/>
      <dgm:t>
        <a:bodyPr/>
        <a:lstStyle/>
        <a:p>
          <a:r>
            <a:rPr lang="pt-PT"/>
            <a:t>Admissão</a:t>
          </a:r>
        </a:p>
      </dgm:t>
    </dgm:pt>
    <dgm:pt modelId="{22339759-2AB8-4AE0-B98E-743A20F73539}" type="parTrans" cxnId="{D5DF9FFD-CB71-4918-95A1-80FBF2A17423}">
      <dgm:prSet/>
      <dgm:spPr/>
      <dgm:t>
        <a:bodyPr/>
        <a:lstStyle/>
        <a:p>
          <a:endParaRPr lang="pt-PT"/>
        </a:p>
      </dgm:t>
    </dgm:pt>
    <dgm:pt modelId="{D68250A8-FCAF-40E4-9C82-263ED60FC362}" type="sibTrans" cxnId="{D5DF9FFD-CB71-4918-95A1-80FBF2A17423}">
      <dgm:prSet/>
      <dgm:spPr/>
      <dgm:t>
        <a:bodyPr/>
        <a:lstStyle/>
        <a:p>
          <a:endParaRPr lang="pt-PT"/>
        </a:p>
      </dgm:t>
    </dgm:pt>
    <dgm:pt modelId="{5B28CA24-96B6-45C4-94A3-9D20876F943E}">
      <dgm:prSet phldrT="[Texto]"/>
      <dgm:spPr/>
      <dgm:t>
        <a:bodyPr/>
        <a:lstStyle/>
        <a:p>
          <a:r>
            <a:rPr lang="pt-PT"/>
            <a:t>Cama</a:t>
          </a:r>
        </a:p>
      </dgm:t>
    </dgm:pt>
    <dgm:pt modelId="{8D7E7A53-0ACC-472C-95CA-865F21017425}" type="parTrans" cxnId="{E10E6045-30D0-431C-B5FD-25D2E58E849C}">
      <dgm:prSet/>
      <dgm:spPr/>
      <dgm:t>
        <a:bodyPr/>
        <a:lstStyle/>
        <a:p>
          <a:endParaRPr lang="pt-PT"/>
        </a:p>
      </dgm:t>
    </dgm:pt>
    <dgm:pt modelId="{8A3414EF-DD0E-404E-BFDA-A3A809950A9E}" type="sibTrans" cxnId="{E10E6045-30D0-431C-B5FD-25D2E58E849C}">
      <dgm:prSet/>
      <dgm:spPr/>
      <dgm:t>
        <a:bodyPr/>
        <a:lstStyle/>
        <a:p>
          <a:endParaRPr lang="pt-PT"/>
        </a:p>
      </dgm:t>
    </dgm:pt>
    <dgm:pt modelId="{4768F4A9-590A-435D-9B8F-12ECE3BDBED2}">
      <dgm:prSet phldrT="[Texto]"/>
      <dgm:spPr/>
      <dgm:t>
        <a:bodyPr/>
        <a:lstStyle/>
        <a:p>
          <a:r>
            <a:rPr lang="pt-PT"/>
            <a:t>Transferências</a:t>
          </a:r>
        </a:p>
      </dgm:t>
    </dgm:pt>
    <dgm:pt modelId="{1F380472-A3C4-4B54-91BE-352DB55D1FE8}" type="parTrans" cxnId="{E1F8F598-6FB4-4B0A-ADE2-950B29EB46D6}">
      <dgm:prSet/>
      <dgm:spPr/>
      <dgm:t>
        <a:bodyPr/>
        <a:lstStyle/>
        <a:p>
          <a:endParaRPr lang="pt-PT"/>
        </a:p>
      </dgm:t>
    </dgm:pt>
    <dgm:pt modelId="{73A97E83-50BD-4E0A-A6E0-C915F50535E9}" type="sibTrans" cxnId="{E1F8F598-6FB4-4B0A-ADE2-950B29EB46D6}">
      <dgm:prSet/>
      <dgm:spPr/>
      <dgm:t>
        <a:bodyPr/>
        <a:lstStyle/>
        <a:p>
          <a:endParaRPr lang="pt-PT"/>
        </a:p>
      </dgm:t>
    </dgm:pt>
    <dgm:pt modelId="{F41785B9-6A19-4811-AD96-73C47FBBF045}">
      <dgm:prSet phldrT="[Texto]"/>
      <dgm:spPr/>
      <dgm:t>
        <a:bodyPr/>
        <a:lstStyle/>
        <a:p>
          <a:r>
            <a:rPr lang="pt-PT"/>
            <a:t>Alta</a:t>
          </a:r>
        </a:p>
      </dgm:t>
    </dgm:pt>
    <dgm:pt modelId="{762D76BE-FF28-4499-8ECE-D9502E8F5443}" type="parTrans" cxnId="{651D4572-94A8-4383-90AA-97EFA39A792D}">
      <dgm:prSet/>
      <dgm:spPr/>
      <dgm:t>
        <a:bodyPr/>
        <a:lstStyle/>
        <a:p>
          <a:endParaRPr lang="pt-PT"/>
        </a:p>
      </dgm:t>
    </dgm:pt>
    <dgm:pt modelId="{24FD6346-A6B8-45C0-9AC6-199175A86406}" type="sibTrans" cxnId="{651D4572-94A8-4383-90AA-97EFA39A792D}">
      <dgm:prSet/>
      <dgm:spPr/>
      <dgm:t>
        <a:bodyPr/>
        <a:lstStyle/>
        <a:p>
          <a:endParaRPr lang="pt-PT"/>
        </a:p>
      </dgm:t>
    </dgm:pt>
    <dgm:pt modelId="{E6EE897C-4E39-4A49-B23E-11517C8EA666}">
      <dgm:prSet phldrT="[Texto]"/>
      <dgm:spPr/>
      <dgm:t>
        <a:bodyPr/>
        <a:lstStyle/>
        <a:p>
          <a:r>
            <a:rPr lang="pt-PT"/>
            <a:t>Cama e sala</a:t>
          </a:r>
        </a:p>
      </dgm:t>
    </dgm:pt>
    <dgm:pt modelId="{16B96200-3839-47C1-B80B-F7CEB6030FC1}" type="parTrans" cxnId="{22B5D172-FC64-405D-86AB-C3BB500AFD80}">
      <dgm:prSet/>
      <dgm:spPr/>
      <dgm:t>
        <a:bodyPr/>
        <a:lstStyle/>
        <a:p>
          <a:endParaRPr lang="pt-PT"/>
        </a:p>
      </dgm:t>
    </dgm:pt>
    <dgm:pt modelId="{BFCC8C58-E552-4EFF-A062-13C5B00177D7}" type="sibTrans" cxnId="{22B5D172-FC64-405D-86AB-C3BB500AFD80}">
      <dgm:prSet/>
      <dgm:spPr/>
      <dgm:t>
        <a:bodyPr/>
        <a:lstStyle/>
        <a:p>
          <a:endParaRPr lang="pt-PT"/>
        </a:p>
      </dgm:t>
    </dgm:pt>
    <dgm:pt modelId="{09F8368C-A340-48C8-87CE-A7AAD2C1293E}" type="pres">
      <dgm:prSet presAssocID="{5C983720-CA25-47ED-B866-EA99002515D0}" presName="linear" presStyleCnt="0">
        <dgm:presLayoutVars>
          <dgm:dir/>
          <dgm:animLvl val="lvl"/>
          <dgm:resizeHandles val="exact"/>
        </dgm:presLayoutVars>
      </dgm:prSet>
      <dgm:spPr/>
    </dgm:pt>
    <dgm:pt modelId="{3A321EC7-71BB-45D1-B125-9565274E4C01}" type="pres">
      <dgm:prSet presAssocID="{41F8626B-4007-47EE-AEFC-21C5A0A44E78}" presName="parentLin" presStyleCnt="0"/>
      <dgm:spPr/>
    </dgm:pt>
    <dgm:pt modelId="{5FD12ACA-87C2-412B-AA53-29132CD1CCF9}" type="pres">
      <dgm:prSet presAssocID="{41F8626B-4007-47EE-AEFC-21C5A0A44E78}" presName="parentLeftMargin" presStyleLbl="node1" presStyleIdx="0" presStyleCnt="3"/>
      <dgm:spPr/>
    </dgm:pt>
    <dgm:pt modelId="{016ABF7A-01FD-4B33-89F6-CFF5B41833E6}" type="pres">
      <dgm:prSet presAssocID="{41F8626B-4007-47EE-AEFC-21C5A0A44E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5BAB97-10CB-4498-B20D-0AB77E54161A}" type="pres">
      <dgm:prSet presAssocID="{41F8626B-4007-47EE-AEFC-21C5A0A44E78}" presName="negativeSpace" presStyleCnt="0"/>
      <dgm:spPr/>
    </dgm:pt>
    <dgm:pt modelId="{35A97E1A-C68E-4275-B272-0E94CE714582}" type="pres">
      <dgm:prSet presAssocID="{41F8626B-4007-47EE-AEFC-21C5A0A44E78}" presName="childText" presStyleLbl="conFgAcc1" presStyleIdx="0" presStyleCnt="3">
        <dgm:presLayoutVars>
          <dgm:bulletEnabled val="1"/>
        </dgm:presLayoutVars>
      </dgm:prSet>
      <dgm:spPr/>
    </dgm:pt>
    <dgm:pt modelId="{AAB38AAF-EA17-4992-92F8-A5750F1BBA1D}" type="pres">
      <dgm:prSet presAssocID="{ADDAE887-C2C8-4E57-82EC-62C2524651BF}" presName="spaceBetweenRectangles" presStyleCnt="0"/>
      <dgm:spPr/>
    </dgm:pt>
    <dgm:pt modelId="{07A425B4-1A19-482C-91ED-0265ECD2F07E}" type="pres">
      <dgm:prSet presAssocID="{FAA6E476-85D8-4913-B1E6-AE01DAE52761}" presName="parentLin" presStyleCnt="0"/>
      <dgm:spPr/>
    </dgm:pt>
    <dgm:pt modelId="{2A9F5619-BE25-43AF-9C22-6692E5699735}" type="pres">
      <dgm:prSet presAssocID="{FAA6E476-85D8-4913-B1E6-AE01DAE52761}" presName="parentLeftMargin" presStyleLbl="node1" presStyleIdx="0" presStyleCnt="3"/>
      <dgm:spPr/>
    </dgm:pt>
    <dgm:pt modelId="{62D674F0-CD02-4E38-A1F4-FDD645EF43DA}" type="pres">
      <dgm:prSet presAssocID="{FAA6E476-85D8-4913-B1E6-AE01DAE527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FC9F38B-D625-40EC-B61A-3AB78BFAC7AB}" type="pres">
      <dgm:prSet presAssocID="{FAA6E476-85D8-4913-B1E6-AE01DAE52761}" presName="negativeSpace" presStyleCnt="0"/>
      <dgm:spPr/>
    </dgm:pt>
    <dgm:pt modelId="{C5EB25D9-4987-4D25-9F5F-CC0409E5251D}" type="pres">
      <dgm:prSet presAssocID="{FAA6E476-85D8-4913-B1E6-AE01DAE52761}" presName="childText" presStyleLbl="conFgAcc1" presStyleIdx="1" presStyleCnt="3">
        <dgm:presLayoutVars>
          <dgm:bulletEnabled val="1"/>
        </dgm:presLayoutVars>
      </dgm:prSet>
      <dgm:spPr/>
    </dgm:pt>
    <dgm:pt modelId="{ABBC29F9-3FD1-411E-92AC-40011AF4AEAF}" type="pres">
      <dgm:prSet presAssocID="{EC24C58D-EB3D-4678-8CEC-5C8036860131}" presName="spaceBetweenRectangles" presStyleCnt="0"/>
      <dgm:spPr/>
    </dgm:pt>
    <dgm:pt modelId="{7B734450-D994-4848-93D5-51B38E36A64F}" type="pres">
      <dgm:prSet presAssocID="{55320D0A-45EC-421C-8EAB-D5714058D606}" presName="parentLin" presStyleCnt="0"/>
      <dgm:spPr/>
    </dgm:pt>
    <dgm:pt modelId="{E46F6FE3-BAD8-4506-A58D-50F4BDE45975}" type="pres">
      <dgm:prSet presAssocID="{55320D0A-45EC-421C-8EAB-D5714058D606}" presName="parentLeftMargin" presStyleLbl="node1" presStyleIdx="1" presStyleCnt="3"/>
      <dgm:spPr/>
    </dgm:pt>
    <dgm:pt modelId="{28944492-9546-484A-9FA8-B5A630E10497}" type="pres">
      <dgm:prSet presAssocID="{55320D0A-45EC-421C-8EAB-D5714058D60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6ED0C7A-EBBC-4D27-B29E-E1CFC01434C8}" type="pres">
      <dgm:prSet presAssocID="{55320D0A-45EC-421C-8EAB-D5714058D606}" presName="negativeSpace" presStyleCnt="0"/>
      <dgm:spPr/>
    </dgm:pt>
    <dgm:pt modelId="{987D1099-C501-4E95-A8FD-C38870BF4670}" type="pres">
      <dgm:prSet presAssocID="{55320D0A-45EC-421C-8EAB-D5714058D60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0432205-1A8F-4445-806D-BC82F697B740}" type="presOf" srcId="{E2B26BA7-10DB-42D7-8832-E1EAC2781599}" destId="{C5EB25D9-4987-4D25-9F5F-CC0409E5251D}" srcOrd="0" destOrd="2" presId="urn:microsoft.com/office/officeart/2005/8/layout/list1"/>
    <dgm:cxn modelId="{F31FE10B-E984-459B-B193-9F117FD6FF31}" type="presOf" srcId="{65469A03-C5B9-4715-9E7F-B54060CF05DC}" destId="{35A97E1A-C68E-4275-B272-0E94CE714582}" srcOrd="0" destOrd="1" presId="urn:microsoft.com/office/officeart/2005/8/layout/list1"/>
    <dgm:cxn modelId="{6037C60C-675A-45AE-99D9-90AF61AB1C62}" type="presOf" srcId="{31CEBCB7-B666-4F47-9D7A-E05FF2758F10}" destId="{987D1099-C501-4E95-A8FD-C38870BF4670}" srcOrd="0" destOrd="1" presId="urn:microsoft.com/office/officeart/2005/8/layout/list1"/>
    <dgm:cxn modelId="{E57B6B10-DA8F-403B-A369-64E4E6B8A2F1}" srcId="{41F8626B-4007-47EE-AEFC-21C5A0A44E78}" destId="{7CE2E17E-E73B-453D-9B51-20C821BD3A50}" srcOrd="2" destOrd="0" parTransId="{610866CD-5BC2-46D8-88DF-2DC555381D0F}" sibTransId="{0CC75D84-C868-4E5D-A6CE-44342BDDB2B1}"/>
    <dgm:cxn modelId="{FFB43D16-E062-43AE-A25B-F22DD8B32052}" srcId="{41F8626B-4007-47EE-AEFC-21C5A0A44E78}" destId="{8956BA26-6905-4247-A8B3-7C55534086FB}" srcOrd="3" destOrd="0" parTransId="{E5EA1742-99BD-4638-9303-1A1E18CFF370}" sibTransId="{1210926B-9F9A-4FF4-A4ED-66F8923C7531}"/>
    <dgm:cxn modelId="{492B071A-A79A-4478-8C45-F1F89C96139B}" srcId="{5C983720-CA25-47ED-B866-EA99002515D0}" destId="{55320D0A-45EC-421C-8EAB-D5714058D606}" srcOrd="2" destOrd="0" parTransId="{381B2BBC-80F6-4052-8E6C-D1D6732EDD1F}" sibTransId="{37F81CC0-410D-4BED-BC8B-05E5B3A6171B}"/>
    <dgm:cxn modelId="{2E6AD11A-F6B9-432A-88EA-9B9376A05866}" type="presOf" srcId="{55320D0A-45EC-421C-8EAB-D5714058D606}" destId="{28944492-9546-484A-9FA8-B5A630E10497}" srcOrd="1" destOrd="0" presId="urn:microsoft.com/office/officeart/2005/8/layout/list1"/>
    <dgm:cxn modelId="{00711B22-17B4-4E26-9EFF-B7680B7EB766}" type="presOf" srcId="{FAA6E476-85D8-4913-B1E6-AE01DAE52761}" destId="{2A9F5619-BE25-43AF-9C22-6692E5699735}" srcOrd="0" destOrd="0" presId="urn:microsoft.com/office/officeart/2005/8/layout/list1"/>
    <dgm:cxn modelId="{9C943527-B86E-496F-9D29-7B1308D92A7D}" srcId="{FAA6E476-85D8-4913-B1E6-AE01DAE52761}" destId="{E2B26BA7-10DB-42D7-8832-E1EAC2781599}" srcOrd="2" destOrd="0" parTransId="{C4E524B1-490D-4094-AF4A-E3B5ADC4ECA6}" sibTransId="{9AF4CF3C-9BBA-4AD8-92E0-1C0E986D5EAE}"/>
    <dgm:cxn modelId="{73A75B2F-1273-4BA9-A59E-B466D8F59190}" type="presOf" srcId="{44AD2E6E-4AF9-489E-BE96-1D80AFF40D89}" destId="{987D1099-C501-4E95-A8FD-C38870BF4670}" srcOrd="0" destOrd="0" presId="urn:microsoft.com/office/officeart/2005/8/layout/list1"/>
    <dgm:cxn modelId="{A933882F-BCFA-4282-BCF0-AD9A72E1D0F2}" type="presOf" srcId="{87AEA650-8D43-4185-8C7B-768C032ECF61}" destId="{35A97E1A-C68E-4275-B272-0E94CE714582}" srcOrd="0" destOrd="0" presId="urn:microsoft.com/office/officeart/2005/8/layout/list1"/>
    <dgm:cxn modelId="{5F8D253C-BA6B-4B6A-9A0A-5686AF8D1B58}" type="presOf" srcId="{E6EE897C-4E39-4A49-B23E-11517C8EA666}" destId="{C5EB25D9-4987-4D25-9F5F-CC0409E5251D}" srcOrd="0" destOrd="1" presId="urn:microsoft.com/office/officeart/2005/8/layout/list1"/>
    <dgm:cxn modelId="{6D559A5B-0171-4254-B213-10659E4B5F19}" type="presOf" srcId="{8956BA26-6905-4247-A8B3-7C55534086FB}" destId="{35A97E1A-C68E-4275-B272-0E94CE714582}" srcOrd="0" destOrd="3" presId="urn:microsoft.com/office/officeart/2005/8/layout/list1"/>
    <dgm:cxn modelId="{E10E6045-30D0-431C-B5FD-25D2E58E849C}" srcId="{55320D0A-45EC-421C-8EAB-D5714058D606}" destId="{5B28CA24-96B6-45C4-94A3-9D20876F943E}" srcOrd="2" destOrd="0" parTransId="{8D7E7A53-0ACC-472C-95CA-865F21017425}" sibTransId="{8A3414EF-DD0E-404E-BFDA-A3A809950A9E}"/>
    <dgm:cxn modelId="{9E9D2D47-795E-4A90-8DB0-EB42D681116B}" type="presOf" srcId="{5B28CA24-96B6-45C4-94A3-9D20876F943E}" destId="{987D1099-C501-4E95-A8FD-C38870BF4670}" srcOrd="0" destOrd="2" presId="urn:microsoft.com/office/officeart/2005/8/layout/list1"/>
    <dgm:cxn modelId="{651D4572-94A8-4383-90AA-97EFA39A792D}" srcId="{55320D0A-45EC-421C-8EAB-D5714058D606}" destId="{F41785B9-6A19-4811-AD96-73C47FBBF045}" srcOrd="4" destOrd="0" parTransId="{762D76BE-FF28-4499-8ECE-D9502E8F5443}" sibTransId="{24FD6346-A6B8-45C0-9AC6-199175A86406}"/>
    <dgm:cxn modelId="{22B5D172-FC64-405D-86AB-C3BB500AFD80}" srcId="{FAA6E476-85D8-4913-B1E6-AE01DAE52761}" destId="{E6EE897C-4E39-4A49-B23E-11517C8EA666}" srcOrd="1" destOrd="0" parTransId="{16B96200-3839-47C1-B80B-F7CEB6030FC1}" sibTransId="{BFCC8C58-E552-4EFF-A062-13C5B00177D7}"/>
    <dgm:cxn modelId="{56C07D57-76AA-493E-8A24-99F75795CA17}" type="presOf" srcId="{55320D0A-45EC-421C-8EAB-D5714058D606}" destId="{E46F6FE3-BAD8-4506-A58D-50F4BDE45975}" srcOrd="0" destOrd="0" presId="urn:microsoft.com/office/officeart/2005/8/layout/list1"/>
    <dgm:cxn modelId="{2E1D6E7C-EC6A-4A7E-9A49-29BDCFDC76FB}" srcId="{FAA6E476-85D8-4913-B1E6-AE01DAE52761}" destId="{3988B820-3A47-4761-AE6A-DCD8C5B95516}" srcOrd="0" destOrd="0" parTransId="{87C3C9FE-A972-46E5-8826-75777726E058}" sibTransId="{655CF4DE-4CCE-4825-888C-2C3FC9363A89}"/>
    <dgm:cxn modelId="{EFF5EE80-A445-49CE-B0B7-14F42B1AED1B}" type="presOf" srcId="{FAA6E476-85D8-4913-B1E6-AE01DAE52761}" destId="{62D674F0-CD02-4E38-A1F4-FDD645EF43DA}" srcOrd="1" destOrd="0" presId="urn:microsoft.com/office/officeart/2005/8/layout/list1"/>
    <dgm:cxn modelId="{721F3484-01B5-4C56-A095-130F1CA40A6C}" type="presOf" srcId="{5C983720-CA25-47ED-B866-EA99002515D0}" destId="{09F8368C-A340-48C8-87CE-A7AAD2C1293E}" srcOrd="0" destOrd="0" presId="urn:microsoft.com/office/officeart/2005/8/layout/list1"/>
    <dgm:cxn modelId="{36B49B84-CA54-4FD1-BA38-D6727C081086}" type="presOf" srcId="{F41785B9-6A19-4811-AD96-73C47FBBF045}" destId="{987D1099-C501-4E95-A8FD-C38870BF4670}" srcOrd="0" destOrd="4" presId="urn:microsoft.com/office/officeart/2005/8/layout/list1"/>
    <dgm:cxn modelId="{12A8D986-F485-483F-8198-4B81FCA3A8EB}" srcId="{5C983720-CA25-47ED-B866-EA99002515D0}" destId="{41F8626B-4007-47EE-AEFC-21C5A0A44E78}" srcOrd="0" destOrd="0" parTransId="{B2BBCF00-7778-4977-896C-E8D28591B38E}" sibTransId="{ADDAE887-C2C8-4E57-82EC-62C2524651BF}"/>
    <dgm:cxn modelId="{E1F8F598-6FB4-4B0A-ADE2-950B29EB46D6}" srcId="{55320D0A-45EC-421C-8EAB-D5714058D606}" destId="{4768F4A9-590A-435D-9B8F-12ECE3BDBED2}" srcOrd="3" destOrd="0" parTransId="{1F380472-A3C4-4B54-91BE-352DB55D1FE8}" sibTransId="{73A97E83-50BD-4E0A-A6E0-C915F50535E9}"/>
    <dgm:cxn modelId="{70F33BA7-2763-4821-B8F3-A27544C776A8}" type="presOf" srcId="{41F8626B-4007-47EE-AEFC-21C5A0A44E78}" destId="{5FD12ACA-87C2-412B-AA53-29132CD1CCF9}" srcOrd="0" destOrd="0" presId="urn:microsoft.com/office/officeart/2005/8/layout/list1"/>
    <dgm:cxn modelId="{0DCD87AD-9D68-4602-9E95-4B61A9A2DA03}" srcId="{41F8626B-4007-47EE-AEFC-21C5A0A44E78}" destId="{65469A03-C5B9-4715-9E7F-B54060CF05DC}" srcOrd="1" destOrd="0" parTransId="{79C553AC-4DAE-4D16-94AD-099BEF391147}" sibTransId="{64D7B23E-762D-4CD9-B996-2D55E3A69F2A}"/>
    <dgm:cxn modelId="{2412B4BA-9BAE-4A14-8766-A49548FFB7DA}" srcId="{55320D0A-45EC-421C-8EAB-D5714058D606}" destId="{44AD2E6E-4AF9-489E-BE96-1D80AFF40D89}" srcOrd="0" destOrd="0" parTransId="{F594BE7A-8472-4D1F-8C72-09A64D151E6B}" sibTransId="{2F88A9C6-DF11-452F-ACE0-29D8129F9620}"/>
    <dgm:cxn modelId="{4DCA29BC-DC49-4E48-9C0C-00F9064FD453}" type="presOf" srcId="{7CE2E17E-E73B-453D-9B51-20C821BD3A50}" destId="{35A97E1A-C68E-4275-B272-0E94CE714582}" srcOrd="0" destOrd="2" presId="urn:microsoft.com/office/officeart/2005/8/layout/list1"/>
    <dgm:cxn modelId="{54473CC0-F1CE-4B86-B4AC-9C8746AF625F}" type="presOf" srcId="{3988B820-3A47-4761-AE6A-DCD8C5B95516}" destId="{C5EB25D9-4987-4D25-9F5F-CC0409E5251D}" srcOrd="0" destOrd="0" presId="urn:microsoft.com/office/officeart/2005/8/layout/list1"/>
    <dgm:cxn modelId="{0F386FC1-FC7A-43A1-AA17-5B1C405F1ADC}" srcId="{5C983720-CA25-47ED-B866-EA99002515D0}" destId="{FAA6E476-85D8-4913-B1E6-AE01DAE52761}" srcOrd="1" destOrd="0" parTransId="{DBFCB757-BFF8-4C88-BE3E-A9467E94FB20}" sibTransId="{EC24C58D-EB3D-4678-8CEC-5C8036860131}"/>
    <dgm:cxn modelId="{1BF278DB-ED88-4B83-88FC-7F58E3E08A41}" type="presOf" srcId="{41F8626B-4007-47EE-AEFC-21C5A0A44E78}" destId="{016ABF7A-01FD-4B33-89F6-CFF5B41833E6}" srcOrd="1" destOrd="0" presId="urn:microsoft.com/office/officeart/2005/8/layout/list1"/>
    <dgm:cxn modelId="{160AE6F0-F10C-4840-99E4-5DAA8116C733}" type="presOf" srcId="{4768F4A9-590A-435D-9B8F-12ECE3BDBED2}" destId="{987D1099-C501-4E95-A8FD-C38870BF4670}" srcOrd="0" destOrd="3" presId="urn:microsoft.com/office/officeart/2005/8/layout/list1"/>
    <dgm:cxn modelId="{069CC1F2-C816-4CA3-9F0F-38E31524186E}" srcId="{41F8626B-4007-47EE-AEFC-21C5A0A44E78}" destId="{87AEA650-8D43-4185-8C7B-768C032ECF61}" srcOrd="0" destOrd="0" parTransId="{C1A8477F-40A5-4178-AB92-44061CACE214}" sibTransId="{7328EBFB-E68D-43A1-8688-9092FFC5D028}"/>
    <dgm:cxn modelId="{D5DF9FFD-CB71-4918-95A1-80FBF2A17423}" srcId="{55320D0A-45EC-421C-8EAB-D5714058D606}" destId="{31CEBCB7-B666-4F47-9D7A-E05FF2758F10}" srcOrd="1" destOrd="0" parTransId="{22339759-2AB8-4AE0-B98E-743A20F73539}" sibTransId="{D68250A8-FCAF-40E4-9C82-263ED60FC362}"/>
    <dgm:cxn modelId="{9A2D7030-2B47-4297-85F5-006F7C8EC8B6}" type="presParOf" srcId="{09F8368C-A340-48C8-87CE-A7AAD2C1293E}" destId="{3A321EC7-71BB-45D1-B125-9565274E4C01}" srcOrd="0" destOrd="0" presId="urn:microsoft.com/office/officeart/2005/8/layout/list1"/>
    <dgm:cxn modelId="{B3EEE318-CE48-4DDB-9B24-265412E565FF}" type="presParOf" srcId="{3A321EC7-71BB-45D1-B125-9565274E4C01}" destId="{5FD12ACA-87C2-412B-AA53-29132CD1CCF9}" srcOrd="0" destOrd="0" presId="urn:microsoft.com/office/officeart/2005/8/layout/list1"/>
    <dgm:cxn modelId="{EE342654-6CDF-4211-AFA8-96D865BB2071}" type="presParOf" srcId="{3A321EC7-71BB-45D1-B125-9565274E4C01}" destId="{016ABF7A-01FD-4B33-89F6-CFF5B41833E6}" srcOrd="1" destOrd="0" presId="urn:microsoft.com/office/officeart/2005/8/layout/list1"/>
    <dgm:cxn modelId="{4DDDC65F-D107-44F9-81C6-A0E1924DBE03}" type="presParOf" srcId="{09F8368C-A340-48C8-87CE-A7AAD2C1293E}" destId="{285BAB97-10CB-4498-B20D-0AB77E54161A}" srcOrd="1" destOrd="0" presId="urn:microsoft.com/office/officeart/2005/8/layout/list1"/>
    <dgm:cxn modelId="{3383AFC4-727A-4CEC-9E63-6FF0C4EFFFBA}" type="presParOf" srcId="{09F8368C-A340-48C8-87CE-A7AAD2C1293E}" destId="{35A97E1A-C68E-4275-B272-0E94CE714582}" srcOrd="2" destOrd="0" presId="urn:microsoft.com/office/officeart/2005/8/layout/list1"/>
    <dgm:cxn modelId="{CD7697D7-0BFC-462F-BBFB-4C86A07B0AAC}" type="presParOf" srcId="{09F8368C-A340-48C8-87CE-A7AAD2C1293E}" destId="{AAB38AAF-EA17-4992-92F8-A5750F1BBA1D}" srcOrd="3" destOrd="0" presId="urn:microsoft.com/office/officeart/2005/8/layout/list1"/>
    <dgm:cxn modelId="{D4ACD389-14BE-48C2-AAE2-C3AC5F8BAD4F}" type="presParOf" srcId="{09F8368C-A340-48C8-87CE-A7AAD2C1293E}" destId="{07A425B4-1A19-482C-91ED-0265ECD2F07E}" srcOrd="4" destOrd="0" presId="urn:microsoft.com/office/officeart/2005/8/layout/list1"/>
    <dgm:cxn modelId="{1F4276E3-C4A5-4265-9E45-06B6AD09F267}" type="presParOf" srcId="{07A425B4-1A19-482C-91ED-0265ECD2F07E}" destId="{2A9F5619-BE25-43AF-9C22-6692E5699735}" srcOrd="0" destOrd="0" presId="urn:microsoft.com/office/officeart/2005/8/layout/list1"/>
    <dgm:cxn modelId="{9F5616A8-A5A5-4DB0-8275-43DEBBDC37EB}" type="presParOf" srcId="{07A425B4-1A19-482C-91ED-0265ECD2F07E}" destId="{62D674F0-CD02-4E38-A1F4-FDD645EF43DA}" srcOrd="1" destOrd="0" presId="urn:microsoft.com/office/officeart/2005/8/layout/list1"/>
    <dgm:cxn modelId="{1BAF4155-6BFB-4972-AC34-960557C2EAFB}" type="presParOf" srcId="{09F8368C-A340-48C8-87CE-A7AAD2C1293E}" destId="{FFC9F38B-D625-40EC-B61A-3AB78BFAC7AB}" srcOrd="5" destOrd="0" presId="urn:microsoft.com/office/officeart/2005/8/layout/list1"/>
    <dgm:cxn modelId="{F2F143DA-BDE7-4AD1-8A27-FB15084B3087}" type="presParOf" srcId="{09F8368C-A340-48C8-87CE-A7AAD2C1293E}" destId="{C5EB25D9-4987-4D25-9F5F-CC0409E5251D}" srcOrd="6" destOrd="0" presId="urn:microsoft.com/office/officeart/2005/8/layout/list1"/>
    <dgm:cxn modelId="{7BFAE73F-F5D5-4B52-9CE4-619D1D1FFF9E}" type="presParOf" srcId="{09F8368C-A340-48C8-87CE-A7AAD2C1293E}" destId="{ABBC29F9-3FD1-411E-92AC-40011AF4AEAF}" srcOrd="7" destOrd="0" presId="urn:microsoft.com/office/officeart/2005/8/layout/list1"/>
    <dgm:cxn modelId="{4DBD38DB-33AB-4255-BEFC-E12267DD7AB3}" type="presParOf" srcId="{09F8368C-A340-48C8-87CE-A7AAD2C1293E}" destId="{7B734450-D994-4848-93D5-51B38E36A64F}" srcOrd="8" destOrd="0" presId="urn:microsoft.com/office/officeart/2005/8/layout/list1"/>
    <dgm:cxn modelId="{FEDF4230-7EC8-4475-BEDE-05027A1BC247}" type="presParOf" srcId="{7B734450-D994-4848-93D5-51B38E36A64F}" destId="{E46F6FE3-BAD8-4506-A58D-50F4BDE45975}" srcOrd="0" destOrd="0" presId="urn:microsoft.com/office/officeart/2005/8/layout/list1"/>
    <dgm:cxn modelId="{875249E1-8652-4F0F-B12F-8C715CCA8C3E}" type="presParOf" srcId="{7B734450-D994-4848-93D5-51B38E36A64F}" destId="{28944492-9546-484A-9FA8-B5A630E10497}" srcOrd="1" destOrd="0" presId="urn:microsoft.com/office/officeart/2005/8/layout/list1"/>
    <dgm:cxn modelId="{986C7A0A-FA63-47FE-8EEC-0DC6881EF3C9}" type="presParOf" srcId="{09F8368C-A340-48C8-87CE-A7AAD2C1293E}" destId="{D6ED0C7A-EBBC-4D27-B29E-E1CFC01434C8}" srcOrd="9" destOrd="0" presId="urn:microsoft.com/office/officeart/2005/8/layout/list1"/>
    <dgm:cxn modelId="{82BFDDD7-2F3B-4139-AD3B-50D584FB0F54}" type="presParOf" srcId="{09F8368C-A340-48C8-87CE-A7AAD2C1293E}" destId="{987D1099-C501-4E95-A8FD-C38870BF467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983720-CA25-47ED-B866-EA99002515D0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41F8626B-4007-47EE-AEFC-21C5A0A44E78}">
      <dgm:prSet phldrT="[Texto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pt-PT"/>
            <a:t>Pesquisa</a:t>
          </a:r>
        </a:p>
      </dgm:t>
    </dgm:pt>
    <dgm:pt modelId="{B2BBCF00-7778-4977-896C-E8D28591B38E}" type="parTrans" cxnId="{12A8D986-F485-483F-8198-4B81FCA3A8EB}">
      <dgm:prSet/>
      <dgm:spPr/>
      <dgm:t>
        <a:bodyPr/>
        <a:lstStyle/>
        <a:p>
          <a:endParaRPr lang="pt-PT"/>
        </a:p>
      </dgm:t>
    </dgm:pt>
    <dgm:pt modelId="{ADDAE887-C2C8-4E57-82EC-62C2524651BF}" type="sibTrans" cxnId="{12A8D986-F485-483F-8198-4B81FCA3A8EB}">
      <dgm:prSet/>
      <dgm:spPr/>
      <dgm:t>
        <a:bodyPr/>
        <a:lstStyle/>
        <a:p>
          <a:endParaRPr lang="pt-PT"/>
        </a:p>
      </dgm:t>
    </dgm:pt>
    <dgm:pt modelId="{87AEA650-8D43-4185-8C7B-768C032ECF61}">
      <dgm:prSet phldrT="[Texto]"/>
      <dgm:spPr/>
      <dgm:t>
        <a:bodyPr/>
        <a:lstStyle/>
        <a:p>
          <a:r>
            <a:rPr lang="pt-PT"/>
            <a:t>Vários critérios de pesquisa</a:t>
          </a:r>
        </a:p>
      </dgm:t>
    </dgm:pt>
    <dgm:pt modelId="{C1A8477F-40A5-4178-AB92-44061CACE214}" type="parTrans" cxnId="{069CC1F2-C816-4CA3-9F0F-38E31524186E}">
      <dgm:prSet/>
      <dgm:spPr/>
      <dgm:t>
        <a:bodyPr/>
        <a:lstStyle/>
        <a:p>
          <a:endParaRPr lang="pt-PT"/>
        </a:p>
      </dgm:t>
    </dgm:pt>
    <dgm:pt modelId="{7328EBFB-E68D-43A1-8688-9092FFC5D028}" type="sibTrans" cxnId="{069CC1F2-C816-4CA3-9F0F-38E31524186E}">
      <dgm:prSet/>
      <dgm:spPr/>
      <dgm:t>
        <a:bodyPr/>
        <a:lstStyle/>
        <a:p>
          <a:endParaRPr lang="pt-PT"/>
        </a:p>
      </dgm:t>
    </dgm:pt>
    <dgm:pt modelId="{FAA6E476-85D8-4913-B1E6-AE01DAE52761}">
      <dgm:prSet phldrT="[Texto]"/>
      <dgm:spPr>
        <a:solidFill>
          <a:schemeClr val="accent2"/>
        </a:solidFill>
      </dgm:spPr>
      <dgm:t>
        <a:bodyPr/>
        <a:lstStyle/>
        <a:p>
          <a:r>
            <a:rPr lang="pt-PT"/>
            <a:t>Lista de utentes</a:t>
          </a:r>
        </a:p>
      </dgm:t>
    </dgm:pt>
    <dgm:pt modelId="{DBFCB757-BFF8-4C88-BE3E-A9467E94FB20}" type="parTrans" cxnId="{0F386FC1-FC7A-43A1-AA17-5B1C405F1ADC}">
      <dgm:prSet/>
      <dgm:spPr/>
      <dgm:t>
        <a:bodyPr/>
        <a:lstStyle/>
        <a:p>
          <a:endParaRPr lang="pt-PT"/>
        </a:p>
      </dgm:t>
    </dgm:pt>
    <dgm:pt modelId="{EC24C58D-EB3D-4678-8CEC-5C8036860131}" type="sibTrans" cxnId="{0F386FC1-FC7A-43A1-AA17-5B1C405F1ADC}">
      <dgm:prSet/>
      <dgm:spPr/>
      <dgm:t>
        <a:bodyPr/>
        <a:lstStyle/>
        <a:p>
          <a:endParaRPr lang="pt-PT"/>
        </a:p>
      </dgm:t>
    </dgm:pt>
    <dgm:pt modelId="{3988B820-3A47-4761-AE6A-DCD8C5B95516}">
      <dgm:prSet phldrT="[Texto]"/>
      <dgm:spPr/>
      <dgm:t>
        <a:bodyPr/>
        <a:lstStyle/>
        <a:p>
          <a:r>
            <a:rPr lang="pt-PT"/>
            <a:t>Possível ver por serviço</a:t>
          </a:r>
        </a:p>
      </dgm:t>
    </dgm:pt>
    <dgm:pt modelId="{87C3C9FE-A972-46E5-8826-75777726E058}" type="parTrans" cxnId="{2E1D6E7C-EC6A-4A7E-9A49-29BDCFDC76FB}">
      <dgm:prSet/>
      <dgm:spPr/>
      <dgm:t>
        <a:bodyPr/>
        <a:lstStyle/>
        <a:p>
          <a:endParaRPr lang="pt-PT"/>
        </a:p>
      </dgm:t>
    </dgm:pt>
    <dgm:pt modelId="{655CF4DE-4CCE-4825-888C-2C3FC9363A89}" type="sibTrans" cxnId="{2E1D6E7C-EC6A-4A7E-9A49-29BDCFDC76FB}">
      <dgm:prSet/>
      <dgm:spPr/>
      <dgm:t>
        <a:bodyPr/>
        <a:lstStyle/>
        <a:p>
          <a:endParaRPr lang="pt-PT"/>
        </a:p>
      </dgm:t>
    </dgm:pt>
    <dgm:pt modelId="{65469A03-C5B9-4715-9E7F-B54060CF05DC}">
      <dgm:prSet phldrT="[Texto]"/>
      <dgm:spPr/>
      <dgm:t>
        <a:bodyPr/>
        <a:lstStyle/>
        <a:p>
          <a:r>
            <a:rPr lang="pt-PT"/>
            <a:t>Pesquisa avançada</a:t>
          </a:r>
        </a:p>
      </dgm:t>
    </dgm:pt>
    <dgm:pt modelId="{79C553AC-4DAE-4D16-94AD-099BEF391147}" type="parTrans" cxnId="{0DCD87AD-9D68-4602-9E95-4B61A9A2DA03}">
      <dgm:prSet/>
      <dgm:spPr/>
      <dgm:t>
        <a:bodyPr/>
        <a:lstStyle/>
        <a:p>
          <a:endParaRPr lang="pt-PT"/>
        </a:p>
      </dgm:t>
    </dgm:pt>
    <dgm:pt modelId="{64D7B23E-762D-4CD9-B996-2D55E3A69F2A}" type="sibTrans" cxnId="{0DCD87AD-9D68-4602-9E95-4B61A9A2DA03}">
      <dgm:prSet/>
      <dgm:spPr/>
      <dgm:t>
        <a:bodyPr/>
        <a:lstStyle/>
        <a:p>
          <a:endParaRPr lang="pt-PT"/>
        </a:p>
      </dgm:t>
    </dgm:pt>
    <dgm:pt modelId="{7CE2E17E-E73B-453D-9B51-20C821BD3A50}">
      <dgm:prSet phldrT="[Texto]"/>
      <dgm:spPr/>
      <dgm:t>
        <a:bodyPr/>
        <a:lstStyle/>
        <a:p>
          <a:r>
            <a:rPr lang="pt-PT"/>
            <a:t>Utentes com e/ou sem alta</a:t>
          </a:r>
        </a:p>
      </dgm:t>
    </dgm:pt>
    <dgm:pt modelId="{610866CD-5BC2-46D8-88DF-2DC555381D0F}" type="parTrans" cxnId="{E57B6B10-DA8F-403B-A369-64E4E6B8A2F1}">
      <dgm:prSet/>
      <dgm:spPr/>
      <dgm:t>
        <a:bodyPr/>
        <a:lstStyle/>
        <a:p>
          <a:endParaRPr lang="pt-PT"/>
        </a:p>
      </dgm:t>
    </dgm:pt>
    <dgm:pt modelId="{0CC75D84-C868-4E5D-A6CE-44342BDDB2B1}" type="sibTrans" cxnId="{E57B6B10-DA8F-403B-A369-64E4E6B8A2F1}">
      <dgm:prSet/>
      <dgm:spPr/>
      <dgm:t>
        <a:bodyPr/>
        <a:lstStyle/>
        <a:p>
          <a:endParaRPr lang="pt-PT"/>
        </a:p>
      </dgm:t>
    </dgm:pt>
    <dgm:pt modelId="{8956BA26-6905-4247-A8B3-7C55534086FB}">
      <dgm:prSet phldrT="[Texto]"/>
      <dgm:spPr/>
      <dgm:t>
        <a:bodyPr/>
        <a:lstStyle/>
        <a:p>
          <a:r>
            <a:rPr lang="pt-PT"/>
            <a:t>Várias ordenações possíveis</a:t>
          </a:r>
        </a:p>
      </dgm:t>
    </dgm:pt>
    <dgm:pt modelId="{E5EA1742-99BD-4638-9303-1A1E18CFF370}" type="parTrans" cxnId="{FFB43D16-E062-43AE-A25B-F22DD8B32052}">
      <dgm:prSet/>
      <dgm:spPr/>
      <dgm:t>
        <a:bodyPr/>
        <a:lstStyle/>
        <a:p>
          <a:endParaRPr lang="pt-PT"/>
        </a:p>
      </dgm:t>
    </dgm:pt>
    <dgm:pt modelId="{1210926B-9F9A-4FF4-A4ED-66F8923C7531}" type="sibTrans" cxnId="{FFB43D16-E062-43AE-A25B-F22DD8B32052}">
      <dgm:prSet/>
      <dgm:spPr/>
      <dgm:t>
        <a:bodyPr/>
        <a:lstStyle/>
        <a:p>
          <a:endParaRPr lang="pt-PT"/>
        </a:p>
      </dgm:t>
    </dgm:pt>
    <dgm:pt modelId="{E2B26BA7-10DB-42D7-8832-E1EAC2781599}">
      <dgm:prSet phldrT="[Texto]"/>
      <dgm:spPr/>
      <dgm:t>
        <a:bodyPr/>
        <a:lstStyle/>
        <a:p>
          <a:r>
            <a:rPr lang="pt-PT"/>
            <a:t>Distinção por cores</a:t>
          </a:r>
        </a:p>
      </dgm:t>
    </dgm:pt>
    <dgm:pt modelId="{C4E524B1-490D-4094-AF4A-E3B5ADC4ECA6}" type="parTrans" cxnId="{9C943527-B86E-496F-9D29-7B1308D92A7D}">
      <dgm:prSet/>
      <dgm:spPr/>
      <dgm:t>
        <a:bodyPr/>
        <a:lstStyle/>
        <a:p>
          <a:endParaRPr lang="pt-PT"/>
        </a:p>
      </dgm:t>
    </dgm:pt>
    <dgm:pt modelId="{9AF4CF3C-9BBA-4AD8-92E0-1C0E986D5EAE}" type="sibTrans" cxnId="{9C943527-B86E-496F-9D29-7B1308D92A7D}">
      <dgm:prSet/>
      <dgm:spPr/>
      <dgm:t>
        <a:bodyPr/>
        <a:lstStyle/>
        <a:p>
          <a:endParaRPr lang="pt-PT"/>
        </a:p>
      </dgm:t>
    </dgm:pt>
    <dgm:pt modelId="{55320D0A-45EC-421C-8EAB-D5714058D606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/>
            <a:t>Separadores</a:t>
          </a:r>
        </a:p>
      </dgm:t>
    </dgm:pt>
    <dgm:pt modelId="{381B2BBC-80F6-4052-8E6C-D1D6732EDD1F}" type="parTrans" cxnId="{492B071A-A79A-4478-8C45-F1F89C96139B}">
      <dgm:prSet/>
      <dgm:spPr/>
      <dgm:t>
        <a:bodyPr/>
        <a:lstStyle/>
        <a:p>
          <a:endParaRPr lang="pt-PT"/>
        </a:p>
      </dgm:t>
    </dgm:pt>
    <dgm:pt modelId="{37F81CC0-410D-4BED-BC8B-05E5B3A6171B}" type="sibTrans" cxnId="{492B071A-A79A-4478-8C45-F1F89C96139B}">
      <dgm:prSet/>
      <dgm:spPr/>
      <dgm:t>
        <a:bodyPr/>
        <a:lstStyle/>
        <a:p>
          <a:endParaRPr lang="pt-PT"/>
        </a:p>
      </dgm:t>
    </dgm:pt>
    <dgm:pt modelId="{44AD2E6E-4AF9-489E-BE96-1D80AFF40D89}">
      <dgm:prSet phldrT="[Texto]"/>
      <dgm:spPr/>
      <dgm:t>
        <a:bodyPr/>
        <a:lstStyle/>
        <a:p>
          <a:r>
            <a:rPr lang="pt-PT"/>
            <a:t>Utente</a:t>
          </a:r>
        </a:p>
      </dgm:t>
    </dgm:pt>
    <dgm:pt modelId="{F594BE7A-8472-4D1F-8C72-09A64D151E6B}" type="parTrans" cxnId="{2412B4BA-9BAE-4A14-8766-A49548FFB7DA}">
      <dgm:prSet/>
      <dgm:spPr/>
      <dgm:t>
        <a:bodyPr/>
        <a:lstStyle/>
        <a:p>
          <a:endParaRPr lang="pt-PT"/>
        </a:p>
      </dgm:t>
    </dgm:pt>
    <dgm:pt modelId="{2F88A9C6-DF11-452F-ACE0-29D8129F9620}" type="sibTrans" cxnId="{2412B4BA-9BAE-4A14-8766-A49548FFB7DA}">
      <dgm:prSet/>
      <dgm:spPr/>
      <dgm:t>
        <a:bodyPr/>
        <a:lstStyle/>
        <a:p>
          <a:endParaRPr lang="pt-PT"/>
        </a:p>
      </dgm:t>
    </dgm:pt>
    <dgm:pt modelId="{31CEBCB7-B666-4F47-9D7A-E05FF2758F10}">
      <dgm:prSet phldrT="[Texto]"/>
      <dgm:spPr/>
      <dgm:t>
        <a:bodyPr/>
        <a:lstStyle/>
        <a:p>
          <a:r>
            <a:rPr lang="pt-PT"/>
            <a:t>Admissão</a:t>
          </a:r>
        </a:p>
      </dgm:t>
    </dgm:pt>
    <dgm:pt modelId="{22339759-2AB8-4AE0-B98E-743A20F73539}" type="parTrans" cxnId="{D5DF9FFD-CB71-4918-95A1-80FBF2A17423}">
      <dgm:prSet/>
      <dgm:spPr/>
      <dgm:t>
        <a:bodyPr/>
        <a:lstStyle/>
        <a:p>
          <a:endParaRPr lang="pt-PT"/>
        </a:p>
      </dgm:t>
    </dgm:pt>
    <dgm:pt modelId="{D68250A8-FCAF-40E4-9C82-263ED60FC362}" type="sibTrans" cxnId="{D5DF9FFD-CB71-4918-95A1-80FBF2A17423}">
      <dgm:prSet/>
      <dgm:spPr/>
      <dgm:t>
        <a:bodyPr/>
        <a:lstStyle/>
        <a:p>
          <a:endParaRPr lang="pt-PT"/>
        </a:p>
      </dgm:t>
    </dgm:pt>
    <dgm:pt modelId="{5B28CA24-96B6-45C4-94A3-9D20876F943E}">
      <dgm:prSet phldrT="[Texto]"/>
      <dgm:spPr/>
      <dgm:t>
        <a:bodyPr/>
        <a:lstStyle/>
        <a:p>
          <a:r>
            <a:rPr lang="pt-PT"/>
            <a:t>Cama</a:t>
          </a:r>
        </a:p>
      </dgm:t>
    </dgm:pt>
    <dgm:pt modelId="{8D7E7A53-0ACC-472C-95CA-865F21017425}" type="parTrans" cxnId="{E10E6045-30D0-431C-B5FD-25D2E58E849C}">
      <dgm:prSet/>
      <dgm:spPr/>
      <dgm:t>
        <a:bodyPr/>
        <a:lstStyle/>
        <a:p>
          <a:endParaRPr lang="pt-PT"/>
        </a:p>
      </dgm:t>
    </dgm:pt>
    <dgm:pt modelId="{8A3414EF-DD0E-404E-BFDA-A3A809950A9E}" type="sibTrans" cxnId="{E10E6045-30D0-431C-B5FD-25D2E58E849C}">
      <dgm:prSet/>
      <dgm:spPr/>
      <dgm:t>
        <a:bodyPr/>
        <a:lstStyle/>
        <a:p>
          <a:endParaRPr lang="pt-PT"/>
        </a:p>
      </dgm:t>
    </dgm:pt>
    <dgm:pt modelId="{4768F4A9-590A-435D-9B8F-12ECE3BDBED2}">
      <dgm:prSet phldrT="[Texto]"/>
      <dgm:spPr/>
      <dgm:t>
        <a:bodyPr/>
        <a:lstStyle/>
        <a:p>
          <a:r>
            <a:rPr lang="pt-PT"/>
            <a:t>Transferências</a:t>
          </a:r>
        </a:p>
      </dgm:t>
    </dgm:pt>
    <dgm:pt modelId="{1F380472-A3C4-4B54-91BE-352DB55D1FE8}" type="parTrans" cxnId="{E1F8F598-6FB4-4B0A-ADE2-950B29EB46D6}">
      <dgm:prSet/>
      <dgm:spPr/>
      <dgm:t>
        <a:bodyPr/>
        <a:lstStyle/>
        <a:p>
          <a:endParaRPr lang="pt-PT"/>
        </a:p>
      </dgm:t>
    </dgm:pt>
    <dgm:pt modelId="{73A97E83-50BD-4E0A-A6E0-C915F50535E9}" type="sibTrans" cxnId="{E1F8F598-6FB4-4B0A-ADE2-950B29EB46D6}">
      <dgm:prSet/>
      <dgm:spPr/>
      <dgm:t>
        <a:bodyPr/>
        <a:lstStyle/>
        <a:p>
          <a:endParaRPr lang="pt-PT"/>
        </a:p>
      </dgm:t>
    </dgm:pt>
    <dgm:pt modelId="{F41785B9-6A19-4811-AD96-73C47FBBF045}">
      <dgm:prSet phldrT="[Texto]"/>
      <dgm:spPr/>
      <dgm:t>
        <a:bodyPr/>
        <a:lstStyle/>
        <a:p>
          <a:r>
            <a:rPr lang="pt-PT"/>
            <a:t>Alta</a:t>
          </a:r>
        </a:p>
      </dgm:t>
    </dgm:pt>
    <dgm:pt modelId="{762D76BE-FF28-4499-8ECE-D9502E8F5443}" type="parTrans" cxnId="{651D4572-94A8-4383-90AA-97EFA39A792D}">
      <dgm:prSet/>
      <dgm:spPr/>
      <dgm:t>
        <a:bodyPr/>
        <a:lstStyle/>
        <a:p>
          <a:endParaRPr lang="pt-PT"/>
        </a:p>
      </dgm:t>
    </dgm:pt>
    <dgm:pt modelId="{24FD6346-A6B8-45C0-9AC6-199175A86406}" type="sibTrans" cxnId="{651D4572-94A8-4383-90AA-97EFA39A792D}">
      <dgm:prSet/>
      <dgm:spPr/>
      <dgm:t>
        <a:bodyPr/>
        <a:lstStyle/>
        <a:p>
          <a:endParaRPr lang="pt-PT"/>
        </a:p>
      </dgm:t>
    </dgm:pt>
    <dgm:pt modelId="{E6EE897C-4E39-4A49-B23E-11517C8EA666}">
      <dgm:prSet phldrT="[Texto]"/>
      <dgm:spPr/>
      <dgm:t>
        <a:bodyPr/>
        <a:lstStyle/>
        <a:p>
          <a:r>
            <a:rPr lang="pt-PT"/>
            <a:t>Cama e sala</a:t>
          </a:r>
        </a:p>
      </dgm:t>
    </dgm:pt>
    <dgm:pt modelId="{16B96200-3839-47C1-B80B-F7CEB6030FC1}" type="parTrans" cxnId="{22B5D172-FC64-405D-86AB-C3BB500AFD80}">
      <dgm:prSet/>
      <dgm:spPr/>
      <dgm:t>
        <a:bodyPr/>
        <a:lstStyle/>
        <a:p>
          <a:endParaRPr lang="pt-PT"/>
        </a:p>
      </dgm:t>
    </dgm:pt>
    <dgm:pt modelId="{BFCC8C58-E552-4EFF-A062-13C5B00177D7}" type="sibTrans" cxnId="{22B5D172-FC64-405D-86AB-C3BB500AFD80}">
      <dgm:prSet/>
      <dgm:spPr/>
      <dgm:t>
        <a:bodyPr/>
        <a:lstStyle/>
        <a:p>
          <a:endParaRPr lang="pt-PT"/>
        </a:p>
      </dgm:t>
    </dgm:pt>
    <dgm:pt modelId="{09F8368C-A340-48C8-87CE-A7AAD2C1293E}" type="pres">
      <dgm:prSet presAssocID="{5C983720-CA25-47ED-B866-EA99002515D0}" presName="linear" presStyleCnt="0">
        <dgm:presLayoutVars>
          <dgm:dir/>
          <dgm:animLvl val="lvl"/>
          <dgm:resizeHandles val="exact"/>
        </dgm:presLayoutVars>
      </dgm:prSet>
      <dgm:spPr/>
    </dgm:pt>
    <dgm:pt modelId="{3A321EC7-71BB-45D1-B125-9565274E4C01}" type="pres">
      <dgm:prSet presAssocID="{41F8626B-4007-47EE-AEFC-21C5A0A44E78}" presName="parentLin" presStyleCnt="0"/>
      <dgm:spPr/>
    </dgm:pt>
    <dgm:pt modelId="{5FD12ACA-87C2-412B-AA53-29132CD1CCF9}" type="pres">
      <dgm:prSet presAssocID="{41F8626B-4007-47EE-AEFC-21C5A0A44E78}" presName="parentLeftMargin" presStyleLbl="node1" presStyleIdx="0" presStyleCnt="3"/>
      <dgm:spPr/>
    </dgm:pt>
    <dgm:pt modelId="{016ABF7A-01FD-4B33-89F6-CFF5B41833E6}" type="pres">
      <dgm:prSet presAssocID="{41F8626B-4007-47EE-AEFC-21C5A0A44E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5BAB97-10CB-4498-B20D-0AB77E54161A}" type="pres">
      <dgm:prSet presAssocID="{41F8626B-4007-47EE-AEFC-21C5A0A44E78}" presName="negativeSpace" presStyleCnt="0"/>
      <dgm:spPr/>
    </dgm:pt>
    <dgm:pt modelId="{35A97E1A-C68E-4275-B272-0E94CE714582}" type="pres">
      <dgm:prSet presAssocID="{41F8626B-4007-47EE-AEFC-21C5A0A44E78}" presName="childText" presStyleLbl="conFgAcc1" presStyleIdx="0" presStyleCnt="3">
        <dgm:presLayoutVars>
          <dgm:bulletEnabled val="1"/>
        </dgm:presLayoutVars>
      </dgm:prSet>
      <dgm:spPr/>
    </dgm:pt>
    <dgm:pt modelId="{AAB38AAF-EA17-4992-92F8-A5750F1BBA1D}" type="pres">
      <dgm:prSet presAssocID="{ADDAE887-C2C8-4E57-82EC-62C2524651BF}" presName="spaceBetweenRectangles" presStyleCnt="0"/>
      <dgm:spPr/>
    </dgm:pt>
    <dgm:pt modelId="{07A425B4-1A19-482C-91ED-0265ECD2F07E}" type="pres">
      <dgm:prSet presAssocID="{FAA6E476-85D8-4913-B1E6-AE01DAE52761}" presName="parentLin" presStyleCnt="0"/>
      <dgm:spPr/>
    </dgm:pt>
    <dgm:pt modelId="{2A9F5619-BE25-43AF-9C22-6692E5699735}" type="pres">
      <dgm:prSet presAssocID="{FAA6E476-85D8-4913-B1E6-AE01DAE52761}" presName="parentLeftMargin" presStyleLbl="node1" presStyleIdx="0" presStyleCnt="3"/>
      <dgm:spPr/>
    </dgm:pt>
    <dgm:pt modelId="{62D674F0-CD02-4E38-A1F4-FDD645EF43DA}" type="pres">
      <dgm:prSet presAssocID="{FAA6E476-85D8-4913-B1E6-AE01DAE527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FC9F38B-D625-40EC-B61A-3AB78BFAC7AB}" type="pres">
      <dgm:prSet presAssocID="{FAA6E476-85D8-4913-B1E6-AE01DAE52761}" presName="negativeSpace" presStyleCnt="0"/>
      <dgm:spPr/>
    </dgm:pt>
    <dgm:pt modelId="{C5EB25D9-4987-4D25-9F5F-CC0409E5251D}" type="pres">
      <dgm:prSet presAssocID="{FAA6E476-85D8-4913-B1E6-AE01DAE52761}" presName="childText" presStyleLbl="conFgAcc1" presStyleIdx="1" presStyleCnt="3">
        <dgm:presLayoutVars>
          <dgm:bulletEnabled val="1"/>
        </dgm:presLayoutVars>
      </dgm:prSet>
      <dgm:spPr/>
    </dgm:pt>
    <dgm:pt modelId="{ABBC29F9-3FD1-411E-92AC-40011AF4AEAF}" type="pres">
      <dgm:prSet presAssocID="{EC24C58D-EB3D-4678-8CEC-5C8036860131}" presName="spaceBetweenRectangles" presStyleCnt="0"/>
      <dgm:spPr/>
    </dgm:pt>
    <dgm:pt modelId="{7B734450-D994-4848-93D5-51B38E36A64F}" type="pres">
      <dgm:prSet presAssocID="{55320D0A-45EC-421C-8EAB-D5714058D606}" presName="parentLin" presStyleCnt="0"/>
      <dgm:spPr/>
    </dgm:pt>
    <dgm:pt modelId="{E46F6FE3-BAD8-4506-A58D-50F4BDE45975}" type="pres">
      <dgm:prSet presAssocID="{55320D0A-45EC-421C-8EAB-D5714058D606}" presName="parentLeftMargin" presStyleLbl="node1" presStyleIdx="1" presStyleCnt="3"/>
      <dgm:spPr/>
    </dgm:pt>
    <dgm:pt modelId="{28944492-9546-484A-9FA8-B5A630E10497}" type="pres">
      <dgm:prSet presAssocID="{55320D0A-45EC-421C-8EAB-D5714058D60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6ED0C7A-EBBC-4D27-B29E-E1CFC01434C8}" type="pres">
      <dgm:prSet presAssocID="{55320D0A-45EC-421C-8EAB-D5714058D606}" presName="negativeSpace" presStyleCnt="0"/>
      <dgm:spPr/>
    </dgm:pt>
    <dgm:pt modelId="{987D1099-C501-4E95-A8FD-C38870BF4670}" type="pres">
      <dgm:prSet presAssocID="{55320D0A-45EC-421C-8EAB-D5714058D60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0432205-1A8F-4445-806D-BC82F697B740}" type="presOf" srcId="{E2B26BA7-10DB-42D7-8832-E1EAC2781599}" destId="{C5EB25D9-4987-4D25-9F5F-CC0409E5251D}" srcOrd="0" destOrd="2" presId="urn:microsoft.com/office/officeart/2005/8/layout/list1"/>
    <dgm:cxn modelId="{F31FE10B-E984-459B-B193-9F117FD6FF31}" type="presOf" srcId="{65469A03-C5B9-4715-9E7F-B54060CF05DC}" destId="{35A97E1A-C68E-4275-B272-0E94CE714582}" srcOrd="0" destOrd="1" presId="urn:microsoft.com/office/officeart/2005/8/layout/list1"/>
    <dgm:cxn modelId="{6037C60C-675A-45AE-99D9-90AF61AB1C62}" type="presOf" srcId="{31CEBCB7-B666-4F47-9D7A-E05FF2758F10}" destId="{987D1099-C501-4E95-A8FD-C38870BF4670}" srcOrd="0" destOrd="1" presId="urn:microsoft.com/office/officeart/2005/8/layout/list1"/>
    <dgm:cxn modelId="{E57B6B10-DA8F-403B-A369-64E4E6B8A2F1}" srcId="{41F8626B-4007-47EE-AEFC-21C5A0A44E78}" destId="{7CE2E17E-E73B-453D-9B51-20C821BD3A50}" srcOrd="2" destOrd="0" parTransId="{610866CD-5BC2-46D8-88DF-2DC555381D0F}" sibTransId="{0CC75D84-C868-4E5D-A6CE-44342BDDB2B1}"/>
    <dgm:cxn modelId="{FFB43D16-E062-43AE-A25B-F22DD8B32052}" srcId="{41F8626B-4007-47EE-AEFC-21C5A0A44E78}" destId="{8956BA26-6905-4247-A8B3-7C55534086FB}" srcOrd="3" destOrd="0" parTransId="{E5EA1742-99BD-4638-9303-1A1E18CFF370}" sibTransId="{1210926B-9F9A-4FF4-A4ED-66F8923C7531}"/>
    <dgm:cxn modelId="{492B071A-A79A-4478-8C45-F1F89C96139B}" srcId="{5C983720-CA25-47ED-B866-EA99002515D0}" destId="{55320D0A-45EC-421C-8EAB-D5714058D606}" srcOrd="2" destOrd="0" parTransId="{381B2BBC-80F6-4052-8E6C-D1D6732EDD1F}" sibTransId="{37F81CC0-410D-4BED-BC8B-05E5B3A6171B}"/>
    <dgm:cxn modelId="{2E6AD11A-F6B9-432A-88EA-9B9376A05866}" type="presOf" srcId="{55320D0A-45EC-421C-8EAB-D5714058D606}" destId="{28944492-9546-484A-9FA8-B5A630E10497}" srcOrd="1" destOrd="0" presId="urn:microsoft.com/office/officeart/2005/8/layout/list1"/>
    <dgm:cxn modelId="{00711B22-17B4-4E26-9EFF-B7680B7EB766}" type="presOf" srcId="{FAA6E476-85D8-4913-B1E6-AE01DAE52761}" destId="{2A9F5619-BE25-43AF-9C22-6692E5699735}" srcOrd="0" destOrd="0" presId="urn:microsoft.com/office/officeart/2005/8/layout/list1"/>
    <dgm:cxn modelId="{9C943527-B86E-496F-9D29-7B1308D92A7D}" srcId="{FAA6E476-85D8-4913-B1E6-AE01DAE52761}" destId="{E2B26BA7-10DB-42D7-8832-E1EAC2781599}" srcOrd="2" destOrd="0" parTransId="{C4E524B1-490D-4094-AF4A-E3B5ADC4ECA6}" sibTransId="{9AF4CF3C-9BBA-4AD8-92E0-1C0E986D5EAE}"/>
    <dgm:cxn modelId="{73A75B2F-1273-4BA9-A59E-B466D8F59190}" type="presOf" srcId="{44AD2E6E-4AF9-489E-BE96-1D80AFF40D89}" destId="{987D1099-C501-4E95-A8FD-C38870BF4670}" srcOrd="0" destOrd="0" presId="urn:microsoft.com/office/officeart/2005/8/layout/list1"/>
    <dgm:cxn modelId="{A933882F-BCFA-4282-BCF0-AD9A72E1D0F2}" type="presOf" srcId="{87AEA650-8D43-4185-8C7B-768C032ECF61}" destId="{35A97E1A-C68E-4275-B272-0E94CE714582}" srcOrd="0" destOrd="0" presId="urn:microsoft.com/office/officeart/2005/8/layout/list1"/>
    <dgm:cxn modelId="{5F8D253C-BA6B-4B6A-9A0A-5686AF8D1B58}" type="presOf" srcId="{E6EE897C-4E39-4A49-B23E-11517C8EA666}" destId="{C5EB25D9-4987-4D25-9F5F-CC0409E5251D}" srcOrd="0" destOrd="1" presId="urn:microsoft.com/office/officeart/2005/8/layout/list1"/>
    <dgm:cxn modelId="{6D559A5B-0171-4254-B213-10659E4B5F19}" type="presOf" srcId="{8956BA26-6905-4247-A8B3-7C55534086FB}" destId="{35A97E1A-C68E-4275-B272-0E94CE714582}" srcOrd="0" destOrd="3" presId="urn:microsoft.com/office/officeart/2005/8/layout/list1"/>
    <dgm:cxn modelId="{E10E6045-30D0-431C-B5FD-25D2E58E849C}" srcId="{55320D0A-45EC-421C-8EAB-D5714058D606}" destId="{5B28CA24-96B6-45C4-94A3-9D20876F943E}" srcOrd="2" destOrd="0" parTransId="{8D7E7A53-0ACC-472C-95CA-865F21017425}" sibTransId="{8A3414EF-DD0E-404E-BFDA-A3A809950A9E}"/>
    <dgm:cxn modelId="{9E9D2D47-795E-4A90-8DB0-EB42D681116B}" type="presOf" srcId="{5B28CA24-96B6-45C4-94A3-9D20876F943E}" destId="{987D1099-C501-4E95-A8FD-C38870BF4670}" srcOrd="0" destOrd="2" presId="urn:microsoft.com/office/officeart/2005/8/layout/list1"/>
    <dgm:cxn modelId="{651D4572-94A8-4383-90AA-97EFA39A792D}" srcId="{55320D0A-45EC-421C-8EAB-D5714058D606}" destId="{F41785B9-6A19-4811-AD96-73C47FBBF045}" srcOrd="4" destOrd="0" parTransId="{762D76BE-FF28-4499-8ECE-D9502E8F5443}" sibTransId="{24FD6346-A6B8-45C0-9AC6-199175A86406}"/>
    <dgm:cxn modelId="{22B5D172-FC64-405D-86AB-C3BB500AFD80}" srcId="{FAA6E476-85D8-4913-B1E6-AE01DAE52761}" destId="{E6EE897C-4E39-4A49-B23E-11517C8EA666}" srcOrd="1" destOrd="0" parTransId="{16B96200-3839-47C1-B80B-F7CEB6030FC1}" sibTransId="{BFCC8C58-E552-4EFF-A062-13C5B00177D7}"/>
    <dgm:cxn modelId="{56C07D57-76AA-493E-8A24-99F75795CA17}" type="presOf" srcId="{55320D0A-45EC-421C-8EAB-D5714058D606}" destId="{E46F6FE3-BAD8-4506-A58D-50F4BDE45975}" srcOrd="0" destOrd="0" presId="urn:microsoft.com/office/officeart/2005/8/layout/list1"/>
    <dgm:cxn modelId="{2E1D6E7C-EC6A-4A7E-9A49-29BDCFDC76FB}" srcId="{FAA6E476-85D8-4913-B1E6-AE01DAE52761}" destId="{3988B820-3A47-4761-AE6A-DCD8C5B95516}" srcOrd="0" destOrd="0" parTransId="{87C3C9FE-A972-46E5-8826-75777726E058}" sibTransId="{655CF4DE-4CCE-4825-888C-2C3FC9363A89}"/>
    <dgm:cxn modelId="{EFF5EE80-A445-49CE-B0B7-14F42B1AED1B}" type="presOf" srcId="{FAA6E476-85D8-4913-B1E6-AE01DAE52761}" destId="{62D674F0-CD02-4E38-A1F4-FDD645EF43DA}" srcOrd="1" destOrd="0" presId="urn:microsoft.com/office/officeart/2005/8/layout/list1"/>
    <dgm:cxn modelId="{721F3484-01B5-4C56-A095-130F1CA40A6C}" type="presOf" srcId="{5C983720-CA25-47ED-B866-EA99002515D0}" destId="{09F8368C-A340-48C8-87CE-A7AAD2C1293E}" srcOrd="0" destOrd="0" presId="urn:microsoft.com/office/officeart/2005/8/layout/list1"/>
    <dgm:cxn modelId="{36B49B84-CA54-4FD1-BA38-D6727C081086}" type="presOf" srcId="{F41785B9-6A19-4811-AD96-73C47FBBF045}" destId="{987D1099-C501-4E95-A8FD-C38870BF4670}" srcOrd="0" destOrd="4" presId="urn:microsoft.com/office/officeart/2005/8/layout/list1"/>
    <dgm:cxn modelId="{12A8D986-F485-483F-8198-4B81FCA3A8EB}" srcId="{5C983720-CA25-47ED-B866-EA99002515D0}" destId="{41F8626B-4007-47EE-AEFC-21C5A0A44E78}" srcOrd="0" destOrd="0" parTransId="{B2BBCF00-7778-4977-896C-E8D28591B38E}" sibTransId="{ADDAE887-C2C8-4E57-82EC-62C2524651BF}"/>
    <dgm:cxn modelId="{E1F8F598-6FB4-4B0A-ADE2-950B29EB46D6}" srcId="{55320D0A-45EC-421C-8EAB-D5714058D606}" destId="{4768F4A9-590A-435D-9B8F-12ECE3BDBED2}" srcOrd="3" destOrd="0" parTransId="{1F380472-A3C4-4B54-91BE-352DB55D1FE8}" sibTransId="{73A97E83-50BD-4E0A-A6E0-C915F50535E9}"/>
    <dgm:cxn modelId="{70F33BA7-2763-4821-B8F3-A27544C776A8}" type="presOf" srcId="{41F8626B-4007-47EE-AEFC-21C5A0A44E78}" destId="{5FD12ACA-87C2-412B-AA53-29132CD1CCF9}" srcOrd="0" destOrd="0" presId="urn:microsoft.com/office/officeart/2005/8/layout/list1"/>
    <dgm:cxn modelId="{0DCD87AD-9D68-4602-9E95-4B61A9A2DA03}" srcId="{41F8626B-4007-47EE-AEFC-21C5A0A44E78}" destId="{65469A03-C5B9-4715-9E7F-B54060CF05DC}" srcOrd="1" destOrd="0" parTransId="{79C553AC-4DAE-4D16-94AD-099BEF391147}" sibTransId="{64D7B23E-762D-4CD9-B996-2D55E3A69F2A}"/>
    <dgm:cxn modelId="{2412B4BA-9BAE-4A14-8766-A49548FFB7DA}" srcId="{55320D0A-45EC-421C-8EAB-D5714058D606}" destId="{44AD2E6E-4AF9-489E-BE96-1D80AFF40D89}" srcOrd="0" destOrd="0" parTransId="{F594BE7A-8472-4D1F-8C72-09A64D151E6B}" sibTransId="{2F88A9C6-DF11-452F-ACE0-29D8129F9620}"/>
    <dgm:cxn modelId="{4DCA29BC-DC49-4E48-9C0C-00F9064FD453}" type="presOf" srcId="{7CE2E17E-E73B-453D-9B51-20C821BD3A50}" destId="{35A97E1A-C68E-4275-B272-0E94CE714582}" srcOrd="0" destOrd="2" presId="urn:microsoft.com/office/officeart/2005/8/layout/list1"/>
    <dgm:cxn modelId="{54473CC0-F1CE-4B86-B4AC-9C8746AF625F}" type="presOf" srcId="{3988B820-3A47-4761-AE6A-DCD8C5B95516}" destId="{C5EB25D9-4987-4D25-9F5F-CC0409E5251D}" srcOrd="0" destOrd="0" presId="urn:microsoft.com/office/officeart/2005/8/layout/list1"/>
    <dgm:cxn modelId="{0F386FC1-FC7A-43A1-AA17-5B1C405F1ADC}" srcId="{5C983720-CA25-47ED-B866-EA99002515D0}" destId="{FAA6E476-85D8-4913-B1E6-AE01DAE52761}" srcOrd="1" destOrd="0" parTransId="{DBFCB757-BFF8-4C88-BE3E-A9467E94FB20}" sibTransId="{EC24C58D-EB3D-4678-8CEC-5C8036860131}"/>
    <dgm:cxn modelId="{1BF278DB-ED88-4B83-88FC-7F58E3E08A41}" type="presOf" srcId="{41F8626B-4007-47EE-AEFC-21C5A0A44E78}" destId="{016ABF7A-01FD-4B33-89F6-CFF5B41833E6}" srcOrd="1" destOrd="0" presId="urn:microsoft.com/office/officeart/2005/8/layout/list1"/>
    <dgm:cxn modelId="{160AE6F0-F10C-4840-99E4-5DAA8116C733}" type="presOf" srcId="{4768F4A9-590A-435D-9B8F-12ECE3BDBED2}" destId="{987D1099-C501-4E95-A8FD-C38870BF4670}" srcOrd="0" destOrd="3" presId="urn:microsoft.com/office/officeart/2005/8/layout/list1"/>
    <dgm:cxn modelId="{069CC1F2-C816-4CA3-9F0F-38E31524186E}" srcId="{41F8626B-4007-47EE-AEFC-21C5A0A44E78}" destId="{87AEA650-8D43-4185-8C7B-768C032ECF61}" srcOrd="0" destOrd="0" parTransId="{C1A8477F-40A5-4178-AB92-44061CACE214}" sibTransId="{7328EBFB-E68D-43A1-8688-9092FFC5D028}"/>
    <dgm:cxn modelId="{D5DF9FFD-CB71-4918-95A1-80FBF2A17423}" srcId="{55320D0A-45EC-421C-8EAB-D5714058D606}" destId="{31CEBCB7-B666-4F47-9D7A-E05FF2758F10}" srcOrd="1" destOrd="0" parTransId="{22339759-2AB8-4AE0-B98E-743A20F73539}" sibTransId="{D68250A8-FCAF-40E4-9C82-263ED60FC362}"/>
    <dgm:cxn modelId="{9A2D7030-2B47-4297-85F5-006F7C8EC8B6}" type="presParOf" srcId="{09F8368C-A340-48C8-87CE-A7AAD2C1293E}" destId="{3A321EC7-71BB-45D1-B125-9565274E4C01}" srcOrd="0" destOrd="0" presId="urn:microsoft.com/office/officeart/2005/8/layout/list1"/>
    <dgm:cxn modelId="{B3EEE318-CE48-4DDB-9B24-265412E565FF}" type="presParOf" srcId="{3A321EC7-71BB-45D1-B125-9565274E4C01}" destId="{5FD12ACA-87C2-412B-AA53-29132CD1CCF9}" srcOrd="0" destOrd="0" presId="urn:microsoft.com/office/officeart/2005/8/layout/list1"/>
    <dgm:cxn modelId="{EE342654-6CDF-4211-AFA8-96D865BB2071}" type="presParOf" srcId="{3A321EC7-71BB-45D1-B125-9565274E4C01}" destId="{016ABF7A-01FD-4B33-89F6-CFF5B41833E6}" srcOrd="1" destOrd="0" presId="urn:microsoft.com/office/officeart/2005/8/layout/list1"/>
    <dgm:cxn modelId="{4DDDC65F-D107-44F9-81C6-A0E1924DBE03}" type="presParOf" srcId="{09F8368C-A340-48C8-87CE-A7AAD2C1293E}" destId="{285BAB97-10CB-4498-B20D-0AB77E54161A}" srcOrd="1" destOrd="0" presId="urn:microsoft.com/office/officeart/2005/8/layout/list1"/>
    <dgm:cxn modelId="{3383AFC4-727A-4CEC-9E63-6FF0C4EFFFBA}" type="presParOf" srcId="{09F8368C-A340-48C8-87CE-A7AAD2C1293E}" destId="{35A97E1A-C68E-4275-B272-0E94CE714582}" srcOrd="2" destOrd="0" presId="urn:microsoft.com/office/officeart/2005/8/layout/list1"/>
    <dgm:cxn modelId="{CD7697D7-0BFC-462F-BBFB-4C86A07B0AAC}" type="presParOf" srcId="{09F8368C-A340-48C8-87CE-A7AAD2C1293E}" destId="{AAB38AAF-EA17-4992-92F8-A5750F1BBA1D}" srcOrd="3" destOrd="0" presId="urn:microsoft.com/office/officeart/2005/8/layout/list1"/>
    <dgm:cxn modelId="{D4ACD389-14BE-48C2-AAE2-C3AC5F8BAD4F}" type="presParOf" srcId="{09F8368C-A340-48C8-87CE-A7AAD2C1293E}" destId="{07A425B4-1A19-482C-91ED-0265ECD2F07E}" srcOrd="4" destOrd="0" presId="urn:microsoft.com/office/officeart/2005/8/layout/list1"/>
    <dgm:cxn modelId="{1F4276E3-C4A5-4265-9E45-06B6AD09F267}" type="presParOf" srcId="{07A425B4-1A19-482C-91ED-0265ECD2F07E}" destId="{2A9F5619-BE25-43AF-9C22-6692E5699735}" srcOrd="0" destOrd="0" presId="urn:microsoft.com/office/officeart/2005/8/layout/list1"/>
    <dgm:cxn modelId="{9F5616A8-A5A5-4DB0-8275-43DEBBDC37EB}" type="presParOf" srcId="{07A425B4-1A19-482C-91ED-0265ECD2F07E}" destId="{62D674F0-CD02-4E38-A1F4-FDD645EF43DA}" srcOrd="1" destOrd="0" presId="urn:microsoft.com/office/officeart/2005/8/layout/list1"/>
    <dgm:cxn modelId="{1BAF4155-6BFB-4972-AC34-960557C2EAFB}" type="presParOf" srcId="{09F8368C-A340-48C8-87CE-A7AAD2C1293E}" destId="{FFC9F38B-D625-40EC-B61A-3AB78BFAC7AB}" srcOrd="5" destOrd="0" presId="urn:microsoft.com/office/officeart/2005/8/layout/list1"/>
    <dgm:cxn modelId="{F2F143DA-BDE7-4AD1-8A27-FB15084B3087}" type="presParOf" srcId="{09F8368C-A340-48C8-87CE-A7AAD2C1293E}" destId="{C5EB25D9-4987-4D25-9F5F-CC0409E5251D}" srcOrd="6" destOrd="0" presId="urn:microsoft.com/office/officeart/2005/8/layout/list1"/>
    <dgm:cxn modelId="{7BFAE73F-F5D5-4B52-9CE4-619D1D1FFF9E}" type="presParOf" srcId="{09F8368C-A340-48C8-87CE-A7AAD2C1293E}" destId="{ABBC29F9-3FD1-411E-92AC-40011AF4AEAF}" srcOrd="7" destOrd="0" presId="urn:microsoft.com/office/officeart/2005/8/layout/list1"/>
    <dgm:cxn modelId="{4DBD38DB-33AB-4255-BEFC-E12267DD7AB3}" type="presParOf" srcId="{09F8368C-A340-48C8-87CE-A7AAD2C1293E}" destId="{7B734450-D994-4848-93D5-51B38E36A64F}" srcOrd="8" destOrd="0" presId="urn:microsoft.com/office/officeart/2005/8/layout/list1"/>
    <dgm:cxn modelId="{FEDF4230-7EC8-4475-BEDE-05027A1BC247}" type="presParOf" srcId="{7B734450-D994-4848-93D5-51B38E36A64F}" destId="{E46F6FE3-BAD8-4506-A58D-50F4BDE45975}" srcOrd="0" destOrd="0" presId="urn:microsoft.com/office/officeart/2005/8/layout/list1"/>
    <dgm:cxn modelId="{875249E1-8652-4F0F-B12F-8C715CCA8C3E}" type="presParOf" srcId="{7B734450-D994-4848-93D5-51B38E36A64F}" destId="{28944492-9546-484A-9FA8-B5A630E10497}" srcOrd="1" destOrd="0" presId="urn:microsoft.com/office/officeart/2005/8/layout/list1"/>
    <dgm:cxn modelId="{986C7A0A-FA63-47FE-8EEC-0DC6881EF3C9}" type="presParOf" srcId="{09F8368C-A340-48C8-87CE-A7AAD2C1293E}" destId="{D6ED0C7A-EBBC-4D27-B29E-E1CFC01434C8}" srcOrd="9" destOrd="0" presId="urn:microsoft.com/office/officeart/2005/8/layout/list1"/>
    <dgm:cxn modelId="{82BFDDD7-2F3B-4139-AD3B-50D584FB0F54}" type="presParOf" srcId="{09F8368C-A340-48C8-87CE-A7AAD2C1293E}" destId="{987D1099-C501-4E95-A8FD-C38870BF467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983720-CA25-47ED-B866-EA99002515D0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41F8626B-4007-47EE-AEFC-21C5A0A44E78}">
      <dgm:prSet phldrT="[Texto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pt-PT"/>
            <a:t>Pesquisa</a:t>
          </a:r>
        </a:p>
      </dgm:t>
    </dgm:pt>
    <dgm:pt modelId="{B2BBCF00-7778-4977-896C-E8D28591B38E}" type="parTrans" cxnId="{12A8D986-F485-483F-8198-4B81FCA3A8EB}">
      <dgm:prSet/>
      <dgm:spPr/>
      <dgm:t>
        <a:bodyPr/>
        <a:lstStyle/>
        <a:p>
          <a:endParaRPr lang="pt-PT"/>
        </a:p>
      </dgm:t>
    </dgm:pt>
    <dgm:pt modelId="{ADDAE887-C2C8-4E57-82EC-62C2524651BF}" type="sibTrans" cxnId="{12A8D986-F485-483F-8198-4B81FCA3A8EB}">
      <dgm:prSet/>
      <dgm:spPr/>
      <dgm:t>
        <a:bodyPr/>
        <a:lstStyle/>
        <a:p>
          <a:endParaRPr lang="pt-PT"/>
        </a:p>
      </dgm:t>
    </dgm:pt>
    <dgm:pt modelId="{87AEA650-8D43-4185-8C7B-768C032ECF61}">
      <dgm:prSet phldrT="[Texto]"/>
      <dgm:spPr/>
      <dgm:t>
        <a:bodyPr/>
        <a:lstStyle/>
        <a:p>
          <a:r>
            <a:rPr lang="pt-PT"/>
            <a:t>Vários critérios de pesquisa</a:t>
          </a:r>
        </a:p>
      </dgm:t>
    </dgm:pt>
    <dgm:pt modelId="{C1A8477F-40A5-4178-AB92-44061CACE214}" type="parTrans" cxnId="{069CC1F2-C816-4CA3-9F0F-38E31524186E}">
      <dgm:prSet/>
      <dgm:spPr/>
      <dgm:t>
        <a:bodyPr/>
        <a:lstStyle/>
        <a:p>
          <a:endParaRPr lang="pt-PT"/>
        </a:p>
      </dgm:t>
    </dgm:pt>
    <dgm:pt modelId="{7328EBFB-E68D-43A1-8688-9092FFC5D028}" type="sibTrans" cxnId="{069CC1F2-C816-4CA3-9F0F-38E31524186E}">
      <dgm:prSet/>
      <dgm:spPr/>
      <dgm:t>
        <a:bodyPr/>
        <a:lstStyle/>
        <a:p>
          <a:endParaRPr lang="pt-PT"/>
        </a:p>
      </dgm:t>
    </dgm:pt>
    <dgm:pt modelId="{FAA6E476-85D8-4913-B1E6-AE01DAE52761}">
      <dgm:prSet phldrT="[Texto]"/>
      <dgm:spPr>
        <a:solidFill>
          <a:schemeClr val="accent2"/>
        </a:solidFill>
      </dgm:spPr>
      <dgm:t>
        <a:bodyPr/>
        <a:lstStyle/>
        <a:p>
          <a:r>
            <a:rPr lang="pt-PT"/>
            <a:t>Lista de utentes</a:t>
          </a:r>
        </a:p>
      </dgm:t>
    </dgm:pt>
    <dgm:pt modelId="{DBFCB757-BFF8-4C88-BE3E-A9467E94FB20}" type="parTrans" cxnId="{0F386FC1-FC7A-43A1-AA17-5B1C405F1ADC}">
      <dgm:prSet/>
      <dgm:spPr/>
      <dgm:t>
        <a:bodyPr/>
        <a:lstStyle/>
        <a:p>
          <a:endParaRPr lang="pt-PT"/>
        </a:p>
      </dgm:t>
    </dgm:pt>
    <dgm:pt modelId="{EC24C58D-EB3D-4678-8CEC-5C8036860131}" type="sibTrans" cxnId="{0F386FC1-FC7A-43A1-AA17-5B1C405F1ADC}">
      <dgm:prSet/>
      <dgm:spPr/>
      <dgm:t>
        <a:bodyPr/>
        <a:lstStyle/>
        <a:p>
          <a:endParaRPr lang="pt-PT"/>
        </a:p>
      </dgm:t>
    </dgm:pt>
    <dgm:pt modelId="{3988B820-3A47-4761-AE6A-DCD8C5B95516}">
      <dgm:prSet phldrT="[Texto]"/>
      <dgm:spPr/>
      <dgm:t>
        <a:bodyPr/>
        <a:lstStyle/>
        <a:p>
          <a:r>
            <a:rPr lang="pt-PT"/>
            <a:t>Possível ver por serviço</a:t>
          </a:r>
        </a:p>
      </dgm:t>
    </dgm:pt>
    <dgm:pt modelId="{87C3C9FE-A972-46E5-8826-75777726E058}" type="parTrans" cxnId="{2E1D6E7C-EC6A-4A7E-9A49-29BDCFDC76FB}">
      <dgm:prSet/>
      <dgm:spPr/>
      <dgm:t>
        <a:bodyPr/>
        <a:lstStyle/>
        <a:p>
          <a:endParaRPr lang="pt-PT"/>
        </a:p>
      </dgm:t>
    </dgm:pt>
    <dgm:pt modelId="{655CF4DE-4CCE-4825-888C-2C3FC9363A89}" type="sibTrans" cxnId="{2E1D6E7C-EC6A-4A7E-9A49-29BDCFDC76FB}">
      <dgm:prSet/>
      <dgm:spPr/>
      <dgm:t>
        <a:bodyPr/>
        <a:lstStyle/>
        <a:p>
          <a:endParaRPr lang="pt-PT"/>
        </a:p>
      </dgm:t>
    </dgm:pt>
    <dgm:pt modelId="{65469A03-C5B9-4715-9E7F-B54060CF05DC}">
      <dgm:prSet phldrT="[Texto]"/>
      <dgm:spPr/>
      <dgm:t>
        <a:bodyPr/>
        <a:lstStyle/>
        <a:p>
          <a:r>
            <a:rPr lang="pt-PT"/>
            <a:t>Pesquisa avançada</a:t>
          </a:r>
        </a:p>
      </dgm:t>
    </dgm:pt>
    <dgm:pt modelId="{79C553AC-4DAE-4D16-94AD-099BEF391147}" type="parTrans" cxnId="{0DCD87AD-9D68-4602-9E95-4B61A9A2DA03}">
      <dgm:prSet/>
      <dgm:spPr/>
      <dgm:t>
        <a:bodyPr/>
        <a:lstStyle/>
        <a:p>
          <a:endParaRPr lang="pt-PT"/>
        </a:p>
      </dgm:t>
    </dgm:pt>
    <dgm:pt modelId="{64D7B23E-762D-4CD9-B996-2D55E3A69F2A}" type="sibTrans" cxnId="{0DCD87AD-9D68-4602-9E95-4B61A9A2DA03}">
      <dgm:prSet/>
      <dgm:spPr/>
      <dgm:t>
        <a:bodyPr/>
        <a:lstStyle/>
        <a:p>
          <a:endParaRPr lang="pt-PT"/>
        </a:p>
      </dgm:t>
    </dgm:pt>
    <dgm:pt modelId="{7CE2E17E-E73B-453D-9B51-20C821BD3A50}">
      <dgm:prSet phldrT="[Texto]"/>
      <dgm:spPr/>
      <dgm:t>
        <a:bodyPr/>
        <a:lstStyle/>
        <a:p>
          <a:r>
            <a:rPr lang="pt-PT"/>
            <a:t>Utentes com e/ou sem alta</a:t>
          </a:r>
        </a:p>
      </dgm:t>
    </dgm:pt>
    <dgm:pt modelId="{610866CD-5BC2-46D8-88DF-2DC555381D0F}" type="parTrans" cxnId="{E57B6B10-DA8F-403B-A369-64E4E6B8A2F1}">
      <dgm:prSet/>
      <dgm:spPr/>
      <dgm:t>
        <a:bodyPr/>
        <a:lstStyle/>
        <a:p>
          <a:endParaRPr lang="pt-PT"/>
        </a:p>
      </dgm:t>
    </dgm:pt>
    <dgm:pt modelId="{0CC75D84-C868-4E5D-A6CE-44342BDDB2B1}" type="sibTrans" cxnId="{E57B6B10-DA8F-403B-A369-64E4E6B8A2F1}">
      <dgm:prSet/>
      <dgm:spPr/>
      <dgm:t>
        <a:bodyPr/>
        <a:lstStyle/>
        <a:p>
          <a:endParaRPr lang="pt-PT"/>
        </a:p>
      </dgm:t>
    </dgm:pt>
    <dgm:pt modelId="{8956BA26-6905-4247-A8B3-7C55534086FB}">
      <dgm:prSet phldrT="[Texto]"/>
      <dgm:spPr/>
      <dgm:t>
        <a:bodyPr/>
        <a:lstStyle/>
        <a:p>
          <a:r>
            <a:rPr lang="pt-PT"/>
            <a:t>Várias ordenações possíveis</a:t>
          </a:r>
        </a:p>
      </dgm:t>
    </dgm:pt>
    <dgm:pt modelId="{E5EA1742-99BD-4638-9303-1A1E18CFF370}" type="parTrans" cxnId="{FFB43D16-E062-43AE-A25B-F22DD8B32052}">
      <dgm:prSet/>
      <dgm:spPr/>
      <dgm:t>
        <a:bodyPr/>
        <a:lstStyle/>
        <a:p>
          <a:endParaRPr lang="pt-PT"/>
        </a:p>
      </dgm:t>
    </dgm:pt>
    <dgm:pt modelId="{1210926B-9F9A-4FF4-A4ED-66F8923C7531}" type="sibTrans" cxnId="{FFB43D16-E062-43AE-A25B-F22DD8B32052}">
      <dgm:prSet/>
      <dgm:spPr/>
      <dgm:t>
        <a:bodyPr/>
        <a:lstStyle/>
        <a:p>
          <a:endParaRPr lang="pt-PT"/>
        </a:p>
      </dgm:t>
    </dgm:pt>
    <dgm:pt modelId="{E2B26BA7-10DB-42D7-8832-E1EAC2781599}">
      <dgm:prSet phldrT="[Texto]"/>
      <dgm:spPr/>
      <dgm:t>
        <a:bodyPr/>
        <a:lstStyle/>
        <a:p>
          <a:r>
            <a:rPr lang="pt-PT"/>
            <a:t>Distinção por cores</a:t>
          </a:r>
        </a:p>
      </dgm:t>
    </dgm:pt>
    <dgm:pt modelId="{C4E524B1-490D-4094-AF4A-E3B5ADC4ECA6}" type="parTrans" cxnId="{9C943527-B86E-496F-9D29-7B1308D92A7D}">
      <dgm:prSet/>
      <dgm:spPr/>
      <dgm:t>
        <a:bodyPr/>
        <a:lstStyle/>
        <a:p>
          <a:endParaRPr lang="pt-PT"/>
        </a:p>
      </dgm:t>
    </dgm:pt>
    <dgm:pt modelId="{9AF4CF3C-9BBA-4AD8-92E0-1C0E986D5EAE}" type="sibTrans" cxnId="{9C943527-B86E-496F-9D29-7B1308D92A7D}">
      <dgm:prSet/>
      <dgm:spPr/>
      <dgm:t>
        <a:bodyPr/>
        <a:lstStyle/>
        <a:p>
          <a:endParaRPr lang="pt-PT"/>
        </a:p>
      </dgm:t>
    </dgm:pt>
    <dgm:pt modelId="{55320D0A-45EC-421C-8EAB-D5714058D606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/>
            <a:t>Separadores</a:t>
          </a:r>
        </a:p>
      </dgm:t>
    </dgm:pt>
    <dgm:pt modelId="{381B2BBC-80F6-4052-8E6C-D1D6732EDD1F}" type="parTrans" cxnId="{492B071A-A79A-4478-8C45-F1F89C96139B}">
      <dgm:prSet/>
      <dgm:spPr/>
      <dgm:t>
        <a:bodyPr/>
        <a:lstStyle/>
        <a:p>
          <a:endParaRPr lang="pt-PT"/>
        </a:p>
      </dgm:t>
    </dgm:pt>
    <dgm:pt modelId="{37F81CC0-410D-4BED-BC8B-05E5B3A6171B}" type="sibTrans" cxnId="{492B071A-A79A-4478-8C45-F1F89C96139B}">
      <dgm:prSet/>
      <dgm:spPr/>
      <dgm:t>
        <a:bodyPr/>
        <a:lstStyle/>
        <a:p>
          <a:endParaRPr lang="pt-PT"/>
        </a:p>
      </dgm:t>
    </dgm:pt>
    <dgm:pt modelId="{44AD2E6E-4AF9-489E-BE96-1D80AFF40D89}">
      <dgm:prSet phldrT="[Texto]"/>
      <dgm:spPr/>
      <dgm:t>
        <a:bodyPr/>
        <a:lstStyle/>
        <a:p>
          <a:r>
            <a:rPr lang="pt-PT"/>
            <a:t>Utente</a:t>
          </a:r>
        </a:p>
      </dgm:t>
    </dgm:pt>
    <dgm:pt modelId="{F594BE7A-8472-4D1F-8C72-09A64D151E6B}" type="parTrans" cxnId="{2412B4BA-9BAE-4A14-8766-A49548FFB7DA}">
      <dgm:prSet/>
      <dgm:spPr/>
      <dgm:t>
        <a:bodyPr/>
        <a:lstStyle/>
        <a:p>
          <a:endParaRPr lang="pt-PT"/>
        </a:p>
      </dgm:t>
    </dgm:pt>
    <dgm:pt modelId="{2F88A9C6-DF11-452F-ACE0-29D8129F9620}" type="sibTrans" cxnId="{2412B4BA-9BAE-4A14-8766-A49548FFB7DA}">
      <dgm:prSet/>
      <dgm:spPr/>
      <dgm:t>
        <a:bodyPr/>
        <a:lstStyle/>
        <a:p>
          <a:endParaRPr lang="pt-PT"/>
        </a:p>
      </dgm:t>
    </dgm:pt>
    <dgm:pt modelId="{31CEBCB7-B666-4F47-9D7A-E05FF2758F10}">
      <dgm:prSet phldrT="[Texto]"/>
      <dgm:spPr/>
      <dgm:t>
        <a:bodyPr/>
        <a:lstStyle/>
        <a:p>
          <a:r>
            <a:rPr lang="pt-PT"/>
            <a:t>Admissão</a:t>
          </a:r>
        </a:p>
      </dgm:t>
    </dgm:pt>
    <dgm:pt modelId="{22339759-2AB8-4AE0-B98E-743A20F73539}" type="parTrans" cxnId="{D5DF9FFD-CB71-4918-95A1-80FBF2A17423}">
      <dgm:prSet/>
      <dgm:spPr/>
      <dgm:t>
        <a:bodyPr/>
        <a:lstStyle/>
        <a:p>
          <a:endParaRPr lang="pt-PT"/>
        </a:p>
      </dgm:t>
    </dgm:pt>
    <dgm:pt modelId="{D68250A8-FCAF-40E4-9C82-263ED60FC362}" type="sibTrans" cxnId="{D5DF9FFD-CB71-4918-95A1-80FBF2A17423}">
      <dgm:prSet/>
      <dgm:spPr/>
      <dgm:t>
        <a:bodyPr/>
        <a:lstStyle/>
        <a:p>
          <a:endParaRPr lang="pt-PT"/>
        </a:p>
      </dgm:t>
    </dgm:pt>
    <dgm:pt modelId="{5B28CA24-96B6-45C4-94A3-9D20876F943E}">
      <dgm:prSet phldrT="[Texto]"/>
      <dgm:spPr/>
      <dgm:t>
        <a:bodyPr/>
        <a:lstStyle/>
        <a:p>
          <a:r>
            <a:rPr lang="pt-PT"/>
            <a:t>Cama</a:t>
          </a:r>
        </a:p>
      </dgm:t>
    </dgm:pt>
    <dgm:pt modelId="{8D7E7A53-0ACC-472C-95CA-865F21017425}" type="parTrans" cxnId="{E10E6045-30D0-431C-B5FD-25D2E58E849C}">
      <dgm:prSet/>
      <dgm:spPr/>
      <dgm:t>
        <a:bodyPr/>
        <a:lstStyle/>
        <a:p>
          <a:endParaRPr lang="pt-PT"/>
        </a:p>
      </dgm:t>
    </dgm:pt>
    <dgm:pt modelId="{8A3414EF-DD0E-404E-BFDA-A3A809950A9E}" type="sibTrans" cxnId="{E10E6045-30D0-431C-B5FD-25D2E58E849C}">
      <dgm:prSet/>
      <dgm:spPr/>
      <dgm:t>
        <a:bodyPr/>
        <a:lstStyle/>
        <a:p>
          <a:endParaRPr lang="pt-PT"/>
        </a:p>
      </dgm:t>
    </dgm:pt>
    <dgm:pt modelId="{4768F4A9-590A-435D-9B8F-12ECE3BDBED2}">
      <dgm:prSet phldrT="[Texto]"/>
      <dgm:spPr/>
      <dgm:t>
        <a:bodyPr/>
        <a:lstStyle/>
        <a:p>
          <a:r>
            <a:rPr lang="pt-PT"/>
            <a:t>Transferências</a:t>
          </a:r>
        </a:p>
      </dgm:t>
    </dgm:pt>
    <dgm:pt modelId="{1F380472-A3C4-4B54-91BE-352DB55D1FE8}" type="parTrans" cxnId="{E1F8F598-6FB4-4B0A-ADE2-950B29EB46D6}">
      <dgm:prSet/>
      <dgm:spPr/>
      <dgm:t>
        <a:bodyPr/>
        <a:lstStyle/>
        <a:p>
          <a:endParaRPr lang="pt-PT"/>
        </a:p>
      </dgm:t>
    </dgm:pt>
    <dgm:pt modelId="{73A97E83-50BD-4E0A-A6E0-C915F50535E9}" type="sibTrans" cxnId="{E1F8F598-6FB4-4B0A-ADE2-950B29EB46D6}">
      <dgm:prSet/>
      <dgm:spPr/>
      <dgm:t>
        <a:bodyPr/>
        <a:lstStyle/>
        <a:p>
          <a:endParaRPr lang="pt-PT"/>
        </a:p>
      </dgm:t>
    </dgm:pt>
    <dgm:pt modelId="{F41785B9-6A19-4811-AD96-73C47FBBF045}">
      <dgm:prSet phldrT="[Texto]"/>
      <dgm:spPr/>
      <dgm:t>
        <a:bodyPr/>
        <a:lstStyle/>
        <a:p>
          <a:r>
            <a:rPr lang="pt-PT"/>
            <a:t>Alta</a:t>
          </a:r>
        </a:p>
      </dgm:t>
    </dgm:pt>
    <dgm:pt modelId="{762D76BE-FF28-4499-8ECE-D9502E8F5443}" type="parTrans" cxnId="{651D4572-94A8-4383-90AA-97EFA39A792D}">
      <dgm:prSet/>
      <dgm:spPr/>
      <dgm:t>
        <a:bodyPr/>
        <a:lstStyle/>
        <a:p>
          <a:endParaRPr lang="pt-PT"/>
        </a:p>
      </dgm:t>
    </dgm:pt>
    <dgm:pt modelId="{24FD6346-A6B8-45C0-9AC6-199175A86406}" type="sibTrans" cxnId="{651D4572-94A8-4383-90AA-97EFA39A792D}">
      <dgm:prSet/>
      <dgm:spPr/>
      <dgm:t>
        <a:bodyPr/>
        <a:lstStyle/>
        <a:p>
          <a:endParaRPr lang="pt-PT"/>
        </a:p>
      </dgm:t>
    </dgm:pt>
    <dgm:pt modelId="{E6EE897C-4E39-4A49-B23E-11517C8EA666}">
      <dgm:prSet phldrT="[Texto]"/>
      <dgm:spPr/>
      <dgm:t>
        <a:bodyPr/>
        <a:lstStyle/>
        <a:p>
          <a:r>
            <a:rPr lang="pt-PT"/>
            <a:t>Cama e sala</a:t>
          </a:r>
        </a:p>
      </dgm:t>
    </dgm:pt>
    <dgm:pt modelId="{16B96200-3839-47C1-B80B-F7CEB6030FC1}" type="parTrans" cxnId="{22B5D172-FC64-405D-86AB-C3BB500AFD80}">
      <dgm:prSet/>
      <dgm:spPr/>
      <dgm:t>
        <a:bodyPr/>
        <a:lstStyle/>
        <a:p>
          <a:endParaRPr lang="pt-PT"/>
        </a:p>
      </dgm:t>
    </dgm:pt>
    <dgm:pt modelId="{BFCC8C58-E552-4EFF-A062-13C5B00177D7}" type="sibTrans" cxnId="{22B5D172-FC64-405D-86AB-C3BB500AFD80}">
      <dgm:prSet/>
      <dgm:spPr/>
      <dgm:t>
        <a:bodyPr/>
        <a:lstStyle/>
        <a:p>
          <a:endParaRPr lang="pt-PT"/>
        </a:p>
      </dgm:t>
    </dgm:pt>
    <dgm:pt modelId="{09F8368C-A340-48C8-87CE-A7AAD2C1293E}" type="pres">
      <dgm:prSet presAssocID="{5C983720-CA25-47ED-B866-EA99002515D0}" presName="linear" presStyleCnt="0">
        <dgm:presLayoutVars>
          <dgm:dir/>
          <dgm:animLvl val="lvl"/>
          <dgm:resizeHandles val="exact"/>
        </dgm:presLayoutVars>
      </dgm:prSet>
      <dgm:spPr/>
    </dgm:pt>
    <dgm:pt modelId="{3A321EC7-71BB-45D1-B125-9565274E4C01}" type="pres">
      <dgm:prSet presAssocID="{41F8626B-4007-47EE-AEFC-21C5A0A44E78}" presName="parentLin" presStyleCnt="0"/>
      <dgm:spPr/>
    </dgm:pt>
    <dgm:pt modelId="{5FD12ACA-87C2-412B-AA53-29132CD1CCF9}" type="pres">
      <dgm:prSet presAssocID="{41F8626B-4007-47EE-AEFC-21C5A0A44E78}" presName="parentLeftMargin" presStyleLbl="node1" presStyleIdx="0" presStyleCnt="3"/>
      <dgm:spPr/>
    </dgm:pt>
    <dgm:pt modelId="{016ABF7A-01FD-4B33-89F6-CFF5B41833E6}" type="pres">
      <dgm:prSet presAssocID="{41F8626B-4007-47EE-AEFC-21C5A0A44E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5BAB97-10CB-4498-B20D-0AB77E54161A}" type="pres">
      <dgm:prSet presAssocID="{41F8626B-4007-47EE-AEFC-21C5A0A44E78}" presName="negativeSpace" presStyleCnt="0"/>
      <dgm:spPr/>
    </dgm:pt>
    <dgm:pt modelId="{35A97E1A-C68E-4275-B272-0E94CE714582}" type="pres">
      <dgm:prSet presAssocID="{41F8626B-4007-47EE-AEFC-21C5A0A44E78}" presName="childText" presStyleLbl="conFgAcc1" presStyleIdx="0" presStyleCnt="3">
        <dgm:presLayoutVars>
          <dgm:bulletEnabled val="1"/>
        </dgm:presLayoutVars>
      </dgm:prSet>
      <dgm:spPr/>
    </dgm:pt>
    <dgm:pt modelId="{AAB38AAF-EA17-4992-92F8-A5750F1BBA1D}" type="pres">
      <dgm:prSet presAssocID="{ADDAE887-C2C8-4E57-82EC-62C2524651BF}" presName="spaceBetweenRectangles" presStyleCnt="0"/>
      <dgm:spPr/>
    </dgm:pt>
    <dgm:pt modelId="{07A425B4-1A19-482C-91ED-0265ECD2F07E}" type="pres">
      <dgm:prSet presAssocID="{FAA6E476-85D8-4913-B1E6-AE01DAE52761}" presName="parentLin" presStyleCnt="0"/>
      <dgm:spPr/>
    </dgm:pt>
    <dgm:pt modelId="{2A9F5619-BE25-43AF-9C22-6692E5699735}" type="pres">
      <dgm:prSet presAssocID="{FAA6E476-85D8-4913-B1E6-AE01DAE52761}" presName="parentLeftMargin" presStyleLbl="node1" presStyleIdx="0" presStyleCnt="3"/>
      <dgm:spPr/>
    </dgm:pt>
    <dgm:pt modelId="{62D674F0-CD02-4E38-A1F4-FDD645EF43DA}" type="pres">
      <dgm:prSet presAssocID="{FAA6E476-85D8-4913-B1E6-AE01DAE527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FC9F38B-D625-40EC-B61A-3AB78BFAC7AB}" type="pres">
      <dgm:prSet presAssocID="{FAA6E476-85D8-4913-B1E6-AE01DAE52761}" presName="negativeSpace" presStyleCnt="0"/>
      <dgm:spPr/>
    </dgm:pt>
    <dgm:pt modelId="{C5EB25D9-4987-4D25-9F5F-CC0409E5251D}" type="pres">
      <dgm:prSet presAssocID="{FAA6E476-85D8-4913-B1E6-AE01DAE52761}" presName="childText" presStyleLbl="conFgAcc1" presStyleIdx="1" presStyleCnt="3">
        <dgm:presLayoutVars>
          <dgm:bulletEnabled val="1"/>
        </dgm:presLayoutVars>
      </dgm:prSet>
      <dgm:spPr/>
    </dgm:pt>
    <dgm:pt modelId="{ABBC29F9-3FD1-411E-92AC-40011AF4AEAF}" type="pres">
      <dgm:prSet presAssocID="{EC24C58D-EB3D-4678-8CEC-5C8036860131}" presName="spaceBetweenRectangles" presStyleCnt="0"/>
      <dgm:spPr/>
    </dgm:pt>
    <dgm:pt modelId="{7B734450-D994-4848-93D5-51B38E36A64F}" type="pres">
      <dgm:prSet presAssocID="{55320D0A-45EC-421C-8EAB-D5714058D606}" presName="parentLin" presStyleCnt="0"/>
      <dgm:spPr/>
    </dgm:pt>
    <dgm:pt modelId="{E46F6FE3-BAD8-4506-A58D-50F4BDE45975}" type="pres">
      <dgm:prSet presAssocID="{55320D0A-45EC-421C-8EAB-D5714058D606}" presName="parentLeftMargin" presStyleLbl="node1" presStyleIdx="1" presStyleCnt="3"/>
      <dgm:spPr/>
    </dgm:pt>
    <dgm:pt modelId="{28944492-9546-484A-9FA8-B5A630E10497}" type="pres">
      <dgm:prSet presAssocID="{55320D0A-45EC-421C-8EAB-D5714058D60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6ED0C7A-EBBC-4D27-B29E-E1CFC01434C8}" type="pres">
      <dgm:prSet presAssocID="{55320D0A-45EC-421C-8EAB-D5714058D606}" presName="negativeSpace" presStyleCnt="0"/>
      <dgm:spPr/>
    </dgm:pt>
    <dgm:pt modelId="{987D1099-C501-4E95-A8FD-C38870BF4670}" type="pres">
      <dgm:prSet presAssocID="{55320D0A-45EC-421C-8EAB-D5714058D60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0432205-1A8F-4445-806D-BC82F697B740}" type="presOf" srcId="{E2B26BA7-10DB-42D7-8832-E1EAC2781599}" destId="{C5EB25D9-4987-4D25-9F5F-CC0409E5251D}" srcOrd="0" destOrd="2" presId="urn:microsoft.com/office/officeart/2005/8/layout/list1"/>
    <dgm:cxn modelId="{F31FE10B-E984-459B-B193-9F117FD6FF31}" type="presOf" srcId="{65469A03-C5B9-4715-9E7F-B54060CF05DC}" destId="{35A97E1A-C68E-4275-B272-0E94CE714582}" srcOrd="0" destOrd="1" presId="urn:microsoft.com/office/officeart/2005/8/layout/list1"/>
    <dgm:cxn modelId="{6037C60C-675A-45AE-99D9-90AF61AB1C62}" type="presOf" srcId="{31CEBCB7-B666-4F47-9D7A-E05FF2758F10}" destId="{987D1099-C501-4E95-A8FD-C38870BF4670}" srcOrd="0" destOrd="1" presId="urn:microsoft.com/office/officeart/2005/8/layout/list1"/>
    <dgm:cxn modelId="{E57B6B10-DA8F-403B-A369-64E4E6B8A2F1}" srcId="{41F8626B-4007-47EE-AEFC-21C5A0A44E78}" destId="{7CE2E17E-E73B-453D-9B51-20C821BD3A50}" srcOrd="2" destOrd="0" parTransId="{610866CD-5BC2-46D8-88DF-2DC555381D0F}" sibTransId="{0CC75D84-C868-4E5D-A6CE-44342BDDB2B1}"/>
    <dgm:cxn modelId="{FFB43D16-E062-43AE-A25B-F22DD8B32052}" srcId="{41F8626B-4007-47EE-AEFC-21C5A0A44E78}" destId="{8956BA26-6905-4247-A8B3-7C55534086FB}" srcOrd="3" destOrd="0" parTransId="{E5EA1742-99BD-4638-9303-1A1E18CFF370}" sibTransId="{1210926B-9F9A-4FF4-A4ED-66F8923C7531}"/>
    <dgm:cxn modelId="{492B071A-A79A-4478-8C45-F1F89C96139B}" srcId="{5C983720-CA25-47ED-B866-EA99002515D0}" destId="{55320D0A-45EC-421C-8EAB-D5714058D606}" srcOrd="2" destOrd="0" parTransId="{381B2BBC-80F6-4052-8E6C-D1D6732EDD1F}" sibTransId="{37F81CC0-410D-4BED-BC8B-05E5B3A6171B}"/>
    <dgm:cxn modelId="{2E6AD11A-F6B9-432A-88EA-9B9376A05866}" type="presOf" srcId="{55320D0A-45EC-421C-8EAB-D5714058D606}" destId="{28944492-9546-484A-9FA8-B5A630E10497}" srcOrd="1" destOrd="0" presId="urn:microsoft.com/office/officeart/2005/8/layout/list1"/>
    <dgm:cxn modelId="{00711B22-17B4-4E26-9EFF-B7680B7EB766}" type="presOf" srcId="{FAA6E476-85D8-4913-B1E6-AE01DAE52761}" destId="{2A9F5619-BE25-43AF-9C22-6692E5699735}" srcOrd="0" destOrd="0" presId="urn:microsoft.com/office/officeart/2005/8/layout/list1"/>
    <dgm:cxn modelId="{9C943527-B86E-496F-9D29-7B1308D92A7D}" srcId="{FAA6E476-85D8-4913-B1E6-AE01DAE52761}" destId="{E2B26BA7-10DB-42D7-8832-E1EAC2781599}" srcOrd="2" destOrd="0" parTransId="{C4E524B1-490D-4094-AF4A-E3B5ADC4ECA6}" sibTransId="{9AF4CF3C-9BBA-4AD8-92E0-1C0E986D5EAE}"/>
    <dgm:cxn modelId="{73A75B2F-1273-4BA9-A59E-B466D8F59190}" type="presOf" srcId="{44AD2E6E-4AF9-489E-BE96-1D80AFF40D89}" destId="{987D1099-C501-4E95-A8FD-C38870BF4670}" srcOrd="0" destOrd="0" presId="urn:microsoft.com/office/officeart/2005/8/layout/list1"/>
    <dgm:cxn modelId="{A933882F-BCFA-4282-BCF0-AD9A72E1D0F2}" type="presOf" srcId="{87AEA650-8D43-4185-8C7B-768C032ECF61}" destId="{35A97E1A-C68E-4275-B272-0E94CE714582}" srcOrd="0" destOrd="0" presId="urn:microsoft.com/office/officeart/2005/8/layout/list1"/>
    <dgm:cxn modelId="{5F8D253C-BA6B-4B6A-9A0A-5686AF8D1B58}" type="presOf" srcId="{E6EE897C-4E39-4A49-B23E-11517C8EA666}" destId="{C5EB25D9-4987-4D25-9F5F-CC0409E5251D}" srcOrd="0" destOrd="1" presId="urn:microsoft.com/office/officeart/2005/8/layout/list1"/>
    <dgm:cxn modelId="{6D559A5B-0171-4254-B213-10659E4B5F19}" type="presOf" srcId="{8956BA26-6905-4247-A8B3-7C55534086FB}" destId="{35A97E1A-C68E-4275-B272-0E94CE714582}" srcOrd="0" destOrd="3" presId="urn:microsoft.com/office/officeart/2005/8/layout/list1"/>
    <dgm:cxn modelId="{E10E6045-30D0-431C-B5FD-25D2E58E849C}" srcId="{55320D0A-45EC-421C-8EAB-D5714058D606}" destId="{5B28CA24-96B6-45C4-94A3-9D20876F943E}" srcOrd="2" destOrd="0" parTransId="{8D7E7A53-0ACC-472C-95CA-865F21017425}" sibTransId="{8A3414EF-DD0E-404E-BFDA-A3A809950A9E}"/>
    <dgm:cxn modelId="{9E9D2D47-795E-4A90-8DB0-EB42D681116B}" type="presOf" srcId="{5B28CA24-96B6-45C4-94A3-9D20876F943E}" destId="{987D1099-C501-4E95-A8FD-C38870BF4670}" srcOrd="0" destOrd="2" presId="urn:microsoft.com/office/officeart/2005/8/layout/list1"/>
    <dgm:cxn modelId="{651D4572-94A8-4383-90AA-97EFA39A792D}" srcId="{55320D0A-45EC-421C-8EAB-D5714058D606}" destId="{F41785B9-6A19-4811-AD96-73C47FBBF045}" srcOrd="4" destOrd="0" parTransId="{762D76BE-FF28-4499-8ECE-D9502E8F5443}" sibTransId="{24FD6346-A6B8-45C0-9AC6-199175A86406}"/>
    <dgm:cxn modelId="{22B5D172-FC64-405D-86AB-C3BB500AFD80}" srcId="{FAA6E476-85D8-4913-B1E6-AE01DAE52761}" destId="{E6EE897C-4E39-4A49-B23E-11517C8EA666}" srcOrd="1" destOrd="0" parTransId="{16B96200-3839-47C1-B80B-F7CEB6030FC1}" sibTransId="{BFCC8C58-E552-4EFF-A062-13C5B00177D7}"/>
    <dgm:cxn modelId="{56C07D57-76AA-493E-8A24-99F75795CA17}" type="presOf" srcId="{55320D0A-45EC-421C-8EAB-D5714058D606}" destId="{E46F6FE3-BAD8-4506-A58D-50F4BDE45975}" srcOrd="0" destOrd="0" presId="urn:microsoft.com/office/officeart/2005/8/layout/list1"/>
    <dgm:cxn modelId="{2E1D6E7C-EC6A-4A7E-9A49-29BDCFDC76FB}" srcId="{FAA6E476-85D8-4913-B1E6-AE01DAE52761}" destId="{3988B820-3A47-4761-AE6A-DCD8C5B95516}" srcOrd="0" destOrd="0" parTransId="{87C3C9FE-A972-46E5-8826-75777726E058}" sibTransId="{655CF4DE-4CCE-4825-888C-2C3FC9363A89}"/>
    <dgm:cxn modelId="{EFF5EE80-A445-49CE-B0B7-14F42B1AED1B}" type="presOf" srcId="{FAA6E476-85D8-4913-B1E6-AE01DAE52761}" destId="{62D674F0-CD02-4E38-A1F4-FDD645EF43DA}" srcOrd="1" destOrd="0" presId="urn:microsoft.com/office/officeart/2005/8/layout/list1"/>
    <dgm:cxn modelId="{721F3484-01B5-4C56-A095-130F1CA40A6C}" type="presOf" srcId="{5C983720-CA25-47ED-B866-EA99002515D0}" destId="{09F8368C-A340-48C8-87CE-A7AAD2C1293E}" srcOrd="0" destOrd="0" presId="urn:microsoft.com/office/officeart/2005/8/layout/list1"/>
    <dgm:cxn modelId="{36B49B84-CA54-4FD1-BA38-D6727C081086}" type="presOf" srcId="{F41785B9-6A19-4811-AD96-73C47FBBF045}" destId="{987D1099-C501-4E95-A8FD-C38870BF4670}" srcOrd="0" destOrd="4" presId="urn:microsoft.com/office/officeart/2005/8/layout/list1"/>
    <dgm:cxn modelId="{12A8D986-F485-483F-8198-4B81FCA3A8EB}" srcId="{5C983720-CA25-47ED-B866-EA99002515D0}" destId="{41F8626B-4007-47EE-AEFC-21C5A0A44E78}" srcOrd="0" destOrd="0" parTransId="{B2BBCF00-7778-4977-896C-E8D28591B38E}" sibTransId="{ADDAE887-C2C8-4E57-82EC-62C2524651BF}"/>
    <dgm:cxn modelId="{E1F8F598-6FB4-4B0A-ADE2-950B29EB46D6}" srcId="{55320D0A-45EC-421C-8EAB-D5714058D606}" destId="{4768F4A9-590A-435D-9B8F-12ECE3BDBED2}" srcOrd="3" destOrd="0" parTransId="{1F380472-A3C4-4B54-91BE-352DB55D1FE8}" sibTransId="{73A97E83-50BD-4E0A-A6E0-C915F50535E9}"/>
    <dgm:cxn modelId="{70F33BA7-2763-4821-B8F3-A27544C776A8}" type="presOf" srcId="{41F8626B-4007-47EE-AEFC-21C5A0A44E78}" destId="{5FD12ACA-87C2-412B-AA53-29132CD1CCF9}" srcOrd="0" destOrd="0" presId="urn:microsoft.com/office/officeart/2005/8/layout/list1"/>
    <dgm:cxn modelId="{0DCD87AD-9D68-4602-9E95-4B61A9A2DA03}" srcId="{41F8626B-4007-47EE-AEFC-21C5A0A44E78}" destId="{65469A03-C5B9-4715-9E7F-B54060CF05DC}" srcOrd="1" destOrd="0" parTransId="{79C553AC-4DAE-4D16-94AD-099BEF391147}" sibTransId="{64D7B23E-762D-4CD9-B996-2D55E3A69F2A}"/>
    <dgm:cxn modelId="{2412B4BA-9BAE-4A14-8766-A49548FFB7DA}" srcId="{55320D0A-45EC-421C-8EAB-D5714058D606}" destId="{44AD2E6E-4AF9-489E-BE96-1D80AFF40D89}" srcOrd="0" destOrd="0" parTransId="{F594BE7A-8472-4D1F-8C72-09A64D151E6B}" sibTransId="{2F88A9C6-DF11-452F-ACE0-29D8129F9620}"/>
    <dgm:cxn modelId="{4DCA29BC-DC49-4E48-9C0C-00F9064FD453}" type="presOf" srcId="{7CE2E17E-E73B-453D-9B51-20C821BD3A50}" destId="{35A97E1A-C68E-4275-B272-0E94CE714582}" srcOrd="0" destOrd="2" presId="urn:microsoft.com/office/officeart/2005/8/layout/list1"/>
    <dgm:cxn modelId="{54473CC0-F1CE-4B86-B4AC-9C8746AF625F}" type="presOf" srcId="{3988B820-3A47-4761-AE6A-DCD8C5B95516}" destId="{C5EB25D9-4987-4D25-9F5F-CC0409E5251D}" srcOrd="0" destOrd="0" presId="urn:microsoft.com/office/officeart/2005/8/layout/list1"/>
    <dgm:cxn modelId="{0F386FC1-FC7A-43A1-AA17-5B1C405F1ADC}" srcId="{5C983720-CA25-47ED-B866-EA99002515D0}" destId="{FAA6E476-85D8-4913-B1E6-AE01DAE52761}" srcOrd="1" destOrd="0" parTransId="{DBFCB757-BFF8-4C88-BE3E-A9467E94FB20}" sibTransId="{EC24C58D-EB3D-4678-8CEC-5C8036860131}"/>
    <dgm:cxn modelId="{1BF278DB-ED88-4B83-88FC-7F58E3E08A41}" type="presOf" srcId="{41F8626B-4007-47EE-AEFC-21C5A0A44E78}" destId="{016ABF7A-01FD-4B33-89F6-CFF5B41833E6}" srcOrd="1" destOrd="0" presId="urn:microsoft.com/office/officeart/2005/8/layout/list1"/>
    <dgm:cxn modelId="{160AE6F0-F10C-4840-99E4-5DAA8116C733}" type="presOf" srcId="{4768F4A9-590A-435D-9B8F-12ECE3BDBED2}" destId="{987D1099-C501-4E95-A8FD-C38870BF4670}" srcOrd="0" destOrd="3" presId="urn:microsoft.com/office/officeart/2005/8/layout/list1"/>
    <dgm:cxn modelId="{069CC1F2-C816-4CA3-9F0F-38E31524186E}" srcId="{41F8626B-4007-47EE-AEFC-21C5A0A44E78}" destId="{87AEA650-8D43-4185-8C7B-768C032ECF61}" srcOrd="0" destOrd="0" parTransId="{C1A8477F-40A5-4178-AB92-44061CACE214}" sibTransId="{7328EBFB-E68D-43A1-8688-9092FFC5D028}"/>
    <dgm:cxn modelId="{D5DF9FFD-CB71-4918-95A1-80FBF2A17423}" srcId="{55320D0A-45EC-421C-8EAB-D5714058D606}" destId="{31CEBCB7-B666-4F47-9D7A-E05FF2758F10}" srcOrd="1" destOrd="0" parTransId="{22339759-2AB8-4AE0-B98E-743A20F73539}" sibTransId="{D68250A8-FCAF-40E4-9C82-263ED60FC362}"/>
    <dgm:cxn modelId="{9A2D7030-2B47-4297-85F5-006F7C8EC8B6}" type="presParOf" srcId="{09F8368C-A340-48C8-87CE-A7AAD2C1293E}" destId="{3A321EC7-71BB-45D1-B125-9565274E4C01}" srcOrd="0" destOrd="0" presId="urn:microsoft.com/office/officeart/2005/8/layout/list1"/>
    <dgm:cxn modelId="{B3EEE318-CE48-4DDB-9B24-265412E565FF}" type="presParOf" srcId="{3A321EC7-71BB-45D1-B125-9565274E4C01}" destId="{5FD12ACA-87C2-412B-AA53-29132CD1CCF9}" srcOrd="0" destOrd="0" presId="urn:microsoft.com/office/officeart/2005/8/layout/list1"/>
    <dgm:cxn modelId="{EE342654-6CDF-4211-AFA8-96D865BB2071}" type="presParOf" srcId="{3A321EC7-71BB-45D1-B125-9565274E4C01}" destId="{016ABF7A-01FD-4B33-89F6-CFF5B41833E6}" srcOrd="1" destOrd="0" presId="urn:microsoft.com/office/officeart/2005/8/layout/list1"/>
    <dgm:cxn modelId="{4DDDC65F-D107-44F9-81C6-A0E1924DBE03}" type="presParOf" srcId="{09F8368C-A340-48C8-87CE-A7AAD2C1293E}" destId="{285BAB97-10CB-4498-B20D-0AB77E54161A}" srcOrd="1" destOrd="0" presId="urn:microsoft.com/office/officeart/2005/8/layout/list1"/>
    <dgm:cxn modelId="{3383AFC4-727A-4CEC-9E63-6FF0C4EFFFBA}" type="presParOf" srcId="{09F8368C-A340-48C8-87CE-A7AAD2C1293E}" destId="{35A97E1A-C68E-4275-B272-0E94CE714582}" srcOrd="2" destOrd="0" presId="urn:microsoft.com/office/officeart/2005/8/layout/list1"/>
    <dgm:cxn modelId="{CD7697D7-0BFC-462F-BBFB-4C86A07B0AAC}" type="presParOf" srcId="{09F8368C-A340-48C8-87CE-A7AAD2C1293E}" destId="{AAB38AAF-EA17-4992-92F8-A5750F1BBA1D}" srcOrd="3" destOrd="0" presId="urn:microsoft.com/office/officeart/2005/8/layout/list1"/>
    <dgm:cxn modelId="{D4ACD389-14BE-48C2-AAE2-C3AC5F8BAD4F}" type="presParOf" srcId="{09F8368C-A340-48C8-87CE-A7AAD2C1293E}" destId="{07A425B4-1A19-482C-91ED-0265ECD2F07E}" srcOrd="4" destOrd="0" presId="urn:microsoft.com/office/officeart/2005/8/layout/list1"/>
    <dgm:cxn modelId="{1F4276E3-C4A5-4265-9E45-06B6AD09F267}" type="presParOf" srcId="{07A425B4-1A19-482C-91ED-0265ECD2F07E}" destId="{2A9F5619-BE25-43AF-9C22-6692E5699735}" srcOrd="0" destOrd="0" presId="urn:microsoft.com/office/officeart/2005/8/layout/list1"/>
    <dgm:cxn modelId="{9F5616A8-A5A5-4DB0-8275-43DEBBDC37EB}" type="presParOf" srcId="{07A425B4-1A19-482C-91ED-0265ECD2F07E}" destId="{62D674F0-CD02-4E38-A1F4-FDD645EF43DA}" srcOrd="1" destOrd="0" presId="urn:microsoft.com/office/officeart/2005/8/layout/list1"/>
    <dgm:cxn modelId="{1BAF4155-6BFB-4972-AC34-960557C2EAFB}" type="presParOf" srcId="{09F8368C-A340-48C8-87CE-A7AAD2C1293E}" destId="{FFC9F38B-D625-40EC-B61A-3AB78BFAC7AB}" srcOrd="5" destOrd="0" presId="urn:microsoft.com/office/officeart/2005/8/layout/list1"/>
    <dgm:cxn modelId="{F2F143DA-BDE7-4AD1-8A27-FB15084B3087}" type="presParOf" srcId="{09F8368C-A340-48C8-87CE-A7AAD2C1293E}" destId="{C5EB25D9-4987-4D25-9F5F-CC0409E5251D}" srcOrd="6" destOrd="0" presId="urn:microsoft.com/office/officeart/2005/8/layout/list1"/>
    <dgm:cxn modelId="{7BFAE73F-F5D5-4B52-9CE4-619D1D1FFF9E}" type="presParOf" srcId="{09F8368C-A340-48C8-87CE-A7AAD2C1293E}" destId="{ABBC29F9-3FD1-411E-92AC-40011AF4AEAF}" srcOrd="7" destOrd="0" presId="urn:microsoft.com/office/officeart/2005/8/layout/list1"/>
    <dgm:cxn modelId="{4DBD38DB-33AB-4255-BEFC-E12267DD7AB3}" type="presParOf" srcId="{09F8368C-A340-48C8-87CE-A7AAD2C1293E}" destId="{7B734450-D994-4848-93D5-51B38E36A64F}" srcOrd="8" destOrd="0" presId="urn:microsoft.com/office/officeart/2005/8/layout/list1"/>
    <dgm:cxn modelId="{FEDF4230-7EC8-4475-BEDE-05027A1BC247}" type="presParOf" srcId="{7B734450-D994-4848-93D5-51B38E36A64F}" destId="{E46F6FE3-BAD8-4506-A58D-50F4BDE45975}" srcOrd="0" destOrd="0" presId="urn:microsoft.com/office/officeart/2005/8/layout/list1"/>
    <dgm:cxn modelId="{875249E1-8652-4F0F-B12F-8C715CCA8C3E}" type="presParOf" srcId="{7B734450-D994-4848-93D5-51B38E36A64F}" destId="{28944492-9546-484A-9FA8-B5A630E10497}" srcOrd="1" destOrd="0" presId="urn:microsoft.com/office/officeart/2005/8/layout/list1"/>
    <dgm:cxn modelId="{986C7A0A-FA63-47FE-8EEC-0DC6881EF3C9}" type="presParOf" srcId="{09F8368C-A340-48C8-87CE-A7AAD2C1293E}" destId="{D6ED0C7A-EBBC-4D27-B29E-E1CFC01434C8}" srcOrd="9" destOrd="0" presId="urn:microsoft.com/office/officeart/2005/8/layout/list1"/>
    <dgm:cxn modelId="{82BFDDD7-2F3B-4139-AD3B-50D584FB0F54}" type="presParOf" srcId="{09F8368C-A340-48C8-87CE-A7AAD2C1293E}" destId="{987D1099-C501-4E95-A8FD-C38870BF467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983720-CA25-47ED-B866-EA99002515D0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41F8626B-4007-47EE-AEFC-21C5A0A44E78}">
      <dgm:prSet phldrT="[Texto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pt-PT"/>
            <a:t>Pesquisa</a:t>
          </a:r>
        </a:p>
      </dgm:t>
    </dgm:pt>
    <dgm:pt modelId="{B2BBCF00-7778-4977-896C-E8D28591B38E}" type="parTrans" cxnId="{12A8D986-F485-483F-8198-4B81FCA3A8EB}">
      <dgm:prSet/>
      <dgm:spPr/>
      <dgm:t>
        <a:bodyPr/>
        <a:lstStyle/>
        <a:p>
          <a:endParaRPr lang="pt-PT"/>
        </a:p>
      </dgm:t>
    </dgm:pt>
    <dgm:pt modelId="{ADDAE887-C2C8-4E57-82EC-62C2524651BF}" type="sibTrans" cxnId="{12A8D986-F485-483F-8198-4B81FCA3A8EB}">
      <dgm:prSet/>
      <dgm:spPr/>
      <dgm:t>
        <a:bodyPr/>
        <a:lstStyle/>
        <a:p>
          <a:endParaRPr lang="pt-PT"/>
        </a:p>
      </dgm:t>
    </dgm:pt>
    <dgm:pt modelId="{87AEA650-8D43-4185-8C7B-768C032ECF61}">
      <dgm:prSet phldrT="[Texto]"/>
      <dgm:spPr/>
      <dgm:t>
        <a:bodyPr/>
        <a:lstStyle/>
        <a:p>
          <a:r>
            <a:rPr lang="pt-PT"/>
            <a:t>Vários critérios de pesquisa</a:t>
          </a:r>
        </a:p>
      </dgm:t>
    </dgm:pt>
    <dgm:pt modelId="{C1A8477F-40A5-4178-AB92-44061CACE214}" type="parTrans" cxnId="{069CC1F2-C816-4CA3-9F0F-38E31524186E}">
      <dgm:prSet/>
      <dgm:spPr/>
      <dgm:t>
        <a:bodyPr/>
        <a:lstStyle/>
        <a:p>
          <a:endParaRPr lang="pt-PT"/>
        </a:p>
      </dgm:t>
    </dgm:pt>
    <dgm:pt modelId="{7328EBFB-E68D-43A1-8688-9092FFC5D028}" type="sibTrans" cxnId="{069CC1F2-C816-4CA3-9F0F-38E31524186E}">
      <dgm:prSet/>
      <dgm:spPr/>
      <dgm:t>
        <a:bodyPr/>
        <a:lstStyle/>
        <a:p>
          <a:endParaRPr lang="pt-PT"/>
        </a:p>
      </dgm:t>
    </dgm:pt>
    <dgm:pt modelId="{FAA6E476-85D8-4913-B1E6-AE01DAE52761}">
      <dgm:prSet phldrT="[Texto]"/>
      <dgm:spPr>
        <a:solidFill>
          <a:schemeClr val="accent2"/>
        </a:solidFill>
      </dgm:spPr>
      <dgm:t>
        <a:bodyPr/>
        <a:lstStyle/>
        <a:p>
          <a:r>
            <a:rPr lang="pt-PT"/>
            <a:t>Lista de utentes</a:t>
          </a:r>
        </a:p>
      </dgm:t>
    </dgm:pt>
    <dgm:pt modelId="{DBFCB757-BFF8-4C88-BE3E-A9467E94FB20}" type="parTrans" cxnId="{0F386FC1-FC7A-43A1-AA17-5B1C405F1ADC}">
      <dgm:prSet/>
      <dgm:spPr/>
      <dgm:t>
        <a:bodyPr/>
        <a:lstStyle/>
        <a:p>
          <a:endParaRPr lang="pt-PT"/>
        </a:p>
      </dgm:t>
    </dgm:pt>
    <dgm:pt modelId="{EC24C58D-EB3D-4678-8CEC-5C8036860131}" type="sibTrans" cxnId="{0F386FC1-FC7A-43A1-AA17-5B1C405F1ADC}">
      <dgm:prSet/>
      <dgm:spPr/>
      <dgm:t>
        <a:bodyPr/>
        <a:lstStyle/>
        <a:p>
          <a:endParaRPr lang="pt-PT"/>
        </a:p>
      </dgm:t>
    </dgm:pt>
    <dgm:pt modelId="{3988B820-3A47-4761-AE6A-DCD8C5B95516}">
      <dgm:prSet phldrT="[Texto]"/>
      <dgm:spPr/>
      <dgm:t>
        <a:bodyPr/>
        <a:lstStyle/>
        <a:p>
          <a:r>
            <a:rPr lang="pt-PT" dirty="0"/>
            <a:t>Possível ver por serviço</a:t>
          </a:r>
        </a:p>
      </dgm:t>
    </dgm:pt>
    <dgm:pt modelId="{87C3C9FE-A972-46E5-8826-75777726E058}" type="parTrans" cxnId="{2E1D6E7C-EC6A-4A7E-9A49-29BDCFDC76FB}">
      <dgm:prSet/>
      <dgm:spPr/>
      <dgm:t>
        <a:bodyPr/>
        <a:lstStyle/>
        <a:p>
          <a:endParaRPr lang="pt-PT"/>
        </a:p>
      </dgm:t>
    </dgm:pt>
    <dgm:pt modelId="{655CF4DE-4CCE-4825-888C-2C3FC9363A89}" type="sibTrans" cxnId="{2E1D6E7C-EC6A-4A7E-9A49-29BDCFDC76FB}">
      <dgm:prSet/>
      <dgm:spPr/>
      <dgm:t>
        <a:bodyPr/>
        <a:lstStyle/>
        <a:p>
          <a:endParaRPr lang="pt-PT"/>
        </a:p>
      </dgm:t>
    </dgm:pt>
    <dgm:pt modelId="{65469A03-C5B9-4715-9E7F-B54060CF05DC}">
      <dgm:prSet phldrT="[Texto]"/>
      <dgm:spPr/>
      <dgm:t>
        <a:bodyPr/>
        <a:lstStyle/>
        <a:p>
          <a:r>
            <a:rPr lang="pt-PT"/>
            <a:t>Pesquisa avançada</a:t>
          </a:r>
        </a:p>
      </dgm:t>
    </dgm:pt>
    <dgm:pt modelId="{79C553AC-4DAE-4D16-94AD-099BEF391147}" type="parTrans" cxnId="{0DCD87AD-9D68-4602-9E95-4B61A9A2DA03}">
      <dgm:prSet/>
      <dgm:spPr/>
      <dgm:t>
        <a:bodyPr/>
        <a:lstStyle/>
        <a:p>
          <a:endParaRPr lang="pt-PT"/>
        </a:p>
      </dgm:t>
    </dgm:pt>
    <dgm:pt modelId="{64D7B23E-762D-4CD9-B996-2D55E3A69F2A}" type="sibTrans" cxnId="{0DCD87AD-9D68-4602-9E95-4B61A9A2DA03}">
      <dgm:prSet/>
      <dgm:spPr/>
      <dgm:t>
        <a:bodyPr/>
        <a:lstStyle/>
        <a:p>
          <a:endParaRPr lang="pt-PT"/>
        </a:p>
      </dgm:t>
    </dgm:pt>
    <dgm:pt modelId="{7CE2E17E-E73B-453D-9B51-20C821BD3A50}">
      <dgm:prSet phldrT="[Texto]"/>
      <dgm:spPr/>
      <dgm:t>
        <a:bodyPr/>
        <a:lstStyle/>
        <a:p>
          <a:r>
            <a:rPr lang="pt-PT"/>
            <a:t>Utentes com e/ou sem alta</a:t>
          </a:r>
        </a:p>
      </dgm:t>
    </dgm:pt>
    <dgm:pt modelId="{610866CD-5BC2-46D8-88DF-2DC555381D0F}" type="parTrans" cxnId="{E57B6B10-DA8F-403B-A369-64E4E6B8A2F1}">
      <dgm:prSet/>
      <dgm:spPr/>
      <dgm:t>
        <a:bodyPr/>
        <a:lstStyle/>
        <a:p>
          <a:endParaRPr lang="pt-PT"/>
        </a:p>
      </dgm:t>
    </dgm:pt>
    <dgm:pt modelId="{0CC75D84-C868-4E5D-A6CE-44342BDDB2B1}" type="sibTrans" cxnId="{E57B6B10-DA8F-403B-A369-64E4E6B8A2F1}">
      <dgm:prSet/>
      <dgm:spPr/>
      <dgm:t>
        <a:bodyPr/>
        <a:lstStyle/>
        <a:p>
          <a:endParaRPr lang="pt-PT"/>
        </a:p>
      </dgm:t>
    </dgm:pt>
    <dgm:pt modelId="{8956BA26-6905-4247-A8B3-7C55534086FB}">
      <dgm:prSet phldrT="[Texto]"/>
      <dgm:spPr/>
      <dgm:t>
        <a:bodyPr/>
        <a:lstStyle/>
        <a:p>
          <a:r>
            <a:rPr lang="pt-PT"/>
            <a:t>Várias ordenações possíveis</a:t>
          </a:r>
        </a:p>
      </dgm:t>
    </dgm:pt>
    <dgm:pt modelId="{E5EA1742-99BD-4638-9303-1A1E18CFF370}" type="parTrans" cxnId="{FFB43D16-E062-43AE-A25B-F22DD8B32052}">
      <dgm:prSet/>
      <dgm:spPr/>
      <dgm:t>
        <a:bodyPr/>
        <a:lstStyle/>
        <a:p>
          <a:endParaRPr lang="pt-PT"/>
        </a:p>
      </dgm:t>
    </dgm:pt>
    <dgm:pt modelId="{1210926B-9F9A-4FF4-A4ED-66F8923C7531}" type="sibTrans" cxnId="{FFB43D16-E062-43AE-A25B-F22DD8B32052}">
      <dgm:prSet/>
      <dgm:spPr/>
      <dgm:t>
        <a:bodyPr/>
        <a:lstStyle/>
        <a:p>
          <a:endParaRPr lang="pt-PT"/>
        </a:p>
      </dgm:t>
    </dgm:pt>
    <dgm:pt modelId="{E2B26BA7-10DB-42D7-8832-E1EAC2781599}">
      <dgm:prSet phldrT="[Texto]"/>
      <dgm:spPr/>
      <dgm:t>
        <a:bodyPr/>
        <a:lstStyle/>
        <a:p>
          <a:r>
            <a:rPr lang="pt-PT"/>
            <a:t>Distinção por cores</a:t>
          </a:r>
        </a:p>
      </dgm:t>
    </dgm:pt>
    <dgm:pt modelId="{C4E524B1-490D-4094-AF4A-E3B5ADC4ECA6}" type="parTrans" cxnId="{9C943527-B86E-496F-9D29-7B1308D92A7D}">
      <dgm:prSet/>
      <dgm:spPr/>
      <dgm:t>
        <a:bodyPr/>
        <a:lstStyle/>
        <a:p>
          <a:endParaRPr lang="pt-PT"/>
        </a:p>
      </dgm:t>
    </dgm:pt>
    <dgm:pt modelId="{9AF4CF3C-9BBA-4AD8-92E0-1C0E986D5EAE}" type="sibTrans" cxnId="{9C943527-B86E-496F-9D29-7B1308D92A7D}">
      <dgm:prSet/>
      <dgm:spPr/>
      <dgm:t>
        <a:bodyPr/>
        <a:lstStyle/>
        <a:p>
          <a:endParaRPr lang="pt-PT"/>
        </a:p>
      </dgm:t>
    </dgm:pt>
    <dgm:pt modelId="{55320D0A-45EC-421C-8EAB-D5714058D606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/>
            <a:t>Separadores</a:t>
          </a:r>
        </a:p>
      </dgm:t>
    </dgm:pt>
    <dgm:pt modelId="{381B2BBC-80F6-4052-8E6C-D1D6732EDD1F}" type="parTrans" cxnId="{492B071A-A79A-4478-8C45-F1F89C96139B}">
      <dgm:prSet/>
      <dgm:spPr/>
      <dgm:t>
        <a:bodyPr/>
        <a:lstStyle/>
        <a:p>
          <a:endParaRPr lang="pt-PT"/>
        </a:p>
      </dgm:t>
    </dgm:pt>
    <dgm:pt modelId="{37F81CC0-410D-4BED-BC8B-05E5B3A6171B}" type="sibTrans" cxnId="{492B071A-A79A-4478-8C45-F1F89C96139B}">
      <dgm:prSet/>
      <dgm:spPr/>
      <dgm:t>
        <a:bodyPr/>
        <a:lstStyle/>
        <a:p>
          <a:endParaRPr lang="pt-PT"/>
        </a:p>
      </dgm:t>
    </dgm:pt>
    <dgm:pt modelId="{44AD2E6E-4AF9-489E-BE96-1D80AFF40D89}">
      <dgm:prSet phldrT="[Texto]"/>
      <dgm:spPr/>
      <dgm:t>
        <a:bodyPr/>
        <a:lstStyle/>
        <a:p>
          <a:r>
            <a:rPr lang="pt-PT"/>
            <a:t>Utente</a:t>
          </a:r>
        </a:p>
      </dgm:t>
    </dgm:pt>
    <dgm:pt modelId="{F594BE7A-8472-4D1F-8C72-09A64D151E6B}" type="parTrans" cxnId="{2412B4BA-9BAE-4A14-8766-A49548FFB7DA}">
      <dgm:prSet/>
      <dgm:spPr/>
      <dgm:t>
        <a:bodyPr/>
        <a:lstStyle/>
        <a:p>
          <a:endParaRPr lang="pt-PT"/>
        </a:p>
      </dgm:t>
    </dgm:pt>
    <dgm:pt modelId="{2F88A9C6-DF11-452F-ACE0-29D8129F9620}" type="sibTrans" cxnId="{2412B4BA-9BAE-4A14-8766-A49548FFB7DA}">
      <dgm:prSet/>
      <dgm:spPr/>
      <dgm:t>
        <a:bodyPr/>
        <a:lstStyle/>
        <a:p>
          <a:endParaRPr lang="pt-PT"/>
        </a:p>
      </dgm:t>
    </dgm:pt>
    <dgm:pt modelId="{31CEBCB7-B666-4F47-9D7A-E05FF2758F10}">
      <dgm:prSet phldrT="[Texto]"/>
      <dgm:spPr/>
      <dgm:t>
        <a:bodyPr/>
        <a:lstStyle/>
        <a:p>
          <a:r>
            <a:rPr lang="pt-PT"/>
            <a:t>Admissão</a:t>
          </a:r>
        </a:p>
      </dgm:t>
    </dgm:pt>
    <dgm:pt modelId="{22339759-2AB8-4AE0-B98E-743A20F73539}" type="parTrans" cxnId="{D5DF9FFD-CB71-4918-95A1-80FBF2A17423}">
      <dgm:prSet/>
      <dgm:spPr/>
      <dgm:t>
        <a:bodyPr/>
        <a:lstStyle/>
        <a:p>
          <a:endParaRPr lang="pt-PT"/>
        </a:p>
      </dgm:t>
    </dgm:pt>
    <dgm:pt modelId="{D68250A8-FCAF-40E4-9C82-263ED60FC362}" type="sibTrans" cxnId="{D5DF9FFD-CB71-4918-95A1-80FBF2A17423}">
      <dgm:prSet/>
      <dgm:spPr/>
      <dgm:t>
        <a:bodyPr/>
        <a:lstStyle/>
        <a:p>
          <a:endParaRPr lang="pt-PT"/>
        </a:p>
      </dgm:t>
    </dgm:pt>
    <dgm:pt modelId="{5B28CA24-96B6-45C4-94A3-9D20876F943E}">
      <dgm:prSet phldrT="[Texto]"/>
      <dgm:spPr/>
      <dgm:t>
        <a:bodyPr/>
        <a:lstStyle/>
        <a:p>
          <a:r>
            <a:rPr lang="pt-PT"/>
            <a:t>Cama</a:t>
          </a:r>
        </a:p>
      </dgm:t>
    </dgm:pt>
    <dgm:pt modelId="{8D7E7A53-0ACC-472C-95CA-865F21017425}" type="parTrans" cxnId="{E10E6045-30D0-431C-B5FD-25D2E58E849C}">
      <dgm:prSet/>
      <dgm:spPr/>
      <dgm:t>
        <a:bodyPr/>
        <a:lstStyle/>
        <a:p>
          <a:endParaRPr lang="pt-PT"/>
        </a:p>
      </dgm:t>
    </dgm:pt>
    <dgm:pt modelId="{8A3414EF-DD0E-404E-BFDA-A3A809950A9E}" type="sibTrans" cxnId="{E10E6045-30D0-431C-B5FD-25D2E58E849C}">
      <dgm:prSet/>
      <dgm:spPr/>
      <dgm:t>
        <a:bodyPr/>
        <a:lstStyle/>
        <a:p>
          <a:endParaRPr lang="pt-PT"/>
        </a:p>
      </dgm:t>
    </dgm:pt>
    <dgm:pt modelId="{4768F4A9-590A-435D-9B8F-12ECE3BDBED2}">
      <dgm:prSet phldrT="[Texto]"/>
      <dgm:spPr/>
      <dgm:t>
        <a:bodyPr/>
        <a:lstStyle/>
        <a:p>
          <a:r>
            <a:rPr lang="pt-PT"/>
            <a:t>Transferências</a:t>
          </a:r>
        </a:p>
      </dgm:t>
    </dgm:pt>
    <dgm:pt modelId="{1F380472-A3C4-4B54-91BE-352DB55D1FE8}" type="parTrans" cxnId="{E1F8F598-6FB4-4B0A-ADE2-950B29EB46D6}">
      <dgm:prSet/>
      <dgm:spPr/>
      <dgm:t>
        <a:bodyPr/>
        <a:lstStyle/>
        <a:p>
          <a:endParaRPr lang="pt-PT"/>
        </a:p>
      </dgm:t>
    </dgm:pt>
    <dgm:pt modelId="{73A97E83-50BD-4E0A-A6E0-C915F50535E9}" type="sibTrans" cxnId="{E1F8F598-6FB4-4B0A-ADE2-950B29EB46D6}">
      <dgm:prSet/>
      <dgm:spPr/>
      <dgm:t>
        <a:bodyPr/>
        <a:lstStyle/>
        <a:p>
          <a:endParaRPr lang="pt-PT"/>
        </a:p>
      </dgm:t>
    </dgm:pt>
    <dgm:pt modelId="{F41785B9-6A19-4811-AD96-73C47FBBF045}">
      <dgm:prSet phldrT="[Texto]"/>
      <dgm:spPr/>
      <dgm:t>
        <a:bodyPr/>
        <a:lstStyle/>
        <a:p>
          <a:r>
            <a:rPr lang="pt-PT"/>
            <a:t>Alta</a:t>
          </a:r>
        </a:p>
      </dgm:t>
    </dgm:pt>
    <dgm:pt modelId="{762D76BE-FF28-4499-8ECE-D9502E8F5443}" type="parTrans" cxnId="{651D4572-94A8-4383-90AA-97EFA39A792D}">
      <dgm:prSet/>
      <dgm:spPr/>
      <dgm:t>
        <a:bodyPr/>
        <a:lstStyle/>
        <a:p>
          <a:endParaRPr lang="pt-PT"/>
        </a:p>
      </dgm:t>
    </dgm:pt>
    <dgm:pt modelId="{24FD6346-A6B8-45C0-9AC6-199175A86406}" type="sibTrans" cxnId="{651D4572-94A8-4383-90AA-97EFA39A792D}">
      <dgm:prSet/>
      <dgm:spPr/>
      <dgm:t>
        <a:bodyPr/>
        <a:lstStyle/>
        <a:p>
          <a:endParaRPr lang="pt-PT"/>
        </a:p>
      </dgm:t>
    </dgm:pt>
    <dgm:pt modelId="{E6EE897C-4E39-4A49-B23E-11517C8EA666}">
      <dgm:prSet phldrT="[Texto]"/>
      <dgm:spPr/>
      <dgm:t>
        <a:bodyPr/>
        <a:lstStyle/>
        <a:p>
          <a:r>
            <a:rPr lang="pt-PT"/>
            <a:t>Cama e sala</a:t>
          </a:r>
        </a:p>
      </dgm:t>
    </dgm:pt>
    <dgm:pt modelId="{16B96200-3839-47C1-B80B-F7CEB6030FC1}" type="parTrans" cxnId="{22B5D172-FC64-405D-86AB-C3BB500AFD80}">
      <dgm:prSet/>
      <dgm:spPr/>
      <dgm:t>
        <a:bodyPr/>
        <a:lstStyle/>
        <a:p>
          <a:endParaRPr lang="pt-PT"/>
        </a:p>
      </dgm:t>
    </dgm:pt>
    <dgm:pt modelId="{BFCC8C58-E552-4EFF-A062-13C5B00177D7}" type="sibTrans" cxnId="{22B5D172-FC64-405D-86AB-C3BB500AFD80}">
      <dgm:prSet/>
      <dgm:spPr/>
      <dgm:t>
        <a:bodyPr/>
        <a:lstStyle/>
        <a:p>
          <a:endParaRPr lang="pt-PT"/>
        </a:p>
      </dgm:t>
    </dgm:pt>
    <dgm:pt modelId="{09F8368C-A340-48C8-87CE-A7AAD2C1293E}" type="pres">
      <dgm:prSet presAssocID="{5C983720-CA25-47ED-B866-EA99002515D0}" presName="linear" presStyleCnt="0">
        <dgm:presLayoutVars>
          <dgm:dir/>
          <dgm:animLvl val="lvl"/>
          <dgm:resizeHandles val="exact"/>
        </dgm:presLayoutVars>
      </dgm:prSet>
      <dgm:spPr/>
    </dgm:pt>
    <dgm:pt modelId="{3A321EC7-71BB-45D1-B125-9565274E4C01}" type="pres">
      <dgm:prSet presAssocID="{41F8626B-4007-47EE-AEFC-21C5A0A44E78}" presName="parentLin" presStyleCnt="0"/>
      <dgm:spPr/>
    </dgm:pt>
    <dgm:pt modelId="{5FD12ACA-87C2-412B-AA53-29132CD1CCF9}" type="pres">
      <dgm:prSet presAssocID="{41F8626B-4007-47EE-AEFC-21C5A0A44E78}" presName="parentLeftMargin" presStyleLbl="node1" presStyleIdx="0" presStyleCnt="3"/>
      <dgm:spPr/>
    </dgm:pt>
    <dgm:pt modelId="{016ABF7A-01FD-4B33-89F6-CFF5B41833E6}" type="pres">
      <dgm:prSet presAssocID="{41F8626B-4007-47EE-AEFC-21C5A0A44E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5BAB97-10CB-4498-B20D-0AB77E54161A}" type="pres">
      <dgm:prSet presAssocID="{41F8626B-4007-47EE-AEFC-21C5A0A44E78}" presName="negativeSpace" presStyleCnt="0"/>
      <dgm:spPr/>
    </dgm:pt>
    <dgm:pt modelId="{35A97E1A-C68E-4275-B272-0E94CE714582}" type="pres">
      <dgm:prSet presAssocID="{41F8626B-4007-47EE-AEFC-21C5A0A44E78}" presName="childText" presStyleLbl="conFgAcc1" presStyleIdx="0" presStyleCnt="3">
        <dgm:presLayoutVars>
          <dgm:bulletEnabled val="1"/>
        </dgm:presLayoutVars>
      </dgm:prSet>
      <dgm:spPr/>
    </dgm:pt>
    <dgm:pt modelId="{AAB38AAF-EA17-4992-92F8-A5750F1BBA1D}" type="pres">
      <dgm:prSet presAssocID="{ADDAE887-C2C8-4E57-82EC-62C2524651BF}" presName="spaceBetweenRectangles" presStyleCnt="0"/>
      <dgm:spPr/>
    </dgm:pt>
    <dgm:pt modelId="{07A425B4-1A19-482C-91ED-0265ECD2F07E}" type="pres">
      <dgm:prSet presAssocID="{FAA6E476-85D8-4913-B1E6-AE01DAE52761}" presName="parentLin" presStyleCnt="0"/>
      <dgm:spPr/>
    </dgm:pt>
    <dgm:pt modelId="{2A9F5619-BE25-43AF-9C22-6692E5699735}" type="pres">
      <dgm:prSet presAssocID="{FAA6E476-85D8-4913-B1E6-AE01DAE52761}" presName="parentLeftMargin" presStyleLbl="node1" presStyleIdx="0" presStyleCnt="3"/>
      <dgm:spPr/>
    </dgm:pt>
    <dgm:pt modelId="{62D674F0-CD02-4E38-A1F4-FDD645EF43DA}" type="pres">
      <dgm:prSet presAssocID="{FAA6E476-85D8-4913-B1E6-AE01DAE527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FC9F38B-D625-40EC-B61A-3AB78BFAC7AB}" type="pres">
      <dgm:prSet presAssocID="{FAA6E476-85D8-4913-B1E6-AE01DAE52761}" presName="negativeSpace" presStyleCnt="0"/>
      <dgm:spPr/>
    </dgm:pt>
    <dgm:pt modelId="{C5EB25D9-4987-4D25-9F5F-CC0409E5251D}" type="pres">
      <dgm:prSet presAssocID="{FAA6E476-85D8-4913-B1E6-AE01DAE52761}" presName="childText" presStyleLbl="conFgAcc1" presStyleIdx="1" presStyleCnt="3">
        <dgm:presLayoutVars>
          <dgm:bulletEnabled val="1"/>
        </dgm:presLayoutVars>
      </dgm:prSet>
      <dgm:spPr/>
    </dgm:pt>
    <dgm:pt modelId="{ABBC29F9-3FD1-411E-92AC-40011AF4AEAF}" type="pres">
      <dgm:prSet presAssocID="{EC24C58D-EB3D-4678-8CEC-5C8036860131}" presName="spaceBetweenRectangles" presStyleCnt="0"/>
      <dgm:spPr/>
    </dgm:pt>
    <dgm:pt modelId="{7B734450-D994-4848-93D5-51B38E36A64F}" type="pres">
      <dgm:prSet presAssocID="{55320D0A-45EC-421C-8EAB-D5714058D606}" presName="parentLin" presStyleCnt="0"/>
      <dgm:spPr/>
    </dgm:pt>
    <dgm:pt modelId="{E46F6FE3-BAD8-4506-A58D-50F4BDE45975}" type="pres">
      <dgm:prSet presAssocID="{55320D0A-45EC-421C-8EAB-D5714058D606}" presName="parentLeftMargin" presStyleLbl="node1" presStyleIdx="1" presStyleCnt="3"/>
      <dgm:spPr/>
    </dgm:pt>
    <dgm:pt modelId="{28944492-9546-484A-9FA8-B5A630E10497}" type="pres">
      <dgm:prSet presAssocID="{55320D0A-45EC-421C-8EAB-D5714058D60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6ED0C7A-EBBC-4D27-B29E-E1CFC01434C8}" type="pres">
      <dgm:prSet presAssocID="{55320D0A-45EC-421C-8EAB-D5714058D606}" presName="negativeSpace" presStyleCnt="0"/>
      <dgm:spPr/>
    </dgm:pt>
    <dgm:pt modelId="{987D1099-C501-4E95-A8FD-C38870BF4670}" type="pres">
      <dgm:prSet presAssocID="{55320D0A-45EC-421C-8EAB-D5714058D60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0432205-1A8F-4445-806D-BC82F697B740}" type="presOf" srcId="{E2B26BA7-10DB-42D7-8832-E1EAC2781599}" destId="{C5EB25D9-4987-4D25-9F5F-CC0409E5251D}" srcOrd="0" destOrd="2" presId="urn:microsoft.com/office/officeart/2005/8/layout/list1"/>
    <dgm:cxn modelId="{F31FE10B-E984-459B-B193-9F117FD6FF31}" type="presOf" srcId="{65469A03-C5B9-4715-9E7F-B54060CF05DC}" destId="{35A97E1A-C68E-4275-B272-0E94CE714582}" srcOrd="0" destOrd="1" presId="urn:microsoft.com/office/officeart/2005/8/layout/list1"/>
    <dgm:cxn modelId="{6037C60C-675A-45AE-99D9-90AF61AB1C62}" type="presOf" srcId="{31CEBCB7-B666-4F47-9D7A-E05FF2758F10}" destId="{987D1099-C501-4E95-A8FD-C38870BF4670}" srcOrd="0" destOrd="1" presId="urn:microsoft.com/office/officeart/2005/8/layout/list1"/>
    <dgm:cxn modelId="{E57B6B10-DA8F-403B-A369-64E4E6B8A2F1}" srcId="{41F8626B-4007-47EE-AEFC-21C5A0A44E78}" destId="{7CE2E17E-E73B-453D-9B51-20C821BD3A50}" srcOrd="2" destOrd="0" parTransId="{610866CD-5BC2-46D8-88DF-2DC555381D0F}" sibTransId="{0CC75D84-C868-4E5D-A6CE-44342BDDB2B1}"/>
    <dgm:cxn modelId="{FFB43D16-E062-43AE-A25B-F22DD8B32052}" srcId="{41F8626B-4007-47EE-AEFC-21C5A0A44E78}" destId="{8956BA26-6905-4247-A8B3-7C55534086FB}" srcOrd="3" destOrd="0" parTransId="{E5EA1742-99BD-4638-9303-1A1E18CFF370}" sibTransId="{1210926B-9F9A-4FF4-A4ED-66F8923C7531}"/>
    <dgm:cxn modelId="{492B071A-A79A-4478-8C45-F1F89C96139B}" srcId="{5C983720-CA25-47ED-B866-EA99002515D0}" destId="{55320D0A-45EC-421C-8EAB-D5714058D606}" srcOrd="2" destOrd="0" parTransId="{381B2BBC-80F6-4052-8E6C-D1D6732EDD1F}" sibTransId="{37F81CC0-410D-4BED-BC8B-05E5B3A6171B}"/>
    <dgm:cxn modelId="{2E6AD11A-F6B9-432A-88EA-9B9376A05866}" type="presOf" srcId="{55320D0A-45EC-421C-8EAB-D5714058D606}" destId="{28944492-9546-484A-9FA8-B5A630E10497}" srcOrd="1" destOrd="0" presId="urn:microsoft.com/office/officeart/2005/8/layout/list1"/>
    <dgm:cxn modelId="{00711B22-17B4-4E26-9EFF-B7680B7EB766}" type="presOf" srcId="{FAA6E476-85D8-4913-B1E6-AE01DAE52761}" destId="{2A9F5619-BE25-43AF-9C22-6692E5699735}" srcOrd="0" destOrd="0" presId="urn:microsoft.com/office/officeart/2005/8/layout/list1"/>
    <dgm:cxn modelId="{9C943527-B86E-496F-9D29-7B1308D92A7D}" srcId="{FAA6E476-85D8-4913-B1E6-AE01DAE52761}" destId="{E2B26BA7-10DB-42D7-8832-E1EAC2781599}" srcOrd="2" destOrd="0" parTransId="{C4E524B1-490D-4094-AF4A-E3B5ADC4ECA6}" sibTransId="{9AF4CF3C-9BBA-4AD8-92E0-1C0E986D5EAE}"/>
    <dgm:cxn modelId="{73A75B2F-1273-4BA9-A59E-B466D8F59190}" type="presOf" srcId="{44AD2E6E-4AF9-489E-BE96-1D80AFF40D89}" destId="{987D1099-C501-4E95-A8FD-C38870BF4670}" srcOrd="0" destOrd="0" presId="urn:microsoft.com/office/officeart/2005/8/layout/list1"/>
    <dgm:cxn modelId="{A933882F-BCFA-4282-BCF0-AD9A72E1D0F2}" type="presOf" srcId="{87AEA650-8D43-4185-8C7B-768C032ECF61}" destId="{35A97E1A-C68E-4275-B272-0E94CE714582}" srcOrd="0" destOrd="0" presId="urn:microsoft.com/office/officeart/2005/8/layout/list1"/>
    <dgm:cxn modelId="{5F8D253C-BA6B-4B6A-9A0A-5686AF8D1B58}" type="presOf" srcId="{E6EE897C-4E39-4A49-B23E-11517C8EA666}" destId="{C5EB25D9-4987-4D25-9F5F-CC0409E5251D}" srcOrd="0" destOrd="1" presId="urn:microsoft.com/office/officeart/2005/8/layout/list1"/>
    <dgm:cxn modelId="{6D559A5B-0171-4254-B213-10659E4B5F19}" type="presOf" srcId="{8956BA26-6905-4247-A8B3-7C55534086FB}" destId="{35A97E1A-C68E-4275-B272-0E94CE714582}" srcOrd="0" destOrd="3" presId="urn:microsoft.com/office/officeart/2005/8/layout/list1"/>
    <dgm:cxn modelId="{E10E6045-30D0-431C-B5FD-25D2E58E849C}" srcId="{55320D0A-45EC-421C-8EAB-D5714058D606}" destId="{5B28CA24-96B6-45C4-94A3-9D20876F943E}" srcOrd="2" destOrd="0" parTransId="{8D7E7A53-0ACC-472C-95CA-865F21017425}" sibTransId="{8A3414EF-DD0E-404E-BFDA-A3A809950A9E}"/>
    <dgm:cxn modelId="{9E9D2D47-795E-4A90-8DB0-EB42D681116B}" type="presOf" srcId="{5B28CA24-96B6-45C4-94A3-9D20876F943E}" destId="{987D1099-C501-4E95-A8FD-C38870BF4670}" srcOrd="0" destOrd="2" presId="urn:microsoft.com/office/officeart/2005/8/layout/list1"/>
    <dgm:cxn modelId="{651D4572-94A8-4383-90AA-97EFA39A792D}" srcId="{55320D0A-45EC-421C-8EAB-D5714058D606}" destId="{F41785B9-6A19-4811-AD96-73C47FBBF045}" srcOrd="4" destOrd="0" parTransId="{762D76BE-FF28-4499-8ECE-D9502E8F5443}" sibTransId="{24FD6346-A6B8-45C0-9AC6-199175A86406}"/>
    <dgm:cxn modelId="{22B5D172-FC64-405D-86AB-C3BB500AFD80}" srcId="{FAA6E476-85D8-4913-B1E6-AE01DAE52761}" destId="{E6EE897C-4E39-4A49-B23E-11517C8EA666}" srcOrd="1" destOrd="0" parTransId="{16B96200-3839-47C1-B80B-F7CEB6030FC1}" sibTransId="{BFCC8C58-E552-4EFF-A062-13C5B00177D7}"/>
    <dgm:cxn modelId="{56C07D57-76AA-493E-8A24-99F75795CA17}" type="presOf" srcId="{55320D0A-45EC-421C-8EAB-D5714058D606}" destId="{E46F6FE3-BAD8-4506-A58D-50F4BDE45975}" srcOrd="0" destOrd="0" presId="urn:microsoft.com/office/officeart/2005/8/layout/list1"/>
    <dgm:cxn modelId="{2E1D6E7C-EC6A-4A7E-9A49-29BDCFDC76FB}" srcId="{FAA6E476-85D8-4913-B1E6-AE01DAE52761}" destId="{3988B820-3A47-4761-AE6A-DCD8C5B95516}" srcOrd="0" destOrd="0" parTransId="{87C3C9FE-A972-46E5-8826-75777726E058}" sibTransId="{655CF4DE-4CCE-4825-888C-2C3FC9363A89}"/>
    <dgm:cxn modelId="{EFF5EE80-A445-49CE-B0B7-14F42B1AED1B}" type="presOf" srcId="{FAA6E476-85D8-4913-B1E6-AE01DAE52761}" destId="{62D674F0-CD02-4E38-A1F4-FDD645EF43DA}" srcOrd="1" destOrd="0" presId="urn:microsoft.com/office/officeart/2005/8/layout/list1"/>
    <dgm:cxn modelId="{721F3484-01B5-4C56-A095-130F1CA40A6C}" type="presOf" srcId="{5C983720-CA25-47ED-B866-EA99002515D0}" destId="{09F8368C-A340-48C8-87CE-A7AAD2C1293E}" srcOrd="0" destOrd="0" presId="urn:microsoft.com/office/officeart/2005/8/layout/list1"/>
    <dgm:cxn modelId="{36B49B84-CA54-4FD1-BA38-D6727C081086}" type="presOf" srcId="{F41785B9-6A19-4811-AD96-73C47FBBF045}" destId="{987D1099-C501-4E95-A8FD-C38870BF4670}" srcOrd="0" destOrd="4" presId="urn:microsoft.com/office/officeart/2005/8/layout/list1"/>
    <dgm:cxn modelId="{12A8D986-F485-483F-8198-4B81FCA3A8EB}" srcId="{5C983720-CA25-47ED-B866-EA99002515D0}" destId="{41F8626B-4007-47EE-AEFC-21C5A0A44E78}" srcOrd="0" destOrd="0" parTransId="{B2BBCF00-7778-4977-896C-E8D28591B38E}" sibTransId="{ADDAE887-C2C8-4E57-82EC-62C2524651BF}"/>
    <dgm:cxn modelId="{E1F8F598-6FB4-4B0A-ADE2-950B29EB46D6}" srcId="{55320D0A-45EC-421C-8EAB-D5714058D606}" destId="{4768F4A9-590A-435D-9B8F-12ECE3BDBED2}" srcOrd="3" destOrd="0" parTransId="{1F380472-A3C4-4B54-91BE-352DB55D1FE8}" sibTransId="{73A97E83-50BD-4E0A-A6E0-C915F50535E9}"/>
    <dgm:cxn modelId="{70F33BA7-2763-4821-B8F3-A27544C776A8}" type="presOf" srcId="{41F8626B-4007-47EE-AEFC-21C5A0A44E78}" destId="{5FD12ACA-87C2-412B-AA53-29132CD1CCF9}" srcOrd="0" destOrd="0" presId="urn:microsoft.com/office/officeart/2005/8/layout/list1"/>
    <dgm:cxn modelId="{0DCD87AD-9D68-4602-9E95-4B61A9A2DA03}" srcId="{41F8626B-4007-47EE-AEFC-21C5A0A44E78}" destId="{65469A03-C5B9-4715-9E7F-B54060CF05DC}" srcOrd="1" destOrd="0" parTransId="{79C553AC-4DAE-4D16-94AD-099BEF391147}" sibTransId="{64D7B23E-762D-4CD9-B996-2D55E3A69F2A}"/>
    <dgm:cxn modelId="{2412B4BA-9BAE-4A14-8766-A49548FFB7DA}" srcId="{55320D0A-45EC-421C-8EAB-D5714058D606}" destId="{44AD2E6E-4AF9-489E-BE96-1D80AFF40D89}" srcOrd="0" destOrd="0" parTransId="{F594BE7A-8472-4D1F-8C72-09A64D151E6B}" sibTransId="{2F88A9C6-DF11-452F-ACE0-29D8129F9620}"/>
    <dgm:cxn modelId="{4DCA29BC-DC49-4E48-9C0C-00F9064FD453}" type="presOf" srcId="{7CE2E17E-E73B-453D-9B51-20C821BD3A50}" destId="{35A97E1A-C68E-4275-B272-0E94CE714582}" srcOrd="0" destOrd="2" presId="urn:microsoft.com/office/officeart/2005/8/layout/list1"/>
    <dgm:cxn modelId="{54473CC0-F1CE-4B86-B4AC-9C8746AF625F}" type="presOf" srcId="{3988B820-3A47-4761-AE6A-DCD8C5B95516}" destId="{C5EB25D9-4987-4D25-9F5F-CC0409E5251D}" srcOrd="0" destOrd="0" presId="urn:microsoft.com/office/officeart/2005/8/layout/list1"/>
    <dgm:cxn modelId="{0F386FC1-FC7A-43A1-AA17-5B1C405F1ADC}" srcId="{5C983720-CA25-47ED-B866-EA99002515D0}" destId="{FAA6E476-85D8-4913-B1E6-AE01DAE52761}" srcOrd="1" destOrd="0" parTransId="{DBFCB757-BFF8-4C88-BE3E-A9467E94FB20}" sibTransId="{EC24C58D-EB3D-4678-8CEC-5C8036860131}"/>
    <dgm:cxn modelId="{1BF278DB-ED88-4B83-88FC-7F58E3E08A41}" type="presOf" srcId="{41F8626B-4007-47EE-AEFC-21C5A0A44E78}" destId="{016ABF7A-01FD-4B33-89F6-CFF5B41833E6}" srcOrd="1" destOrd="0" presId="urn:microsoft.com/office/officeart/2005/8/layout/list1"/>
    <dgm:cxn modelId="{160AE6F0-F10C-4840-99E4-5DAA8116C733}" type="presOf" srcId="{4768F4A9-590A-435D-9B8F-12ECE3BDBED2}" destId="{987D1099-C501-4E95-A8FD-C38870BF4670}" srcOrd="0" destOrd="3" presId="urn:microsoft.com/office/officeart/2005/8/layout/list1"/>
    <dgm:cxn modelId="{069CC1F2-C816-4CA3-9F0F-38E31524186E}" srcId="{41F8626B-4007-47EE-AEFC-21C5A0A44E78}" destId="{87AEA650-8D43-4185-8C7B-768C032ECF61}" srcOrd="0" destOrd="0" parTransId="{C1A8477F-40A5-4178-AB92-44061CACE214}" sibTransId="{7328EBFB-E68D-43A1-8688-9092FFC5D028}"/>
    <dgm:cxn modelId="{D5DF9FFD-CB71-4918-95A1-80FBF2A17423}" srcId="{55320D0A-45EC-421C-8EAB-D5714058D606}" destId="{31CEBCB7-B666-4F47-9D7A-E05FF2758F10}" srcOrd="1" destOrd="0" parTransId="{22339759-2AB8-4AE0-B98E-743A20F73539}" sibTransId="{D68250A8-FCAF-40E4-9C82-263ED60FC362}"/>
    <dgm:cxn modelId="{9A2D7030-2B47-4297-85F5-006F7C8EC8B6}" type="presParOf" srcId="{09F8368C-A340-48C8-87CE-A7AAD2C1293E}" destId="{3A321EC7-71BB-45D1-B125-9565274E4C01}" srcOrd="0" destOrd="0" presId="urn:microsoft.com/office/officeart/2005/8/layout/list1"/>
    <dgm:cxn modelId="{B3EEE318-CE48-4DDB-9B24-265412E565FF}" type="presParOf" srcId="{3A321EC7-71BB-45D1-B125-9565274E4C01}" destId="{5FD12ACA-87C2-412B-AA53-29132CD1CCF9}" srcOrd="0" destOrd="0" presId="urn:microsoft.com/office/officeart/2005/8/layout/list1"/>
    <dgm:cxn modelId="{EE342654-6CDF-4211-AFA8-96D865BB2071}" type="presParOf" srcId="{3A321EC7-71BB-45D1-B125-9565274E4C01}" destId="{016ABF7A-01FD-4B33-89F6-CFF5B41833E6}" srcOrd="1" destOrd="0" presId="urn:microsoft.com/office/officeart/2005/8/layout/list1"/>
    <dgm:cxn modelId="{4DDDC65F-D107-44F9-81C6-A0E1924DBE03}" type="presParOf" srcId="{09F8368C-A340-48C8-87CE-A7AAD2C1293E}" destId="{285BAB97-10CB-4498-B20D-0AB77E54161A}" srcOrd="1" destOrd="0" presId="urn:microsoft.com/office/officeart/2005/8/layout/list1"/>
    <dgm:cxn modelId="{3383AFC4-727A-4CEC-9E63-6FF0C4EFFFBA}" type="presParOf" srcId="{09F8368C-A340-48C8-87CE-A7AAD2C1293E}" destId="{35A97E1A-C68E-4275-B272-0E94CE714582}" srcOrd="2" destOrd="0" presId="urn:microsoft.com/office/officeart/2005/8/layout/list1"/>
    <dgm:cxn modelId="{CD7697D7-0BFC-462F-BBFB-4C86A07B0AAC}" type="presParOf" srcId="{09F8368C-A340-48C8-87CE-A7AAD2C1293E}" destId="{AAB38AAF-EA17-4992-92F8-A5750F1BBA1D}" srcOrd="3" destOrd="0" presId="urn:microsoft.com/office/officeart/2005/8/layout/list1"/>
    <dgm:cxn modelId="{D4ACD389-14BE-48C2-AAE2-C3AC5F8BAD4F}" type="presParOf" srcId="{09F8368C-A340-48C8-87CE-A7AAD2C1293E}" destId="{07A425B4-1A19-482C-91ED-0265ECD2F07E}" srcOrd="4" destOrd="0" presId="urn:microsoft.com/office/officeart/2005/8/layout/list1"/>
    <dgm:cxn modelId="{1F4276E3-C4A5-4265-9E45-06B6AD09F267}" type="presParOf" srcId="{07A425B4-1A19-482C-91ED-0265ECD2F07E}" destId="{2A9F5619-BE25-43AF-9C22-6692E5699735}" srcOrd="0" destOrd="0" presId="urn:microsoft.com/office/officeart/2005/8/layout/list1"/>
    <dgm:cxn modelId="{9F5616A8-A5A5-4DB0-8275-43DEBBDC37EB}" type="presParOf" srcId="{07A425B4-1A19-482C-91ED-0265ECD2F07E}" destId="{62D674F0-CD02-4E38-A1F4-FDD645EF43DA}" srcOrd="1" destOrd="0" presId="urn:microsoft.com/office/officeart/2005/8/layout/list1"/>
    <dgm:cxn modelId="{1BAF4155-6BFB-4972-AC34-960557C2EAFB}" type="presParOf" srcId="{09F8368C-A340-48C8-87CE-A7AAD2C1293E}" destId="{FFC9F38B-D625-40EC-B61A-3AB78BFAC7AB}" srcOrd="5" destOrd="0" presId="urn:microsoft.com/office/officeart/2005/8/layout/list1"/>
    <dgm:cxn modelId="{F2F143DA-BDE7-4AD1-8A27-FB15084B3087}" type="presParOf" srcId="{09F8368C-A340-48C8-87CE-A7AAD2C1293E}" destId="{C5EB25D9-4987-4D25-9F5F-CC0409E5251D}" srcOrd="6" destOrd="0" presId="urn:microsoft.com/office/officeart/2005/8/layout/list1"/>
    <dgm:cxn modelId="{7BFAE73F-F5D5-4B52-9CE4-619D1D1FFF9E}" type="presParOf" srcId="{09F8368C-A340-48C8-87CE-A7AAD2C1293E}" destId="{ABBC29F9-3FD1-411E-92AC-40011AF4AEAF}" srcOrd="7" destOrd="0" presId="urn:microsoft.com/office/officeart/2005/8/layout/list1"/>
    <dgm:cxn modelId="{4DBD38DB-33AB-4255-BEFC-E12267DD7AB3}" type="presParOf" srcId="{09F8368C-A340-48C8-87CE-A7AAD2C1293E}" destId="{7B734450-D994-4848-93D5-51B38E36A64F}" srcOrd="8" destOrd="0" presId="urn:microsoft.com/office/officeart/2005/8/layout/list1"/>
    <dgm:cxn modelId="{FEDF4230-7EC8-4475-BEDE-05027A1BC247}" type="presParOf" srcId="{7B734450-D994-4848-93D5-51B38E36A64F}" destId="{E46F6FE3-BAD8-4506-A58D-50F4BDE45975}" srcOrd="0" destOrd="0" presId="urn:microsoft.com/office/officeart/2005/8/layout/list1"/>
    <dgm:cxn modelId="{875249E1-8652-4F0F-B12F-8C715CCA8C3E}" type="presParOf" srcId="{7B734450-D994-4848-93D5-51B38E36A64F}" destId="{28944492-9546-484A-9FA8-B5A630E10497}" srcOrd="1" destOrd="0" presId="urn:microsoft.com/office/officeart/2005/8/layout/list1"/>
    <dgm:cxn modelId="{986C7A0A-FA63-47FE-8EEC-0DC6881EF3C9}" type="presParOf" srcId="{09F8368C-A340-48C8-87CE-A7AAD2C1293E}" destId="{D6ED0C7A-EBBC-4D27-B29E-E1CFC01434C8}" srcOrd="9" destOrd="0" presId="urn:microsoft.com/office/officeart/2005/8/layout/list1"/>
    <dgm:cxn modelId="{82BFDDD7-2F3B-4139-AD3B-50D584FB0F54}" type="presParOf" srcId="{09F8368C-A340-48C8-87CE-A7AAD2C1293E}" destId="{987D1099-C501-4E95-A8FD-C38870BF467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95708-372B-449D-A99B-53E740C156B6}">
      <dsp:nvSpPr>
        <dsp:cNvPr id="0" name=""/>
        <dsp:cNvSpPr/>
      </dsp:nvSpPr>
      <dsp:spPr>
        <a:xfrm>
          <a:off x="505451" y="2645441"/>
          <a:ext cx="336935" cy="2455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2455086"/>
              </a:lnTo>
              <a:lnTo>
                <a:pt x="336935" y="24550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800" kern="1200"/>
        </a:p>
      </dsp:txBody>
      <dsp:txXfrm>
        <a:off x="611966" y="3811032"/>
        <a:ext cx="123904" cy="123904"/>
      </dsp:txXfrm>
    </dsp:sp>
    <dsp:sp modelId="{2D9CFFB6-409C-453F-A00B-F88986889D72}">
      <dsp:nvSpPr>
        <dsp:cNvPr id="0" name=""/>
        <dsp:cNvSpPr/>
      </dsp:nvSpPr>
      <dsp:spPr>
        <a:xfrm>
          <a:off x="505451" y="2645441"/>
          <a:ext cx="336935" cy="1963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1963253"/>
              </a:lnTo>
              <a:lnTo>
                <a:pt x="336935" y="19632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700" kern="1200"/>
        </a:p>
      </dsp:txBody>
      <dsp:txXfrm>
        <a:off x="624119" y="3577269"/>
        <a:ext cx="99597" cy="99597"/>
      </dsp:txXfrm>
    </dsp:sp>
    <dsp:sp modelId="{D4B6CD35-272B-4099-AC38-00F0AA874C53}">
      <dsp:nvSpPr>
        <dsp:cNvPr id="0" name=""/>
        <dsp:cNvSpPr/>
      </dsp:nvSpPr>
      <dsp:spPr>
        <a:xfrm>
          <a:off x="505451" y="2645441"/>
          <a:ext cx="336935" cy="1471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1471419"/>
              </a:lnTo>
              <a:lnTo>
                <a:pt x="336935" y="14714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36181" y="3343414"/>
        <a:ext cx="75475" cy="75475"/>
      </dsp:txXfrm>
    </dsp:sp>
    <dsp:sp modelId="{4A44A940-A8E4-447A-A80D-043E34C2620C}">
      <dsp:nvSpPr>
        <dsp:cNvPr id="0" name=""/>
        <dsp:cNvSpPr/>
      </dsp:nvSpPr>
      <dsp:spPr>
        <a:xfrm>
          <a:off x="505451" y="2645441"/>
          <a:ext cx="336935" cy="979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979586"/>
              </a:lnTo>
              <a:lnTo>
                <a:pt x="336935" y="9795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48021" y="3109337"/>
        <a:ext cx="51795" cy="51795"/>
      </dsp:txXfrm>
    </dsp:sp>
    <dsp:sp modelId="{ADFB6A1B-E23C-4801-A532-031D53304D32}">
      <dsp:nvSpPr>
        <dsp:cNvPr id="0" name=""/>
        <dsp:cNvSpPr/>
      </dsp:nvSpPr>
      <dsp:spPr>
        <a:xfrm>
          <a:off x="505451" y="2645441"/>
          <a:ext cx="336935" cy="487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487753"/>
              </a:lnTo>
              <a:lnTo>
                <a:pt x="336935" y="4877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59098" y="2874498"/>
        <a:ext cx="29640" cy="29640"/>
      </dsp:txXfrm>
    </dsp:sp>
    <dsp:sp modelId="{3556F937-4EAA-4387-819C-EF9D38940447}">
      <dsp:nvSpPr>
        <dsp:cNvPr id="0" name=""/>
        <dsp:cNvSpPr/>
      </dsp:nvSpPr>
      <dsp:spPr>
        <a:xfrm>
          <a:off x="505451" y="2595641"/>
          <a:ext cx="3369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799"/>
              </a:moveTo>
              <a:lnTo>
                <a:pt x="168467" y="49799"/>
              </a:lnTo>
              <a:lnTo>
                <a:pt x="168467" y="45720"/>
              </a:lnTo>
              <a:lnTo>
                <a:pt x="33693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65494" y="2632937"/>
        <a:ext cx="16848" cy="16848"/>
      </dsp:txXfrm>
    </dsp:sp>
    <dsp:sp modelId="{1E94553A-F9F2-4F99-815E-5A4DEB3F94D4}">
      <dsp:nvSpPr>
        <dsp:cNvPr id="0" name=""/>
        <dsp:cNvSpPr/>
      </dsp:nvSpPr>
      <dsp:spPr>
        <a:xfrm>
          <a:off x="505451" y="2149528"/>
          <a:ext cx="336935" cy="495913"/>
        </a:xfrm>
        <a:custGeom>
          <a:avLst/>
          <a:gdLst/>
          <a:ahLst/>
          <a:cxnLst/>
          <a:rect l="0" t="0" r="0" b="0"/>
          <a:pathLst>
            <a:path>
              <a:moveTo>
                <a:pt x="0" y="495913"/>
              </a:moveTo>
              <a:lnTo>
                <a:pt x="168467" y="495913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58930" y="2382496"/>
        <a:ext cx="29977" cy="29977"/>
      </dsp:txXfrm>
    </dsp:sp>
    <dsp:sp modelId="{10267BEB-869F-4942-A5B9-873BD59097E7}">
      <dsp:nvSpPr>
        <dsp:cNvPr id="0" name=""/>
        <dsp:cNvSpPr/>
      </dsp:nvSpPr>
      <dsp:spPr>
        <a:xfrm>
          <a:off x="505451" y="1657695"/>
          <a:ext cx="336935" cy="987746"/>
        </a:xfrm>
        <a:custGeom>
          <a:avLst/>
          <a:gdLst/>
          <a:ahLst/>
          <a:cxnLst/>
          <a:rect l="0" t="0" r="0" b="0"/>
          <a:pathLst>
            <a:path>
              <a:moveTo>
                <a:pt x="0" y="987746"/>
              </a:moveTo>
              <a:lnTo>
                <a:pt x="168467" y="987746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47828" y="2125477"/>
        <a:ext cx="52181" cy="52181"/>
      </dsp:txXfrm>
    </dsp:sp>
    <dsp:sp modelId="{55083B75-8357-4DC3-A7C3-34C5B0F90C4C}">
      <dsp:nvSpPr>
        <dsp:cNvPr id="0" name=""/>
        <dsp:cNvSpPr/>
      </dsp:nvSpPr>
      <dsp:spPr>
        <a:xfrm>
          <a:off x="505451" y="1165862"/>
          <a:ext cx="336935" cy="1479579"/>
        </a:xfrm>
        <a:custGeom>
          <a:avLst/>
          <a:gdLst/>
          <a:ahLst/>
          <a:cxnLst/>
          <a:rect l="0" t="0" r="0" b="0"/>
          <a:pathLst>
            <a:path>
              <a:moveTo>
                <a:pt x="0" y="1479579"/>
              </a:moveTo>
              <a:lnTo>
                <a:pt x="168467" y="1479579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35982" y="1867715"/>
        <a:ext cx="75872" cy="75872"/>
      </dsp:txXfrm>
    </dsp:sp>
    <dsp:sp modelId="{BCC5449C-7026-4CA9-9806-9BD7900AA942}">
      <dsp:nvSpPr>
        <dsp:cNvPr id="0" name=""/>
        <dsp:cNvSpPr/>
      </dsp:nvSpPr>
      <dsp:spPr>
        <a:xfrm>
          <a:off x="505451" y="674028"/>
          <a:ext cx="336935" cy="1971413"/>
        </a:xfrm>
        <a:custGeom>
          <a:avLst/>
          <a:gdLst/>
          <a:ahLst/>
          <a:cxnLst/>
          <a:rect l="0" t="0" r="0" b="0"/>
          <a:pathLst>
            <a:path>
              <a:moveTo>
                <a:pt x="0" y="1971413"/>
              </a:moveTo>
              <a:lnTo>
                <a:pt x="168467" y="1971413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700" kern="1200"/>
        </a:p>
      </dsp:txBody>
      <dsp:txXfrm>
        <a:off x="623918" y="1609735"/>
        <a:ext cx="99999" cy="99999"/>
      </dsp:txXfrm>
    </dsp:sp>
    <dsp:sp modelId="{1E8EFF8A-FBB1-4A08-A9B0-32021A504852}">
      <dsp:nvSpPr>
        <dsp:cNvPr id="0" name=""/>
        <dsp:cNvSpPr/>
      </dsp:nvSpPr>
      <dsp:spPr>
        <a:xfrm>
          <a:off x="505451" y="182195"/>
          <a:ext cx="336935" cy="2463246"/>
        </a:xfrm>
        <a:custGeom>
          <a:avLst/>
          <a:gdLst/>
          <a:ahLst/>
          <a:cxnLst/>
          <a:rect l="0" t="0" r="0" b="0"/>
          <a:pathLst>
            <a:path>
              <a:moveTo>
                <a:pt x="0" y="2463246"/>
              </a:moveTo>
              <a:lnTo>
                <a:pt x="168467" y="2463246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800" kern="1200"/>
        </a:p>
      </dsp:txBody>
      <dsp:txXfrm>
        <a:off x="611764" y="1351664"/>
        <a:ext cx="124309" cy="124309"/>
      </dsp:txXfrm>
    </dsp:sp>
    <dsp:sp modelId="{EA238957-40EE-4D16-B812-9B47310F7E0D}">
      <dsp:nvSpPr>
        <dsp:cNvPr id="0" name=""/>
        <dsp:cNvSpPr/>
      </dsp:nvSpPr>
      <dsp:spPr>
        <a:xfrm rot="16200000">
          <a:off x="-2365071" y="2412201"/>
          <a:ext cx="5274564" cy="466480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/>
            <a:t>SONHO v2</a:t>
          </a:r>
        </a:p>
      </dsp:txBody>
      <dsp:txXfrm>
        <a:off x="-2365071" y="2412201"/>
        <a:ext cx="5274564" cy="466480"/>
      </dsp:txXfrm>
    </dsp:sp>
    <dsp:sp modelId="{C3C6DE91-AFB5-49D7-A1D1-A8742B69ED34}">
      <dsp:nvSpPr>
        <dsp:cNvPr id="0" name=""/>
        <dsp:cNvSpPr/>
      </dsp:nvSpPr>
      <dsp:spPr>
        <a:xfrm>
          <a:off x="842386" y="481"/>
          <a:ext cx="2178439" cy="363428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Identificação</a:t>
          </a:r>
        </a:p>
      </dsp:txBody>
      <dsp:txXfrm>
        <a:off x="842386" y="481"/>
        <a:ext cx="2178439" cy="363428"/>
      </dsp:txXfrm>
    </dsp:sp>
    <dsp:sp modelId="{CF57E560-998B-48F5-983D-4F8A3277A8C1}">
      <dsp:nvSpPr>
        <dsp:cNvPr id="0" name=""/>
        <dsp:cNvSpPr/>
      </dsp:nvSpPr>
      <dsp:spPr>
        <a:xfrm>
          <a:off x="842386" y="492314"/>
          <a:ext cx="2178439" cy="36342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Urgência</a:t>
          </a:r>
          <a:endParaRPr lang="pt-PT" sz="1600" b="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842386" y="492314"/>
        <a:ext cx="2178439" cy="363428"/>
      </dsp:txXfrm>
    </dsp:sp>
    <dsp:sp modelId="{065ECDA5-F9BE-4E5F-B8D6-C8DBF9D75A91}">
      <dsp:nvSpPr>
        <dsp:cNvPr id="0" name=""/>
        <dsp:cNvSpPr/>
      </dsp:nvSpPr>
      <dsp:spPr>
        <a:xfrm>
          <a:off x="842386" y="984148"/>
          <a:ext cx="2178439" cy="363428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/>
            <a:t>Internamento</a:t>
          </a:r>
        </a:p>
      </dsp:txBody>
      <dsp:txXfrm>
        <a:off x="842386" y="984148"/>
        <a:ext cx="2178439" cy="363428"/>
      </dsp:txXfrm>
    </dsp:sp>
    <dsp:sp modelId="{89D606FB-C136-4F40-8BC0-9EB6BDFE4662}">
      <dsp:nvSpPr>
        <dsp:cNvPr id="0" name=""/>
        <dsp:cNvSpPr/>
      </dsp:nvSpPr>
      <dsp:spPr>
        <a:xfrm>
          <a:off x="842386" y="1475981"/>
          <a:ext cx="2178439" cy="36342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latin typeface="Calibri Light" panose="020F0302020204030204"/>
            </a:rPr>
            <a:t>MCDT</a:t>
          </a:r>
          <a:endParaRPr lang="pt-PT" sz="1400" b="1" kern="1200" dirty="0"/>
        </a:p>
      </dsp:txBody>
      <dsp:txXfrm>
        <a:off x="842386" y="1475981"/>
        <a:ext cx="2178439" cy="363428"/>
      </dsp:txXfrm>
    </dsp:sp>
    <dsp:sp modelId="{CA85CF14-C08B-429E-A491-0FA5502D6B97}">
      <dsp:nvSpPr>
        <dsp:cNvPr id="0" name=""/>
        <dsp:cNvSpPr/>
      </dsp:nvSpPr>
      <dsp:spPr>
        <a:xfrm>
          <a:off x="842386" y="1967814"/>
          <a:ext cx="2178439" cy="36342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/>
            <a:t>Consulta Externa</a:t>
          </a:r>
        </a:p>
      </dsp:txBody>
      <dsp:txXfrm>
        <a:off x="842386" y="1967814"/>
        <a:ext cx="2178439" cy="363428"/>
      </dsp:txXfrm>
    </dsp:sp>
    <dsp:sp modelId="{20058DB6-0C46-431E-A806-563E6423EACB}">
      <dsp:nvSpPr>
        <dsp:cNvPr id="0" name=""/>
        <dsp:cNvSpPr/>
      </dsp:nvSpPr>
      <dsp:spPr>
        <a:xfrm>
          <a:off x="842386" y="2459647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Bloco Operatório</a:t>
          </a:r>
        </a:p>
      </dsp:txBody>
      <dsp:txXfrm>
        <a:off x="842386" y="2459647"/>
        <a:ext cx="2178439" cy="363428"/>
      </dsp:txXfrm>
    </dsp:sp>
    <dsp:sp modelId="{C21319F7-31FF-4481-BEAE-A0714166B2C5}">
      <dsp:nvSpPr>
        <dsp:cNvPr id="0" name=""/>
        <dsp:cNvSpPr/>
      </dsp:nvSpPr>
      <dsp:spPr>
        <a:xfrm>
          <a:off x="842386" y="2951481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Cirurgia de  Ambulatório</a:t>
          </a:r>
        </a:p>
      </dsp:txBody>
      <dsp:txXfrm>
        <a:off x="842386" y="2951481"/>
        <a:ext cx="2178439" cy="363428"/>
      </dsp:txXfrm>
    </dsp:sp>
    <dsp:sp modelId="{C878CF0F-9D2A-4B78-BC87-398EF56F3CDB}">
      <dsp:nvSpPr>
        <dsp:cNvPr id="0" name=""/>
        <dsp:cNvSpPr/>
      </dsp:nvSpPr>
      <dsp:spPr>
        <a:xfrm>
          <a:off x="842386" y="3443314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Hospital de Dia</a:t>
          </a:r>
        </a:p>
      </dsp:txBody>
      <dsp:txXfrm>
        <a:off x="842386" y="3443314"/>
        <a:ext cx="2178439" cy="363428"/>
      </dsp:txXfrm>
    </dsp:sp>
    <dsp:sp modelId="{D87433C3-6F7F-443C-B981-20D1A091245B}">
      <dsp:nvSpPr>
        <dsp:cNvPr id="0" name=""/>
        <dsp:cNvSpPr/>
      </dsp:nvSpPr>
      <dsp:spPr>
        <a:xfrm>
          <a:off x="842386" y="3935147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Arquivo</a:t>
          </a:r>
        </a:p>
      </dsp:txBody>
      <dsp:txXfrm>
        <a:off x="842386" y="3935147"/>
        <a:ext cx="2178439" cy="363428"/>
      </dsp:txXfrm>
    </dsp:sp>
    <dsp:sp modelId="{A063554F-E4DA-4A3C-9481-BC610E6A0C1E}">
      <dsp:nvSpPr>
        <dsp:cNvPr id="0" name=""/>
        <dsp:cNvSpPr/>
      </dsp:nvSpPr>
      <dsp:spPr>
        <a:xfrm>
          <a:off x="842386" y="4426981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Óbitos</a:t>
          </a:r>
        </a:p>
      </dsp:txBody>
      <dsp:txXfrm>
        <a:off x="842386" y="4426981"/>
        <a:ext cx="2178439" cy="363428"/>
      </dsp:txXfrm>
    </dsp:sp>
    <dsp:sp modelId="{BAC4E829-DC24-474A-9054-39BBB714869C}">
      <dsp:nvSpPr>
        <dsp:cNvPr id="0" name=""/>
        <dsp:cNvSpPr/>
      </dsp:nvSpPr>
      <dsp:spPr>
        <a:xfrm>
          <a:off x="842386" y="4918814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Outras Funcionalidades</a:t>
          </a:r>
        </a:p>
      </dsp:txBody>
      <dsp:txXfrm>
        <a:off x="842386" y="4918814"/>
        <a:ext cx="2178439" cy="3634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FAFED-D8D8-4891-88DE-D53CB082C721}">
      <dsp:nvSpPr>
        <dsp:cNvPr id="0" name=""/>
        <dsp:cNvSpPr/>
      </dsp:nvSpPr>
      <dsp:spPr>
        <a:xfrm>
          <a:off x="0" y="0"/>
          <a:ext cx="2719214" cy="1113194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Permite mudar de cama entre as camas disponíveis no serviço</a:t>
          </a:r>
        </a:p>
      </dsp:txBody>
      <dsp:txXfrm>
        <a:off x="655162" y="0"/>
        <a:ext cx="2064051" cy="1113194"/>
      </dsp:txXfrm>
    </dsp:sp>
    <dsp:sp modelId="{B6780A13-F14E-4904-A91F-8B6E785BC90E}">
      <dsp:nvSpPr>
        <dsp:cNvPr id="0" name=""/>
        <dsp:cNvSpPr/>
      </dsp:nvSpPr>
      <dsp:spPr>
        <a:xfrm>
          <a:off x="111319" y="111319"/>
          <a:ext cx="543842" cy="89055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C62EDEF-EAC3-4A08-8A55-76E101D7C3D1}">
      <dsp:nvSpPr>
        <dsp:cNvPr id="0" name=""/>
        <dsp:cNvSpPr/>
      </dsp:nvSpPr>
      <dsp:spPr>
        <a:xfrm>
          <a:off x="0" y="1224513"/>
          <a:ext cx="2719214" cy="111319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Guarda o histórico de camas</a:t>
          </a:r>
        </a:p>
      </dsp:txBody>
      <dsp:txXfrm>
        <a:off x="655162" y="1224513"/>
        <a:ext cx="2064051" cy="1113194"/>
      </dsp:txXfrm>
    </dsp:sp>
    <dsp:sp modelId="{D8E919BD-582B-491E-8A77-5EC1B32E97CC}">
      <dsp:nvSpPr>
        <dsp:cNvPr id="0" name=""/>
        <dsp:cNvSpPr/>
      </dsp:nvSpPr>
      <dsp:spPr>
        <a:xfrm>
          <a:off x="111319" y="1335833"/>
          <a:ext cx="543842" cy="89055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05B8DD-776C-49E8-93DC-D6CD68518356}">
      <dsp:nvSpPr>
        <dsp:cNvPr id="0" name=""/>
        <dsp:cNvSpPr/>
      </dsp:nvSpPr>
      <dsp:spPr>
        <a:xfrm>
          <a:off x="0" y="2449027"/>
          <a:ext cx="2719214" cy="111319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Permite atribuir cama quando o utente está em cama provisória</a:t>
          </a:r>
        </a:p>
      </dsp:txBody>
      <dsp:txXfrm>
        <a:off x="655162" y="2449027"/>
        <a:ext cx="2064051" cy="1113194"/>
      </dsp:txXfrm>
    </dsp:sp>
    <dsp:sp modelId="{FC4B5A4F-ACF7-48DD-8843-BBE9D623F884}">
      <dsp:nvSpPr>
        <dsp:cNvPr id="0" name=""/>
        <dsp:cNvSpPr/>
      </dsp:nvSpPr>
      <dsp:spPr>
        <a:xfrm>
          <a:off x="111319" y="2560347"/>
          <a:ext cx="543842" cy="89055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27BC8-B3D4-4FDE-BF9E-DEE05C5EAD06}">
      <dsp:nvSpPr>
        <dsp:cNvPr id="0" name=""/>
        <dsp:cNvSpPr/>
      </dsp:nvSpPr>
      <dsp:spPr>
        <a:xfrm>
          <a:off x="1189922" y="36521"/>
          <a:ext cx="2059257" cy="205957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C28611-0529-4C4D-A9E4-71BA950CF4F0}">
      <dsp:nvSpPr>
        <dsp:cNvPr id="0" name=""/>
        <dsp:cNvSpPr/>
      </dsp:nvSpPr>
      <dsp:spPr>
        <a:xfrm>
          <a:off x="1645085" y="780088"/>
          <a:ext cx="1144289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Pesquisar 1º Utente</a:t>
          </a:r>
        </a:p>
      </dsp:txBody>
      <dsp:txXfrm>
        <a:off x="1645085" y="780088"/>
        <a:ext cx="1144289" cy="572007"/>
      </dsp:txXfrm>
    </dsp:sp>
    <dsp:sp modelId="{E7EACABC-51BF-4F2D-A600-35660D8E9030}">
      <dsp:nvSpPr>
        <dsp:cNvPr id="0" name=""/>
        <dsp:cNvSpPr/>
      </dsp:nvSpPr>
      <dsp:spPr>
        <a:xfrm>
          <a:off x="617970" y="1219897"/>
          <a:ext cx="2059257" cy="205957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B9554B-F62B-4103-8B3D-CD74DE5F92D4}">
      <dsp:nvSpPr>
        <dsp:cNvPr id="0" name=""/>
        <dsp:cNvSpPr/>
      </dsp:nvSpPr>
      <dsp:spPr>
        <a:xfrm>
          <a:off x="1075454" y="1970310"/>
          <a:ext cx="1144289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Pesquisar 2º Utente</a:t>
          </a:r>
        </a:p>
      </dsp:txBody>
      <dsp:txXfrm>
        <a:off x="1075454" y="1970310"/>
        <a:ext cx="1144289" cy="572007"/>
      </dsp:txXfrm>
    </dsp:sp>
    <dsp:sp modelId="{4B319338-8097-447D-8AAC-4EA65750B62C}">
      <dsp:nvSpPr>
        <dsp:cNvPr id="0" name=""/>
        <dsp:cNvSpPr/>
      </dsp:nvSpPr>
      <dsp:spPr>
        <a:xfrm>
          <a:off x="1336487" y="2544885"/>
          <a:ext cx="1769221" cy="176993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9EECD8-4D34-413F-BE14-0668725CFF06}">
      <dsp:nvSpPr>
        <dsp:cNvPr id="0" name=""/>
        <dsp:cNvSpPr/>
      </dsp:nvSpPr>
      <dsp:spPr>
        <a:xfrm>
          <a:off x="1647792" y="3162243"/>
          <a:ext cx="1144289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Gravar</a:t>
          </a:r>
        </a:p>
      </dsp:txBody>
      <dsp:txXfrm>
        <a:off x="1647792" y="3162243"/>
        <a:ext cx="1144289" cy="5720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27BC8-B3D4-4FDE-BF9E-DEE05C5EAD06}">
      <dsp:nvSpPr>
        <dsp:cNvPr id="0" name=""/>
        <dsp:cNvSpPr/>
      </dsp:nvSpPr>
      <dsp:spPr>
        <a:xfrm>
          <a:off x="1189922" y="36521"/>
          <a:ext cx="2059257" cy="205957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C28611-0529-4C4D-A9E4-71BA950CF4F0}">
      <dsp:nvSpPr>
        <dsp:cNvPr id="0" name=""/>
        <dsp:cNvSpPr/>
      </dsp:nvSpPr>
      <dsp:spPr>
        <a:xfrm>
          <a:off x="1645085" y="780088"/>
          <a:ext cx="1144289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Pesquisar 1º Utente</a:t>
          </a:r>
        </a:p>
      </dsp:txBody>
      <dsp:txXfrm>
        <a:off x="1645085" y="780088"/>
        <a:ext cx="1144289" cy="572007"/>
      </dsp:txXfrm>
    </dsp:sp>
    <dsp:sp modelId="{E7EACABC-51BF-4F2D-A600-35660D8E9030}">
      <dsp:nvSpPr>
        <dsp:cNvPr id="0" name=""/>
        <dsp:cNvSpPr/>
      </dsp:nvSpPr>
      <dsp:spPr>
        <a:xfrm>
          <a:off x="617970" y="1219897"/>
          <a:ext cx="2059257" cy="205957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B9554B-F62B-4103-8B3D-CD74DE5F92D4}">
      <dsp:nvSpPr>
        <dsp:cNvPr id="0" name=""/>
        <dsp:cNvSpPr/>
      </dsp:nvSpPr>
      <dsp:spPr>
        <a:xfrm>
          <a:off x="1075454" y="1970310"/>
          <a:ext cx="1144289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Pesquisar 2º Utente</a:t>
          </a:r>
        </a:p>
      </dsp:txBody>
      <dsp:txXfrm>
        <a:off x="1075454" y="1970310"/>
        <a:ext cx="1144289" cy="572007"/>
      </dsp:txXfrm>
    </dsp:sp>
    <dsp:sp modelId="{4B319338-8097-447D-8AAC-4EA65750B62C}">
      <dsp:nvSpPr>
        <dsp:cNvPr id="0" name=""/>
        <dsp:cNvSpPr/>
      </dsp:nvSpPr>
      <dsp:spPr>
        <a:xfrm>
          <a:off x="1336487" y="2544885"/>
          <a:ext cx="1769221" cy="176993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9EECD8-4D34-413F-BE14-0668725CFF06}">
      <dsp:nvSpPr>
        <dsp:cNvPr id="0" name=""/>
        <dsp:cNvSpPr/>
      </dsp:nvSpPr>
      <dsp:spPr>
        <a:xfrm>
          <a:off x="1647792" y="3162243"/>
          <a:ext cx="1144289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Gravar</a:t>
          </a:r>
        </a:p>
      </dsp:txBody>
      <dsp:txXfrm>
        <a:off x="1647792" y="3162243"/>
        <a:ext cx="1144289" cy="5720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A92CE-E15F-4109-B6C8-ECF22BBFAE12}">
      <dsp:nvSpPr>
        <dsp:cNvPr id="0" name=""/>
        <dsp:cNvSpPr/>
      </dsp:nvSpPr>
      <dsp:spPr>
        <a:xfrm>
          <a:off x="0" y="409148"/>
          <a:ext cx="2647206" cy="138915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453" tIns="291592" rIns="2054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Contém informação sobre o serviço onde o utente está e permite escolher um novo serviço para onde se pretende transferir o utente</a:t>
          </a:r>
        </a:p>
      </dsp:txBody>
      <dsp:txXfrm>
        <a:off x="0" y="409148"/>
        <a:ext cx="2647206" cy="1389150"/>
      </dsp:txXfrm>
    </dsp:sp>
    <dsp:sp modelId="{D48740C4-2FA9-434E-8472-B0070A194767}">
      <dsp:nvSpPr>
        <dsp:cNvPr id="0" name=""/>
        <dsp:cNvSpPr/>
      </dsp:nvSpPr>
      <dsp:spPr>
        <a:xfrm>
          <a:off x="132360" y="202508"/>
          <a:ext cx="1853044" cy="413280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41" tIns="0" rIns="7004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Dados</a:t>
          </a:r>
          <a:endParaRPr lang="pt-PT" sz="1400" kern="1200"/>
        </a:p>
      </dsp:txBody>
      <dsp:txXfrm>
        <a:off x="152535" y="222683"/>
        <a:ext cx="1812694" cy="372930"/>
      </dsp:txXfrm>
    </dsp:sp>
    <dsp:sp modelId="{5A34C506-36C7-4633-9F3A-9F07B6DDB01F}">
      <dsp:nvSpPr>
        <dsp:cNvPr id="0" name=""/>
        <dsp:cNvSpPr/>
      </dsp:nvSpPr>
      <dsp:spPr>
        <a:xfrm>
          <a:off x="0" y="2080538"/>
          <a:ext cx="2647206" cy="99225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453" tIns="291592" rIns="2054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Permite indicar se o utente está internado no serviço responsável por ele ou não</a:t>
          </a:r>
        </a:p>
      </dsp:txBody>
      <dsp:txXfrm>
        <a:off x="0" y="2080538"/>
        <a:ext cx="2647206" cy="992250"/>
      </dsp:txXfrm>
    </dsp:sp>
    <dsp:sp modelId="{996133DB-B974-48EC-A096-3E94142011A0}">
      <dsp:nvSpPr>
        <dsp:cNvPr id="0" name=""/>
        <dsp:cNvSpPr/>
      </dsp:nvSpPr>
      <dsp:spPr>
        <a:xfrm>
          <a:off x="132360" y="1873898"/>
          <a:ext cx="1853044" cy="413280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41" tIns="0" rIns="7004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Outros dados</a:t>
          </a:r>
          <a:endParaRPr lang="pt-PT" sz="1400" kern="1200"/>
        </a:p>
      </dsp:txBody>
      <dsp:txXfrm>
        <a:off x="152535" y="1894073"/>
        <a:ext cx="1812694" cy="372930"/>
      </dsp:txXfrm>
    </dsp:sp>
    <dsp:sp modelId="{4FC7925B-1FB9-4456-BCB3-1B7D95F2BC0B}">
      <dsp:nvSpPr>
        <dsp:cNvPr id="0" name=""/>
        <dsp:cNvSpPr/>
      </dsp:nvSpPr>
      <dsp:spPr>
        <a:xfrm>
          <a:off x="0" y="3355028"/>
          <a:ext cx="2647206" cy="7938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453" tIns="291592" rIns="2054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Informação relativa ao destino previsto do utente</a:t>
          </a:r>
          <a:endParaRPr lang="pt-PT" sz="1400" b="1" kern="1200"/>
        </a:p>
      </dsp:txBody>
      <dsp:txXfrm>
        <a:off x="0" y="3355028"/>
        <a:ext cx="2647206" cy="793800"/>
      </dsp:txXfrm>
    </dsp:sp>
    <dsp:sp modelId="{CEC62DC9-3874-46A3-9B4D-EA726AEE3BF1}">
      <dsp:nvSpPr>
        <dsp:cNvPr id="0" name=""/>
        <dsp:cNvSpPr/>
      </dsp:nvSpPr>
      <dsp:spPr>
        <a:xfrm>
          <a:off x="132360" y="3148388"/>
          <a:ext cx="1853044" cy="41328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41" tIns="0" rIns="7004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Destino</a:t>
          </a:r>
        </a:p>
      </dsp:txBody>
      <dsp:txXfrm>
        <a:off x="152535" y="3168563"/>
        <a:ext cx="1812694" cy="3729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C5D39-70D9-46FF-8FD2-EDEEC951F263}">
      <dsp:nvSpPr>
        <dsp:cNvPr id="0" name=""/>
        <dsp:cNvSpPr/>
      </dsp:nvSpPr>
      <dsp:spPr>
        <a:xfrm>
          <a:off x="1409510" y="870735"/>
          <a:ext cx="293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84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48323" y="914833"/>
        <a:ext cx="16222" cy="3244"/>
      </dsp:txXfrm>
    </dsp:sp>
    <dsp:sp modelId="{B64DC576-A3A9-4F3E-B830-8AF820194D5C}">
      <dsp:nvSpPr>
        <dsp:cNvPr id="0" name=""/>
        <dsp:cNvSpPr/>
      </dsp:nvSpPr>
      <dsp:spPr>
        <a:xfrm>
          <a:off x="660" y="493261"/>
          <a:ext cx="1410649" cy="846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Ecrã Internamento</a:t>
          </a:r>
        </a:p>
      </dsp:txBody>
      <dsp:txXfrm>
        <a:off x="660" y="493261"/>
        <a:ext cx="1410649" cy="846389"/>
      </dsp:txXfrm>
    </dsp:sp>
    <dsp:sp modelId="{738840E3-D518-4F3E-911C-87A02B114750}">
      <dsp:nvSpPr>
        <dsp:cNvPr id="0" name=""/>
        <dsp:cNvSpPr/>
      </dsp:nvSpPr>
      <dsp:spPr>
        <a:xfrm>
          <a:off x="705985" y="1337850"/>
          <a:ext cx="1735098" cy="293849"/>
        </a:xfrm>
        <a:custGeom>
          <a:avLst/>
          <a:gdLst/>
          <a:ahLst/>
          <a:cxnLst/>
          <a:rect l="0" t="0" r="0" b="0"/>
          <a:pathLst>
            <a:path>
              <a:moveTo>
                <a:pt x="1735098" y="0"/>
              </a:moveTo>
              <a:lnTo>
                <a:pt x="1735098" y="164024"/>
              </a:lnTo>
              <a:lnTo>
                <a:pt x="0" y="164024"/>
              </a:lnTo>
              <a:lnTo>
                <a:pt x="0" y="293849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29405" y="1483153"/>
        <a:ext cx="88258" cy="3244"/>
      </dsp:txXfrm>
    </dsp:sp>
    <dsp:sp modelId="{54EF0774-B133-48DA-A442-B7C90405910E}">
      <dsp:nvSpPr>
        <dsp:cNvPr id="0" name=""/>
        <dsp:cNvSpPr/>
      </dsp:nvSpPr>
      <dsp:spPr>
        <a:xfrm>
          <a:off x="1735759" y="493261"/>
          <a:ext cx="1410649" cy="846389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Procurar utente internado</a:t>
          </a:r>
        </a:p>
      </dsp:txBody>
      <dsp:txXfrm>
        <a:off x="1735759" y="493261"/>
        <a:ext cx="1410649" cy="846389"/>
      </dsp:txXfrm>
    </dsp:sp>
    <dsp:sp modelId="{C0019F5E-D71C-4A0A-B166-0422C63F0E82}">
      <dsp:nvSpPr>
        <dsp:cNvPr id="0" name=""/>
        <dsp:cNvSpPr/>
      </dsp:nvSpPr>
      <dsp:spPr>
        <a:xfrm>
          <a:off x="1409510" y="2041574"/>
          <a:ext cx="293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849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48323" y="2085672"/>
        <a:ext cx="16222" cy="3244"/>
      </dsp:txXfrm>
    </dsp:sp>
    <dsp:sp modelId="{F8FD1CEE-C043-4AAF-A75E-C6C478D926D3}">
      <dsp:nvSpPr>
        <dsp:cNvPr id="0" name=""/>
        <dsp:cNvSpPr/>
      </dsp:nvSpPr>
      <dsp:spPr>
        <a:xfrm>
          <a:off x="660" y="1664100"/>
          <a:ext cx="1410649" cy="8463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Decorrentes</a:t>
          </a:r>
        </a:p>
      </dsp:txBody>
      <dsp:txXfrm>
        <a:off x="660" y="1664100"/>
        <a:ext cx="1410649" cy="846389"/>
      </dsp:txXfrm>
    </dsp:sp>
    <dsp:sp modelId="{4CA31227-92A7-4138-8DA9-36FD2268893D}">
      <dsp:nvSpPr>
        <dsp:cNvPr id="0" name=""/>
        <dsp:cNvSpPr/>
      </dsp:nvSpPr>
      <dsp:spPr>
        <a:xfrm>
          <a:off x="705985" y="2508689"/>
          <a:ext cx="1735098" cy="293849"/>
        </a:xfrm>
        <a:custGeom>
          <a:avLst/>
          <a:gdLst/>
          <a:ahLst/>
          <a:cxnLst/>
          <a:rect l="0" t="0" r="0" b="0"/>
          <a:pathLst>
            <a:path>
              <a:moveTo>
                <a:pt x="1735098" y="0"/>
              </a:moveTo>
              <a:lnTo>
                <a:pt x="1735098" y="164024"/>
              </a:lnTo>
              <a:lnTo>
                <a:pt x="0" y="164024"/>
              </a:lnTo>
              <a:lnTo>
                <a:pt x="0" y="293849"/>
              </a:lnTo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29405" y="2653992"/>
        <a:ext cx="88258" cy="3244"/>
      </dsp:txXfrm>
    </dsp:sp>
    <dsp:sp modelId="{F6B7BDF6-4645-4658-BB86-EE6993D3B1C7}">
      <dsp:nvSpPr>
        <dsp:cNvPr id="0" name=""/>
        <dsp:cNvSpPr/>
      </dsp:nvSpPr>
      <dsp:spPr>
        <a:xfrm>
          <a:off x="1735759" y="1664100"/>
          <a:ext cx="1410649" cy="84638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Dados Clínicos</a:t>
          </a:r>
        </a:p>
      </dsp:txBody>
      <dsp:txXfrm>
        <a:off x="1735759" y="1664100"/>
        <a:ext cx="1410649" cy="846389"/>
      </dsp:txXfrm>
    </dsp:sp>
    <dsp:sp modelId="{2CAF57F9-5826-48AD-91FC-55EB199EE9B3}">
      <dsp:nvSpPr>
        <dsp:cNvPr id="0" name=""/>
        <dsp:cNvSpPr/>
      </dsp:nvSpPr>
      <dsp:spPr>
        <a:xfrm>
          <a:off x="1409510" y="3212414"/>
          <a:ext cx="293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849" y="45720"/>
              </a:lnTo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48323" y="3256511"/>
        <a:ext cx="16222" cy="3244"/>
      </dsp:txXfrm>
    </dsp:sp>
    <dsp:sp modelId="{9F2694B3-81E6-443C-B2F9-F8126CFF5ADA}">
      <dsp:nvSpPr>
        <dsp:cNvPr id="0" name=""/>
        <dsp:cNvSpPr/>
      </dsp:nvSpPr>
      <dsp:spPr>
        <a:xfrm>
          <a:off x="660" y="2834939"/>
          <a:ext cx="1410649" cy="846389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Dados do Parto (Mãe)</a:t>
          </a:r>
        </a:p>
      </dsp:txBody>
      <dsp:txXfrm>
        <a:off x="660" y="2834939"/>
        <a:ext cx="1410649" cy="846389"/>
      </dsp:txXfrm>
    </dsp:sp>
    <dsp:sp modelId="{ACA09097-B2EE-43A6-B1AC-ACE87EA8B96A}">
      <dsp:nvSpPr>
        <dsp:cNvPr id="0" name=""/>
        <dsp:cNvSpPr/>
      </dsp:nvSpPr>
      <dsp:spPr>
        <a:xfrm>
          <a:off x="1735759" y="2834939"/>
          <a:ext cx="1410649" cy="84638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Dados de Parto</a:t>
          </a:r>
        </a:p>
      </dsp:txBody>
      <dsp:txXfrm>
        <a:off x="1735759" y="2834939"/>
        <a:ext cx="1410649" cy="84638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BB24A-2FD5-4C1E-AF10-0B4BEB533AAD}">
      <dsp:nvSpPr>
        <dsp:cNvPr id="0" name=""/>
        <dsp:cNvSpPr/>
      </dsp:nvSpPr>
      <dsp:spPr>
        <a:xfrm>
          <a:off x="110585" y="341"/>
          <a:ext cx="3018079" cy="693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>
              <a:solidFill>
                <a:srgbClr val="FF0000"/>
              </a:solidFill>
            </a:rPr>
            <a:t>Pré-requisito: Admissão ao Internamento de uma Mulher no serviço de Obstetricia </a:t>
          </a:r>
        </a:p>
      </dsp:txBody>
      <dsp:txXfrm>
        <a:off x="110585" y="341"/>
        <a:ext cx="3018079" cy="69371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C5D39-70D9-46FF-8FD2-EDEEC951F263}">
      <dsp:nvSpPr>
        <dsp:cNvPr id="0" name=""/>
        <dsp:cNvSpPr/>
      </dsp:nvSpPr>
      <dsp:spPr>
        <a:xfrm>
          <a:off x="1409510" y="870735"/>
          <a:ext cx="293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84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48323" y="914833"/>
        <a:ext cx="16222" cy="3244"/>
      </dsp:txXfrm>
    </dsp:sp>
    <dsp:sp modelId="{B64DC576-A3A9-4F3E-B830-8AF820194D5C}">
      <dsp:nvSpPr>
        <dsp:cNvPr id="0" name=""/>
        <dsp:cNvSpPr/>
      </dsp:nvSpPr>
      <dsp:spPr>
        <a:xfrm>
          <a:off x="660" y="493261"/>
          <a:ext cx="1410649" cy="846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Ecrã Internamento</a:t>
          </a:r>
        </a:p>
      </dsp:txBody>
      <dsp:txXfrm>
        <a:off x="660" y="493261"/>
        <a:ext cx="1410649" cy="846389"/>
      </dsp:txXfrm>
    </dsp:sp>
    <dsp:sp modelId="{738840E3-D518-4F3E-911C-87A02B114750}">
      <dsp:nvSpPr>
        <dsp:cNvPr id="0" name=""/>
        <dsp:cNvSpPr/>
      </dsp:nvSpPr>
      <dsp:spPr>
        <a:xfrm>
          <a:off x="705985" y="1337850"/>
          <a:ext cx="1735098" cy="293849"/>
        </a:xfrm>
        <a:custGeom>
          <a:avLst/>
          <a:gdLst/>
          <a:ahLst/>
          <a:cxnLst/>
          <a:rect l="0" t="0" r="0" b="0"/>
          <a:pathLst>
            <a:path>
              <a:moveTo>
                <a:pt x="1735098" y="0"/>
              </a:moveTo>
              <a:lnTo>
                <a:pt x="1735098" y="164024"/>
              </a:lnTo>
              <a:lnTo>
                <a:pt x="0" y="164024"/>
              </a:lnTo>
              <a:lnTo>
                <a:pt x="0" y="293849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29405" y="1483153"/>
        <a:ext cx="88258" cy="3244"/>
      </dsp:txXfrm>
    </dsp:sp>
    <dsp:sp modelId="{54EF0774-B133-48DA-A442-B7C90405910E}">
      <dsp:nvSpPr>
        <dsp:cNvPr id="0" name=""/>
        <dsp:cNvSpPr/>
      </dsp:nvSpPr>
      <dsp:spPr>
        <a:xfrm>
          <a:off x="1735759" y="493261"/>
          <a:ext cx="1410649" cy="846389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Procurar utente internado</a:t>
          </a:r>
        </a:p>
      </dsp:txBody>
      <dsp:txXfrm>
        <a:off x="1735759" y="493261"/>
        <a:ext cx="1410649" cy="846389"/>
      </dsp:txXfrm>
    </dsp:sp>
    <dsp:sp modelId="{C0019F5E-D71C-4A0A-B166-0422C63F0E82}">
      <dsp:nvSpPr>
        <dsp:cNvPr id="0" name=""/>
        <dsp:cNvSpPr/>
      </dsp:nvSpPr>
      <dsp:spPr>
        <a:xfrm>
          <a:off x="1409510" y="2041574"/>
          <a:ext cx="293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849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48323" y="2085672"/>
        <a:ext cx="16222" cy="3244"/>
      </dsp:txXfrm>
    </dsp:sp>
    <dsp:sp modelId="{F8FD1CEE-C043-4AAF-A75E-C6C478D926D3}">
      <dsp:nvSpPr>
        <dsp:cNvPr id="0" name=""/>
        <dsp:cNvSpPr/>
      </dsp:nvSpPr>
      <dsp:spPr>
        <a:xfrm>
          <a:off x="660" y="1664100"/>
          <a:ext cx="1410649" cy="8463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Decorrentes</a:t>
          </a:r>
        </a:p>
      </dsp:txBody>
      <dsp:txXfrm>
        <a:off x="660" y="1664100"/>
        <a:ext cx="1410649" cy="846389"/>
      </dsp:txXfrm>
    </dsp:sp>
    <dsp:sp modelId="{4CA31227-92A7-4138-8DA9-36FD2268893D}">
      <dsp:nvSpPr>
        <dsp:cNvPr id="0" name=""/>
        <dsp:cNvSpPr/>
      </dsp:nvSpPr>
      <dsp:spPr>
        <a:xfrm>
          <a:off x="705985" y="2508689"/>
          <a:ext cx="1735098" cy="293849"/>
        </a:xfrm>
        <a:custGeom>
          <a:avLst/>
          <a:gdLst/>
          <a:ahLst/>
          <a:cxnLst/>
          <a:rect l="0" t="0" r="0" b="0"/>
          <a:pathLst>
            <a:path>
              <a:moveTo>
                <a:pt x="1735098" y="0"/>
              </a:moveTo>
              <a:lnTo>
                <a:pt x="1735098" y="164024"/>
              </a:lnTo>
              <a:lnTo>
                <a:pt x="0" y="164024"/>
              </a:lnTo>
              <a:lnTo>
                <a:pt x="0" y="293849"/>
              </a:lnTo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29405" y="2653992"/>
        <a:ext cx="88258" cy="3244"/>
      </dsp:txXfrm>
    </dsp:sp>
    <dsp:sp modelId="{F6B7BDF6-4645-4658-BB86-EE6993D3B1C7}">
      <dsp:nvSpPr>
        <dsp:cNvPr id="0" name=""/>
        <dsp:cNvSpPr/>
      </dsp:nvSpPr>
      <dsp:spPr>
        <a:xfrm>
          <a:off x="1735759" y="1664100"/>
          <a:ext cx="1410649" cy="84638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Dados Clínicos</a:t>
          </a:r>
        </a:p>
      </dsp:txBody>
      <dsp:txXfrm>
        <a:off x="1735759" y="1664100"/>
        <a:ext cx="1410649" cy="846389"/>
      </dsp:txXfrm>
    </dsp:sp>
    <dsp:sp modelId="{2CAF57F9-5826-48AD-91FC-55EB199EE9B3}">
      <dsp:nvSpPr>
        <dsp:cNvPr id="0" name=""/>
        <dsp:cNvSpPr/>
      </dsp:nvSpPr>
      <dsp:spPr>
        <a:xfrm>
          <a:off x="1409510" y="3212414"/>
          <a:ext cx="293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849" y="45720"/>
              </a:lnTo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48323" y="3256511"/>
        <a:ext cx="16222" cy="3244"/>
      </dsp:txXfrm>
    </dsp:sp>
    <dsp:sp modelId="{9F2694B3-81E6-443C-B2F9-F8126CFF5ADA}">
      <dsp:nvSpPr>
        <dsp:cNvPr id="0" name=""/>
        <dsp:cNvSpPr/>
      </dsp:nvSpPr>
      <dsp:spPr>
        <a:xfrm>
          <a:off x="660" y="2834939"/>
          <a:ext cx="1410649" cy="846389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Dados do Parto (Mãe)</a:t>
          </a:r>
        </a:p>
      </dsp:txBody>
      <dsp:txXfrm>
        <a:off x="660" y="2834939"/>
        <a:ext cx="1410649" cy="846389"/>
      </dsp:txXfrm>
    </dsp:sp>
    <dsp:sp modelId="{ACA09097-B2EE-43A6-B1AC-ACE87EA8B96A}">
      <dsp:nvSpPr>
        <dsp:cNvPr id="0" name=""/>
        <dsp:cNvSpPr/>
      </dsp:nvSpPr>
      <dsp:spPr>
        <a:xfrm>
          <a:off x="1735759" y="2834939"/>
          <a:ext cx="1410649" cy="84638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Dados de Parto</a:t>
          </a:r>
        </a:p>
      </dsp:txBody>
      <dsp:txXfrm>
        <a:off x="1735759" y="2834939"/>
        <a:ext cx="1410649" cy="84638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BB24A-2FD5-4C1E-AF10-0B4BEB533AAD}">
      <dsp:nvSpPr>
        <dsp:cNvPr id="0" name=""/>
        <dsp:cNvSpPr/>
      </dsp:nvSpPr>
      <dsp:spPr>
        <a:xfrm>
          <a:off x="110585" y="341"/>
          <a:ext cx="3018079" cy="693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>
              <a:solidFill>
                <a:srgbClr val="FF0000"/>
              </a:solidFill>
            </a:rPr>
            <a:t>Pré-requisito: Admissão ao Internamento de uma Mulher no serviço de Obstetricia </a:t>
          </a:r>
        </a:p>
      </dsp:txBody>
      <dsp:txXfrm>
        <a:off x="110585" y="341"/>
        <a:ext cx="3018079" cy="69371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C5D39-70D9-46FF-8FD2-EDEEC951F263}">
      <dsp:nvSpPr>
        <dsp:cNvPr id="0" name=""/>
        <dsp:cNvSpPr/>
      </dsp:nvSpPr>
      <dsp:spPr>
        <a:xfrm>
          <a:off x="1409510" y="870735"/>
          <a:ext cx="293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84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48323" y="914833"/>
        <a:ext cx="16222" cy="3244"/>
      </dsp:txXfrm>
    </dsp:sp>
    <dsp:sp modelId="{B64DC576-A3A9-4F3E-B830-8AF820194D5C}">
      <dsp:nvSpPr>
        <dsp:cNvPr id="0" name=""/>
        <dsp:cNvSpPr/>
      </dsp:nvSpPr>
      <dsp:spPr>
        <a:xfrm>
          <a:off x="660" y="493261"/>
          <a:ext cx="1410649" cy="846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Inserir dados no ecrã Dados de Parto</a:t>
          </a:r>
        </a:p>
      </dsp:txBody>
      <dsp:txXfrm>
        <a:off x="660" y="493261"/>
        <a:ext cx="1410649" cy="846389"/>
      </dsp:txXfrm>
    </dsp:sp>
    <dsp:sp modelId="{738840E3-D518-4F3E-911C-87A02B114750}">
      <dsp:nvSpPr>
        <dsp:cNvPr id="0" name=""/>
        <dsp:cNvSpPr/>
      </dsp:nvSpPr>
      <dsp:spPr>
        <a:xfrm>
          <a:off x="705985" y="1337850"/>
          <a:ext cx="1735098" cy="293849"/>
        </a:xfrm>
        <a:custGeom>
          <a:avLst/>
          <a:gdLst/>
          <a:ahLst/>
          <a:cxnLst/>
          <a:rect l="0" t="0" r="0" b="0"/>
          <a:pathLst>
            <a:path>
              <a:moveTo>
                <a:pt x="1735098" y="0"/>
              </a:moveTo>
              <a:lnTo>
                <a:pt x="1735098" y="164024"/>
              </a:lnTo>
              <a:lnTo>
                <a:pt x="0" y="164024"/>
              </a:lnTo>
              <a:lnTo>
                <a:pt x="0" y="293849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29405" y="1483153"/>
        <a:ext cx="88258" cy="3244"/>
      </dsp:txXfrm>
    </dsp:sp>
    <dsp:sp modelId="{54EF0774-B133-48DA-A442-B7C90405910E}">
      <dsp:nvSpPr>
        <dsp:cNvPr id="0" name=""/>
        <dsp:cNvSpPr/>
      </dsp:nvSpPr>
      <dsp:spPr>
        <a:xfrm>
          <a:off x="1735759" y="493261"/>
          <a:ext cx="1410649" cy="846389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Clicar no botão Recém-Nascidos</a:t>
          </a:r>
        </a:p>
      </dsp:txBody>
      <dsp:txXfrm>
        <a:off x="1735759" y="493261"/>
        <a:ext cx="1410649" cy="846389"/>
      </dsp:txXfrm>
    </dsp:sp>
    <dsp:sp modelId="{C0019F5E-D71C-4A0A-B166-0422C63F0E82}">
      <dsp:nvSpPr>
        <dsp:cNvPr id="0" name=""/>
        <dsp:cNvSpPr/>
      </dsp:nvSpPr>
      <dsp:spPr>
        <a:xfrm>
          <a:off x="1409510" y="2041574"/>
          <a:ext cx="293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849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48323" y="2085672"/>
        <a:ext cx="16222" cy="3244"/>
      </dsp:txXfrm>
    </dsp:sp>
    <dsp:sp modelId="{F8FD1CEE-C043-4AAF-A75E-C6C478D926D3}">
      <dsp:nvSpPr>
        <dsp:cNvPr id="0" name=""/>
        <dsp:cNvSpPr/>
      </dsp:nvSpPr>
      <dsp:spPr>
        <a:xfrm>
          <a:off x="660" y="1664100"/>
          <a:ext cx="1410649" cy="8463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No ecrã Recém Nascido inserir dados</a:t>
          </a:r>
        </a:p>
      </dsp:txBody>
      <dsp:txXfrm>
        <a:off x="660" y="1664100"/>
        <a:ext cx="1410649" cy="846389"/>
      </dsp:txXfrm>
    </dsp:sp>
    <dsp:sp modelId="{4CA31227-92A7-4138-8DA9-36FD2268893D}">
      <dsp:nvSpPr>
        <dsp:cNvPr id="0" name=""/>
        <dsp:cNvSpPr/>
      </dsp:nvSpPr>
      <dsp:spPr>
        <a:xfrm>
          <a:off x="705985" y="2508689"/>
          <a:ext cx="1735098" cy="293849"/>
        </a:xfrm>
        <a:custGeom>
          <a:avLst/>
          <a:gdLst/>
          <a:ahLst/>
          <a:cxnLst/>
          <a:rect l="0" t="0" r="0" b="0"/>
          <a:pathLst>
            <a:path>
              <a:moveTo>
                <a:pt x="1735098" y="0"/>
              </a:moveTo>
              <a:lnTo>
                <a:pt x="1735098" y="164024"/>
              </a:lnTo>
              <a:lnTo>
                <a:pt x="0" y="164024"/>
              </a:lnTo>
              <a:lnTo>
                <a:pt x="0" y="293849"/>
              </a:lnTo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29405" y="2653992"/>
        <a:ext cx="88258" cy="3244"/>
      </dsp:txXfrm>
    </dsp:sp>
    <dsp:sp modelId="{F6B7BDF6-4645-4658-BB86-EE6993D3B1C7}">
      <dsp:nvSpPr>
        <dsp:cNvPr id="0" name=""/>
        <dsp:cNvSpPr/>
      </dsp:nvSpPr>
      <dsp:spPr>
        <a:xfrm>
          <a:off x="1735759" y="1664100"/>
          <a:ext cx="1410649" cy="84638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Clicar em Internar Filho</a:t>
          </a:r>
        </a:p>
      </dsp:txBody>
      <dsp:txXfrm>
        <a:off x="1735759" y="1664100"/>
        <a:ext cx="1410649" cy="846389"/>
      </dsp:txXfrm>
    </dsp:sp>
    <dsp:sp modelId="{2CAF57F9-5826-48AD-91FC-55EB199EE9B3}">
      <dsp:nvSpPr>
        <dsp:cNvPr id="0" name=""/>
        <dsp:cNvSpPr/>
      </dsp:nvSpPr>
      <dsp:spPr>
        <a:xfrm>
          <a:off x="1409510" y="3212414"/>
          <a:ext cx="293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849" y="45720"/>
              </a:lnTo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48323" y="3256511"/>
        <a:ext cx="16222" cy="3244"/>
      </dsp:txXfrm>
    </dsp:sp>
    <dsp:sp modelId="{9F2694B3-81E6-443C-B2F9-F8126CFF5ADA}">
      <dsp:nvSpPr>
        <dsp:cNvPr id="0" name=""/>
        <dsp:cNvSpPr/>
      </dsp:nvSpPr>
      <dsp:spPr>
        <a:xfrm>
          <a:off x="660" y="2834939"/>
          <a:ext cx="1410649" cy="846389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dirty="0"/>
            <a:t>Inserir Nome do Recém Nascido</a:t>
          </a:r>
        </a:p>
      </dsp:txBody>
      <dsp:txXfrm>
        <a:off x="660" y="2834939"/>
        <a:ext cx="1410649" cy="846389"/>
      </dsp:txXfrm>
    </dsp:sp>
    <dsp:sp modelId="{ACA09097-B2EE-43A6-B1AC-ACE87EA8B96A}">
      <dsp:nvSpPr>
        <dsp:cNvPr id="0" name=""/>
        <dsp:cNvSpPr/>
      </dsp:nvSpPr>
      <dsp:spPr>
        <a:xfrm>
          <a:off x="1735759" y="2834939"/>
          <a:ext cx="1410649" cy="84638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dirty="0"/>
            <a:t>Admissão ao Internamento do </a:t>
          </a:r>
          <a:r>
            <a:rPr lang="pt-PT" sz="1300" kern="1200" dirty="0" err="1"/>
            <a:t>Récem</a:t>
          </a:r>
          <a:r>
            <a:rPr lang="pt-PT" sz="1300" kern="1200" dirty="0"/>
            <a:t> Nascido</a:t>
          </a:r>
        </a:p>
      </dsp:txBody>
      <dsp:txXfrm>
        <a:off x="1735759" y="2834939"/>
        <a:ext cx="1410649" cy="84638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C5D39-70D9-46FF-8FD2-EDEEC951F263}">
      <dsp:nvSpPr>
        <dsp:cNvPr id="0" name=""/>
        <dsp:cNvSpPr/>
      </dsp:nvSpPr>
      <dsp:spPr>
        <a:xfrm>
          <a:off x="1409510" y="870735"/>
          <a:ext cx="293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84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48323" y="914833"/>
        <a:ext cx="16222" cy="3244"/>
      </dsp:txXfrm>
    </dsp:sp>
    <dsp:sp modelId="{B64DC576-A3A9-4F3E-B830-8AF820194D5C}">
      <dsp:nvSpPr>
        <dsp:cNvPr id="0" name=""/>
        <dsp:cNvSpPr/>
      </dsp:nvSpPr>
      <dsp:spPr>
        <a:xfrm>
          <a:off x="660" y="493261"/>
          <a:ext cx="1410649" cy="846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Inserir dados no ecrã Dados de Parto</a:t>
          </a:r>
        </a:p>
      </dsp:txBody>
      <dsp:txXfrm>
        <a:off x="660" y="493261"/>
        <a:ext cx="1410649" cy="846389"/>
      </dsp:txXfrm>
    </dsp:sp>
    <dsp:sp modelId="{738840E3-D518-4F3E-911C-87A02B114750}">
      <dsp:nvSpPr>
        <dsp:cNvPr id="0" name=""/>
        <dsp:cNvSpPr/>
      </dsp:nvSpPr>
      <dsp:spPr>
        <a:xfrm>
          <a:off x="705985" y="1337850"/>
          <a:ext cx="1735098" cy="293849"/>
        </a:xfrm>
        <a:custGeom>
          <a:avLst/>
          <a:gdLst/>
          <a:ahLst/>
          <a:cxnLst/>
          <a:rect l="0" t="0" r="0" b="0"/>
          <a:pathLst>
            <a:path>
              <a:moveTo>
                <a:pt x="1735098" y="0"/>
              </a:moveTo>
              <a:lnTo>
                <a:pt x="1735098" y="164024"/>
              </a:lnTo>
              <a:lnTo>
                <a:pt x="0" y="164024"/>
              </a:lnTo>
              <a:lnTo>
                <a:pt x="0" y="293849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29405" y="1483153"/>
        <a:ext cx="88258" cy="3244"/>
      </dsp:txXfrm>
    </dsp:sp>
    <dsp:sp modelId="{54EF0774-B133-48DA-A442-B7C90405910E}">
      <dsp:nvSpPr>
        <dsp:cNvPr id="0" name=""/>
        <dsp:cNvSpPr/>
      </dsp:nvSpPr>
      <dsp:spPr>
        <a:xfrm>
          <a:off x="1735759" y="493261"/>
          <a:ext cx="1410649" cy="846389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Clicar no botão Recém-Nascidos</a:t>
          </a:r>
        </a:p>
      </dsp:txBody>
      <dsp:txXfrm>
        <a:off x="1735759" y="493261"/>
        <a:ext cx="1410649" cy="846389"/>
      </dsp:txXfrm>
    </dsp:sp>
    <dsp:sp modelId="{C0019F5E-D71C-4A0A-B166-0422C63F0E82}">
      <dsp:nvSpPr>
        <dsp:cNvPr id="0" name=""/>
        <dsp:cNvSpPr/>
      </dsp:nvSpPr>
      <dsp:spPr>
        <a:xfrm>
          <a:off x="1409510" y="2041574"/>
          <a:ext cx="293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849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48323" y="2085672"/>
        <a:ext cx="16222" cy="3244"/>
      </dsp:txXfrm>
    </dsp:sp>
    <dsp:sp modelId="{F8FD1CEE-C043-4AAF-A75E-C6C478D926D3}">
      <dsp:nvSpPr>
        <dsp:cNvPr id="0" name=""/>
        <dsp:cNvSpPr/>
      </dsp:nvSpPr>
      <dsp:spPr>
        <a:xfrm>
          <a:off x="660" y="1664100"/>
          <a:ext cx="1410649" cy="8463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No ecrã Recém Nascido inserir dados</a:t>
          </a:r>
        </a:p>
      </dsp:txBody>
      <dsp:txXfrm>
        <a:off x="660" y="1664100"/>
        <a:ext cx="1410649" cy="846389"/>
      </dsp:txXfrm>
    </dsp:sp>
    <dsp:sp modelId="{4CA31227-92A7-4138-8DA9-36FD2268893D}">
      <dsp:nvSpPr>
        <dsp:cNvPr id="0" name=""/>
        <dsp:cNvSpPr/>
      </dsp:nvSpPr>
      <dsp:spPr>
        <a:xfrm>
          <a:off x="705985" y="2508689"/>
          <a:ext cx="1735098" cy="293849"/>
        </a:xfrm>
        <a:custGeom>
          <a:avLst/>
          <a:gdLst/>
          <a:ahLst/>
          <a:cxnLst/>
          <a:rect l="0" t="0" r="0" b="0"/>
          <a:pathLst>
            <a:path>
              <a:moveTo>
                <a:pt x="1735098" y="0"/>
              </a:moveTo>
              <a:lnTo>
                <a:pt x="1735098" y="164024"/>
              </a:lnTo>
              <a:lnTo>
                <a:pt x="0" y="164024"/>
              </a:lnTo>
              <a:lnTo>
                <a:pt x="0" y="293849"/>
              </a:lnTo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29405" y="2653992"/>
        <a:ext cx="88258" cy="3244"/>
      </dsp:txXfrm>
    </dsp:sp>
    <dsp:sp modelId="{F6B7BDF6-4645-4658-BB86-EE6993D3B1C7}">
      <dsp:nvSpPr>
        <dsp:cNvPr id="0" name=""/>
        <dsp:cNvSpPr/>
      </dsp:nvSpPr>
      <dsp:spPr>
        <a:xfrm>
          <a:off x="1735759" y="1664100"/>
          <a:ext cx="1410649" cy="84638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Clicar em Internar Filho</a:t>
          </a:r>
        </a:p>
      </dsp:txBody>
      <dsp:txXfrm>
        <a:off x="1735759" y="1664100"/>
        <a:ext cx="1410649" cy="846389"/>
      </dsp:txXfrm>
    </dsp:sp>
    <dsp:sp modelId="{2CAF57F9-5826-48AD-91FC-55EB199EE9B3}">
      <dsp:nvSpPr>
        <dsp:cNvPr id="0" name=""/>
        <dsp:cNvSpPr/>
      </dsp:nvSpPr>
      <dsp:spPr>
        <a:xfrm>
          <a:off x="1409510" y="3212414"/>
          <a:ext cx="293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849" y="45720"/>
              </a:lnTo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48323" y="3256511"/>
        <a:ext cx="16222" cy="3244"/>
      </dsp:txXfrm>
    </dsp:sp>
    <dsp:sp modelId="{9F2694B3-81E6-443C-B2F9-F8126CFF5ADA}">
      <dsp:nvSpPr>
        <dsp:cNvPr id="0" name=""/>
        <dsp:cNvSpPr/>
      </dsp:nvSpPr>
      <dsp:spPr>
        <a:xfrm>
          <a:off x="660" y="2834939"/>
          <a:ext cx="1410649" cy="846389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Inserir Nome do Recém Nascido</a:t>
          </a:r>
        </a:p>
      </dsp:txBody>
      <dsp:txXfrm>
        <a:off x="660" y="2834939"/>
        <a:ext cx="1410649" cy="846389"/>
      </dsp:txXfrm>
    </dsp:sp>
    <dsp:sp modelId="{ACA09097-B2EE-43A6-B1AC-ACE87EA8B96A}">
      <dsp:nvSpPr>
        <dsp:cNvPr id="0" name=""/>
        <dsp:cNvSpPr/>
      </dsp:nvSpPr>
      <dsp:spPr>
        <a:xfrm>
          <a:off x="1735759" y="2834939"/>
          <a:ext cx="1410649" cy="84638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Admissão ao Internamento do Récem Nascido</a:t>
          </a:r>
        </a:p>
      </dsp:txBody>
      <dsp:txXfrm>
        <a:off x="1735759" y="2834939"/>
        <a:ext cx="1410649" cy="846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CD39C-9C4B-40DC-911D-BB3498688D03}">
      <dsp:nvSpPr>
        <dsp:cNvPr id="0" name=""/>
        <dsp:cNvSpPr/>
      </dsp:nvSpPr>
      <dsp:spPr>
        <a:xfrm>
          <a:off x="2059332" y="2010611"/>
          <a:ext cx="235796" cy="1839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9209"/>
              </a:lnTo>
              <a:lnTo>
                <a:pt x="235796" y="183920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1FCC1-3858-417E-94F9-5446995D9A82}">
      <dsp:nvSpPr>
        <dsp:cNvPr id="0" name=""/>
        <dsp:cNvSpPr/>
      </dsp:nvSpPr>
      <dsp:spPr>
        <a:xfrm>
          <a:off x="2059332" y="2010611"/>
          <a:ext cx="235796" cy="723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107"/>
              </a:lnTo>
              <a:lnTo>
                <a:pt x="235796" y="7231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9257C-8F07-4109-B099-8AD8711EBF6E}">
      <dsp:nvSpPr>
        <dsp:cNvPr id="0" name=""/>
        <dsp:cNvSpPr/>
      </dsp:nvSpPr>
      <dsp:spPr>
        <a:xfrm>
          <a:off x="1737078" y="894509"/>
          <a:ext cx="951044" cy="330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57"/>
              </a:lnTo>
              <a:lnTo>
                <a:pt x="951044" y="165057"/>
              </a:lnTo>
              <a:lnTo>
                <a:pt x="951044" y="3301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641F8-0735-43F2-BF0A-0708E917B893}">
      <dsp:nvSpPr>
        <dsp:cNvPr id="0" name=""/>
        <dsp:cNvSpPr/>
      </dsp:nvSpPr>
      <dsp:spPr>
        <a:xfrm>
          <a:off x="157244" y="2010611"/>
          <a:ext cx="235796" cy="723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107"/>
              </a:lnTo>
              <a:lnTo>
                <a:pt x="235796" y="7231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F15B2-5864-44FC-A120-44916B88EEDF}">
      <dsp:nvSpPr>
        <dsp:cNvPr id="0" name=""/>
        <dsp:cNvSpPr/>
      </dsp:nvSpPr>
      <dsp:spPr>
        <a:xfrm>
          <a:off x="786034" y="894509"/>
          <a:ext cx="951044" cy="330114"/>
        </a:xfrm>
        <a:custGeom>
          <a:avLst/>
          <a:gdLst/>
          <a:ahLst/>
          <a:cxnLst/>
          <a:rect l="0" t="0" r="0" b="0"/>
          <a:pathLst>
            <a:path>
              <a:moveTo>
                <a:pt x="951044" y="0"/>
              </a:moveTo>
              <a:lnTo>
                <a:pt x="951044" y="165057"/>
              </a:lnTo>
              <a:lnTo>
                <a:pt x="0" y="165057"/>
              </a:lnTo>
              <a:lnTo>
                <a:pt x="0" y="3301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D6ED2-3FC9-4F82-96F6-7110D3D10331}">
      <dsp:nvSpPr>
        <dsp:cNvPr id="0" name=""/>
        <dsp:cNvSpPr/>
      </dsp:nvSpPr>
      <dsp:spPr>
        <a:xfrm>
          <a:off x="951091" y="108522"/>
          <a:ext cx="1571973" cy="785986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Admissão ao internamento</a:t>
          </a:r>
        </a:p>
      </dsp:txBody>
      <dsp:txXfrm>
        <a:off x="951091" y="108522"/>
        <a:ext cx="1571973" cy="785986"/>
      </dsp:txXfrm>
    </dsp:sp>
    <dsp:sp modelId="{7923DF52-44B7-4DAD-A1F6-6209BCA6CD07}">
      <dsp:nvSpPr>
        <dsp:cNvPr id="0" name=""/>
        <dsp:cNvSpPr/>
      </dsp:nvSpPr>
      <dsp:spPr>
        <a:xfrm>
          <a:off x="47" y="1224624"/>
          <a:ext cx="1571973" cy="7859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Programada</a:t>
          </a:r>
        </a:p>
      </dsp:txBody>
      <dsp:txXfrm>
        <a:off x="47" y="1224624"/>
        <a:ext cx="1571973" cy="785986"/>
      </dsp:txXfrm>
    </dsp:sp>
    <dsp:sp modelId="{0EF8752A-1F62-437E-9111-E52A7AA91EC7}">
      <dsp:nvSpPr>
        <dsp:cNvPr id="0" name=""/>
        <dsp:cNvSpPr/>
      </dsp:nvSpPr>
      <dsp:spPr>
        <a:xfrm>
          <a:off x="393040" y="2340725"/>
          <a:ext cx="1571973" cy="7859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Lista de espera de </a:t>
          </a:r>
          <a:r>
            <a:rPr lang="pt-PT" sz="1800" kern="1200">
              <a:latin typeface="Calibri Light" panose="020F0302020204030204"/>
            </a:rPr>
            <a:t>Internamento</a:t>
          </a:r>
          <a:endParaRPr lang="pt-PT" sz="1800" kern="1200"/>
        </a:p>
      </dsp:txBody>
      <dsp:txXfrm>
        <a:off x="393040" y="2340725"/>
        <a:ext cx="1571973" cy="785986"/>
      </dsp:txXfrm>
    </dsp:sp>
    <dsp:sp modelId="{F8CF412D-BF8F-49D4-B392-FAB4FA6956B8}">
      <dsp:nvSpPr>
        <dsp:cNvPr id="0" name=""/>
        <dsp:cNvSpPr/>
      </dsp:nvSpPr>
      <dsp:spPr>
        <a:xfrm>
          <a:off x="1902135" y="1224624"/>
          <a:ext cx="1571973" cy="7859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Urgente</a:t>
          </a:r>
        </a:p>
      </dsp:txBody>
      <dsp:txXfrm>
        <a:off x="1902135" y="1224624"/>
        <a:ext cx="1571973" cy="785986"/>
      </dsp:txXfrm>
    </dsp:sp>
    <dsp:sp modelId="{57DC9003-DF11-417E-BA93-D1C8C3960CF4}">
      <dsp:nvSpPr>
        <dsp:cNvPr id="0" name=""/>
        <dsp:cNvSpPr/>
      </dsp:nvSpPr>
      <dsp:spPr>
        <a:xfrm>
          <a:off x="2295128" y="2340725"/>
          <a:ext cx="1571973" cy="7859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Decorrentes da </a:t>
          </a:r>
          <a:r>
            <a:rPr lang="pt-PT" sz="1800" kern="1200">
              <a:latin typeface="Calibri Light" panose="020F0302020204030204"/>
            </a:rPr>
            <a:t>Consulta</a:t>
          </a:r>
          <a:endParaRPr lang="pt-PT" sz="1800" kern="1200"/>
        </a:p>
      </dsp:txBody>
      <dsp:txXfrm>
        <a:off x="2295128" y="2340725"/>
        <a:ext cx="1571973" cy="785986"/>
      </dsp:txXfrm>
    </dsp:sp>
    <dsp:sp modelId="{E55989A4-26CB-4FA1-86A9-1107CCF9A77E}">
      <dsp:nvSpPr>
        <dsp:cNvPr id="0" name=""/>
        <dsp:cNvSpPr/>
      </dsp:nvSpPr>
      <dsp:spPr>
        <a:xfrm>
          <a:off x="2295128" y="3456827"/>
          <a:ext cx="1571973" cy="7859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Decorrentes da </a:t>
          </a:r>
          <a:r>
            <a:rPr lang="pt-PT" sz="1800" kern="1200">
              <a:latin typeface="Calibri Light" panose="020F0302020204030204"/>
            </a:rPr>
            <a:t>Urgência</a:t>
          </a:r>
          <a:endParaRPr lang="pt-PT" sz="1800" kern="1200"/>
        </a:p>
      </dsp:txBody>
      <dsp:txXfrm>
        <a:off x="2295128" y="3456827"/>
        <a:ext cx="1571973" cy="78598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C5D39-70D9-46FF-8FD2-EDEEC951F263}">
      <dsp:nvSpPr>
        <dsp:cNvPr id="0" name=""/>
        <dsp:cNvSpPr/>
      </dsp:nvSpPr>
      <dsp:spPr>
        <a:xfrm>
          <a:off x="1409510" y="870735"/>
          <a:ext cx="293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84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48323" y="914833"/>
        <a:ext cx="16222" cy="3244"/>
      </dsp:txXfrm>
    </dsp:sp>
    <dsp:sp modelId="{B64DC576-A3A9-4F3E-B830-8AF820194D5C}">
      <dsp:nvSpPr>
        <dsp:cNvPr id="0" name=""/>
        <dsp:cNvSpPr/>
      </dsp:nvSpPr>
      <dsp:spPr>
        <a:xfrm>
          <a:off x="660" y="493261"/>
          <a:ext cx="1410649" cy="846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Inserir dados no ecrã Dados de Parto</a:t>
          </a:r>
        </a:p>
      </dsp:txBody>
      <dsp:txXfrm>
        <a:off x="660" y="493261"/>
        <a:ext cx="1410649" cy="846389"/>
      </dsp:txXfrm>
    </dsp:sp>
    <dsp:sp modelId="{738840E3-D518-4F3E-911C-87A02B114750}">
      <dsp:nvSpPr>
        <dsp:cNvPr id="0" name=""/>
        <dsp:cNvSpPr/>
      </dsp:nvSpPr>
      <dsp:spPr>
        <a:xfrm>
          <a:off x="705985" y="1337850"/>
          <a:ext cx="1735098" cy="293849"/>
        </a:xfrm>
        <a:custGeom>
          <a:avLst/>
          <a:gdLst/>
          <a:ahLst/>
          <a:cxnLst/>
          <a:rect l="0" t="0" r="0" b="0"/>
          <a:pathLst>
            <a:path>
              <a:moveTo>
                <a:pt x="1735098" y="0"/>
              </a:moveTo>
              <a:lnTo>
                <a:pt x="1735098" y="164024"/>
              </a:lnTo>
              <a:lnTo>
                <a:pt x="0" y="164024"/>
              </a:lnTo>
              <a:lnTo>
                <a:pt x="0" y="293849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29405" y="1483153"/>
        <a:ext cx="88258" cy="3244"/>
      </dsp:txXfrm>
    </dsp:sp>
    <dsp:sp modelId="{54EF0774-B133-48DA-A442-B7C90405910E}">
      <dsp:nvSpPr>
        <dsp:cNvPr id="0" name=""/>
        <dsp:cNvSpPr/>
      </dsp:nvSpPr>
      <dsp:spPr>
        <a:xfrm>
          <a:off x="1735759" y="493261"/>
          <a:ext cx="1410649" cy="846389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Clicar no botão Recém-Nascidos</a:t>
          </a:r>
        </a:p>
      </dsp:txBody>
      <dsp:txXfrm>
        <a:off x="1735759" y="493261"/>
        <a:ext cx="1410649" cy="846389"/>
      </dsp:txXfrm>
    </dsp:sp>
    <dsp:sp modelId="{C0019F5E-D71C-4A0A-B166-0422C63F0E82}">
      <dsp:nvSpPr>
        <dsp:cNvPr id="0" name=""/>
        <dsp:cNvSpPr/>
      </dsp:nvSpPr>
      <dsp:spPr>
        <a:xfrm>
          <a:off x="1409510" y="2041574"/>
          <a:ext cx="293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849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48323" y="2085672"/>
        <a:ext cx="16222" cy="3244"/>
      </dsp:txXfrm>
    </dsp:sp>
    <dsp:sp modelId="{F8FD1CEE-C043-4AAF-A75E-C6C478D926D3}">
      <dsp:nvSpPr>
        <dsp:cNvPr id="0" name=""/>
        <dsp:cNvSpPr/>
      </dsp:nvSpPr>
      <dsp:spPr>
        <a:xfrm>
          <a:off x="660" y="1664100"/>
          <a:ext cx="1410649" cy="8463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No ecrã Recém Nascido inserir dados</a:t>
          </a:r>
        </a:p>
      </dsp:txBody>
      <dsp:txXfrm>
        <a:off x="660" y="1664100"/>
        <a:ext cx="1410649" cy="846389"/>
      </dsp:txXfrm>
    </dsp:sp>
    <dsp:sp modelId="{4CA31227-92A7-4138-8DA9-36FD2268893D}">
      <dsp:nvSpPr>
        <dsp:cNvPr id="0" name=""/>
        <dsp:cNvSpPr/>
      </dsp:nvSpPr>
      <dsp:spPr>
        <a:xfrm>
          <a:off x="705985" y="2508689"/>
          <a:ext cx="1735098" cy="293849"/>
        </a:xfrm>
        <a:custGeom>
          <a:avLst/>
          <a:gdLst/>
          <a:ahLst/>
          <a:cxnLst/>
          <a:rect l="0" t="0" r="0" b="0"/>
          <a:pathLst>
            <a:path>
              <a:moveTo>
                <a:pt x="1735098" y="0"/>
              </a:moveTo>
              <a:lnTo>
                <a:pt x="1735098" y="164024"/>
              </a:lnTo>
              <a:lnTo>
                <a:pt x="0" y="164024"/>
              </a:lnTo>
              <a:lnTo>
                <a:pt x="0" y="293849"/>
              </a:lnTo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29405" y="2653992"/>
        <a:ext cx="88258" cy="3244"/>
      </dsp:txXfrm>
    </dsp:sp>
    <dsp:sp modelId="{F6B7BDF6-4645-4658-BB86-EE6993D3B1C7}">
      <dsp:nvSpPr>
        <dsp:cNvPr id="0" name=""/>
        <dsp:cNvSpPr/>
      </dsp:nvSpPr>
      <dsp:spPr>
        <a:xfrm>
          <a:off x="1735759" y="1664100"/>
          <a:ext cx="1410649" cy="84638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Clicar em Internar Filho</a:t>
          </a:r>
        </a:p>
      </dsp:txBody>
      <dsp:txXfrm>
        <a:off x="1735759" y="1664100"/>
        <a:ext cx="1410649" cy="846389"/>
      </dsp:txXfrm>
    </dsp:sp>
    <dsp:sp modelId="{2CAF57F9-5826-48AD-91FC-55EB199EE9B3}">
      <dsp:nvSpPr>
        <dsp:cNvPr id="0" name=""/>
        <dsp:cNvSpPr/>
      </dsp:nvSpPr>
      <dsp:spPr>
        <a:xfrm>
          <a:off x="1409510" y="3212414"/>
          <a:ext cx="293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849" y="45720"/>
              </a:lnTo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48323" y="3256511"/>
        <a:ext cx="16222" cy="3244"/>
      </dsp:txXfrm>
    </dsp:sp>
    <dsp:sp modelId="{9F2694B3-81E6-443C-B2F9-F8126CFF5ADA}">
      <dsp:nvSpPr>
        <dsp:cNvPr id="0" name=""/>
        <dsp:cNvSpPr/>
      </dsp:nvSpPr>
      <dsp:spPr>
        <a:xfrm>
          <a:off x="660" y="2834939"/>
          <a:ext cx="1410649" cy="846389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Inserir Nome do Recém Nascido</a:t>
          </a:r>
        </a:p>
      </dsp:txBody>
      <dsp:txXfrm>
        <a:off x="660" y="2834939"/>
        <a:ext cx="1410649" cy="846389"/>
      </dsp:txXfrm>
    </dsp:sp>
    <dsp:sp modelId="{ACA09097-B2EE-43A6-B1AC-ACE87EA8B96A}">
      <dsp:nvSpPr>
        <dsp:cNvPr id="0" name=""/>
        <dsp:cNvSpPr/>
      </dsp:nvSpPr>
      <dsp:spPr>
        <a:xfrm>
          <a:off x="1735759" y="2834939"/>
          <a:ext cx="1410649" cy="84638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Admissão ao Internamento do Récem Nascido</a:t>
          </a:r>
        </a:p>
      </dsp:txBody>
      <dsp:txXfrm>
        <a:off x="1735759" y="2834939"/>
        <a:ext cx="1410649" cy="84638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C5D39-70D9-46FF-8FD2-EDEEC951F263}">
      <dsp:nvSpPr>
        <dsp:cNvPr id="0" name=""/>
        <dsp:cNvSpPr/>
      </dsp:nvSpPr>
      <dsp:spPr>
        <a:xfrm>
          <a:off x="1409510" y="870735"/>
          <a:ext cx="293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84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48323" y="914833"/>
        <a:ext cx="16222" cy="3244"/>
      </dsp:txXfrm>
    </dsp:sp>
    <dsp:sp modelId="{B64DC576-A3A9-4F3E-B830-8AF820194D5C}">
      <dsp:nvSpPr>
        <dsp:cNvPr id="0" name=""/>
        <dsp:cNvSpPr/>
      </dsp:nvSpPr>
      <dsp:spPr>
        <a:xfrm>
          <a:off x="660" y="493261"/>
          <a:ext cx="1410649" cy="846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Inserir dados no ecrã Dados de Parto</a:t>
          </a:r>
        </a:p>
      </dsp:txBody>
      <dsp:txXfrm>
        <a:off x="660" y="493261"/>
        <a:ext cx="1410649" cy="846389"/>
      </dsp:txXfrm>
    </dsp:sp>
    <dsp:sp modelId="{738840E3-D518-4F3E-911C-87A02B114750}">
      <dsp:nvSpPr>
        <dsp:cNvPr id="0" name=""/>
        <dsp:cNvSpPr/>
      </dsp:nvSpPr>
      <dsp:spPr>
        <a:xfrm>
          <a:off x="705985" y="1337850"/>
          <a:ext cx="1735098" cy="293849"/>
        </a:xfrm>
        <a:custGeom>
          <a:avLst/>
          <a:gdLst/>
          <a:ahLst/>
          <a:cxnLst/>
          <a:rect l="0" t="0" r="0" b="0"/>
          <a:pathLst>
            <a:path>
              <a:moveTo>
                <a:pt x="1735098" y="0"/>
              </a:moveTo>
              <a:lnTo>
                <a:pt x="1735098" y="164024"/>
              </a:lnTo>
              <a:lnTo>
                <a:pt x="0" y="164024"/>
              </a:lnTo>
              <a:lnTo>
                <a:pt x="0" y="293849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29405" y="1483153"/>
        <a:ext cx="88258" cy="3244"/>
      </dsp:txXfrm>
    </dsp:sp>
    <dsp:sp modelId="{54EF0774-B133-48DA-A442-B7C90405910E}">
      <dsp:nvSpPr>
        <dsp:cNvPr id="0" name=""/>
        <dsp:cNvSpPr/>
      </dsp:nvSpPr>
      <dsp:spPr>
        <a:xfrm>
          <a:off x="1735759" y="493261"/>
          <a:ext cx="1410649" cy="846389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Clicar no botão Recém-Nascidos</a:t>
          </a:r>
        </a:p>
      </dsp:txBody>
      <dsp:txXfrm>
        <a:off x="1735759" y="493261"/>
        <a:ext cx="1410649" cy="846389"/>
      </dsp:txXfrm>
    </dsp:sp>
    <dsp:sp modelId="{C0019F5E-D71C-4A0A-B166-0422C63F0E82}">
      <dsp:nvSpPr>
        <dsp:cNvPr id="0" name=""/>
        <dsp:cNvSpPr/>
      </dsp:nvSpPr>
      <dsp:spPr>
        <a:xfrm>
          <a:off x="1409510" y="2041574"/>
          <a:ext cx="293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849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48323" y="2085672"/>
        <a:ext cx="16222" cy="3244"/>
      </dsp:txXfrm>
    </dsp:sp>
    <dsp:sp modelId="{F8FD1CEE-C043-4AAF-A75E-C6C478D926D3}">
      <dsp:nvSpPr>
        <dsp:cNvPr id="0" name=""/>
        <dsp:cNvSpPr/>
      </dsp:nvSpPr>
      <dsp:spPr>
        <a:xfrm>
          <a:off x="660" y="1664100"/>
          <a:ext cx="1410649" cy="8463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No ecrã Recém Nascido inserir dados</a:t>
          </a:r>
        </a:p>
      </dsp:txBody>
      <dsp:txXfrm>
        <a:off x="660" y="1664100"/>
        <a:ext cx="1410649" cy="846389"/>
      </dsp:txXfrm>
    </dsp:sp>
    <dsp:sp modelId="{4CA31227-92A7-4138-8DA9-36FD2268893D}">
      <dsp:nvSpPr>
        <dsp:cNvPr id="0" name=""/>
        <dsp:cNvSpPr/>
      </dsp:nvSpPr>
      <dsp:spPr>
        <a:xfrm>
          <a:off x="705985" y="2508689"/>
          <a:ext cx="1735098" cy="293849"/>
        </a:xfrm>
        <a:custGeom>
          <a:avLst/>
          <a:gdLst/>
          <a:ahLst/>
          <a:cxnLst/>
          <a:rect l="0" t="0" r="0" b="0"/>
          <a:pathLst>
            <a:path>
              <a:moveTo>
                <a:pt x="1735098" y="0"/>
              </a:moveTo>
              <a:lnTo>
                <a:pt x="1735098" y="164024"/>
              </a:lnTo>
              <a:lnTo>
                <a:pt x="0" y="164024"/>
              </a:lnTo>
              <a:lnTo>
                <a:pt x="0" y="293849"/>
              </a:lnTo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29405" y="2653992"/>
        <a:ext cx="88258" cy="3244"/>
      </dsp:txXfrm>
    </dsp:sp>
    <dsp:sp modelId="{F6B7BDF6-4645-4658-BB86-EE6993D3B1C7}">
      <dsp:nvSpPr>
        <dsp:cNvPr id="0" name=""/>
        <dsp:cNvSpPr/>
      </dsp:nvSpPr>
      <dsp:spPr>
        <a:xfrm>
          <a:off x="1735759" y="1664100"/>
          <a:ext cx="1410649" cy="84638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Clicar em Internar Filho</a:t>
          </a:r>
        </a:p>
      </dsp:txBody>
      <dsp:txXfrm>
        <a:off x="1735759" y="1664100"/>
        <a:ext cx="1410649" cy="846389"/>
      </dsp:txXfrm>
    </dsp:sp>
    <dsp:sp modelId="{2CAF57F9-5826-48AD-91FC-55EB199EE9B3}">
      <dsp:nvSpPr>
        <dsp:cNvPr id="0" name=""/>
        <dsp:cNvSpPr/>
      </dsp:nvSpPr>
      <dsp:spPr>
        <a:xfrm>
          <a:off x="1409510" y="3212414"/>
          <a:ext cx="293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849" y="45720"/>
              </a:lnTo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548323" y="3256511"/>
        <a:ext cx="16222" cy="3244"/>
      </dsp:txXfrm>
    </dsp:sp>
    <dsp:sp modelId="{9F2694B3-81E6-443C-B2F9-F8126CFF5ADA}">
      <dsp:nvSpPr>
        <dsp:cNvPr id="0" name=""/>
        <dsp:cNvSpPr/>
      </dsp:nvSpPr>
      <dsp:spPr>
        <a:xfrm>
          <a:off x="660" y="2834939"/>
          <a:ext cx="1410649" cy="846389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Inserir Nome do Recém Nascido</a:t>
          </a:r>
        </a:p>
      </dsp:txBody>
      <dsp:txXfrm>
        <a:off x="660" y="2834939"/>
        <a:ext cx="1410649" cy="846389"/>
      </dsp:txXfrm>
    </dsp:sp>
    <dsp:sp modelId="{ACA09097-B2EE-43A6-B1AC-ACE87EA8B96A}">
      <dsp:nvSpPr>
        <dsp:cNvPr id="0" name=""/>
        <dsp:cNvSpPr/>
      </dsp:nvSpPr>
      <dsp:spPr>
        <a:xfrm>
          <a:off x="1735759" y="2834939"/>
          <a:ext cx="1410649" cy="84638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Admissão ao Internamento do Récem Nascido</a:t>
          </a:r>
        </a:p>
      </dsp:txBody>
      <dsp:txXfrm>
        <a:off x="1735759" y="2834939"/>
        <a:ext cx="1410649" cy="84638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3F1BE-EBBD-4B11-9AED-4AA45FDDE46D}">
      <dsp:nvSpPr>
        <dsp:cNvPr id="0" name=""/>
        <dsp:cNvSpPr/>
      </dsp:nvSpPr>
      <dsp:spPr>
        <a:xfrm>
          <a:off x="0" y="24724"/>
          <a:ext cx="2645617" cy="823680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Rececionar espólio, devolver espólio ou eliminar registo</a:t>
          </a:r>
        </a:p>
      </dsp:txBody>
      <dsp:txXfrm>
        <a:off x="40209" y="64933"/>
        <a:ext cx="2565199" cy="743262"/>
      </dsp:txXfrm>
    </dsp:sp>
    <dsp:sp modelId="{3EE9E972-2627-49F3-957B-262FB9328266}">
      <dsp:nvSpPr>
        <dsp:cNvPr id="0" name=""/>
        <dsp:cNvSpPr/>
      </dsp:nvSpPr>
      <dsp:spPr>
        <a:xfrm>
          <a:off x="0" y="975125"/>
          <a:ext cx="2645617" cy="823680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Consultar, inserir ou alterar dados do espólio</a:t>
          </a:r>
        </a:p>
      </dsp:txBody>
      <dsp:txXfrm>
        <a:off x="40209" y="1015334"/>
        <a:ext cx="2565199" cy="743262"/>
      </dsp:txXfrm>
    </dsp:sp>
    <dsp:sp modelId="{4D2A393E-CD3D-4EA0-B46A-678B61027D8F}">
      <dsp:nvSpPr>
        <dsp:cNvPr id="0" name=""/>
        <dsp:cNvSpPr/>
      </dsp:nvSpPr>
      <dsp:spPr>
        <a:xfrm>
          <a:off x="0" y="1925525"/>
          <a:ext cx="2645617" cy="82368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Tipo de espólio, quantidade, descrição</a:t>
          </a:r>
        </a:p>
      </dsp:txBody>
      <dsp:txXfrm>
        <a:off x="40209" y="1965734"/>
        <a:ext cx="2565199" cy="743262"/>
      </dsp:txXfrm>
    </dsp:sp>
    <dsp:sp modelId="{E2CC4113-7B5B-4C72-9895-B9B1241199E4}">
      <dsp:nvSpPr>
        <dsp:cNvPr id="0" name=""/>
        <dsp:cNvSpPr/>
      </dsp:nvSpPr>
      <dsp:spPr>
        <a:xfrm>
          <a:off x="0" y="2875925"/>
          <a:ext cx="2645617" cy="82368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Data e funcionário – preenchidos automaticamente consoante login</a:t>
          </a:r>
        </a:p>
      </dsp:txBody>
      <dsp:txXfrm>
        <a:off x="40209" y="2916134"/>
        <a:ext cx="2565199" cy="74326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8EECF-2356-49F2-9B72-5E1A9AAD1378}">
      <dsp:nvSpPr>
        <dsp:cNvPr id="0" name=""/>
        <dsp:cNvSpPr/>
      </dsp:nvSpPr>
      <dsp:spPr>
        <a:xfrm>
          <a:off x="1117079" y="759"/>
          <a:ext cx="1429218" cy="95281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Internamento</a:t>
          </a:r>
        </a:p>
      </dsp:txBody>
      <dsp:txXfrm>
        <a:off x="1144986" y="28666"/>
        <a:ext cx="1373404" cy="896998"/>
      </dsp:txXfrm>
    </dsp:sp>
    <dsp:sp modelId="{AEE05451-6E62-4ADA-A146-A7D4366C9865}">
      <dsp:nvSpPr>
        <dsp:cNvPr id="0" name=""/>
        <dsp:cNvSpPr/>
      </dsp:nvSpPr>
      <dsp:spPr>
        <a:xfrm>
          <a:off x="1785969" y="953572"/>
          <a:ext cx="91440" cy="3811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1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0E517-0CB3-4392-B4E9-08BFBE9E293A}">
      <dsp:nvSpPr>
        <dsp:cNvPr id="0" name=""/>
        <dsp:cNvSpPr/>
      </dsp:nvSpPr>
      <dsp:spPr>
        <a:xfrm>
          <a:off x="1117079" y="1334696"/>
          <a:ext cx="1429218" cy="952812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Decorrentes</a:t>
          </a:r>
          <a:br>
            <a:rPr lang="pt-PT" sz="1600" kern="1200"/>
          </a:br>
          <a:endParaRPr lang="pt-PT" sz="1600" kern="1200"/>
        </a:p>
      </dsp:txBody>
      <dsp:txXfrm>
        <a:off x="1144986" y="1362603"/>
        <a:ext cx="1373404" cy="896998"/>
      </dsp:txXfrm>
    </dsp:sp>
    <dsp:sp modelId="{2A89A864-25A6-4840-991D-D5D985FDAB31}">
      <dsp:nvSpPr>
        <dsp:cNvPr id="0" name=""/>
        <dsp:cNvSpPr/>
      </dsp:nvSpPr>
      <dsp:spPr>
        <a:xfrm>
          <a:off x="902697" y="2287509"/>
          <a:ext cx="928991" cy="381124"/>
        </a:xfrm>
        <a:custGeom>
          <a:avLst/>
          <a:gdLst/>
          <a:ahLst/>
          <a:cxnLst/>
          <a:rect l="0" t="0" r="0" b="0"/>
          <a:pathLst>
            <a:path>
              <a:moveTo>
                <a:pt x="928991" y="0"/>
              </a:moveTo>
              <a:lnTo>
                <a:pt x="928991" y="190562"/>
              </a:lnTo>
              <a:lnTo>
                <a:pt x="0" y="190562"/>
              </a:lnTo>
              <a:lnTo>
                <a:pt x="0" y="38112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EBFEB-01B7-44B9-8EFF-95E1AAAD5196}">
      <dsp:nvSpPr>
        <dsp:cNvPr id="0" name=""/>
        <dsp:cNvSpPr/>
      </dsp:nvSpPr>
      <dsp:spPr>
        <a:xfrm>
          <a:off x="188087" y="2668633"/>
          <a:ext cx="1429218" cy="95281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Para o próprio</a:t>
          </a:r>
        </a:p>
      </dsp:txBody>
      <dsp:txXfrm>
        <a:off x="215994" y="2696540"/>
        <a:ext cx="1373404" cy="896998"/>
      </dsp:txXfrm>
    </dsp:sp>
    <dsp:sp modelId="{C5FAC4A0-9610-4D51-81F2-39D5ABE5DF31}">
      <dsp:nvSpPr>
        <dsp:cNvPr id="0" name=""/>
        <dsp:cNvSpPr/>
      </dsp:nvSpPr>
      <dsp:spPr>
        <a:xfrm>
          <a:off x="1831689" y="2287509"/>
          <a:ext cx="928991" cy="381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62"/>
              </a:lnTo>
              <a:lnTo>
                <a:pt x="928991" y="190562"/>
              </a:lnTo>
              <a:lnTo>
                <a:pt x="928991" y="38112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FB337-E418-41CE-8EE4-5CD28BF61332}">
      <dsp:nvSpPr>
        <dsp:cNvPr id="0" name=""/>
        <dsp:cNvSpPr/>
      </dsp:nvSpPr>
      <dsp:spPr>
        <a:xfrm>
          <a:off x="2046071" y="2668633"/>
          <a:ext cx="1429218" cy="95281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Para o acompanhante</a:t>
          </a:r>
        </a:p>
      </dsp:txBody>
      <dsp:txXfrm>
        <a:off x="2073978" y="2696540"/>
        <a:ext cx="1373404" cy="89699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E2DA0-9EFE-4066-B0F9-570D94EBA0F9}">
      <dsp:nvSpPr>
        <dsp:cNvPr id="0" name=""/>
        <dsp:cNvSpPr/>
      </dsp:nvSpPr>
      <dsp:spPr>
        <a:xfrm>
          <a:off x="0" y="410543"/>
          <a:ext cx="2215158" cy="21735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921" tIns="312420" rIns="17192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500" kern="1200"/>
            <a:t>Os campos Alta e Detalhes da Alta surgem automaticamente preenchidos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500" kern="1200"/>
            <a:t>Apenas necessário preencher os campos Saída do Serviço</a:t>
          </a:r>
        </a:p>
      </dsp:txBody>
      <dsp:txXfrm>
        <a:off x="0" y="410543"/>
        <a:ext cx="2215158" cy="2173500"/>
      </dsp:txXfrm>
    </dsp:sp>
    <dsp:sp modelId="{FB4E399B-F9B4-4BB8-912C-728691E25EBE}">
      <dsp:nvSpPr>
        <dsp:cNvPr id="0" name=""/>
        <dsp:cNvSpPr/>
      </dsp:nvSpPr>
      <dsp:spPr>
        <a:xfrm>
          <a:off x="110757" y="189143"/>
          <a:ext cx="1550610" cy="442800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09" tIns="0" rIns="5860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b="1" kern="1200"/>
            <a:t>Com alta clínica</a:t>
          </a:r>
          <a:endParaRPr lang="pt-PT" sz="1500" kern="1200"/>
        </a:p>
      </dsp:txBody>
      <dsp:txXfrm>
        <a:off x="132373" y="210759"/>
        <a:ext cx="1507378" cy="399568"/>
      </dsp:txXfrm>
    </dsp:sp>
    <dsp:sp modelId="{6FB95BB9-921A-41B6-BF97-A1452181A0C9}">
      <dsp:nvSpPr>
        <dsp:cNvPr id="0" name=""/>
        <dsp:cNvSpPr/>
      </dsp:nvSpPr>
      <dsp:spPr>
        <a:xfrm>
          <a:off x="0" y="2886443"/>
          <a:ext cx="2215158" cy="127575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921" tIns="312420" rIns="17192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500" kern="1200"/>
            <a:t>Necessário preencher os campos Saída do Serviço, Alta e Detalhes da Alta</a:t>
          </a:r>
        </a:p>
      </dsp:txBody>
      <dsp:txXfrm>
        <a:off x="0" y="2886443"/>
        <a:ext cx="2215158" cy="1275750"/>
      </dsp:txXfrm>
    </dsp:sp>
    <dsp:sp modelId="{43F18D07-1A8E-4ED2-B1B4-6CCAE0D81243}">
      <dsp:nvSpPr>
        <dsp:cNvPr id="0" name=""/>
        <dsp:cNvSpPr/>
      </dsp:nvSpPr>
      <dsp:spPr>
        <a:xfrm>
          <a:off x="110757" y="2665043"/>
          <a:ext cx="1550610" cy="442800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09" tIns="0" rIns="5860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b="1" kern="1200"/>
            <a:t>Sem alta clínica</a:t>
          </a:r>
        </a:p>
      </dsp:txBody>
      <dsp:txXfrm>
        <a:off x="132373" y="2686659"/>
        <a:ext cx="1507378" cy="39956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3F1BE-EBBD-4B11-9AED-4AA45FDDE46D}">
      <dsp:nvSpPr>
        <dsp:cNvPr id="0" name=""/>
        <dsp:cNvSpPr/>
      </dsp:nvSpPr>
      <dsp:spPr>
        <a:xfrm>
          <a:off x="0" y="38243"/>
          <a:ext cx="2645617" cy="823680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É efetuado a associação do internamento do filho ao internamento da mãe.</a:t>
          </a:r>
        </a:p>
      </dsp:txBody>
      <dsp:txXfrm>
        <a:off x="40209" y="78452"/>
        <a:ext cx="2565199" cy="743262"/>
      </dsp:txXfrm>
    </dsp:sp>
    <dsp:sp modelId="{3EE9E972-2627-49F3-957B-262FB9328266}">
      <dsp:nvSpPr>
        <dsp:cNvPr id="0" name=""/>
        <dsp:cNvSpPr/>
      </dsp:nvSpPr>
      <dsp:spPr>
        <a:xfrm>
          <a:off x="0" y="975125"/>
          <a:ext cx="2645617" cy="823680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Efetuar pesquisar do internamento da mãe.</a:t>
          </a:r>
        </a:p>
      </dsp:txBody>
      <dsp:txXfrm>
        <a:off x="40209" y="1015334"/>
        <a:ext cx="2565199" cy="743262"/>
      </dsp:txXfrm>
    </dsp:sp>
    <dsp:sp modelId="{4D2A393E-CD3D-4EA0-B46A-678B61027D8F}">
      <dsp:nvSpPr>
        <dsp:cNvPr id="0" name=""/>
        <dsp:cNvSpPr/>
      </dsp:nvSpPr>
      <dsp:spPr>
        <a:xfrm>
          <a:off x="0" y="1925525"/>
          <a:ext cx="2645617" cy="82368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Efetuar pesquisar do internamento do filho.</a:t>
          </a:r>
        </a:p>
      </dsp:txBody>
      <dsp:txXfrm>
        <a:off x="40209" y="1965734"/>
        <a:ext cx="2565199" cy="743262"/>
      </dsp:txXfrm>
    </dsp:sp>
    <dsp:sp modelId="{E2CC4113-7B5B-4C72-9895-B9B1241199E4}">
      <dsp:nvSpPr>
        <dsp:cNvPr id="0" name=""/>
        <dsp:cNvSpPr/>
      </dsp:nvSpPr>
      <dsp:spPr>
        <a:xfrm>
          <a:off x="0" y="2875925"/>
          <a:ext cx="2645617" cy="82368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Guardar para concretizar a associação.</a:t>
          </a:r>
        </a:p>
      </dsp:txBody>
      <dsp:txXfrm>
        <a:off x="40209" y="2916134"/>
        <a:ext cx="2565199" cy="74326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3F1BE-EBBD-4B11-9AED-4AA45FDDE46D}">
      <dsp:nvSpPr>
        <dsp:cNvPr id="0" name=""/>
        <dsp:cNvSpPr/>
      </dsp:nvSpPr>
      <dsp:spPr>
        <a:xfrm>
          <a:off x="0" y="38243"/>
          <a:ext cx="2645617" cy="823680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É efetuado a associação do internamento do filho ao internamento da mãe.</a:t>
          </a:r>
        </a:p>
      </dsp:txBody>
      <dsp:txXfrm>
        <a:off x="40209" y="78452"/>
        <a:ext cx="2565199" cy="743262"/>
      </dsp:txXfrm>
    </dsp:sp>
    <dsp:sp modelId="{3EE9E972-2627-49F3-957B-262FB9328266}">
      <dsp:nvSpPr>
        <dsp:cNvPr id="0" name=""/>
        <dsp:cNvSpPr/>
      </dsp:nvSpPr>
      <dsp:spPr>
        <a:xfrm>
          <a:off x="0" y="975125"/>
          <a:ext cx="2645617" cy="823680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Efetuar pesquisar do internamento da mãe.</a:t>
          </a:r>
        </a:p>
      </dsp:txBody>
      <dsp:txXfrm>
        <a:off x="40209" y="1015334"/>
        <a:ext cx="2565199" cy="743262"/>
      </dsp:txXfrm>
    </dsp:sp>
    <dsp:sp modelId="{4D2A393E-CD3D-4EA0-B46A-678B61027D8F}">
      <dsp:nvSpPr>
        <dsp:cNvPr id="0" name=""/>
        <dsp:cNvSpPr/>
      </dsp:nvSpPr>
      <dsp:spPr>
        <a:xfrm>
          <a:off x="0" y="1925525"/>
          <a:ext cx="2645617" cy="82368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Efetuar pesquisar do internamento do filho.</a:t>
          </a:r>
        </a:p>
      </dsp:txBody>
      <dsp:txXfrm>
        <a:off x="40209" y="1965734"/>
        <a:ext cx="2565199" cy="743262"/>
      </dsp:txXfrm>
    </dsp:sp>
    <dsp:sp modelId="{E2CC4113-7B5B-4C72-9895-B9B1241199E4}">
      <dsp:nvSpPr>
        <dsp:cNvPr id="0" name=""/>
        <dsp:cNvSpPr/>
      </dsp:nvSpPr>
      <dsp:spPr>
        <a:xfrm>
          <a:off x="0" y="2875925"/>
          <a:ext cx="2645617" cy="82368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Guardar para concretizar a associação.</a:t>
          </a:r>
        </a:p>
      </dsp:txBody>
      <dsp:txXfrm>
        <a:off x="40209" y="2916134"/>
        <a:ext cx="2565199" cy="74326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3F1BE-EBBD-4B11-9AED-4AA45FDDE46D}">
      <dsp:nvSpPr>
        <dsp:cNvPr id="0" name=""/>
        <dsp:cNvSpPr/>
      </dsp:nvSpPr>
      <dsp:spPr>
        <a:xfrm>
          <a:off x="0" y="38243"/>
          <a:ext cx="2645617" cy="823680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É efetuado a associação do internamento do filho ao internamento da mãe.</a:t>
          </a:r>
        </a:p>
      </dsp:txBody>
      <dsp:txXfrm>
        <a:off x="40209" y="78452"/>
        <a:ext cx="2565199" cy="743262"/>
      </dsp:txXfrm>
    </dsp:sp>
    <dsp:sp modelId="{3EE9E972-2627-49F3-957B-262FB9328266}">
      <dsp:nvSpPr>
        <dsp:cNvPr id="0" name=""/>
        <dsp:cNvSpPr/>
      </dsp:nvSpPr>
      <dsp:spPr>
        <a:xfrm>
          <a:off x="0" y="975125"/>
          <a:ext cx="2645617" cy="823680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Efetuar pesquisar do internamento da mãe.</a:t>
          </a:r>
        </a:p>
      </dsp:txBody>
      <dsp:txXfrm>
        <a:off x="40209" y="1015334"/>
        <a:ext cx="2565199" cy="743262"/>
      </dsp:txXfrm>
    </dsp:sp>
    <dsp:sp modelId="{4D2A393E-CD3D-4EA0-B46A-678B61027D8F}">
      <dsp:nvSpPr>
        <dsp:cNvPr id="0" name=""/>
        <dsp:cNvSpPr/>
      </dsp:nvSpPr>
      <dsp:spPr>
        <a:xfrm>
          <a:off x="0" y="1925525"/>
          <a:ext cx="2645617" cy="82368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Efetuar pesquisar do internamento do filho.</a:t>
          </a:r>
        </a:p>
      </dsp:txBody>
      <dsp:txXfrm>
        <a:off x="40209" y="1965734"/>
        <a:ext cx="2565199" cy="743262"/>
      </dsp:txXfrm>
    </dsp:sp>
    <dsp:sp modelId="{E2CC4113-7B5B-4C72-9895-B9B1241199E4}">
      <dsp:nvSpPr>
        <dsp:cNvPr id="0" name=""/>
        <dsp:cNvSpPr/>
      </dsp:nvSpPr>
      <dsp:spPr>
        <a:xfrm>
          <a:off x="0" y="2875925"/>
          <a:ext cx="2645617" cy="82368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Guardar para concretizar a associação.</a:t>
          </a:r>
        </a:p>
      </dsp:txBody>
      <dsp:txXfrm>
        <a:off x="40209" y="2916134"/>
        <a:ext cx="2565199" cy="74326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2E876-5DC6-46AA-AD27-2574FFDBB000}">
      <dsp:nvSpPr>
        <dsp:cNvPr id="0" name=""/>
        <dsp:cNvSpPr/>
      </dsp:nvSpPr>
      <dsp:spPr>
        <a:xfrm>
          <a:off x="0" y="392536"/>
          <a:ext cx="3868737" cy="10962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257" tIns="249936" rIns="30025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Camas totais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Camas livres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Camas ocupadas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Camas provisórias</a:t>
          </a:r>
        </a:p>
      </dsp:txBody>
      <dsp:txXfrm>
        <a:off x="0" y="392536"/>
        <a:ext cx="3868737" cy="1096200"/>
      </dsp:txXfrm>
    </dsp:sp>
    <dsp:sp modelId="{C574231A-0D74-4EB7-A70A-97304D62F422}">
      <dsp:nvSpPr>
        <dsp:cNvPr id="0" name=""/>
        <dsp:cNvSpPr/>
      </dsp:nvSpPr>
      <dsp:spPr>
        <a:xfrm>
          <a:off x="193436" y="215416"/>
          <a:ext cx="2708115" cy="35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360" tIns="0" rIns="1023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Botão Ver Camas permite ver:</a:t>
          </a:r>
        </a:p>
      </dsp:txBody>
      <dsp:txXfrm>
        <a:off x="210729" y="232709"/>
        <a:ext cx="2673529" cy="319654"/>
      </dsp:txXfrm>
    </dsp:sp>
    <dsp:sp modelId="{FF342475-AB59-4344-A516-4EF2C594702C}">
      <dsp:nvSpPr>
        <dsp:cNvPr id="0" name=""/>
        <dsp:cNvSpPr/>
      </dsp:nvSpPr>
      <dsp:spPr>
        <a:xfrm>
          <a:off x="0" y="1730656"/>
          <a:ext cx="3868737" cy="5103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257" tIns="249936" rIns="30025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Lista dos utentes e as respetivas camas</a:t>
          </a:r>
        </a:p>
      </dsp:txBody>
      <dsp:txXfrm>
        <a:off x="0" y="1730656"/>
        <a:ext cx="3868737" cy="510300"/>
      </dsp:txXfrm>
    </dsp:sp>
    <dsp:sp modelId="{0B912E8B-B356-4933-8939-03A3BB735CF9}">
      <dsp:nvSpPr>
        <dsp:cNvPr id="0" name=""/>
        <dsp:cNvSpPr/>
      </dsp:nvSpPr>
      <dsp:spPr>
        <a:xfrm>
          <a:off x="193436" y="1553536"/>
          <a:ext cx="2708115" cy="354240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360" tIns="0" rIns="1023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Botão Ocupação permite ver:</a:t>
          </a:r>
        </a:p>
      </dsp:txBody>
      <dsp:txXfrm>
        <a:off x="210729" y="1570829"/>
        <a:ext cx="2673529" cy="319654"/>
      </dsp:txXfrm>
    </dsp:sp>
    <dsp:sp modelId="{CF7743FB-283B-48E7-9347-1BEBC6358D6C}">
      <dsp:nvSpPr>
        <dsp:cNvPr id="0" name=""/>
        <dsp:cNvSpPr/>
      </dsp:nvSpPr>
      <dsp:spPr>
        <a:xfrm>
          <a:off x="0" y="2482876"/>
          <a:ext cx="3868737" cy="5103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257" tIns="249936" rIns="30025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Lista dos utentes que estão em camas provisórias</a:t>
          </a:r>
        </a:p>
      </dsp:txBody>
      <dsp:txXfrm>
        <a:off x="0" y="2482876"/>
        <a:ext cx="3868737" cy="510300"/>
      </dsp:txXfrm>
    </dsp:sp>
    <dsp:sp modelId="{4273346B-DC07-41AD-A6BF-8911BC17B265}">
      <dsp:nvSpPr>
        <dsp:cNvPr id="0" name=""/>
        <dsp:cNvSpPr/>
      </dsp:nvSpPr>
      <dsp:spPr>
        <a:xfrm>
          <a:off x="193436" y="2305756"/>
          <a:ext cx="2708115" cy="35424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360" tIns="0" rIns="1023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Botão Camas Provisórias permite ver:</a:t>
          </a:r>
        </a:p>
      </dsp:txBody>
      <dsp:txXfrm>
        <a:off x="210729" y="2323049"/>
        <a:ext cx="2673529" cy="319654"/>
      </dsp:txXfrm>
    </dsp:sp>
    <dsp:sp modelId="{7355D6E2-A164-419A-A387-599942864105}">
      <dsp:nvSpPr>
        <dsp:cNvPr id="0" name=""/>
        <dsp:cNvSpPr/>
      </dsp:nvSpPr>
      <dsp:spPr>
        <a:xfrm>
          <a:off x="0" y="3235096"/>
          <a:ext cx="3868737" cy="5103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257" tIns="249936" rIns="30025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Lista dos utentes que estão em berços</a:t>
          </a:r>
        </a:p>
      </dsp:txBody>
      <dsp:txXfrm>
        <a:off x="0" y="3235096"/>
        <a:ext cx="3868737" cy="510300"/>
      </dsp:txXfrm>
    </dsp:sp>
    <dsp:sp modelId="{4A574EA7-A73C-4675-AD38-EDFE53FA306C}">
      <dsp:nvSpPr>
        <dsp:cNvPr id="0" name=""/>
        <dsp:cNvSpPr/>
      </dsp:nvSpPr>
      <dsp:spPr>
        <a:xfrm>
          <a:off x="193436" y="3057976"/>
          <a:ext cx="2708115" cy="35424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360" tIns="0" rIns="1023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Botão Berços permite ver:</a:t>
          </a:r>
        </a:p>
      </dsp:txBody>
      <dsp:txXfrm>
        <a:off x="210729" y="3075269"/>
        <a:ext cx="2673529" cy="31965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2E876-5DC6-46AA-AD27-2574FFDBB000}">
      <dsp:nvSpPr>
        <dsp:cNvPr id="0" name=""/>
        <dsp:cNvSpPr/>
      </dsp:nvSpPr>
      <dsp:spPr>
        <a:xfrm>
          <a:off x="0" y="392536"/>
          <a:ext cx="3868737" cy="10962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257" tIns="249936" rIns="30025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Camas totais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Camas livres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Camas ocupadas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Camas provisórias</a:t>
          </a:r>
        </a:p>
      </dsp:txBody>
      <dsp:txXfrm>
        <a:off x="0" y="392536"/>
        <a:ext cx="3868737" cy="1096200"/>
      </dsp:txXfrm>
    </dsp:sp>
    <dsp:sp modelId="{C574231A-0D74-4EB7-A70A-97304D62F422}">
      <dsp:nvSpPr>
        <dsp:cNvPr id="0" name=""/>
        <dsp:cNvSpPr/>
      </dsp:nvSpPr>
      <dsp:spPr>
        <a:xfrm>
          <a:off x="193436" y="215416"/>
          <a:ext cx="2708115" cy="35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360" tIns="0" rIns="1023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Botão Ver Camas permite ver:</a:t>
          </a:r>
        </a:p>
      </dsp:txBody>
      <dsp:txXfrm>
        <a:off x="210729" y="232709"/>
        <a:ext cx="2673529" cy="319654"/>
      </dsp:txXfrm>
    </dsp:sp>
    <dsp:sp modelId="{FF342475-AB59-4344-A516-4EF2C594702C}">
      <dsp:nvSpPr>
        <dsp:cNvPr id="0" name=""/>
        <dsp:cNvSpPr/>
      </dsp:nvSpPr>
      <dsp:spPr>
        <a:xfrm>
          <a:off x="0" y="1730656"/>
          <a:ext cx="3868737" cy="5103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257" tIns="249936" rIns="30025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Lista dos utentes e as respetivas camas</a:t>
          </a:r>
        </a:p>
      </dsp:txBody>
      <dsp:txXfrm>
        <a:off x="0" y="1730656"/>
        <a:ext cx="3868737" cy="510300"/>
      </dsp:txXfrm>
    </dsp:sp>
    <dsp:sp modelId="{0B912E8B-B356-4933-8939-03A3BB735CF9}">
      <dsp:nvSpPr>
        <dsp:cNvPr id="0" name=""/>
        <dsp:cNvSpPr/>
      </dsp:nvSpPr>
      <dsp:spPr>
        <a:xfrm>
          <a:off x="193436" y="1553536"/>
          <a:ext cx="2708115" cy="354240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360" tIns="0" rIns="1023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Botão Ocupação permite ver:</a:t>
          </a:r>
        </a:p>
      </dsp:txBody>
      <dsp:txXfrm>
        <a:off x="210729" y="1570829"/>
        <a:ext cx="2673529" cy="319654"/>
      </dsp:txXfrm>
    </dsp:sp>
    <dsp:sp modelId="{CF7743FB-283B-48E7-9347-1BEBC6358D6C}">
      <dsp:nvSpPr>
        <dsp:cNvPr id="0" name=""/>
        <dsp:cNvSpPr/>
      </dsp:nvSpPr>
      <dsp:spPr>
        <a:xfrm>
          <a:off x="0" y="2482876"/>
          <a:ext cx="3868737" cy="5103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257" tIns="249936" rIns="30025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Lista dos utentes que estão em camas provisórias</a:t>
          </a:r>
        </a:p>
      </dsp:txBody>
      <dsp:txXfrm>
        <a:off x="0" y="2482876"/>
        <a:ext cx="3868737" cy="510300"/>
      </dsp:txXfrm>
    </dsp:sp>
    <dsp:sp modelId="{4273346B-DC07-41AD-A6BF-8911BC17B265}">
      <dsp:nvSpPr>
        <dsp:cNvPr id="0" name=""/>
        <dsp:cNvSpPr/>
      </dsp:nvSpPr>
      <dsp:spPr>
        <a:xfrm>
          <a:off x="193436" y="2305756"/>
          <a:ext cx="2708115" cy="35424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360" tIns="0" rIns="1023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Botão Camas Provisórias permite ver:</a:t>
          </a:r>
        </a:p>
      </dsp:txBody>
      <dsp:txXfrm>
        <a:off x="210729" y="2323049"/>
        <a:ext cx="2673529" cy="319654"/>
      </dsp:txXfrm>
    </dsp:sp>
    <dsp:sp modelId="{7355D6E2-A164-419A-A387-599942864105}">
      <dsp:nvSpPr>
        <dsp:cNvPr id="0" name=""/>
        <dsp:cNvSpPr/>
      </dsp:nvSpPr>
      <dsp:spPr>
        <a:xfrm>
          <a:off x="0" y="3235096"/>
          <a:ext cx="3868737" cy="5103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257" tIns="249936" rIns="30025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Lista dos utentes que estão em berços</a:t>
          </a:r>
        </a:p>
      </dsp:txBody>
      <dsp:txXfrm>
        <a:off x="0" y="3235096"/>
        <a:ext cx="3868737" cy="510300"/>
      </dsp:txXfrm>
    </dsp:sp>
    <dsp:sp modelId="{4A574EA7-A73C-4675-AD38-EDFE53FA306C}">
      <dsp:nvSpPr>
        <dsp:cNvPr id="0" name=""/>
        <dsp:cNvSpPr/>
      </dsp:nvSpPr>
      <dsp:spPr>
        <a:xfrm>
          <a:off x="193436" y="3057976"/>
          <a:ext cx="2708115" cy="35424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360" tIns="0" rIns="1023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Botão Berços permite ver:</a:t>
          </a:r>
        </a:p>
      </dsp:txBody>
      <dsp:txXfrm>
        <a:off x="210729" y="3075269"/>
        <a:ext cx="2673529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27BC8-B3D4-4FDE-BF9E-DEE05C5EAD06}">
      <dsp:nvSpPr>
        <dsp:cNvPr id="0" name=""/>
        <dsp:cNvSpPr/>
      </dsp:nvSpPr>
      <dsp:spPr>
        <a:xfrm>
          <a:off x="1189922" y="36521"/>
          <a:ext cx="2059257" cy="205957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C28611-0529-4C4D-A9E4-71BA950CF4F0}">
      <dsp:nvSpPr>
        <dsp:cNvPr id="0" name=""/>
        <dsp:cNvSpPr/>
      </dsp:nvSpPr>
      <dsp:spPr>
        <a:xfrm>
          <a:off x="1645085" y="780088"/>
          <a:ext cx="1144289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Decorrentes</a:t>
          </a:r>
        </a:p>
      </dsp:txBody>
      <dsp:txXfrm>
        <a:off x="1645085" y="780088"/>
        <a:ext cx="1144289" cy="572007"/>
      </dsp:txXfrm>
    </dsp:sp>
    <dsp:sp modelId="{E7EACABC-51BF-4F2D-A600-35660D8E9030}">
      <dsp:nvSpPr>
        <dsp:cNvPr id="0" name=""/>
        <dsp:cNvSpPr/>
      </dsp:nvSpPr>
      <dsp:spPr>
        <a:xfrm>
          <a:off x="617970" y="1219897"/>
          <a:ext cx="2059257" cy="205957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B9554B-F62B-4103-8B3D-CD74DE5F92D4}">
      <dsp:nvSpPr>
        <dsp:cNvPr id="0" name=""/>
        <dsp:cNvSpPr/>
      </dsp:nvSpPr>
      <dsp:spPr>
        <a:xfrm>
          <a:off x="1075454" y="1970310"/>
          <a:ext cx="1144289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Admissão ao Internamento</a:t>
          </a:r>
        </a:p>
      </dsp:txBody>
      <dsp:txXfrm>
        <a:off x="1075454" y="1970310"/>
        <a:ext cx="1144289" cy="572007"/>
      </dsp:txXfrm>
    </dsp:sp>
    <dsp:sp modelId="{4B319338-8097-447D-8AAC-4EA65750B62C}">
      <dsp:nvSpPr>
        <dsp:cNvPr id="0" name=""/>
        <dsp:cNvSpPr/>
      </dsp:nvSpPr>
      <dsp:spPr>
        <a:xfrm>
          <a:off x="1336487" y="2544885"/>
          <a:ext cx="1769221" cy="176993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9EECD8-4D34-413F-BE14-0668725CFF06}">
      <dsp:nvSpPr>
        <dsp:cNvPr id="0" name=""/>
        <dsp:cNvSpPr/>
      </dsp:nvSpPr>
      <dsp:spPr>
        <a:xfrm>
          <a:off x="1647792" y="3162243"/>
          <a:ext cx="1144289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Preencher dados de Internamento</a:t>
          </a:r>
        </a:p>
      </dsp:txBody>
      <dsp:txXfrm>
        <a:off x="1647792" y="3162243"/>
        <a:ext cx="1144289" cy="57200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2E876-5DC6-46AA-AD27-2574FFDBB000}">
      <dsp:nvSpPr>
        <dsp:cNvPr id="0" name=""/>
        <dsp:cNvSpPr/>
      </dsp:nvSpPr>
      <dsp:spPr>
        <a:xfrm>
          <a:off x="0" y="392536"/>
          <a:ext cx="3868737" cy="10962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257" tIns="249936" rIns="30025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Camas totais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Camas livres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Camas ocupadas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Camas provisórias</a:t>
          </a:r>
        </a:p>
      </dsp:txBody>
      <dsp:txXfrm>
        <a:off x="0" y="392536"/>
        <a:ext cx="3868737" cy="1096200"/>
      </dsp:txXfrm>
    </dsp:sp>
    <dsp:sp modelId="{C574231A-0D74-4EB7-A70A-97304D62F422}">
      <dsp:nvSpPr>
        <dsp:cNvPr id="0" name=""/>
        <dsp:cNvSpPr/>
      </dsp:nvSpPr>
      <dsp:spPr>
        <a:xfrm>
          <a:off x="193436" y="215416"/>
          <a:ext cx="2708115" cy="35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360" tIns="0" rIns="1023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Botão Ver Camas permite ver:</a:t>
          </a:r>
        </a:p>
      </dsp:txBody>
      <dsp:txXfrm>
        <a:off x="210729" y="232709"/>
        <a:ext cx="2673529" cy="319654"/>
      </dsp:txXfrm>
    </dsp:sp>
    <dsp:sp modelId="{FF342475-AB59-4344-A516-4EF2C594702C}">
      <dsp:nvSpPr>
        <dsp:cNvPr id="0" name=""/>
        <dsp:cNvSpPr/>
      </dsp:nvSpPr>
      <dsp:spPr>
        <a:xfrm>
          <a:off x="0" y="1730656"/>
          <a:ext cx="3868737" cy="5103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257" tIns="249936" rIns="30025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Lista dos utentes e as respetivas camas</a:t>
          </a:r>
        </a:p>
      </dsp:txBody>
      <dsp:txXfrm>
        <a:off x="0" y="1730656"/>
        <a:ext cx="3868737" cy="510300"/>
      </dsp:txXfrm>
    </dsp:sp>
    <dsp:sp modelId="{0B912E8B-B356-4933-8939-03A3BB735CF9}">
      <dsp:nvSpPr>
        <dsp:cNvPr id="0" name=""/>
        <dsp:cNvSpPr/>
      </dsp:nvSpPr>
      <dsp:spPr>
        <a:xfrm>
          <a:off x="193436" y="1553536"/>
          <a:ext cx="2708115" cy="354240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360" tIns="0" rIns="1023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Botão Ocupação permite ver:</a:t>
          </a:r>
        </a:p>
      </dsp:txBody>
      <dsp:txXfrm>
        <a:off x="210729" y="1570829"/>
        <a:ext cx="2673529" cy="319654"/>
      </dsp:txXfrm>
    </dsp:sp>
    <dsp:sp modelId="{CF7743FB-283B-48E7-9347-1BEBC6358D6C}">
      <dsp:nvSpPr>
        <dsp:cNvPr id="0" name=""/>
        <dsp:cNvSpPr/>
      </dsp:nvSpPr>
      <dsp:spPr>
        <a:xfrm>
          <a:off x="0" y="2482876"/>
          <a:ext cx="3868737" cy="5103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257" tIns="249936" rIns="30025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Lista dos utentes que estão em camas provisórias</a:t>
          </a:r>
        </a:p>
      </dsp:txBody>
      <dsp:txXfrm>
        <a:off x="0" y="2482876"/>
        <a:ext cx="3868737" cy="510300"/>
      </dsp:txXfrm>
    </dsp:sp>
    <dsp:sp modelId="{4273346B-DC07-41AD-A6BF-8911BC17B265}">
      <dsp:nvSpPr>
        <dsp:cNvPr id="0" name=""/>
        <dsp:cNvSpPr/>
      </dsp:nvSpPr>
      <dsp:spPr>
        <a:xfrm>
          <a:off x="193436" y="2305756"/>
          <a:ext cx="2708115" cy="35424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360" tIns="0" rIns="1023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Botão Camas Provisórias permite ver:</a:t>
          </a:r>
        </a:p>
      </dsp:txBody>
      <dsp:txXfrm>
        <a:off x="210729" y="2323049"/>
        <a:ext cx="2673529" cy="319654"/>
      </dsp:txXfrm>
    </dsp:sp>
    <dsp:sp modelId="{7355D6E2-A164-419A-A387-599942864105}">
      <dsp:nvSpPr>
        <dsp:cNvPr id="0" name=""/>
        <dsp:cNvSpPr/>
      </dsp:nvSpPr>
      <dsp:spPr>
        <a:xfrm>
          <a:off x="0" y="3235096"/>
          <a:ext cx="3868737" cy="5103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257" tIns="249936" rIns="30025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Lista dos utentes que estão em berços</a:t>
          </a:r>
        </a:p>
      </dsp:txBody>
      <dsp:txXfrm>
        <a:off x="0" y="3235096"/>
        <a:ext cx="3868737" cy="510300"/>
      </dsp:txXfrm>
    </dsp:sp>
    <dsp:sp modelId="{4A574EA7-A73C-4675-AD38-EDFE53FA306C}">
      <dsp:nvSpPr>
        <dsp:cNvPr id="0" name=""/>
        <dsp:cNvSpPr/>
      </dsp:nvSpPr>
      <dsp:spPr>
        <a:xfrm>
          <a:off x="193436" y="3057976"/>
          <a:ext cx="2708115" cy="35424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360" tIns="0" rIns="1023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Botão Berços permite ver:</a:t>
          </a:r>
        </a:p>
      </dsp:txBody>
      <dsp:txXfrm>
        <a:off x="210729" y="3075269"/>
        <a:ext cx="2673529" cy="31965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2E876-5DC6-46AA-AD27-2574FFDBB000}">
      <dsp:nvSpPr>
        <dsp:cNvPr id="0" name=""/>
        <dsp:cNvSpPr/>
      </dsp:nvSpPr>
      <dsp:spPr>
        <a:xfrm>
          <a:off x="0" y="392536"/>
          <a:ext cx="3868737" cy="10962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257" tIns="249936" rIns="30025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Camas totais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Camas livres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Camas ocupadas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Camas provisórias</a:t>
          </a:r>
        </a:p>
      </dsp:txBody>
      <dsp:txXfrm>
        <a:off x="0" y="392536"/>
        <a:ext cx="3868737" cy="1096200"/>
      </dsp:txXfrm>
    </dsp:sp>
    <dsp:sp modelId="{C574231A-0D74-4EB7-A70A-97304D62F422}">
      <dsp:nvSpPr>
        <dsp:cNvPr id="0" name=""/>
        <dsp:cNvSpPr/>
      </dsp:nvSpPr>
      <dsp:spPr>
        <a:xfrm>
          <a:off x="193436" y="215416"/>
          <a:ext cx="2708115" cy="35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360" tIns="0" rIns="1023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Botão Ver Camas permite ver:</a:t>
          </a:r>
        </a:p>
      </dsp:txBody>
      <dsp:txXfrm>
        <a:off x="210729" y="232709"/>
        <a:ext cx="2673529" cy="319654"/>
      </dsp:txXfrm>
    </dsp:sp>
    <dsp:sp modelId="{FF342475-AB59-4344-A516-4EF2C594702C}">
      <dsp:nvSpPr>
        <dsp:cNvPr id="0" name=""/>
        <dsp:cNvSpPr/>
      </dsp:nvSpPr>
      <dsp:spPr>
        <a:xfrm>
          <a:off x="0" y="1730656"/>
          <a:ext cx="3868737" cy="5103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257" tIns="249936" rIns="30025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Lista dos utentes e as respetivas camas</a:t>
          </a:r>
        </a:p>
      </dsp:txBody>
      <dsp:txXfrm>
        <a:off x="0" y="1730656"/>
        <a:ext cx="3868737" cy="510300"/>
      </dsp:txXfrm>
    </dsp:sp>
    <dsp:sp modelId="{0B912E8B-B356-4933-8939-03A3BB735CF9}">
      <dsp:nvSpPr>
        <dsp:cNvPr id="0" name=""/>
        <dsp:cNvSpPr/>
      </dsp:nvSpPr>
      <dsp:spPr>
        <a:xfrm>
          <a:off x="193436" y="1553536"/>
          <a:ext cx="2708115" cy="354240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360" tIns="0" rIns="1023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Botão Ocupação permite ver:</a:t>
          </a:r>
        </a:p>
      </dsp:txBody>
      <dsp:txXfrm>
        <a:off x="210729" y="1570829"/>
        <a:ext cx="2673529" cy="319654"/>
      </dsp:txXfrm>
    </dsp:sp>
    <dsp:sp modelId="{CF7743FB-283B-48E7-9347-1BEBC6358D6C}">
      <dsp:nvSpPr>
        <dsp:cNvPr id="0" name=""/>
        <dsp:cNvSpPr/>
      </dsp:nvSpPr>
      <dsp:spPr>
        <a:xfrm>
          <a:off x="0" y="2482876"/>
          <a:ext cx="3868737" cy="5103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257" tIns="249936" rIns="30025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Lista dos utentes que estão em camas provisórias</a:t>
          </a:r>
        </a:p>
      </dsp:txBody>
      <dsp:txXfrm>
        <a:off x="0" y="2482876"/>
        <a:ext cx="3868737" cy="510300"/>
      </dsp:txXfrm>
    </dsp:sp>
    <dsp:sp modelId="{4273346B-DC07-41AD-A6BF-8911BC17B265}">
      <dsp:nvSpPr>
        <dsp:cNvPr id="0" name=""/>
        <dsp:cNvSpPr/>
      </dsp:nvSpPr>
      <dsp:spPr>
        <a:xfrm>
          <a:off x="193436" y="2305756"/>
          <a:ext cx="2708115" cy="35424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360" tIns="0" rIns="1023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Botão Camas Provisórias permite ver:</a:t>
          </a:r>
        </a:p>
      </dsp:txBody>
      <dsp:txXfrm>
        <a:off x="210729" y="2323049"/>
        <a:ext cx="2673529" cy="319654"/>
      </dsp:txXfrm>
    </dsp:sp>
    <dsp:sp modelId="{7355D6E2-A164-419A-A387-599942864105}">
      <dsp:nvSpPr>
        <dsp:cNvPr id="0" name=""/>
        <dsp:cNvSpPr/>
      </dsp:nvSpPr>
      <dsp:spPr>
        <a:xfrm>
          <a:off x="0" y="3235096"/>
          <a:ext cx="3868737" cy="5103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0257" tIns="249936" rIns="30025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Lista dos utentes que estão em berços</a:t>
          </a:r>
        </a:p>
      </dsp:txBody>
      <dsp:txXfrm>
        <a:off x="0" y="3235096"/>
        <a:ext cx="3868737" cy="510300"/>
      </dsp:txXfrm>
    </dsp:sp>
    <dsp:sp modelId="{4A574EA7-A73C-4675-AD38-EDFE53FA306C}">
      <dsp:nvSpPr>
        <dsp:cNvPr id="0" name=""/>
        <dsp:cNvSpPr/>
      </dsp:nvSpPr>
      <dsp:spPr>
        <a:xfrm>
          <a:off x="193436" y="3057976"/>
          <a:ext cx="2708115" cy="35424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360" tIns="0" rIns="1023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Botão Berços permite ver:</a:t>
          </a:r>
        </a:p>
      </dsp:txBody>
      <dsp:txXfrm>
        <a:off x="210729" y="3075269"/>
        <a:ext cx="2673529" cy="31965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3F1BE-EBBD-4B11-9AED-4AA45FDDE46D}">
      <dsp:nvSpPr>
        <dsp:cNvPr id="0" name=""/>
        <dsp:cNvSpPr/>
      </dsp:nvSpPr>
      <dsp:spPr>
        <a:xfrm>
          <a:off x="0" y="11516"/>
          <a:ext cx="2645617" cy="861120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É efetuado a reserva da cama para uma futuro internamento.</a:t>
          </a:r>
        </a:p>
      </dsp:txBody>
      <dsp:txXfrm>
        <a:off x="42036" y="53552"/>
        <a:ext cx="2561545" cy="777048"/>
      </dsp:txXfrm>
    </dsp:sp>
    <dsp:sp modelId="{3EE9E972-2627-49F3-957B-262FB9328266}">
      <dsp:nvSpPr>
        <dsp:cNvPr id="0" name=""/>
        <dsp:cNvSpPr/>
      </dsp:nvSpPr>
      <dsp:spPr>
        <a:xfrm>
          <a:off x="0" y="954965"/>
          <a:ext cx="2645617" cy="861120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Pesquisar o utente para o qual será feito a reserva.</a:t>
          </a:r>
        </a:p>
      </dsp:txBody>
      <dsp:txXfrm>
        <a:off x="42036" y="997001"/>
        <a:ext cx="2561545" cy="777048"/>
      </dsp:txXfrm>
    </dsp:sp>
    <dsp:sp modelId="{4D2A393E-CD3D-4EA0-B46A-678B61027D8F}">
      <dsp:nvSpPr>
        <dsp:cNvPr id="0" name=""/>
        <dsp:cNvSpPr/>
      </dsp:nvSpPr>
      <dsp:spPr>
        <a:xfrm>
          <a:off x="0" y="1908245"/>
          <a:ext cx="2645617" cy="86112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Lista de camas reservadas para o utente selecionado. 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Possibilidade de remover reserva.</a:t>
          </a:r>
        </a:p>
      </dsp:txBody>
      <dsp:txXfrm>
        <a:off x="42036" y="1950281"/>
        <a:ext cx="2561545" cy="777048"/>
      </dsp:txXfrm>
    </dsp:sp>
    <dsp:sp modelId="{E2CC4113-7B5B-4C72-9895-B9B1241199E4}">
      <dsp:nvSpPr>
        <dsp:cNvPr id="0" name=""/>
        <dsp:cNvSpPr/>
      </dsp:nvSpPr>
      <dsp:spPr>
        <a:xfrm>
          <a:off x="0" y="2861525"/>
          <a:ext cx="2645617" cy="86112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Nova reserva de cama.</a:t>
          </a:r>
        </a:p>
      </dsp:txBody>
      <dsp:txXfrm>
        <a:off x="42036" y="2903561"/>
        <a:ext cx="2561545" cy="77704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3F1BE-EBBD-4B11-9AED-4AA45FDDE46D}">
      <dsp:nvSpPr>
        <dsp:cNvPr id="0" name=""/>
        <dsp:cNvSpPr/>
      </dsp:nvSpPr>
      <dsp:spPr>
        <a:xfrm>
          <a:off x="0" y="11516"/>
          <a:ext cx="2645617" cy="861120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É efetuado a reserva da cama para uma futuro internamento.</a:t>
          </a:r>
        </a:p>
      </dsp:txBody>
      <dsp:txXfrm>
        <a:off x="42036" y="53552"/>
        <a:ext cx="2561545" cy="777048"/>
      </dsp:txXfrm>
    </dsp:sp>
    <dsp:sp modelId="{3EE9E972-2627-49F3-957B-262FB9328266}">
      <dsp:nvSpPr>
        <dsp:cNvPr id="0" name=""/>
        <dsp:cNvSpPr/>
      </dsp:nvSpPr>
      <dsp:spPr>
        <a:xfrm>
          <a:off x="0" y="954965"/>
          <a:ext cx="2645617" cy="861120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Pesquisar o utente para o qual será feito a reserva.</a:t>
          </a:r>
        </a:p>
      </dsp:txBody>
      <dsp:txXfrm>
        <a:off x="42036" y="997001"/>
        <a:ext cx="2561545" cy="777048"/>
      </dsp:txXfrm>
    </dsp:sp>
    <dsp:sp modelId="{4D2A393E-CD3D-4EA0-B46A-678B61027D8F}">
      <dsp:nvSpPr>
        <dsp:cNvPr id="0" name=""/>
        <dsp:cNvSpPr/>
      </dsp:nvSpPr>
      <dsp:spPr>
        <a:xfrm>
          <a:off x="0" y="1908245"/>
          <a:ext cx="2645617" cy="86112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Lista de camas reservadas para o utente selecionado. 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Possibilidade de remover reserva.</a:t>
          </a:r>
        </a:p>
      </dsp:txBody>
      <dsp:txXfrm>
        <a:off x="42036" y="1950281"/>
        <a:ext cx="2561545" cy="777048"/>
      </dsp:txXfrm>
    </dsp:sp>
    <dsp:sp modelId="{E2CC4113-7B5B-4C72-9895-B9B1241199E4}">
      <dsp:nvSpPr>
        <dsp:cNvPr id="0" name=""/>
        <dsp:cNvSpPr/>
      </dsp:nvSpPr>
      <dsp:spPr>
        <a:xfrm>
          <a:off x="0" y="2861525"/>
          <a:ext cx="2645617" cy="86112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Nova reserva de cama.</a:t>
          </a:r>
        </a:p>
      </dsp:txBody>
      <dsp:txXfrm>
        <a:off x="42036" y="2903561"/>
        <a:ext cx="2561545" cy="77704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3F1BE-EBBD-4B11-9AED-4AA45FDDE46D}">
      <dsp:nvSpPr>
        <dsp:cNvPr id="0" name=""/>
        <dsp:cNvSpPr/>
      </dsp:nvSpPr>
      <dsp:spPr>
        <a:xfrm>
          <a:off x="0" y="11516"/>
          <a:ext cx="2645617" cy="861120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É efetuado a reserva da cama para uma futuro internamento.</a:t>
          </a:r>
        </a:p>
      </dsp:txBody>
      <dsp:txXfrm>
        <a:off x="42036" y="53552"/>
        <a:ext cx="2561545" cy="777048"/>
      </dsp:txXfrm>
    </dsp:sp>
    <dsp:sp modelId="{3EE9E972-2627-49F3-957B-262FB9328266}">
      <dsp:nvSpPr>
        <dsp:cNvPr id="0" name=""/>
        <dsp:cNvSpPr/>
      </dsp:nvSpPr>
      <dsp:spPr>
        <a:xfrm>
          <a:off x="0" y="954965"/>
          <a:ext cx="2645617" cy="861120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Pesquisar o utente para o qual será feito a reserva.</a:t>
          </a:r>
        </a:p>
      </dsp:txBody>
      <dsp:txXfrm>
        <a:off x="42036" y="997001"/>
        <a:ext cx="2561545" cy="777048"/>
      </dsp:txXfrm>
    </dsp:sp>
    <dsp:sp modelId="{4D2A393E-CD3D-4EA0-B46A-678B61027D8F}">
      <dsp:nvSpPr>
        <dsp:cNvPr id="0" name=""/>
        <dsp:cNvSpPr/>
      </dsp:nvSpPr>
      <dsp:spPr>
        <a:xfrm>
          <a:off x="0" y="1908245"/>
          <a:ext cx="2645617" cy="86112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Lista de camas reservadas para o utente selecionado. 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Possibilidade de remover reserva.</a:t>
          </a:r>
        </a:p>
      </dsp:txBody>
      <dsp:txXfrm>
        <a:off x="42036" y="1950281"/>
        <a:ext cx="2561545" cy="777048"/>
      </dsp:txXfrm>
    </dsp:sp>
    <dsp:sp modelId="{E2CC4113-7B5B-4C72-9895-B9B1241199E4}">
      <dsp:nvSpPr>
        <dsp:cNvPr id="0" name=""/>
        <dsp:cNvSpPr/>
      </dsp:nvSpPr>
      <dsp:spPr>
        <a:xfrm>
          <a:off x="0" y="2861525"/>
          <a:ext cx="2645617" cy="86112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Nova reserva de cama.</a:t>
          </a:r>
        </a:p>
      </dsp:txBody>
      <dsp:txXfrm>
        <a:off x="42036" y="2903561"/>
        <a:ext cx="2561545" cy="77704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29906-3FBF-48D6-99E1-9C36FF6CBD72}">
      <dsp:nvSpPr>
        <dsp:cNvPr id="0" name=""/>
        <dsp:cNvSpPr/>
      </dsp:nvSpPr>
      <dsp:spPr>
        <a:xfrm>
          <a:off x="1649658" y="436773"/>
          <a:ext cx="3384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482" y="45720"/>
              </a:lnTo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300" kern="1200"/>
        </a:p>
      </dsp:txBody>
      <dsp:txXfrm>
        <a:off x="1809672" y="480647"/>
        <a:ext cx="18454" cy="3690"/>
      </dsp:txXfrm>
    </dsp:sp>
    <dsp:sp modelId="{2964CC0C-A2F8-4A1C-A0E6-150C5C312E0D}">
      <dsp:nvSpPr>
        <dsp:cNvPr id="0" name=""/>
        <dsp:cNvSpPr/>
      </dsp:nvSpPr>
      <dsp:spPr>
        <a:xfrm>
          <a:off x="46751" y="1081"/>
          <a:ext cx="1604707" cy="962824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Consultas Internamento</a:t>
          </a:r>
        </a:p>
      </dsp:txBody>
      <dsp:txXfrm>
        <a:off x="46751" y="1081"/>
        <a:ext cx="1604707" cy="962824"/>
      </dsp:txXfrm>
    </dsp:sp>
    <dsp:sp modelId="{81BE743B-4AFC-443A-A045-D960BA7E6311}">
      <dsp:nvSpPr>
        <dsp:cNvPr id="0" name=""/>
        <dsp:cNvSpPr/>
      </dsp:nvSpPr>
      <dsp:spPr>
        <a:xfrm>
          <a:off x="849105" y="962105"/>
          <a:ext cx="1973789" cy="338482"/>
        </a:xfrm>
        <a:custGeom>
          <a:avLst/>
          <a:gdLst/>
          <a:ahLst/>
          <a:cxnLst/>
          <a:rect l="0" t="0" r="0" b="0"/>
          <a:pathLst>
            <a:path>
              <a:moveTo>
                <a:pt x="1973789" y="0"/>
              </a:moveTo>
              <a:lnTo>
                <a:pt x="1973789" y="186341"/>
              </a:lnTo>
              <a:lnTo>
                <a:pt x="0" y="186341"/>
              </a:lnTo>
              <a:lnTo>
                <a:pt x="0" y="338482"/>
              </a:lnTo>
            </a:path>
          </a:pathLst>
        </a:custGeom>
        <a:noFill/>
        <a:ln w="6350" cap="flat" cmpd="sng" algn="ctr">
          <a:solidFill>
            <a:schemeClr val="accent2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300" kern="1200"/>
        </a:p>
      </dsp:txBody>
      <dsp:txXfrm>
        <a:off x="1785799" y="1129501"/>
        <a:ext cx="100400" cy="3690"/>
      </dsp:txXfrm>
    </dsp:sp>
    <dsp:sp modelId="{8CD1A6BB-9D86-404F-84A8-586B9414B14D}">
      <dsp:nvSpPr>
        <dsp:cNvPr id="0" name=""/>
        <dsp:cNvSpPr/>
      </dsp:nvSpPr>
      <dsp:spPr>
        <a:xfrm>
          <a:off x="2020541" y="1081"/>
          <a:ext cx="1604707" cy="962824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Preencher nº de episódio de internamento</a:t>
          </a:r>
        </a:p>
      </dsp:txBody>
      <dsp:txXfrm>
        <a:off x="2020541" y="1081"/>
        <a:ext cx="1604707" cy="962824"/>
      </dsp:txXfrm>
    </dsp:sp>
    <dsp:sp modelId="{816E516B-0287-4520-993B-D57049C02E9D}">
      <dsp:nvSpPr>
        <dsp:cNvPr id="0" name=""/>
        <dsp:cNvSpPr/>
      </dsp:nvSpPr>
      <dsp:spPr>
        <a:xfrm>
          <a:off x="1649658" y="1768680"/>
          <a:ext cx="3384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482" y="45720"/>
              </a:lnTo>
            </a:path>
          </a:pathLst>
        </a:custGeom>
        <a:noFill/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300" kern="1200"/>
        </a:p>
      </dsp:txBody>
      <dsp:txXfrm>
        <a:off x="1809672" y="1812554"/>
        <a:ext cx="18454" cy="3690"/>
      </dsp:txXfrm>
    </dsp:sp>
    <dsp:sp modelId="{8CE616E6-1B65-4FF1-A0BC-3739D684CFAD}">
      <dsp:nvSpPr>
        <dsp:cNvPr id="0" name=""/>
        <dsp:cNvSpPr/>
      </dsp:nvSpPr>
      <dsp:spPr>
        <a:xfrm>
          <a:off x="46751" y="1332987"/>
          <a:ext cx="1604707" cy="962824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Adicionar consulta</a:t>
          </a:r>
        </a:p>
      </dsp:txBody>
      <dsp:txXfrm>
        <a:off x="46751" y="1332987"/>
        <a:ext cx="1604707" cy="962824"/>
      </dsp:txXfrm>
    </dsp:sp>
    <dsp:sp modelId="{2A1DFD6C-8636-404F-AD16-E3533B6D4FF2}">
      <dsp:nvSpPr>
        <dsp:cNvPr id="0" name=""/>
        <dsp:cNvSpPr/>
      </dsp:nvSpPr>
      <dsp:spPr>
        <a:xfrm>
          <a:off x="849105" y="2294012"/>
          <a:ext cx="1973789" cy="338482"/>
        </a:xfrm>
        <a:custGeom>
          <a:avLst/>
          <a:gdLst/>
          <a:ahLst/>
          <a:cxnLst/>
          <a:rect l="0" t="0" r="0" b="0"/>
          <a:pathLst>
            <a:path>
              <a:moveTo>
                <a:pt x="1973789" y="0"/>
              </a:moveTo>
              <a:lnTo>
                <a:pt x="1973789" y="186341"/>
              </a:lnTo>
              <a:lnTo>
                <a:pt x="0" y="186341"/>
              </a:lnTo>
              <a:lnTo>
                <a:pt x="0" y="338482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300" kern="1200"/>
        </a:p>
      </dsp:txBody>
      <dsp:txXfrm>
        <a:off x="1785799" y="2461408"/>
        <a:ext cx="100400" cy="3690"/>
      </dsp:txXfrm>
    </dsp:sp>
    <dsp:sp modelId="{16F9183A-7D1C-40EC-B60E-1ACC16769050}">
      <dsp:nvSpPr>
        <dsp:cNvPr id="0" name=""/>
        <dsp:cNvSpPr/>
      </dsp:nvSpPr>
      <dsp:spPr>
        <a:xfrm>
          <a:off x="2020541" y="1332987"/>
          <a:ext cx="1604707" cy="962824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Preencher os dados da consulta</a:t>
          </a:r>
        </a:p>
      </dsp:txBody>
      <dsp:txXfrm>
        <a:off x="2020541" y="1332987"/>
        <a:ext cx="1604707" cy="962824"/>
      </dsp:txXfrm>
    </dsp:sp>
    <dsp:sp modelId="{01129222-E8B7-44E8-86D8-B550F5F296FF}">
      <dsp:nvSpPr>
        <dsp:cNvPr id="0" name=""/>
        <dsp:cNvSpPr/>
      </dsp:nvSpPr>
      <dsp:spPr>
        <a:xfrm>
          <a:off x="46751" y="2664894"/>
          <a:ext cx="1604707" cy="962824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Guardar alterações</a:t>
          </a:r>
        </a:p>
      </dsp:txBody>
      <dsp:txXfrm>
        <a:off x="46751" y="2664894"/>
        <a:ext cx="1604707" cy="96282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29906-3FBF-48D6-99E1-9C36FF6CBD72}">
      <dsp:nvSpPr>
        <dsp:cNvPr id="0" name=""/>
        <dsp:cNvSpPr/>
      </dsp:nvSpPr>
      <dsp:spPr>
        <a:xfrm>
          <a:off x="1649658" y="436773"/>
          <a:ext cx="3384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482" y="45720"/>
              </a:lnTo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300" kern="1200"/>
        </a:p>
      </dsp:txBody>
      <dsp:txXfrm>
        <a:off x="1809672" y="480647"/>
        <a:ext cx="18454" cy="3690"/>
      </dsp:txXfrm>
    </dsp:sp>
    <dsp:sp modelId="{2964CC0C-A2F8-4A1C-A0E6-150C5C312E0D}">
      <dsp:nvSpPr>
        <dsp:cNvPr id="0" name=""/>
        <dsp:cNvSpPr/>
      </dsp:nvSpPr>
      <dsp:spPr>
        <a:xfrm>
          <a:off x="46751" y="1081"/>
          <a:ext cx="1604707" cy="962824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Consultas Internamento</a:t>
          </a:r>
        </a:p>
      </dsp:txBody>
      <dsp:txXfrm>
        <a:off x="46751" y="1081"/>
        <a:ext cx="1604707" cy="962824"/>
      </dsp:txXfrm>
    </dsp:sp>
    <dsp:sp modelId="{81BE743B-4AFC-443A-A045-D960BA7E6311}">
      <dsp:nvSpPr>
        <dsp:cNvPr id="0" name=""/>
        <dsp:cNvSpPr/>
      </dsp:nvSpPr>
      <dsp:spPr>
        <a:xfrm>
          <a:off x="849105" y="962105"/>
          <a:ext cx="1973789" cy="338482"/>
        </a:xfrm>
        <a:custGeom>
          <a:avLst/>
          <a:gdLst/>
          <a:ahLst/>
          <a:cxnLst/>
          <a:rect l="0" t="0" r="0" b="0"/>
          <a:pathLst>
            <a:path>
              <a:moveTo>
                <a:pt x="1973789" y="0"/>
              </a:moveTo>
              <a:lnTo>
                <a:pt x="1973789" y="186341"/>
              </a:lnTo>
              <a:lnTo>
                <a:pt x="0" y="186341"/>
              </a:lnTo>
              <a:lnTo>
                <a:pt x="0" y="338482"/>
              </a:lnTo>
            </a:path>
          </a:pathLst>
        </a:custGeom>
        <a:noFill/>
        <a:ln w="6350" cap="flat" cmpd="sng" algn="ctr">
          <a:solidFill>
            <a:schemeClr val="accent2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300" kern="1200"/>
        </a:p>
      </dsp:txBody>
      <dsp:txXfrm>
        <a:off x="1785799" y="1129501"/>
        <a:ext cx="100400" cy="3690"/>
      </dsp:txXfrm>
    </dsp:sp>
    <dsp:sp modelId="{8CD1A6BB-9D86-404F-84A8-586B9414B14D}">
      <dsp:nvSpPr>
        <dsp:cNvPr id="0" name=""/>
        <dsp:cNvSpPr/>
      </dsp:nvSpPr>
      <dsp:spPr>
        <a:xfrm>
          <a:off x="2020541" y="1081"/>
          <a:ext cx="1604707" cy="962824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Preencher nº de episódio de internamento</a:t>
          </a:r>
        </a:p>
      </dsp:txBody>
      <dsp:txXfrm>
        <a:off x="2020541" y="1081"/>
        <a:ext cx="1604707" cy="962824"/>
      </dsp:txXfrm>
    </dsp:sp>
    <dsp:sp modelId="{816E516B-0287-4520-993B-D57049C02E9D}">
      <dsp:nvSpPr>
        <dsp:cNvPr id="0" name=""/>
        <dsp:cNvSpPr/>
      </dsp:nvSpPr>
      <dsp:spPr>
        <a:xfrm>
          <a:off x="1649658" y="1768680"/>
          <a:ext cx="3384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482" y="45720"/>
              </a:lnTo>
            </a:path>
          </a:pathLst>
        </a:custGeom>
        <a:noFill/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300" kern="1200"/>
        </a:p>
      </dsp:txBody>
      <dsp:txXfrm>
        <a:off x="1809672" y="1812554"/>
        <a:ext cx="18454" cy="3690"/>
      </dsp:txXfrm>
    </dsp:sp>
    <dsp:sp modelId="{8CE616E6-1B65-4FF1-A0BC-3739D684CFAD}">
      <dsp:nvSpPr>
        <dsp:cNvPr id="0" name=""/>
        <dsp:cNvSpPr/>
      </dsp:nvSpPr>
      <dsp:spPr>
        <a:xfrm>
          <a:off x="46751" y="1332987"/>
          <a:ext cx="1604707" cy="962824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Adicionar consulta</a:t>
          </a:r>
        </a:p>
      </dsp:txBody>
      <dsp:txXfrm>
        <a:off x="46751" y="1332987"/>
        <a:ext cx="1604707" cy="962824"/>
      </dsp:txXfrm>
    </dsp:sp>
    <dsp:sp modelId="{2A1DFD6C-8636-404F-AD16-E3533B6D4FF2}">
      <dsp:nvSpPr>
        <dsp:cNvPr id="0" name=""/>
        <dsp:cNvSpPr/>
      </dsp:nvSpPr>
      <dsp:spPr>
        <a:xfrm>
          <a:off x="849105" y="2294012"/>
          <a:ext cx="1973789" cy="338482"/>
        </a:xfrm>
        <a:custGeom>
          <a:avLst/>
          <a:gdLst/>
          <a:ahLst/>
          <a:cxnLst/>
          <a:rect l="0" t="0" r="0" b="0"/>
          <a:pathLst>
            <a:path>
              <a:moveTo>
                <a:pt x="1973789" y="0"/>
              </a:moveTo>
              <a:lnTo>
                <a:pt x="1973789" y="186341"/>
              </a:lnTo>
              <a:lnTo>
                <a:pt x="0" y="186341"/>
              </a:lnTo>
              <a:lnTo>
                <a:pt x="0" y="338482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300" kern="1200"/>
        </a:p>
      </dsp:txBody>
      <dsp:txXfrm>
        <a:off x="1785799" y="2461408"/>
        <a:ext cx="100400" cy="3690"/>
      </dsp:txXfrm>
    </dsp:sp>
    <dsp:sp modelId="{16F9183A-7D1C-40EC-B60E-1ACC16769050}">
      <dsp:nvSpPr>
        <dsp:cNvPr id="0" name=""/>
        <dsp:cNvSpPr/>
      </dsp:nvSpPr>
      <dsp:spPr>
        <a:xfrm>
          <a:off x="2020541" y="1332987"/>
          <a:ext cx="1604707" cy="962824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Preencher os dados da consulta</a:t>
          </a:r>
        </a:p>
      </dsp:txBody>
      <dsp:txXfrm>
        <a:off x="2020541" y="1332987"/>
        <a:ext cx="1604707" cy="962824"/>
      </dsp:txXfrm>
    </dsp:sp>
    <dsp:sp modelId="{01129222-E8B7-44E8-86D8-B550F5F296FF}">
      <dsp:nvSpPr>
        <dsp:cNvPr id="0" name=""/>
        <dsp:cNvSpPr/>
      </dsp:nvSpPr>
      <dsp:spPr>
        <a:xfrm>
          <a:off x="46751" y="2664894"/>
          <a:ext cx="1604707" cy="962824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Guardar alterações</a:t>
          </a:r>
        </a:p>
      </dsp:txBody>
      <dsp:txXfrm>
        <a:off x="46751" y="2664894"/>
        <a:ext cx="1604707" cy="96282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C5D39-70D9-46FF-8FD2-EDEEC951F263}">
      <dsp:nvSpPr>
        <dsp:cNvPr id="0" name=""/>
        <dsp:cNvSpPr/>
      </dsp:nvSpPr>
      <dsp:spPr>
        <a:xfrm>
          <a:off x="1649842" y="436923"/>
          <a:ext cx="3385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523" y="45720"/>
              </a:lnTo>
            </a:path>
          </a:pathLst>
        </a:custGeom>
        <a:noFill/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809875" y="480798"/>
        <a:ext cx="18456" cy="3691"/>
      </dsp:txXfrm>
    </dsp:sp>
    <dsp:sp modelId="{B64DC576-A3A9-4F3E-B830-8AF820194D5C}">
      <dsp:nvSpPr>
        <dsp:cNvPr id="0" name=""/>
        <dsp:cNvSpPr/>
      </dsp:nvSpPr>
      <dsp:spPr>
        <a:xfrm>
          <a:off x="46756" y="1178"/>
          <a:ext cx="1604885" cy="962931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Ecrã Internamento</a:t>
          </a:r>
        </a:p>
      </dsp:txBody>
      <dsp:txXfrm>
        <a:off x="46756" y="1178"/>
        <a:ext cx="1604885" cy="962931"/>
      </dsp:txXfrm>
    </dsp:sp>
    <dsp:sp modelId="{738840E3-D518-4F3E-911C-87A02B114750}">
      <dsp:nvSpPr>
        <dsp:cNvPr id="0" name=""/>
        <dsp:cNvSpPr/>
      </dsp:nvSpPr>
      <dsp:spPr>
        <a:xfrm>
          <a:off x="849199" y="962309"/>
          <a:ext cx="1974008" cy="338523"/>
        </a:xfrm>
        <a:custGeom>
          <a:avLst/>
          <a:gdLst/>
          <a:ahLst/>
          <a:cxnLst/>
          <a:rect l="0" t="0" r="0" b="0"/>
          <a:pathLst>
            <a:path>
              <a:moveTo>
                <a:pt x="1974008" y="0"/>
              </a:moveTo>
              <a:lnTo>
                <a:pt x="1974008" y="186361"/>
              </a:lnTo>
              <a:lnTo>
                <a:pt x="0" y="186361"/>
              </a:lnTo>
              <a:lnTo>
                <a:pt x="0" y="338523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785998" y="1129725"/>
        <a:ext cx="100411" cy="3691"/>
      </dsp:txXfrm>
    </dsp:sp>
    <dsp:sp modelId="{54EF0774-B133-48DA-A442-B7C90405910E}">
      <dsp:nvSpPr>
        <dsp:cNvPr id="0" name=""/>
        <dsp:cNvSpPr/>
      </dsp:nvSpPr>
      <dsp:spPr>
        <a:xfrm>
          <a:off x="2020765" y="1178"/>
          <a:ext cx="1604885" cy="962931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Identificar utente</a:t>
          </a:r>
        </a:p>
      </dsp:txBody>
      <dsp:txXfrm>
        <a:off x="2020765" y="1178"/>
        <a:ext cx="1604885" cy="962931"/>
      </dsp:txXfrm>
    </dsp:sp>
    <dsp:sp modelId="{C0019F5E-D71C-4A0A-B166-0422C63F0E82}">
      <dsp:nvSpPr>
        <dsp:cNvPr id="0" name=""/>
        <dsp:cNvSpPr/>
      </dsp:nvSpPr>
      <dsp:spPr>
        <a:xfrm>
          <a:off x="1649842" y="1768978"/>
          <a:ext cx="3385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523" y="45720"/>
              </a:lnTo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809875" y="1812852"/>
        <a:ext cx="18456" cy="3691"/>
      </dsp:txXfrm>
    </dsp:sp>
    <dsp:sp modelId="{F8FD1CEE-C043-4AAF-A75E-C6C478D926D3}">
      <dsp:nvSpPr>
        <dsp:cNvPr id="0" name=""/>
        <dsp:cNvSpPr/>
      </dsp:nvSpPr>
      <dsp:spPr>
        <a:xfrm>
          <a:off x="46756" y="1333232"/>
          <a:ext cx="1604885" cy="96293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Decorrentes</a:t>
          </a:r>
        </a:p>
      </dsp:txBody>
      <dsp:txXfrm>
        <a:off x="46756" y="1333232"/>
        <a:ext cx="1604885" cy="962931"/>
      </dsp:txXfrm>
    </dsp:sp>
    <dsp:sp modelId="{4CA31227-92A7-4138-8DA9-36FD2268893D}">
      <dsp:nvSpPr>
        <dsp:cNvPr id="0" name=""/>
        <dsp:cNvSpPr/>
      </dsp:nvSpPr>
      <dsp:spPr>
        <a:xfrm>
          <a:off x="849199" y="2294364"/>
          <a:ext cx="1974008" cy="338523"/>
        </a:xfrm>
        <a:custGeom>
          <a:avLst/>
          <a:gdLst/>
          <a:ahLst/>
          <a:cxnLst/>
          <a:rect l="0" t="0" r="0" b="0"/>
          <a:pathLst>
            <a:path>
              <a:moveTo>
                <a:pt x="1974008" y="0"/>
              </a:moveTo>
              <a:lnTo>
                <a:pt x="1974008" y="186361"/>
              </a:lnTo>
              <a:lnTo>
                <a:pt x="0" y="186361"/>
              </a:lnTo>
              <a:lnTo>
                <a:pt x="0" y="338523"/>
              </a:lnTo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785998" y="2461780"/>
        <a:ext cx="100411" cy="3691"/>
      </dsp:txXfrm>
    </dsp:sp>
    <dsp:sp modelId="{F6B7BDF6-4645-4658-BB86-EE6993D3B1C7}">
      <dsp:nvSpPr>
        <dsp:cNvPr id="0" name=""/>
        <dsp:cNvSpPr/>
      </dsp:nvSpPr>
      <dsp:spPr>
        <a:xfrm>
          <a:off x="2020765" y="1333232"/>
          <a:ext cx="1604885" cy="962931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Administrativa</a:t>
          </a:r>
        </a:p>
      </dsp:txBody>
      <dsp:txXfrm>
        <a:off x="2020765" y="1333232"/>
        <a:ext cx="1604885" cy="962931"/>
      </dsp:txXfrm>
    </dsp:sp>
    <dsp:sp modelId="{2CAF57F9-5826-48AD-91FC-55EB199EE9B3}">
      <dsp:nvSpPr>
        <dsp:cNvPr id="0" name=""/>
        <dsp:cNvSpPr/>
      </dsp:nvSpPr>
      <dsp:spPr>
        <a:xfrm>
          <a:off x="1649842" y="3101033"/>
          <a:ext cx="3385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523" y="45720"/>
              </a:lnTo>
            </a:path>
          </a:pathLst>
        </a:custGeom>
        <a:noFill/>
        <a:ln w="6350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809875" y="3144907"/>
        <a:ext cx="18456" cy="3691"/>
      </dsp:txXfrm>
    </dsp:sp>
    <dsp:sp modelId="{9F2694B3-81E6-443C-B2F9-F8126CFF5ADA}">
      <dsp:nvSpPr>
        <dsp:cNvPr id="0" name=""/>
        <dsp:cNvSpPr/>
      </dsp:nvSpPr>
      <dsp:spPr>
        <a:xfrm>
          <a:off x="46756" y="2665287"/>
          <a:ext cx="1604885" cy="962931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Correções/Anulações</a:t>
          </a:r>
        </a:p>
      </dsp:txBody>
      <dsp:txXfrm>
        <a:off x="46756" y="2665287"/>
        <a:ext cx="1604885" cy="962931"/>
      </dsp:txXfrm>
    </dsp:sp>
    <dsp:sp modelId="{ACA09097-B2EE-43A6-B1AC-ACE87EA8B96A}">
      <dsp:nvSpPr>
        <dsp:cNvPr id="0" name=""/>
        <dsp:cNvSpPr/>
      </dsp:nvSpPr>
      <dsp:spPr>
        <a:xfrm>
          <a:off x="2020765" y="2665287"/>
          <a:ext cx="1604885" cy="962931"/>
        </a:xfrm>
        <a:prstGeom prst="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Transferências</a:t>
          </a:r>
        </a:p>
      </dsp:txBody>
      <dsp:txXfrm>
        <a:off x="2020765" y="2665287"/>
        <a:ext cx="1604885" cy="96293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C5D39-70D9-46FF-8FD2-EDEEC951F263}">
      <dsp:nvSpPr>
        <dsp:cNvPr id="0" name=""/>
        <dsp:cNvSpPr/>
      </dsp:nvSpPr>
      <dsp:spPr>
        <a:xfrm>
          <a:off x="1649842" y="436923"/>
          <a:ext cx="3385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523" y="45720"/>
              </a:lnTo>
            </a:path>
          </a:pathLst>
        </a:custGeom>
        <a:noFill/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809875" y="480798"/>
        <a:ext cx="18456" cy="3691"/>
      </dsp:txXfrm>
    </dsp:sp>
    <dsp:sp modelId="{B64DC576-A3A9-4F3E-B830-8AF820194D5C}">
      <dsp:nvSpPr>
        <dsp:cNvPr id="0" name=""/>
        <dsp:cNvSpPr/>
      </dsp:nvSpPr>
      <dsp:spPr>
        <a:xfrm>
          <a:off x="46756" y="1178"/>
          <a:ext cx="1604885" cy="962931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Ecrã Internamento</a:t>
          </a:r>
        </a:p>
      </dsp:txBody>
      <dsp:txXfrm>
        <a:off x="46756" y="1178"/>
        <a:ext cx="1604885" cy="962931"/>
      </dsp:txXfrm>
    </dsp:sp>
    <dsp:sp modelId="{738840E3-D518-4F3E-911C-87A02B114750}">
      <dsp:nvSpPr>
        <dsp:cNvPr id="0" name=""/>
        <dsp:cNvSpPr/>
      </dsp:nvSpPr>
      <dsp:spPr>
        <a:xfrm>
          <a:off x="849199" y="962309"/>
          <a:ext cx="1974008" cy="338523"/>
        </a:xfrm>
        <a:custGeom>
          <a:avLst/>
          <a:gdLst/>
          <a:ahLst/>
          <a:cxnLst/>
          <a:rect l="0" t="0" r="0" b="0"/>
          <a:pathLst>
            <a:path>
              <a:moveTo>
                <a:pt x="1974008" y="0"/>
              </a:moveTo>
              <a:lnTo>
                <a:pt x="1974008" y="186361"/>
              </a:lnTo>
              <a:lnTo>
                <a:pt x="0" y="186361"/>
              </a:lnTo>
              <a:lnTo>
                <a:pt x="0" y="338523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785998" y="1129725"/>
        <a:ext cx="100411" cy="3691"/>
      </dsp:txXfrm>
    </dsp:sp>
    <dsp:sp modelId="{54EF0774-B133-48DA-A442-B7C90405910E}">
      <dsp:nvSpPr>
        <dsp:cNvPr id="0" name=""/>
        <dsp:cNvSpPr/>
      </dsp:nvSpPr>
      <dsp:spPr>
        <a:xfrm>
          <a:off x="2020765" y="1178"/>
          <a:ext cx="1604885" cy="962931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Identificar utente</a:t>
          </a:r>
        </a:p>
      </dsp:txBody>
      <dsp:txXfrm>
        <a:off x="2020765" y="1178"/>
        <a:ext cx="1604885" cy="962931"/>
      </dsp:txXfrm>
    </dsp:sp>
    <dsp:sp modelId="{C0019F5E-D71C-4A0A-B166-0422C63F0E82}">
      <dsp:nvSpPr>
        <dsp:cNvPr id="0" name=""/>
        <dsp:cNvSpPr/>
      </dsp:nvSpPr>
      <dsp:spPr>
        <a:xfrm>
          <a:off x="1649842" y="1768978"/>
          <a:ext cx="3385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523" y="45720"/>
              </a:lnTo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809875" y="1812852"/>
        <a:ext cx="18456" cy="3691"/>
      </dsp:txXfrm>
    </dsp:sp>
    <dsp:sp modelId="{F8FD1CEE-C043-4AAF-A75E-C6C478D926D3}">
      <dsp:nvSpPr>
        <dsp:cNvPr id="0" name=""/>
        <dsp:cNvSpPr/>
      </dsp:nvSpPr>
      <dsp:spPr>
        <a:xfrm>
          <a:off x="46756" y="1333232"/>
          <a:ext cx="1604885" cy="96293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Decorrentes</a:t>
          </a:r>
        </a:p>
      </dsp:txBody>
      <dsp:txXfrm>
        <a:off x="46756" y="1333232"/>
        <a:ext cx="1604885" cy="962931"/>
      </dsp:txXfrm>
    </dsp:sp>
    <dsp:sp modelId="{4CA31227-92A7-4138-8DA9-36FD2268893D}">
      <dsp:nvSpPr>
        <dsp:cNvPr id="0" name=""/>
        <dsp:cNvSpPr/>
      </dsp:nvSpPr>
      <dsp:spPr>
        <a:xfrm>
          <a:off x="849199" y="2294364"/>
          <a:ext cx="1974008" cy="338523"/>
        </a:xfrm>
        <a:custGeom>
          <a:avLst/>
          <a:gdLst/>
          <a:ahLst/>
          <a:cxnLst/>
          <a:rect l="0" t="0" r="0" b="0"/>
          <a:pathLst>
            <a:path>
              <a:moveTo>
                <a:pt x="1974008" y="0"/>
              </a:moveTo>
              <a:lnTo>
                <a:pt x="1974008" y="186361"/>
              </a:lnTo>
              <a:lnTo>
                <a:pt x="0" y="186361"/>
              </a:lnTo>
              <a:lnTo>
                <a:pt x="0" y="338523"/>
              </a:lnTo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785998" y="2461780"/>
        <a:ext cx="100411" cy="3691"/>
      </dsp:txXfrm>
    </dsp:sp>
    <dsp:sp modelId="{F6B7BDF6-4645-4658-BB86-EE6993D3B1C7}">
      <dsp:nvSpPr>
        <dsp:cNvPr id="0" name=""/>
        <dsp:cNvSpPr/>
      </dsp:nvSpPr>
      <dsp:spPr>
        <a:xfrm>
          <a:off x="2020765" y="1333232"/>
          <a:ext cx="1604885" cy="962931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Administrativa</a:t>
          </a:r>
        </a:p>
      </dsp:txBody>
      <dsp:txXfrm>
        <a:off x="2020765" y="1333232"/>
        <a:ext cx="1604885" cy="962931"/>
      </dsp:txXfrm>
    </dsp:sp>
    <dsp:sp modelId="{2CAF57F9-5826-48AD-91FC-55EB199EE9B3}">
      <dsp:nvSpPr>
        <dsp:cNvPr id="0" name=""/>
        <dsp:cNvSpPr/>
      </dsp:nvSpPr>
      <dsp:spPr>
        <a:xfrm>
          <a:off x="1649842" y="3101033"/>
          <a:ext cx="3385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523" y="45720"/>
              </a:lnTo>
            </a:path>
          </a:pathLst>
        </a:custGeom>
        <a:noFill/>
        <a:ln w="6350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809875" y="3144907"/>
        <a:ext cx="18456" cy="3691"/>
      </dsp:txXfrm>
    </dsp:sp>
    <dsp:sp modelId="{9F2694B3-81E6-443C-B2F9-F8126CFF5ADA}">
      <dsp:nvSpPr>
        <dsp:cNvPr id="0" name=""/>
        <dsp:cNvSpPr/>
      </dsp:nvSpPr>
      <dsp:spPr>
        <a:xfrm>
          <a:off x="46756" y="2665287"/>
          <a:ext cx="1604885" cy="962931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Correções/Anulações</a:t>
          </a:r>
        </a:p>
      </dsp:txBody>
      <dsp:txXfrm>
        <a:off x="46756" y="2665287"/>
        <a:ext cx="1604885" cy="962931"/>
      </dsp:txXfrm>
    </dsp:sp>
    <dsp:sp modelId="{ACA09097-B2EE-43A6-B1AC-ACE87EA8B96A}">
      <dsp:nvSpPr>
        <dsp:cNvPr id="0" name=""/>
        <dsp:cNvSpPr/>
      </dsp:nvSpPr>
      <dsp:spPr>
        <a:xfrm>
          <a:off x="2020765" y="2665287"/>
          <a:ext cx="1604885" cy="962931"/>
        </a:xfrm>
        <a:prstGeom prst="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Transferências</a:t>
          </a:r>
        </a:p>
      </dsp:txBody>
      <dsp:txXfrm>
        <a:off x="2020765" y="2665287"/>
        <a:ext cx="1604885" cy="962931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C5D39-70D9-46FF-8FD2-EDEEC951F263}">
      <dsp:nvSpPr>
        <dsp:cNvPr id="0" name=""/>
        <dsp:cNvSpPr/>
      </dsp:nvSpPr>
      <dsp:spPr>
        <a:xfrm>
          <a:off x="1649842" y="436923"/>
          <a:ext cx="3385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523" y="45720"/>
              </a:lnTo>
            </a:path>
          </a:pathLst>
        </a:custGeom>
        <a:noFill/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809875" y="480798"/>
        <a:ext cx="18456" cy="3691"/>
      </dsp:txXfrm>
    </dsp:sp>
    <dsp:sp modelId="{B64DC576-A3A9-4F3E-B830-8AF820194D5C}">
      <dsp:nvSpPr>
        <dsp:cNvPr id="0" name=""/>
        <dsp:cNvSpPr/>
      </dsp:nvSpPr>
      <dsp:spPr>
        <a:xfrm>
          <a:off x="46756" y="1178"/>
          <a:ext cx="1604885" cy="962931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Ecrã Internamento</a:t>
          </a:r>
        </a:p>
      </dsp:txBody>
      <dsp:txXfrm>
        <a:off x="46756" y="1178"/>
        <a:ext cx="1604885" cy="962931"/>
      </dsp:txXfrm>
    </dsp:sp>
    <dsp:sp modelId="{738840E3-D518-4F3E-911C-87A02B114750}">
      <dsp:nvSpPr>
        <dsp:cNvPr id="0" name=""/>
        <dsp:cNvSpPr/>
      </dsp:nvSpPr>
      <dsp:spPr>
        <a:xfrm>
          <a:off x="849199" y="962309"/>
          <a:ext cx="1974008" cy="338523"/>
        </a:xfrm>
        <a:custGeom>
          <a:avLst/>
          <a:gdLst/>
          <a:ahLst/>
          <a:cxnLst/>
          <a:rect l="0" t="0" r="0" b="0"/>
          <a:pathLst>
            <a:path>
              <a:moveTo>
                <a:pt x="1974008" y="0"/>
              </a:moveTo>
              <a:lnTo>
                <a:pt x="1974008" y="186361"/>
              </a:lnTo>
              <a:lnTo>
                <a:pt x="0" y="186361"/>
              </a:lnTo>
              <a:lnTo>
                <a:pt x="0" y="338523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785998" y="1129725"/>
        <a:ext cx="100411" cy="3691"/>
      </dsp:txXfrm>
    </dsp:sp>
    <dsp:sp modelId="{54EF0774-B133-48DA-A442-B7C90405910E}">
      <dsp:nvSpPr>
        <dsp:cNvPr id="0" name=""/>
        <dsp:cNvSpPr/>
      </dsp:nvSpPr>
      <dsp:spPr>
        <a:xfrm>
          <a:off x="2020765" y="1178"/>
          <a:ext cx="1604885" cy="962931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Identificar utente</a:t>
          </a:r>
        </a:p>
      </dsp:txBody>
      <dsp:txXfrm>
        <a:off x="2020765" y="1178"/>
        <a:ext cx="1604885" cy="962931"/>
      </dsp:txXfrm>
    </dsp:sp>
    <dsp:sp modelId="{C0019F5E-D71C-4A0A-B166-0422C63F0E82}">
      <dsp:nvSpPr>
        <dsp:cNvPr id="0" name=""/>
        <dsp:cNvSpPr/>
      </dsp:nvSpPr>
      <dsp:spPr>
        <a:xfrm>
          <a:off x="1649842" y="1768978"/>
          <a:ext cx="3385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523" y="45720"/>
              </a:lnTo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809875" y="1812852"/>
        <a:ext cx="18456" cy="3691"/>
      </dsp:txXfrm>
    </dsp:sp>
    <dsp:sp modelId="{F8FD1CEE-C043-4AAF-A75E-C6C478D926D3}">
      <dsp:nvSpPr>
        <dsp:cNvPr id="0" name=""/>
        <dsp:cNvSpPr/>
      </dsp:nvSpPr>
      <dsp:spPr>
        <a:xfrm>
          <a:off x="46756" y="1333232"/>
          <a:ext cx="1604885" cy="96293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Decorrentes</a:t>
          </a:r>
        </a:p>
      </dsp:txBody>
      <dsp:txXfrm>
        <a:off x="46756" y="1333232"/>
        <a:ext cx="1604885" cy="962931"/>
      </dsp:txXfrm>
    </dsp:sp>
    <dsp:sp modelId="{4CA31227-92A7-4138-8DA9-36FD2268893D}">
      <dsp:nvSpPr>
        <dsp:cNvPr id="0" name=""/>
        <dsp:cNvSpPr/>
      </dsp:nvSpPr>
      <dsp:spPr>
        <a:xfrm>
          <a:off x="849199" y="2294364"/>
          <a:ext cx="1974008" cy="338523"/>
        </a:xfrm>
        <a:custGeom>
          <a:avLst/>
          <a:gdLst/>
          <a:ahLst/>
          <a:cxnLst/>
          <a:rect l="0" t="0" r="0" b="0"/>
          <a:pathLst>
            <a:path>
              <a:moveTo>
                <a:pt x="1974008" y="0"/>
              </a:moveTo>
              <a:lnTo>
                <a:pt x="1974008" y="186361"/>
              </a:lnTo>
              <a:lnTo>
                <a:pt x="0" y="186361"/>
              </a:lnTo>
              <a:lnTo>
                <a:pt x="0" y="338523"/>
              </a:lnTo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785998" y="2461780"/>
        <a:ext cx="100411" cy="3691"/>
      </dsp:txXfrm>
    </dsp:sp>
    <dsp:sp modelId="{F6B7BDF6-4645-4658-BB86-EE6993D3B1C7}">
      <dsp:nvSpPr>
        <dsp:cNvPr id="0" name=""/>
        <dsp:cNvSpPr/>
      </dsp:nvSpPr>
      <dsp:spPr>
        <a:xfrm>
          <a:off x="2020765" y="1333232"/>
          <a:ext cx="1604885" cy="962931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Administrativa</a:t>
          </a:r>
        </a:p>
      </dsp:txBody>
      <dsp:txXfrm>
        <a:off x="2020765" y="1333232"/>
        <a:ext cx="1604885" cy="962931"/>
      </dsp:txXfrm>
    </dsp:sp>
    <dsp:sp modelId="{2CAF57F9-5826-48AD-91FC-55EB199EE9B3}">
      <dsp:nvSpPr>
        <dsp:cNvPr id="0" name=""/>
        <dsp:cNvSpPr/>
      </dsp:nvSpPr>
      <dsp:spPr>
        <a:xfrm>
          <a:off x="1649842" y="3101033"/>
          <a:ext cx="3385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523" y="45720"/>
              </a:lnTo>
            </a:path>
          </a:pathLst>
        </a:custGeom>
        <a:noFill/>
        <a:ln w="6350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809875" y="3144907"/>
        <a:ext cx="18456" cy="3691"/>
      </dsp:txXfrm>
    </dsp:sp>
    <dsp:sp modelId="{9F2694B3-81E6-443C-B2F9-F8126CFF5ADA}">
      <dsp:nvSpPr>
        <dsp:cNvPr id="0" name=""/>
        <dsp:cNvSpPr/>
      </dsp:nvSpPr>
      <dsp:spPr>
        <a:xfrm>
          <a:off x="46756" y="2665287"/>
          <a:ext cx="1604885" cy="962931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Correções/Anulações</a:t>
          </a:r>
        </a:p>
      </dsp:txBody>
      <dsp:txXfrm>
        <a:off x="46756" y="2665287"/>
        <a:ext cx="1604885" cy="962931"/>
      </dsp:txXfrm>
    </dsp:sp>
    <dsp:sp modelId="{ACA09097-B2EE-43A6-B1AC-ACE87EA8B96A}">
      <dsp:nvSpPr>
        <dsp:cNvPr id="0" name=""/>
        <dsp:cNvSpPr/>
      </dsp:nvSpPr>
      <dsp:spPr>
        <a:xfrm>
          <a:off x="2020765" y="2665287"/>
          <a:ext cx="1604885" cy="962931"/>
        </a:xfrm>
        <a:prstGeom prst="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Transferências</a:t>
          </a:r>
        </a:p>
      </dsp:txBody>
      <dsp:txXfrm>
        <a:off x="2020765" y="2665287"/>
        <a:ext cx="1604885" cy="9629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53904-AD35-4248-B82B-EAA9CBCB3128}">
      <dsp:nvSpPr>
        <dsp:cNvPr id="0" name=""/>
        <dsp:cNvSpPr/>
      </dsp:nvSpPr>
      <dsp:spPr>
        <a:xfrm>
          <a:off x="992697" y="242852"/>
          <a:ext cx="1525907" cy="101727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Lista de espera de utentes para internamento</a:t>
          </a:r>
        </a:p>
      </dsp:txBody>
      <dsp:txXfrm>
        <a:off x="1022492" y="272647"/>
        <a:ext cx="1466317" cy="957681"/>
      </dsp:txXfrm>
    </dsp:sp>
    <dsp:sp modelId="{FC88D505-5203-4019-8E35-60DE6F48A8F1}">
      <dsp:nvSpPr>
        <dsp:cNvPr id="0" name=""/>
        <dsp:cNvSpPr/>
      </dsp:nvSpPr>
      <dsp:spPr>
        <a:xfrm>
          <a:off x="763811" y="1260123"/>
          <a:ext cx="991839" cy="406908"/>
        </a:xfrm>
        <a:custGeom>
          <a:avLst/>
          <a:gdLst/>
          <a:ahLst/>
          <a:cxnLst/>
          <a:rect l="0" t="0" r="0" b="0"/>
          <a:pathLst>
            <a:path>
              <a:moveTo>
                <a:pt x="991839" y="0"/>
              </a:moveTo>
              <a:lnTo>
                <a:pt x="991839" y="203454"/>
              </a:lnTo>
              <a:lnTo>
                <a:pt x="0" y="203454"/>
              </a:lnTo>
              <a:lnTo>
                <a:pt x="0" y="4069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AAAF5-580A-4F84-8D16-1FC1225FB0B7}">
      <dsp:nvSpPr>
        <dsp:cNvPr id="0" name=""/>
        <dsp:cNvSpPr/>
      </dsp:nvSpPr>
      <dsp:spPr>
        <a:xfrm>
          <a:off x="857" y="1667032"/>
          <a:ext cx="1525907" cy="101727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Pesquisar</a:t>
          </a:r>
        </a:p>
      </dsp:txBody>
      <dsp:txXfrm>
        <a:off x="30652" y="1696827"/>
        <a:ext cx="1466317" cy="957681"/>
      </dsp:txXfrm>
    </dsp:sp>
    <dsp:sp modelId="{93F63471-AD72-4FBC-B5EE-A5D2AB5BCE4C}">
      <dsp:nvSpPr>
        <dsp:cNvPr id="0" name=""/>
        <dsp:cNvSpPr/>
      </dsp:nvSpPr>
      <dsp:spPr>
        <a:xfrm>
          <a:off x="718091" y="2684304"/>
          <a:ext cx="91440" cy="4069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90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1C131-60BB-4192-B46C-0E268EA4BC11}">
      <dsp:nvSpPr>
        <dsp:cNvPr id="0" name=""/>
        <dsp:cNvSpPr/>
      </dsp:nvSpPr>
      <dsp:spPr>
        <a:xfrm>
          <a:off x="857" y="3091213"/>
          <a:ext cx="1525907" cy="101727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Permite pesquisar utentes que estejam em lista de espera ou que já estejam internados</a:t>
          </a:r>
        </a:p>
      </dsp:txBody>
      <dsp:txXfrm>
        <a:off x="30652" y="3121008"/>
        <a:ext cx="1466317" cy="957681"/>
      </dsp:txXfrm>
    </dsp:sp>
    <dsp:sp modelId="{A0088D63-DD47-4978-9D63-98F09E910BCC}">
      <dsp:nvSpPr>
        <dsp:cNvPr id="0" name=""/>
        <dsp:cNvSpPr/>
      </dsp:nvSpPr>
      <dsp:spPr>
        <a:xfrm>
          <a:off x="1755651" y="1260123"/>
          <a:ext cx="991839" cy="406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54"/>
              </a:lnTo>
              <a:lnTo>
                <a:pt x="991839" y="203454"/>
              </a:lnTo>
              <a:lnTo>
                <a:pt x="991839" y="4069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26C86-A3FD-4232-8F23-F865B0E33229}">
      <dsp:nvSpPr>
        <dsp:cNvPr id="0" name=""/>
        <dsp:cNvSpPr/>
      </dsp:nvSpPr>
      <dsp:spPr>
        <a:xfrm>
          <a:off x="1984537" y="1667032"/>
          <a:ext cx="1525907" cy="101727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Novo</a:t>
          </a:r>
        </a:p>
      </dsp:txBody>
      <dsp:txXfrm>
        <a:off x="2014332" y="1696827"/>
        <a:ext cx="1466317" cy="957681"/>
      </dsp:txXfrm>
    </dsp:sp>
    <dsp:sp modelId="{DD5B3482-901B-4A0E-BEA1-5F0791E082C4}">
      <dsp:nvSpPr>
        <dsp:cNvPr id="0" name=""/>
        <dsp:cNvSpPr/>
      </dsp:nvSpPr>
      <dsp:spPr>
        <a:xfrm>
          <a:off x="2701770" y="2684304"/>
          <a:ext cx="91440" cy="4069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90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527A4-9C8F-41FB-8457-25C43B6039C6}">
      <dsp:nvSpPr>
        <dsp:cNvPr id="0" name=""/>
        <dsp:cNvSpPr/>
      </dsp:nvSpPr>
      <dsp:spPr>
        <a:xfrm>
          <a:off x="1984537" y="3091213"/>
          <a:ext cx="1525907" cy="101727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Permite admitir utentes na lista de espera</a:t>
          </a:r>
        </a:p>
      </dsp:txBody>
      <dsp:txXfrm>
        <a:off x="2014332" y="3121008"/>
        <a:ext cx="1466317" cy="95768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C5D39-70D9-46FF-8FD2-EDEEC951F263}">
      <dsp:nvSpPr>
        <dsp:cNvPr id="0" name=""/>
        <dsp:cNvSpPr/>
      </dsp:nvSpPr>
      <dsp:spPr>
        <a:xfrm>
          <a:off x="1649658" y="436773"/>
          <a:ext cx="3384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482" y="45720"/>
              </a:lnTo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809672" y="480647"/>
        <a:ext cx="18454" cy="3690"/>
      </dsp:txXfrm>
    </dsp:sp>
    <dsp:sp modelId="{B64DC576-A3A9-4F3E-B830-8AF820194D5C}">
      <dsp:nvSpPr>
        <dsp:cNvPr id="0" name=""/>
        <dsp:cNvSpPr/>
      </dsp:nvSpPr>
      <dsp:spPr>
        <a:xfrm>
          <a:off x="46751" y="1081"/>
          <a:ext cx="1604707" cy="962824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Ecrã Internamento</a:t>
          </a:r>
        </a:p>
      </dsp:txBody>
      <dsp:txXfrm>
        <a:off x="46751" y="1081"/>
        <a:ext cx="1604707" cy="962824"/>
      </dsp:txXfrm>
    </dsp:sp>
    <dsp:sp modelId="{738840E3-D518-4F3E-911C-87A02B114750}">
      <dsp:nvSpPr>
        <dsp:cNvPr id="0" name=""/>
        <dsp:cNvSpPr/>
      </dsp:nvSpPr>
      <dsp:spPr>
        <a:xfrm>
          <a:off x="849105" y="962105"/>
          <a:ext cx="1973789" cy="338482"/>
        </a:xfrm>
        <a:custGeom>
          <a:avLst/>
          <a:gdLst/>
          <a:ahLst/>
          <a:cxnLst/>
          <a:rect l="0" t="0" r="0" b="0"/>
          <a:pathLst>
            <a:path>
              <a:moveTo>
                <a:pt x="1973789" y="0"/>
              </a:moveTo>
              <a:lnTo>
                <a:pt x="1973789" y="186341"/>
              </a:lnTo>
              <a:lnTo>
                <a:pt x="0" y="186341"/>
              </a:lnTo>
              <a:lnTo>
                <a:pt x="0" y="338482"/>
              </a:lnTo>
            </a:path>
          </a:pathLst>
        </a:custGeom>
        <a:noFill/>
        <a:ln w="6350" cap="flat" cmpd="sng" algn="ctr">
          <a:solidFill>
            <a:schemeClr val="accent2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785799" y="1129501"/>
        <a:ext cx="100400" cy="3690"/>
      </dsp:txXfrm>
    </dsp:sp>
    <dsp:sp modelId="{54EF0774-B133-48DA-A442-B7C90405910E}">
      <dsp:nvSpPr>
        <dsp:cNvPr id="0" name=""/>
        <dsp:cNvSpPr/>
      </dsp:nvSpPr>
      <dsp:spPr>
        <a:xfrm>
          <a:off x="2020541" y="1081"/>
          <a:ext cx="1604707" cy="962824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Identificar utente</a:t>
          </a:r>
        </a:p>
      </dsp:txBody>
      <dsp:txXfrm>
        <a:off x="2020541" y="1081"/>
        <a:ext cx="1604707" cy="962824"/>
      </dsp:txXfrm>
    </dsp:sp>
    <dsp:sp modelId="{C0019F5E-D71C-4A0A-B166-0422C63F0E82}">
      <dsp:nvSpPr>
        <dsp:cNvPr id="0" name=""/>
        <dsp:cNvSpPr/>
      </dsp:nvSpPr>
      <dsp:spPr>
        <a:xfrm>
          <a:off x="1649658" y="1768680"/>
          <a:ext cx="3384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482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809672" y="1812554"/>
        <a:ext cx="18454" cy="3690"/>
      </dsp:txXfrm>
    </dsp:sp>
    <dsp:sp modelId="{F8FD1CEE-C043-4AAF-A75E-C6C478D926D3}">
      <dsp:nvSpPr>
        <dsp:cNvPr id="0" name=""/>
        <dsp:cNvSpPr/>
      </dsp:nvSpPr>
      <dsp:spPr>
        <a:xfrm>
          <a:off x="46751" y="1332987"/>
          <a:ext cx="1604707" cy="9628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Decorrentes</a:t>
          </a:r>
        </a:p>
      </dsp:txBody>
      <dsp:txXfrm>
        <a:off x="46751" y="1332987"/>
        <a:ext cx="1604707" cy="962824"/>
      </dsp:txXfrm>
    </dsp:sp>
    <dsp:sp modelId="{4CA31227-92A7-4138-8DA9-36FD2268893D}">
      <dsp:nvSpPr>
        <dsp:cNvPr id="0" name=""/>
        <dsp:cNvSpPr/>
      </dsp:nvSpPr>
      <dsp:spPr>
        <a:xfrm>
          <a:off x="849105" y="2294012"/>
          <a:ext cx="1973789" cy="338482"/>
        </a:xfrm>
        <a:custGeom>
          <a:avLst/>
          <a:gdLst/>
          <a:ahLst/>
          <a:cxnLst/>
          <a:rect l="0" t="0" r="0" b="0"/>
          <a:pathLst>
            <a:path>
              <a:moveTo>
                <a:pt x="1973789" y="0"/>
              </a:moveTo>
              <a:lnTo>
                <a:pt x="1973789" y="186341"/>
              </a:lnTo>
              <a:lnTo>
                <a:pt x="0" y="186341"/>
              </a:lnTo>
              <a:lnTo>
                <a:pt x="0" y="338482"/>
              </a:lnTo>
            </a:path>
          </a:pathLst>
        </a:custGeom>
        <a:noFill/>
        <a:ln w="635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785799" y="2461408"/>
        <a:ext cx="100400" cy="3690"/>
      </dsp:txXfrm>
    </dsp:sp>
    <dsp:sp modelId="{F6B7BDF6-4645-4658-BB86-EE6993D3B1C7}">
      <dsp:nvSpPr>
        <dsp:cNvPr id="0" name=""/>
        <dsp:cNvSpPr/>
      </dsp:nvSpPr>
      <dsp:spPr>
        <a:xfrm>
          <a:off x="2020541" y="1332987"/>
          <a:ext cx="1604707" cy="962824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Administrativa</a:t>
          </a:r>
        </a:p>
      </dsp:txBody>
      <dsp:txXfrm>
        <a:off x="2020541" y="1332987"/>
        <a:ext cx="1604707" cy="962824"/>
      </dsp:txXfrm>
    </dsp:sp>
    <dsp:sp modelId="{2CAF57F9-5826-48AD-91FC-55EB199EE9B3}">
      <dsp:nvSpPr>
        <dsp:cNvPr id="0" name=""/>
        <dsp:cNvSpPr/>
      </dsp:nvSpPr>
      <dsp:spPr>
        <a:xfrm>
          <a:off x="1649658" y="3100586"/>
          <a:ext cx="3384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482" y="45720"/>
              </a:lnTo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809672" y="3144461"/>
        <a:ext cx="18454" cy="3690"/>
      </dsp:txXfrm>
    </dsp:sp>
    <dsp:sp modelId="{9F2694B3-81E6-443C-B2F9-F8126CFF5ADA}">
      <dsp:nvSpPr>
        <dsp:cNvPr id="0" name=""/>
        <dsp:cNvSpPr/>
      </dsp:nvSpPr>
      <dsp:spPr>
        <a:xfrm>
          <a:off x="46751" y="2664894"/>
          <a:ext cx="1604707" cy="962824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Correções/Anulações</a:t>
          </a:r>
        </a:p>
      </dsp:txBody>
      <dsp:txXfrm>
        <a:off x="46751" y="2664894"/>
        <a:ext cx="1604707" cy="962824"/>
      </dsp:txXfrm>
    </dsp:sp>
    <dsp:sp modelId="{ACA09097-B2EE-43A6-B1AC-ACE87EA8B96A}">
      <dsp:nvSpPr>
        <dsp:cNvPr id="0" name=""/>
        <dsp:cNvSpPr/>
      </dsp:nvSpPr>
      <dsp:spPr>
        <a:xfrm>
          <a:off x="2020541" y="2664894"/>
          <a:ext cx="1604707" cy="962824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Alta</a:t>
          </a:r>
        </a:p>
      </dsp:txBody>
      <dsp:txXfrm>
        <a:off x="2020541" y="2664894"/>
        <a:ext cx="1604707" cy="96282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C5D39-70D9-46FF-8FD2-EDEEC951F263}">
      <dsp:nvSpPr>
        <dsp:cNvPr id="0" name=""/>
        <dsp:cNvSpPr/>
      </dsp:nvSpPr>
      <dsp:spPr>
        <a:xfrm>
          <a:off x="1649658" y="436773"/>
          <a:ext cx="3384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482" y="45720"/>
              </a:lnTo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809672" y="480647"/>
        <a:ext cx="18454" cy="3690"/>
      </dsp:txXfrm>
    </dsp:sp>
    <dsp:sp modelId="{B64DC576-A3A9-4F3E-B830-8AF820194D5C}">
      <dsp:nvSpPr>
        <dsp:cNvPr id="0" name=""/>
        <dsp:cNvSpPr/>
      </dsp:nvSpPr>
      <dsp:spPr>
        <a:xfrm>
          <a:off x="46751" y="1081"/>
          <a:ext cx="1604707" cy="962824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Ecrã Internamento</a:t>
          </a:r>
        </a:p>
      </dsp:txBody>
      <dsp:txXfrm>
        <a:off x="46751" y="1081"/>
        <a:ext cx="1604707" cy="962824"/>
      </dsp:txXfrm>
    </dsp:sp>
    <dsp:sp modelId="{738840E3-D518-4F3E-911C-87A02B114750}">
      <dsp:nvSpPr>
        <dsp:cNvPr id="0" name=""/>
        <dsp:cNvSpPr/>
      </dsp:nvSpPr>
      <dsp:spPr>
        <a:xfrm>
          <a:off x="849105" y="962105"/>
          <a:ext cx="1973789" cy="338482"/>
        </a:xfrm>
        <a:custGeom>
          <a:avLst/>
          <a:gdLst/>
          <a:ahLst/>
          <a:cxnLst/>
          <a:rect l="0" t="0" r="0" b="0"/>
          <a:pathLst>
            <a:path>
              <a:moveTo>
                <a:pt x="1973789" y="0"/>
              </a:moveTo>
              <a:lnTo>
                <a:pt x="1973789" y="186341"/>
              </a:lnTo>
              <a:lnTo>
                <a:pt x="0" y="186341"/>
              </a:lnTo>
              <a:lnTo>
                <a:pt x="0" y="338482"/>
              </a:lnTo>
            </a:path>
          </a:pathLst>
        </a:custGeom>
        <a:noFill/>
        <a:ln w="6350" cap="flat" cmpd="sng" algn="ctr">
          <a:solidFill>
            <a:schemeClr val="accent2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785799" y="1129501"/>
        <a:ext cx="100400" cy="3690"/>
      </dsp:txXfrm>
    </dsp:sp>
    <dsp:sp modelId="{54EF0774-B133-48DA-A442-B7C90405910E}">
      <dsp:nvSpPr>
        <dsp:cNvPr id="0" name=""/>
        <dsp:cNvSpPr/>
      </dsp:nvSpPr>
      <dsp:spPr>
        <a:xfrm>
          <a:off x="2020541" y="1081"/>
          <a:ext cx="1604707" cy="962824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Identificar utente</a:t>
          </a:r>
        </a:p>
      </dsp:txBody>
      <dsp:txXfrm>
        <a:off x="2020541" y="1081"/>
        <a:ext cx="1604707" cy="962824"/>
      </dsp:txXfrm>
    </dsp:sp>
    <dsp:sp modelId="{C0019F5E-D71C-4A0A-B166-0422C63F0E82}">
      <dsp:nvSpPr>
        <dsp:cNvPr id="0" name=""/>
        <dsp:cNvSpPr/>
      </dsp:nvSpPr>
      <dsp:spPr>
        <a:xfrm>
          <a:off x="1649658" y="1768680"/>
          <a:ext cx="3384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482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809672" y="1812554"/>
        <a:ext cx="18454" cy="3690"/>
      </dsp:txXfrm>
    </dsp:sp>
    <dsp:sp modelId="{F8FD1CEE-C043-4AAF-A75E-C6C478D926D3}">
      <dsp:nvSpPr>
        <dsp:cNvPr id="0" name=""/>
        <dsp:cNvSpPr/>
      </dsp:nvSpPr>
      <dsp:spPr>
        <a:xfrm>
          <a:off x="46751" y="1332987"/>
          <a:ext cx="1604707" cy="9628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Decorrentes</a:t>
          </a:r>
        </a:p>
      </dsp:txBody>
      <dsp:txXfrm>
        <a:off x="46751" y="1332987"/>
        <a:ext cx="1604707" cy="962824"/>
      </dsp:txXfrm>
    </dsp:sp>
    <dsp:sp modelId="{4CA31227-92A7-4138-8DA9-36FD2268893D}">
      <dsp:nvSpPr>
        <dsp:cNvPr id="0" name=""/>
        <dsp:cNvSpPr/>
      </dsp:nvSpPr>
      <dsp:spPr>
        <a:xfrm>
          <a:off x="849105" y="2294012"/>
          <a:ext cx="1973789" cy="338482"/>
        </a:xfrm>
        <a:custGeom>
          <a:avLst/>
          <a:gdLst/>
          <a:ahLst/>
          <a:cxnLst/>
          <a:rect l="0" t="0" r="0" b="0"/>
          <a:pathLst>
            <a:path>
              <a:moveTo>
                <a:pt x="1973789" y="0"/>
              </a:moveTo>
              <a:lnTo>
                <a:pt x="1973789" y="186341"/>
              </a:lnTo>
              <a:lnTo>
                <a:pt x="0" y="186341"/>
              </a:lnTo>
              <a:lnTo>
                <a:pt x="0" y="338482"/>
              </a:lnTo>
            </a:path>
          </a:pathLst>
        </a:custGeom>
        <a:noFill/>
        <a:ln w="635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785799" y="2461408"/>
        <a:ext cx="100400" cy="3690"/>
      </dsp:txXfrm>
    </dsp:sp>
    <dsp:sp modelId="{F6B7BDF6-4645-4658-BB86-EE6993D3B1C7}">
      <dsp:nvSpPr>
        <dsp:cNvPr id="0" name=""/>
        <dsp:cNvSpPr/>
      </dsp:nvSpPr>
      <dsp:spPr>
        <a:xfrm>
          <a:off x="2020541" y="1332987"/>
          <a:ext cx="1604707" cy="962824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Administrativa</a:t>
          </a:r>
        </a:p>
      </dsp:txBody>
      <dsp:txXfrm>
        <a:off x="2020541" y="1332987"/>
        <a:ext cx="1604707" cy="962824"/>
      </dsp:txXfrm>
    </dsp:sp>
    <dsp:sp modelId="{2CAF57F9-5826-48AD-91FC-55EB199EE9B3}">
      <dsp:nvSpPr>
        <dsp:cNvPr id="0" name=""/>
        <dsp:cNvSpPr/>
      </dsp:nvSpPr>
      <dsp:spPr>
        <a:xfrm>
          <a:off x="1649658" y="3100586"/>
          <a:ext cx="3384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482" y="45720"/>
              </a:lnTo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809672" y="3144461"/>
        <a:ext cx="18454" cy="3690"/>
      </dsp:txXfrm>
    </dsp:sp>
    <dsp:sp modelId="{9F2694B3-81E6-443C-B2F9-F8126CFF5ADA}">
      <dsp:nvSpPr>
        <dsp:cNvPr id="0" name=""/>
        <dsp:cNvSpPr/>
      </dsp:nvSpPr>
      <dsp:spPr>
        <a:xfrm>
          <a:off x="46751" y="2664894"/>
          <a:ext cx="1604707" cy="962824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Correções/Anulações</a:t>
          </a:r>
        </a:p>
      </dsp:txBody>
      <dsp:txXfrm>
        <a:off x="46751" y="2664894"/>
        <a:ext cx="1604707" cy="962824"/>
      </dsp:txXfrm>
    </dsp:sp>
    <dsp:sp modelId="{ACA09097-B2EE-43A6-B1AC-ACE87EA8B96A}">
      <dsp:nvSpPr>
        <dsp:cNvPr id="0" name=""/>
        <dsp:cNvSpPr/>
      </dsp:nvSpPr>
      <dsp:spPr>
        <a:xfrm>
          <a:off x="2020541" y="2664894"/>
          <a:ext cx="1604707" cy="962824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Alta</a:t>
          </a:r>
        </a:p>
      </dsp:txBody>
      <dsp:txXfrm>
        <a:off x="2020541" y="2664894"/>
        <a:ext cx="1604707" cy="96282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3F1BE-EBBD-4B11-9AED-4AA45FDDE46D}">
      <dsp:nvSpPr>
        <dsp:cNvPr id="0" name=""/>
        <dsp:cNvSpPr/>
      </dsp:nvSpPr>
      <dsp:spPr>
        <a:xfrm>
          <a:off x="0" y="38243"/>
          <a:ext cx="2645617" cy="823680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É efetuado o registo das visitas de um utente.</a:t>
          </a:r>
        </a:p>
      </dsp:txBody>
      <dsp:txXfrm>
        <a:off x="40209" y="78452"/>
        <a:ext cx="2565199" cy="743262"/>
      </dsp:txXfrm>
    </dsp:sp>
    <dsp:sp modelId="{3EE9E972-2627-49F3-957B-262FB9328266}">
      <dsp:nvSpPr>
        <dsp:cNvPr id="0" name=""/>
        <dsp:cNvSpPr/>
      </dsp:nvSpPr>
      <dsp:spPr>
        <a:xfrm>
          <a:off x="0" y="975125"/>
          <a:ext cx="2645617" cy="823680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Pesquisar o utente.</a:t>
          </a:r>
        </a:p>
      </dsp:txBody>
      <dsp:txXfrm>
        <a:off x="40209" y="1015334"/>
        <a:ext cx="2565199" cy="743262"/>
      </dsp:txXfrm>
    </dsp:sp>
    <dsp:sp modelId="{4D2A393E-CD3D-4EA0-B46A-678B61027D8F}">
      <dsp:nvSpPr>
        <dsp:cNvPr id="0" name=""/>
        <dsp:cNvSpPr/>
      </dsp:nvSpPr>
      <dsp:spPr>
        <a:xfrm>
          <a:off x="0" y="1925525"/>
          <a:ext cx="2645617" cy="82368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Poderá existir restrições às visitas</a:t>
          </a:r>
        </a:p>
      </dsp:txBody>
      <dsp:txXfrm>
        <a:off x="40209" y="1965734"/>
        <a:ext cx="2565199" cy="743262"/>
      </dsp:txXfrm>
    </dsp:sp>
    <dsp:sp modelId="{E2CC4113-7B5B-4C72-9895-B9B1241199E4}">
      <dsp:nvSpPr>
        <dsp:cNvPr id="0" name=""/>
        <dsp:cNvSpPr/>
      </dsp:nvSpPr>
      <dsp:spPr>
        <a:xfrm>
          <a:off x="0" y="2875925"/>
          <a:ext cx="2645617" cy="82368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Registar dados da visita e guardar.</a:t>
          </a:r>
        </a:p>
      </dsp:txBody>
      <dsp:txXfrm>
        <a:off x="40209" y="2916134"/>
        <a:ext cx="2565199" cy="743262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3F1BE-EBBD-4B11-9AED-4AA45FDDE46D}">
      <dsp:nvSpPr>
        <dsp:cNvPr id="0" name=""/>
        <dsp:cNvSpPr/>
      </dsp:nvSpPr>
      <dsp:spPr>
        <a:xfrm>
          <a:off x="0" y="38243"/>
          <a:ext cx="2645617" cy="823680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É efetuado o registo das visitas de um utente.</a:t>
          </a:r>
        </a:p>
      </dsp:txBody>
      <dsp:txXfrm>
        <a:off x="40209" y="78452"/>
        <a:ext cx="2565199" cy="743262"/>
      </dsp:txXfrm>
    </dsp:sp>
    <dsp:sp modelId="{3EE9E972-2627-49F3-957B-262FB9328266}">
      <dsp:nvSpPr>
        <dsp:cNvPr id="0" name=""/>
        <dsp:cNvSpPr/>
      </dsp:nvSpPr>
      <dsp:spPr>
        <a:xfrm>
          <a:off x="0" y="975125"/>
          <a:ext cx="2645617" cy="823680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Pesquisar o utente.</a:t>
          </a:r>
        </a:p>
      </dsp:txBody>
      <dsp:txXfrm>
        <a:off x="40209" y="1015334"/>
        <a:ext cx="2565199" cy="743262"/>
      </dsp:txXfrm>
    </dsp:sp>
    <dsp:sp modelId="{4D2A393E-CD3D-4EA0-B46A-678B61027D8F}">
      <dsp:nvSpPr>
        <dsp:cNvPr id="0" name=""/>
        <dsp:cNvSpPr/>
      </dsp:nvSpPr>
      <dsp:spPr>
        <a:xfrm>
          <a:off x="0" y="1925525"/>
          <a:ext cx="2645617" cy="82368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Poderá existir restrições às visitas</a:t>
          </a:r>
        </a:p>
      </dsp:txBody>
      <dsp:txXfrm>
        <a:off x="40209" y="1965734"/>
        <a:ext cx="2565199" cy="743262"/>
      </dsp:txXfrm>
    </dsp:sp>
    <dsp:sp modelId="{E2CC4113-7B5B-4C72-9895-B9B1241199E4}">
      <dsp:nvSpPr>
        <dsp:cNvPr id="0" name=""/>
        <dsp:cNvSpPr/>
      </dsp:nvSpPr>
      <dsp:spPr>
        <a:xfrm>
          <a:off x="0" y="2875925"/>
          <a:ext cx="2645617" cy="82368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Registar dados da visita e guardar.</a:t>
          </a:r>
        </a:p>
      </dsp:txBody>
      <dsp:txXfrm>
        <a:off x="40209" y="2916134"/>
        <a:ext cx="2565199" cy="743262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3F1BE-EBBD-4B11-9AED-4AA45FDDE46D}">
      <dsp:nvSpPr>
        <dsp:cNvPr id="0" name=""/>
        <dsp:cNvSpPr/>
      </dsp:nvSpPr>
      <dsp:spPr>
        <a:xfrm>
          <a:off x="0" y="38243"/>
          <a:ext cx="2645617" cy="823680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É efetuado o registo das visitas de um utente.</a:t>
          </a:r>
        </a:p>
      </dsp:txBody>
      <dsp:txXfrm>
        <a:off x="40209" y="78452"/>
        <a:ext cx="2565199" cy="743262"/>
      </dsp:txXfrm>
    </dsp:sp>
    <dsp:sp modelId="{3EE9E972-2627-49F3-957B-262FB9328266}">
      <dsp:nvSpPr>
        <dsp:cNvPr id="0" name=""/>
        <dsp:cNvSpPr/>
      </dsp:nvSpPr>
      <dsp:spPr>
        <a:xfrm>
          <a:off x="0" y="975125"/>
          <a:ext cx="2645617" cy="823680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Pesquisar o utente.</a:t>
          </a:r>
        </a:p>
      </dsp:txBody>
      <dsp:txXfrm>
        <a:off x="40209" y="1015334"/>
        <a:ext cx="2565199" cy="743262"/>
      </dsp:txXfrm>
    </dsp:sp>
    <dsp:sp modelId="{4D2A393E-CD3D-4EA0-B46A-678B61027D8F}">
      <dsp:nvSpPr>
        <dsp:cNvPr id="0" name=""/>
        <dsp:cNvSpPr/>
      </dsp:nvSpPr>
      <dsp:spPr>
        <a:xfrm>
          <a:off x="0" y="1925525"/>
          <a:ext cx="2645617" cy="82368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Poderá existir restrições às visitas</a:t>
          </a:r>
        </a:p>
      </dsp:txBody>
      <dsp:txXfrm>
        <a:off x="40209" y="1965734"/>
        <a:ext cx="2565199" cy="743262"/>
      </dsp:txXfrm>
    </dsp:sp>
    <dsp:sp modelId="{E2CC4113-7B5B-4C72-9895-B9B1241199E4}">
      <dsp:nvSpPr>
        <dsp:cNvPr id="0" name=""/>
        <dsp:cNvSpPr/>
      </dsp:nvSpPr>
      <dsp:spPr>
        <a:xfrm>
          <a:off x="0" y="2875925"/>
          <a:ext cx="2645617" cy="82368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Registar dados da visita e guardar.</a:t>
          </a:r>
        </a:p>
      </dsp:txBody>
      <dsp:txXfrm>
        <a:off x="40209" y="2916134"/>
        <a:ext cx="2565199" cy="74326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27BC8-B3D4-4FDE-BF9E-DEE05C5EAD06}">
      <dsp:nvSpPr>
        <dsp:cNvPr id="0" name=""/>
        <dsp:cNvSpPr/>
      </dsp:nvSpPr>
      <dsp:spPr>
        <a:xfrm>
          <a:off x="1189922" y="36521"/>
          <a:ext cx="2059257" cy="205957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C28611-0529-4C4D-A9E4-71BA950CF4F0}">
      <dsp:nvSpPr>
        <dsp:cNvPr id="0" name=""/>
        <dsp:cNvSpPr/>
      </dsp:nvSpPr>
      <dsp:spPr>
        <a:xfrm>
          <a:off x="1645085" y="780088"/>
          <a:ext cx="1144289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Pesquisar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utente</a:t>
          </a:r>
        </a:p>
      </dsp:txBody>
      <dsp:txXfrm>
        <a:off x="1645085" y="780088"/>
        <a:ext cx="1144289" cy="572007"/>
      </dsp:txXfrm>
    </dsp:sp>
    <dsp:sp modelId="{E7EACABC-51BF-4F2D-A600-35660D8E9030}">
      <dsp:nvSpPr>
        <dsp:cNvPr id="0" name=""/>
        <dsp:cNvSpPr/>
      </dsp:nvSpPr>
      <dsp:spPr>
        <a:xfrm>
          <a:off x="617970" y="1219897"/>
          <a:ext cx="2059257" cy="205957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B9554B-F62B-4103-8B3D-CD74DE5F92D4}">
      <dsp:nvSpPr>
        <dsp:cNvPr id="0" name=""/>
        <dsp:cNvSpPr/>
      </dsp:nvSpPr>
      <dsp:spPr>
        <a:xfrm>
          <a:off x="1075454" y="1970310"/>
          <a:ext cx="1144289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Pesquisar 1º episódio – a Remover  </a:t>
          </a:r>
        </a:p>
      </dsp:txBody>
      <dsp:txXfrm>
        <a:off x="1075454" y="1970310"/>
        <a:ext cx="1144289" cy="572007"/>
      </dsp:txXfrm>
    </dsp:sp>
    <dsp:sp modelId="{4B319338-8097-447D-8AAC-4EA65750B62C}">
      <dsp:nvSpPr>
        <dsp:cNvPr id="0" name=""/>
        <dsp:cNvSpPr/>
      </dsp:nvSpPr>
      <dsp:spPr>
        <a:xfrm>
          <a:off x="1336487" y="2544885"/>
          <a:ext cx="1769221" cy="176993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9EECD8-4D34-413F-BE14-0668725CFF06}">
      <dsp:nvSpPr>
        <dsp:cNvPr id="0" name=""/>
        <dsp:cNvSpPr/>
      </dsp:nvSpPr>
      <dsp:spPr>
        <a:xfrm>
          <a:off x="1647792" y="3162243"/>
          <a:ext cx="1144289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Pesquisar 2º Episódio – a Manter  </a:t>
          </a:r>
        </a:p>
      </dsp:txBody>
      <dsp:txXfrm>
        <a:off x="1647792" y="3162243"/>
        <a:ext cx="1144289" cy="57200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27BC8-B3D4-4FDE-BF9E-DEE05C5EAD06}">
      <dsp:nvSpPr>
        <dsp:cNvPr id="0" name=""/>
        <dsp:cNvSpPr/>
      </dsp:nvSpPr>
      <dsp:spPr>
        <a:xfrm>
          <a:off x="1189922" y="36521"/>
          <a:ext cx="2059257" cy="205957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C28611-0529-4C4D-A9E4-71BA950CF4F0}">
      <dsp:nvSpPr>
        <dsp:cNvPr id="0" name=""/>
        <dsp:cNvSpPr/>
      </dsp:nvSpPr>
      <dsp:spPr>
        <a:xfrm>
          <a:off x="1645085" y="780088"/>
          <a:ext cx="1144289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Pesquisar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utente</a:t>
          </a:r>
        </a:p>
      </dsp:txBody>
      <dsp:txXfrm>
        <a:off x="1645085" y="780088"/>
        <a:ext cx="1144289" cy="572007"/>
      </dsp:txXfrm>
    </dsp:sp>
    <dsp:sp modelId="{E7EACABC-51BF-4F2D-A600-35660D8E9030}">
      <dsp:nvSpPr>
        <dsp:cNvPr id="0" name=""/>
        <dsp:cNvSpPr/>
      </dsp:nvSpPr>
      <dsp:spPr>
        <a:xfrm>
          <a:off x="617970" y="1219897"/>
          <a:ext cx="2059257" cy="205957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B9554B-F62B-4103-8B3D-CD74DE5F92D4}">
      <dsp:nvSpPr>
        <dsp:cNvPr id="0" name=""/>
        <dsp:cNvSpPr/>
      </dsp:nvSpPr>
      <dsp:spPr>
        <a:xfrm>
          <a:off x="1075454" y="1970310"/>
          <a:ext cx="1144289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Pesquisar 1º episódio – a Remover  </a:t>
          </a:r>
        </a:p>
      </dsp:txBody>
      <dsp:txXfrm>
        <a:off x="1075454" y="1970310"/>
        <a:ext cx="1144289" cy="572007"/>
      </dsp:txXfrm>
    </dsp:sp>
    <dsp:sp modelId="{4B319338-8097-447D-8AAC-4EA65750B62C}">
      <dsp:nvSpPr>
        <dsp:cNvPr id="0" name=""/>
        <dsp:cNvSpPr/>
      </dsp:nvSpPr>
      <dsp:spPr>
        <a:xfrm>
          <a:off x="1336487" y="2544885"/>
          <a:ext cx="1769221" cy="176993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9EECD8-4D34-413F-BE14-0668725CFF06}">
      <dsp:nvSpPr>
        <dsp:cNvPr id="0" name=""/>
        <dsp:cNvSpPr/>
      </dsp:nvSpPr>
      <dsp:spPr>
        <a:xfrm>
          <a:off x="1647792" y="3162243"/>
          <a:ext cx="1144289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Pesquisar 2º Episódio – a Manter  </a:t>
          </a:r>
        </a:p>
      </dsp:txBody>
      <dsp:txXfrm>
        <a:off x="1647792" y="3162243"/>
        <a:ext cx="1144289" cy="572007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27BC8-B3D4-4FDE-BF9E-DEE05C5EAD06}">
      <dsp:nvSpPr>
        <dsp:cNvPr id="0" name=""/>
        <dsp:cNvSpPr/>
      </dsp:nvSpPr>
      <dsp:spPr>
        <a:xfrm>
          <a:off x="1189922" y="36521"/>
          <a:ext cx="2059257" cy="205957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C28611-0529-4C4D-A9E4-71BA950CF4F0}">
      <dsp:nvSpPr>
        <dsp:cNvPr id="0" name=""/>
        <dsp:cNvSpPr/>
      </dsp:nvSpPr>
      <dsp:spPr>
        <a:xfrm>
          <a:off x="1645085" y="780088"/>
          <a:ext cx="1144289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Pesquisar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utente</a:t>
          </a:r>
        </a:p>
      </dsp:txBody>
      <dsp:txXfrm>
        <a:off x="1645085" y="780088"/>
        <a:ext cx="1144289" cy="572007"/>
      </dsp:txXfrm>
    </dsp:sp>
    <dsp:sp modelId="{E7EACABC-51BF-4F2D-A600-35660D8E9030}">
      <dsp:nvSpPr>
        <dsp:cNvPr id="0" name=""/>
        <dsp:cNvSpPr/>
      </dsp:nvSpPr>
      <dsp:spPr>
        <a:xfrm>
          <a:off x="617970" y="1219897"/>
          <a:ext cx="2059257" cy="205957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B9554B-F62B-4103-8B3D-CD74DE5F92D4}">
      <dsp:nvSpPr>
        <dsp:cNvPr id="0" name=""/>
        <dsp:cNvSpPr/>
      </dsp:nvSpPr>
      <dsp:spPr>
        <a:xfrm>
          <a:off x="1075454" y="1970310"/>
          <a:ext cx="1144289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Pesquisar 1º episódio – a Remover  </a:t>
          </a:r>
        </a:p>
      </dsp:txBody>
      <dsp:txXfrm>
        <a:off x="1075454" y="1970310"/>
        <a:ext cx="1144289" cy="572007"/>
      </dsp:txXfrm>
    </dsp:sp>
    <dsp:sp modelId="{4B319338-8097-447D-8AAC-4EA65750B62C}">
      <dsp:nvSpPr>
        <dsp:cNvPr id="0" name=""/>
        <dsp:cNvSpPr/>
      </dsp:nvSpPr>
      <dsp:spPr>
        <a:xfrm>
          <a:off x="1336487" y="2544885"/>
          <a:ext cx="1769221" cy="176993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9EECD8-4D34-413F-BE14-0668725CFF06}">
      <dsp:nvSpPr>
        <dsp:cNvPr id="0" name=""/>
        <dsp:cNvSpPr/>
      </dsp:nvSpPr>
      <dsp:spPr>
        <a:xfrm>
          <a:off x="1647792" y="3162243"/>
          <a:ext cx="1144289" cy="57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Pesquisar 2º Episódio – a Manter  </a:t>
          </a:r>
        </a:p>
      </dsp:txBody>
      <dsp:txXfrm>
        <a:off x="1647792" y="3162243"/>
        <a:ext cx="1144289" cy="5720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6DF46-A421-4200-AE11-BB65CDF74E25}">
      <dsp:nvSpPr>
        <dsp:cNvPr id="0" name=""/>
        <dsp:cNvSpPr/>
      </dsp:nvSpPr>
      <dsp:spPr>
        <a:xfrm>
          <a:off x="660834" y="2023353"/>
          <a:ext cx="432960" cy="1237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480" y="0"/>
              </a:lnTo>
              <a:lnTo>
                <a:pt x="216480" y="1237500"/>
              </a:lnTo>
              <a:lnTo>
                <a:pt x="432960" y="123750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844538" y="2609326"/>
        <a:ext cx="65552" cy="65552"/>
      </dsp:txXfrm>
    </dsp:sp>
    <dsp:sp modelId="{DA4B274C-EF51-45B3-8C0D-11C65C6C2005}">
      <dsp:nvSpPr>
        <dsp:cNvPr id="0" name=""/>
        <dsp:cNvSpPr/>
      </dsp:nvSpPr>
      <dsp:spPr>
        <a:xfrm>
          <a:off x="660834" y="2023353"/>
          <a:ext cx="432960" cy="412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480" y="0"/>
              </a:lnTo>
              <a:lnTo>
                <a:pt x="216480" y="412500"/>
              </a:lnTo>
              <a:lnTo>
                <a:pt x="432960" y="41250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862364" y="2214652"/>
        <a:ext cx="29900" cy="29900"/>
      </dsp:txXfrm>
    </dsp:sp>
    <dsp:sp modelId="{E35A2599-B446-4A92-A32A-837FF6ECE45E}">
      <dsp:nvSpPr>
        <dsp:cNvPr id="0" name=""/>
        <dsp:cNvSpPr/>
      </dsp:nvSpPr>
      <dsp:spPr>
        <a:xfrm>
          <a:off x="660834" y="1610852"/>
          <a:ext cx="432960" cy="412500"/>
        </a:xfrm>
        <a:custGeom>
          <a:avLst/>
          <a:gdLst/>
          <a:ahLst/>
          <a:cxnLst/>
          <a:rect l="0" t="0" r="0" b="0"/>
          <a:pathLst>
            <a:path>
              <a:moveTo>
                <a:pt x="0" y="412500"/>
              </a:moveTo>
              <a:lnTo>
                <a:pt x="216480" y="412500"/>
              </a:lnTo>
              <a:lnTo>
                <a:pt x="216480" y="0"/>
              </a:lnTo>
              <a:lnTo>
                <a:pt x="432960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862364" y="1802152"/>
        <a:ext cx="29900" cy="29900"/>
      </dsp:txXfrm>
    </dsp:sp>
    <dsp:sp modelId="{0BA80937-7278-413E-9FC7-E36E6792E5EA}">
      <dsp:nvSpPr>
        <dsp:cNvPr id="0" name=""/>
        <dsp:cNvSpPr/>
      </dsp:nvSpPr>
      <dsp:spPr>
        <a:xfrm>
          <a:off x="660834" y="785852"/>
          <a:ext cx="432960" cy="1237500"/>
        </a:xfrm>
        <a:custGeom>
          <a:avLst/>
          <a:gdLst/>
          <a:ahLst/>
          <a:cxnLst/>
          <a:rect l="0" t="0" r="0" b="0"/>
          <a:pathLst>
            <a:path>
              <a:moveTo>
                <a:pt x="0" y="1237500"/>
              </a:moveTo>
              <a:lnTo>
                <a:pt x="216480" y="1237500"/>
              </a:lnTo>
              <a:lnTo>
                <a:pt x="216480" y="0"/>
              </a:lnTo>
              <a:lnTo>
                <a:pt x="432960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844538" y="1371826"/>
        <a:ext cx="65552" cy="65552"/>
      </dsp:txXfrm>
    </dsp:sp>
    <dsp:sp modelId="{D0D29A12-8C53-4209-A77E-F1189D36E8CC}">
      <dsp:nvSpPr>
        <dsp:cNvPr id="0" name=""/>
        <dsp:cNvSpPr/>
      </dsp:nvSpPr>
      <dsp:spPr>
        <a:xfrm rot="16200000">
          <a:off x="-1406008" y="1693352"/>
          <a:ext cx="3473686" cy="660000"/>
        </a:xfrm>
        <a:prstGeom prst="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/>
            <a:t>Inserir novo registo na lista de espera</a:t>
          </a:r>
        </a:p>
      </dsp:txBody>
      <dsp:txXfrm>
        <a:off x="-1406008" y="1693352"/>
        <a:ext cx="3473686" cy="660000"/>
      </dsp:txXfrm>
    </dsp:sp>
    <dsp:sp modelId="{C18F0D24-5161-4781-A885-43C91C5218A1}">
      <dsp:nvSpPr>
        <dsp:cNvPr id="0" name=""/>
        <dsp:cNvSpPr/>
      </dsp:nvSpPr>
      <dsp:spPr>
        <a:xfrm>
          <a:off x="1093794" y="455852"/>
          <a:ext cx="2164801" cy="66000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/>
            <a:t>Proveniência</a:t>
          </a:r>
        </a:p>
      </dsp:txBody>
      <dsp:txXfrm>
        <a:off x="1093794" y="455852"/>
        <a:ext cx="2164801" cy="660000"/>
      </dsp:txXfrm>
    </dsp:sp>
    <dsp:sp modelId="{7ED4115D-48B9-4857-8BC9-B9159FAA0E2F}">
      <dsp:nvSpPr>
        <dsp:cNvPr id="0" name=""/>
        <dsp:cNvSpPr/>
      </dsp:nvSpPr>
      <dsp:spPr>
        <a:xfrm>
          <a:off x="1093794" y="1280852"/>
          <a:ext cx="2164801" cy="66000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/>
            <a:t>Serviço/ Unidade/ Especialidade</a:t>
          </a:r>
        </a:p>
      </dsp:txBody>
      <dsp:txXfrm>
        <a:off x="1093794" y="1280852"/>
        <a:ext cx="2164801" cy="660000"/>
      </dsp:txXfrm>
    </dsp:sp>
    <dsp:sp modelId="{9E7108FA-4BA7-47A7-8D63-16824AD47F3B}">
      <dsp:nvSpPr>
        <dsp:cNvPr id="0" name=""/>
        <dsp:cNvSpPr/>
      </dsp:nvSpPr>
      <dsp:spPr>
        <a:xfrm>
          <a:off x="1093794" y="2105853"/>
          <a:ext cx="2164801" cy="66000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/>
            <a:t>Serviço/ Especialidade</a:t>
          </a:r>
        </a:p>
      </dsp:txBody>
      <dsp:txXfrm>
        <a:off x="1093794" y="2105853"/>
        <a:ext cx="2164801" cy="660000"/>
      </dsp:txXfrm>
    </dsp:sp>
    <dsp:sp modelId="{95C02233-337C-42E0-AD0F-D1AFF0E095FA}">
      <dsp:nvSpPr>
        <dsp:cNvPr id="0" name=""/>
        <dsp:cNvSpPr/>
      </dsp:nvSpPr>
      <dsp:spPr>
        <a:xfrm>
          <a:off x="1093794" y="2930853"/>
          <a:ext cx="2164801" cy="66000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/>
            <a:t>Médico</a:t>
          </a:r>
        </a:p>
      </dsp:txBody>
      <dsp:txXfrm>
        <a:off x="1093794" y="2930853"/>
        <a:ext cx="2164801" cy="66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97E1A-C68E-4275-B272-0E94CE714582}">
      <dsp:nvSpPr>
        <dsp:cNvPr id="0" name=""/>
        <dsp:cNvSpPr/>
      </dsp:nvSpPr>
      <dsp:spPr>
        <a:xfrm>
          <a:off x="0" y="476304"/>
          <a:ext cx="2296131" cy="109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8205" tIns="249936" rIns="17820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Vários critérios de pesquisa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Pesquisa avançada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Utentes com e/ou sem alta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Várias ordenações possíveis</a:t>
          </a:r>
        </a:p>
      </dsp:txBody>
      <dsp:txXfrm>
        <a:off x="0" y="476304"/>
        <a:ext cx="2296131" cy="1096200"/>
      </dsp:txXfrm>
    </dsp:sp>
    <dsp:sp modelId="{016ABF7A-01FD-4B33-89F6-CFF5B41833E6}">
      <dsp:nvSpPr>
        <dsp:cNvPr id="0" name=""/>
        <dsp:cNvSpPr/>
      </dsp:nvSpPr>
      <dsp:spPr>
        <a:xfrm>
          <a:off x="114806" y="299184"/>
          <a:ext cx="1607291" cy="35424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752" tIns="0" rIns="6075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Pesquisa</a:t>
          </a:r>
        </a:p>
      </dsp:txBody>
      <dsp:txXfrm>
        <a:off x="132099" y="316477"/>
        <a:ext cx="1572705" cy="319654"/>
      </dsp:txXfrm>
    </dsp:sp>
    <dsp:sp modelId="{C5EB25D9-4987-4D25-9F5F-CC0409E5251D}">
      <dsp:nvSpPr>
        <dsp:cNvPr id="0" name=""/>
        <dsp:cNvSpPr/>
      </dsp:nvSpPr>
      <dsp:spPr>
        <a:xfrm>
          <a:off x="0" y="1814424"/>
          <a:ext cx="229613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8205" tIns="249936" rIns="17820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Possível ver por serviço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 e sala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Distinção por cores</a:t>
          </a:r>
        </a:p>
      </dsp:txBody>
      <dsp:txXfrm>
        <a:off x="0" y="1814424"/>
        <a:ext cx="2296131" cy="907200"/>
      </dsp:txXfrm>
    </dsp:sp>
    <dsp:sp modelId="{62D674F0-CD02-4E38-A1F4-FDD645EF43DA}">
      <dsp:nvSpPr>
        <dsp:cNvPr id="0" name=""/>
        <dsp:cNvSpPr/>
      </dsp:nvSpPr>
      <dsp:spPr>
        <a:xfrm>
          <a:off x="114806" y="1637304"/>
          <a:ext cx="1607291" cy="354240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752" tIns="0" rIns="6075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Lista de utentes</a:t>
          </a:r>
        </a:p>
      </dsp:txBody>
      <dsp:txXfrm>
        <a:off x="132099" y="1654597"/>
        <a:ext cx="1572705" cy="319654"/>
      </dsp:txXfrm>
    </dsp:sp>
    <dsp:sp modelId="{987D1099-C501-4E95-A8FD-C38870BF4670}">
      <dsp:nvSpPr>
        <dsp:cNvPr id="0" name=""/>
        <dsp:cNvSpPr/>
      </dsp:nvSpPr>
      <dsp:spPr>
        <a:xfrm>
          <a:off x="0" y="2963544"/>
          <a:ext cx="2296131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8205" tIns="249936" rIns="17820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Utente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Admissão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Transferências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Alta</a:t>
          </a:r>
        </a:p>
      </dsp:txBody>
      <dsp:txXfrm>
        <a:off x="0" y="2963544"/>
        <a:ext cx="2296131" cy="1285200"/>
      </dsp:txXfrm>
    </dsp:sp>
    <dsp:sp modelId="{28944492-9546-484A-9FA8-B5A630E10497}">
      <dsp:nvSpPr>
        <dsp:cNvPr id="0" name=""/>
        <dsp:cNvSpPr/>
      </dsp:nvSpPr>
      <dsp:spPr>
        <a:xfrm>
          <a:off x="114806" y="2786424"/>
          <a:ext cx="1607291" cy="35424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752" tIns="0" rIns="6075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Separadores</a:t>
          </a:r>
        </a:p>
      </dsp:txBody>
      <dsp:txXfrm>
        <a:off x="132099" y="2803717"/>
        <a:ext cx="1572705" cy="3196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97E1A-C68E-4275-B272-0E94CE714582}">
      <dsp:nvSpPr>
        <dsp:cNvPr id="0" name=""/>
        <dsp:cNvSpPr/>
      </dsp:nvSpPr>
      <dsp:spPr>
        <a:xfrm>
          <a:off x="0" y="476304"/>
          <a:ext cx="2296131" cy="109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8205" tIns="249936" rIns="17820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Vários critérios de pesquisa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Pesquisa avançada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Utentes com e/ou sem alta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Várias ordenações possíveis</a:t>
          </a:r>
        </a:p>
      </dsp:txBody>
      <dsp:txXfrm>
        <a:off x="0" y="476304"/>
        <a:ext cx="2296131" cy="1096200"/>
      </dsp:txXfrm>
    </dsp:sp>
    <dsp:sp modelId="{016ABF7A-01FD-4B33-89F6-CFF5B41833E6}">
      <dsp:nvSpPr>
        <dsp:cNvPr id="0" name=""/>
        <dsp:cNvSpPr/>
      </dsp:nvSpPr>
      <dsp:spPr>
        <a:xfrm>
          <a:off x="114806" y="299184"/>
          <a:ext cx="1607291" cy="35424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752" tIns="0" rIns="6075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Pesquisa</a:t>
          </a:r>
        </a:p>
      </dsp:txBody>
      <dsp:txXfrm>
        <a:off x="132099" y="316477"/>
        <a:ext cx="1572705" cy="319654"/>
      </dsp:txXfrm>
    </dsp:sp>
    <dsp:sp modelId="{C5EB25D9-4987-4D25-9F5F-CC0409E5251D}">
      <dsp:nvSpPr>
        <dsp:cNvPr id="0" name=""/>
        <dsp:cNvSpPr/>
      </dsp:nvSpPr>
      <dsp:spPr>
        <a:xfrm>
          <a:off x="0" y="1814424"/>
          <a:ext cx="229613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8205" tIns="249936" rIns="17820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Possível ver por serviço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 e sala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Distinção por cores</a:t>
          </a:r>
        </a:p>
      </dsp:txBody>
      <dsp:txXfrm>
        <a:off x="0" y="1814424"/>
        <a:ext cx="2296131" cy="907200"/>
      </dsp:txXfrm>
    </dsp:sp>
    <dsp:sp modelId="{62D674F0-CD02-4E38-A1F4-FDD645EF43DA}">
      <dsp:nvSpPr>
        <dsp:cNvPr id="0" name=""/>
        <dsp:cNvSpPr/>
      </dsp:nvSpPr>
      <dsp:spPr>
        <a:xfrm>
          <a:off x="114806" y="1637304"/>
          <a:ext cx="1607291" cy="354240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752" tIns="0" rIns="6075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Lista de utentes</a:t>
          </a:r>
        </a:p>
      </dsp:txBody>
      <dsp:txXfrm>
        <a:off x="132099" y="1654597"/>
        <a:ext cx="1572705" cy="319654"/>
      </dsp:txXfrm>
    </dsp:sp>
    <dsp:sp modelId="{987D1099-C501-4E95-A8FD-C38870BF4670}">
      <dsp:nvSpPr>
        <dsp:cNvPr id="0" name=""/>
        <dsp:cNvSpPr/>
      </dsp:nvSpPr>
      <dsp:spPr>
        <a:xfrm>
          <a:off x="0" y="2963544"/>
          <a:ext cx="2296131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8205" tIns="249936" rIns="17820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Utente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Admissão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Transferências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Alta</a:t>
          </a:r>
        </a:p>
      </dsp:txBody>
      <dsp:txXfrm>
        <a:off x="0" y="2963544"/>
        <a:ext cx="2296131" cy="1285200"/>
      </dsp:txXfrm>
    </dsp:sp>
    <dsp:sp modelId="{28944492-9546-484A-9FA8-B5A630E10497}">
      <dsp:nvSpPr>
        <dsp:cNvPr id="0" name=""/>
        <dsp:cNvSpPr/>
      </dsp:nvSpPr>
      <dsp:spPr>
        <a:xfrm>
          <a:off x="114806" y="2786424"/>
          <a:ext cx="1607291" cy="35424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752" tIns="0" rIns="6075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Separadores</a:t>
          </a:r>
        </a:p>
      </dsp:txBody>
      <dsp:txXfrm>
        <a:off x="132099" y="2803717"/>
        <a:ext cx="1572705" cy="3196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97E1A-C68E-4275-B272-0E94CE714582}">
      <dsp:nvSpPr>
        <dsp:cNvPr id="0" name=""/>
        <dsp:cNvSpPr/>
      </dsp:nvSpPr>
      <dsp:spPr>
        <a:xfrm>
          <a:off x="0" y="476304"/>
          <a:ext cx="2296131" cy="109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8205" tIns="249936" rIns="17820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Vários critérios de pesquisa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Pesquisa avançada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Utentes com e/ou sem alta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Várias ordenações possíveis</a:t>
          </a:r>
        </a:p>
      </dsp:txBody>
      <dsp:txXfrm>
        <a:off x="0" y="476304"/>
        <a:ext cx="2296131" cy="1096200"/>
      </dsp:txXfrm>
    </dsp:sp>
    <dsp:sp modelId="{016ABF7A-01FD-4B33-89F6-CFF5B41833E6}">
      <dsp:nvSpPr>
        <dsp:cNvPr id="0" name=""/>
        <dsp:cNvSpPr/>
      </dsp:nvSpPr>
      <dsp:spPr>
        <a:xfrm>
          <a:off x="114806" y="299184"/>
          <a:ext cx="1607291" cy="35424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752" tIns="0" rIns="6075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Pesquisa</a:t>
          </a:r>
        </a:p>
      </dsp:txBody>
      <dsp:txXfrm>
        <a:off x="132099" y="316477"/>
        <a:ext cx="1572705" cy="319654"/>
      </dsp:txXfrm>
    </dsp:sp>
    <dsp:sp modelId="{C5EB25D9-4987-4D25-9F5F-CC0409E5251D}">
      <dsp:nvSpPr>
        <dsp:cNvPr id="0" name=""/>
        <dsp:cNvSpPr/>
      </dsp:nvSpPr>
      <dsp:spPr>
        <a:xfrm>
          <a:off x="0" y="1814424"/>
          <a:ext cx="229613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8205" tIns="249936" rIns="17820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Possível ver por serviço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 e sala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Distinção por cores</a:t>
          </a:r>
        </a:p>
      </dsp:txBody>
      <dsp:txXfrm>
        <a:off x="0" y="1814424"/>
        <a:ext cx="2296131" cy="907200"/>
      </dsp:txXfrm>
    </dsp:sp>
    <dsp:sp modelId="{62D674F0-CD02-4E38-A1F4-FDD645EF43DA}">
      <dsp:nvSpPr>
        <dsp:cNvPr id="0" name=""/>
        <dsp:cNvSpPr/>
      </dsp:nvSpPr>
      <dsp:spPr>
        <a:xfrm>
          <a:off x="114806" y="1637304"/>
          <a:ext cx="1607291" cy="354240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752" tIns="0" rIns="6075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Lista de utentes</a:t>
          </a:r>
        </a:p>
      </dsp:txBody>
      <dsp:txXfrm>
        <a:off x="132099" y="1654597"/>
        <a:ext cx="1572705" cy="319654"/>
      </dsp:txXfrm>
    </dsp:sp>
    <dsp:sp modelId="{987D1099-C501-4E95-A8FD-C38870BF4670}">
      <dsp:nvSpPr>
        <dsp:cNvPr id="0" name=""/>
        <dsp:cNvSpPr/>
      </dsp:nvSpPr>
      <dsp:spPr>
        <a:xfrm>
          <a:off x="0" y="2963544"/>
          <a:ext cx="2296131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8205" tIns="249936" rIns="17820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Utente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Admissão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Transferências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Alta</a:t>
          </a:r>
        </a:p>
      </dsp:txBody>
      <dsp:txXfrm>
        <a:off x="0" y="2963544"/>
        <a:ext cx="2296131" cy="1285200"/>
      </dsp:txXfrm>
    </dsp:sp>
    <dsp:sp modelId="{28944492-9546-484A-9FA8-B5A630E10497}">
      <dsp:nvSpPr>
        <dsp:cNvPr id="0" name=""/>
        <dsp:cNvSpPr/>
      </dsp:nvSpPr>
      <dsp:spPr>
        <a:xfrm>
          <a:off x="114806" y="2786424"/>
          <a:ext cx="1607291" cy="35424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752" tIns="0" rIns="6075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Separadores</a:t>
          </a:r>
        </a:p>
      </dsp:txBody>
      <dsp:txXfrm>
        <a:off x="132099" y="2803717"/>
        <a:ext cx="1572705" cy="3196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97E1A-C68E-4275-B272-0E94CE714582}">
      <dsp:nvSpPr>
        <dsp:cNvPr id="0" name=""/>
        <dsp:cNvSpPr/>
      </dsp:nvSpPr>
      <dsp:spPr>
        <a:xfrm>
          <a:off x="0" y="476304"/>
          <a:ext cx="2296131" cy="109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8205" tIns="249936" rIns="17820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Vários critérios de pesquisa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Pesquisa avançada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Utentes com e/ou sem alta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Várias ordenações possíveis</a:t>
          </a:r>
        </a:p>
      </dsp:txBody>
      <dsp:txXfrm>
        <a:off x="0" y="476304"/>
        <a:ext cx="2296131" cy="1096200"/>
      </dsp:txXfrm>
    </dsp:sp>
    <dsp:sp modelId="{016ABF7A-01FD-4B33-89F6-CFF5B41833E6}">
      <dsp:nvSpPr>
        <dsp:cNvPr id="0" name=""/>
        <dsp:cNvSpPr/>
      </dsp:nvSpPr>
      <dsp:spPr>
        <a:xfrm>
          <a:off x="114806" y="299184"/>
          <a:ext cx="1607291" cy="35424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752" tIns="0" rIns="6075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Pesquisa</a:t>
          </a:r>
        </a:p>
      </dsp:txBody>
      <dsp:txXfrm>
        <a:off x="132099" y="316477"/>
        <a:ext cx="1572705" cy="319654"/>
      </dsp:txXfrm>
    </dsp:sp>
    <dsp:sp modelId="{C5EB25D9-4987-4D25-9F5F-CC0409E5251D}">
      <dsp:nvSpPr>
        <dsp:cNvPr id="0" name=""/>
        <dsp:cNvSpPr/>
      </dsp:nvSpPr>
      <dsp:spPr>
        <a:xfrm>
          <a:off x="0" y="1814424"/>
          <a:ext cx="229613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8205" tIns="249936" rIns="17820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 dirty="0"/>
            <a:t>Possível ver por serviço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 e sala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Distinção por cores</a:t>
          </a:r>
        </a:p>
      </dsp:txBody>
      <dsp:txXfrm>
        <a:off x="0" y="1814424"/>
        <a:ext cx="2296131" cy="907200"/>
      </dsp:txXfrm>
    </dsp:sp>
    <dsp:sp modelId="{62D674F0-CD02-4E38-A1F4-FDD645EF43DA}">
      <dsp:nvSpPr>
        <dsp:cNvPr id="0" name=""/>
        <dsp:cNvSpPr/>
      </dsp:nvSpPr>
      <dsp:spPr>
        <a:xfrm>
          <a:off x="114806" y="1637304"/>
          <a:ext cx="1607291" cy="354240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752" tIns="0" rIns="6075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Lista de utentes</a:t>
          </a:r>
        </a:p>
      </dsp:txBody>
      <dsp:txXfrm>
        <a:off x="132099" y="1654597"/>
        <a:ext cx="1572705" cy="319654"/>
      </dsp:txXfrm>
    </dsp:sp>
    <dsp:sp modelId="{987D1099-C501-4E95-A8FD-C38870BF4670}">
      <dsp:nvSpPr>
        <dsp:cNvPr id="0" name=""/>
        <dsp:cNvSpPr/>
      </dsp:nvSpPr>
      <dsp:spPr>
        <a:xfrm>
          <a:off x="0" y="2963544"/>
          <a:ext cx="2296131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8205" tIns="249936" rIns="17820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Utente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Admissão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Cama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Transferências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200" kern="1200"/>
            <a:t>Alta</a:t>
          </a:r>
        </a:p>
      </dsp:txBody>
      <dsp:txXfrm>
        <a:off x="0" y="2963544"/>
        <a:ext cx="2296131" cy="1285200"/>
      </dsp:txXfrm>
    </dsp:sp>
    <dsp:sp modelId="{28944492-9546-484A-9FA8-B5A630E10497}">
      <dsp:nvSpPr>
        <dsp:cNvPr id="0" name=""/>
        <dsp:cNvSpPr/>
      </dsp:nvSpPr>
      <dsp:spPr>
        <a:xfrm>
          <a:off x="114806" y="2786424"/>
          <a:ext cx="1607291" cy="35424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752" tIns="0" rIns="6075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Separadores</a:t>
          </a:r>
        </a:p>
      </dsp:txBody>
      <dsp:txXfrm>
        <a:off x="132099" y="2803717"/>
        <a:ext cx="1572705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14092-326B-4CE5-86C1-13B24FDADE6D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E014B-4446-4812-9EE0-3EF93965615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269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790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1935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921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46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25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47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5129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48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864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152F23-4BA6-D94A-BEEF-3BEB34A3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211E2EA-D078-4D4E-A19E-81DAA144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54AC57B-880E-A043-BE7E-11D403D8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F083A0-D3E5-7C47-BF6B-E94725942F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3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C687A-C670-864F-8922-33836F33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D23952D-BDC3-CA4D-93B7-669DB363D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BE9B8E7-129F-FF47-81AA-AC2BBBF4C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97A0012-0965-704C-85D5-C6B6FB44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4C8BB46-ED65-314F-867E-8F22FD0D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DD2586C-5A5B-9145-928F-E8912513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892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DA5E6-7CD3-C948-8756-33548A01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FABEC08-4426-5B4B-A124-D1FE4B7F0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D981219-BEF0-9544-A0A4-3298CC9B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355DF4B-E61E-B748-9D38-151D0C83B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9298D1E-E262-DB43-8B91-E8B27109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836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8F8DC6-72E5-7E4A-A3EA-71F546AA7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3D3B01D-D4CE-D24A-B617-5E198C20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2463381-64C7-C14C-B1FA-703FF2C1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317911E-1926-644B-BC72-1D4AA96B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796133C-57C6-6840-B457-FC0B318F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27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152F23-4BA6-D94A-BEEF-3BEB34A3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211E2EA-D078-4D4E-A19E-81DAA144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54AC57B-880E-A043-BE7E-11D403D8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96C5B76-5D8D-AF4F-94EC-D5B768665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3C4CA-9497-0E4E-97F4-32BA09CB5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7095"/>
            <a:ext cx="9144000" cy="14028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F29821-836A-324E-8DBC-F3FE4EB44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AE3030A-5376-6442-8FD7-41B6CAB25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346D438-8F1D-8644-8DF7-0D848A81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1872434-3514-5444-BC3B-FE620EE7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  <p:pic>
        <p:nvPicPr>
          <p:cNvPr id="8" name="Imagem 7" descr="Uma imagem com relógio&#10;&#10;Descrição gerada automaticamente">
            <a:extLst>
              <a:ext uri="{FF2B5EF4-FFF2-40B4-BE49-F238E27FC236}">
                <a16:creationId xmlns:a16="http://schemas.microsoft.com/office/drawing/2014/main" id="{9544BF72-694A-1E47-BA95-5FAC6E7F7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3A686-63CD-F342-946D-01CB716C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E008665-8BEA-894F-8215-EF9C81CF8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AD6C9E2-2B47-954E-9F25-B875F59D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5F6ED3F-0FF0-5A47-A115-EA1AD6BF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B6159EB-5370-1942-B0D0-3DB66E3B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DDC6EAF-D678-484E-B7C3-607BDA97EA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465FEB9-5471-2E43-9636-043FDEF19C5D}"/>
              </a:ext>
            </a:extLst>
          </p:cNvPr>
          <p:cNvSpPr txBox="1"/>
          <p:nvPr userDrawn="1"/>
        </p:nvSpPr>
        <p:spPr>
          <a:xfrm>
            <a:off x="8610600" y="6130338"/>
            <a:ext cx="330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0" i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www.spms.min-saude.pt</a:t>
            </a:r>
            <a:endParaRPr lang="pt-PT" sz="1600" b="0" i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070CC-34E2-E944-9B06-7463B664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21A419E-3AA0-CF40-8717-BBFA463EB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3F8D5BE-2D89-564C-8B02-52E5E539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B9DA77E-EDA3-164B-853A-729BCA9C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659824B-42FF-9546-93AE-880AC3D9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508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E6041-9B9C-984B-8CF7-632E66C6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C0B7891-E435-C74D-A868-68AADF321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7544DAB-705B-5842-ABE7-2D515DB7C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12BF749-B7F6-2F42-84CE-BBCE6ABD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23B3B1-F8E9-B747-AB92-C683088E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E65FEA5-226B-EB4A-B92F-7D54874C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978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C9A53-ABA5-0C4A-9C90-598EB065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1887A50-C9C7-8C4D-98AE-DC86FBA13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E94F9F0-9CCE-8B4C-B754-39474040D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6EB06F1-7253-7441-AE87-5F3E27AEF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3A26496F-B6F6-3547-BC3B-591608C5E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8A95E21C-0174-E64B-9ED0-EC632C02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D7A5FEE-B14A-0144-BC9D-15E8F90E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B010EE62-4BE6-8740-A722-32E83641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832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CBCE7-AE9A-AB40-A185-A1D7E95C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4EC690B-556E-6F45-98DE-522AFC82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8078E3D-D652-CD4F-A17D-E5DF8262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CC53BE8-6204-3F45-AAC8-AAAD5722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909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8875A-9F0F-4A48-A243-D64ADBFE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A4869E5-914F-5E4D-BBD8-E2BC0CA8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B9A867D-9D53-4A43-B611-0E54F6083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EECAB6F-3849-1D43-832C-695961F6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0EEBB53-6CD1-7547-BC43-AFA8BAB4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6CBAD09-5322-C349-AF25-10C63B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580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A5F0342-9347-4B4E-8749-D4531CB3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E3E3517-B400-4842-92AC-D53C08496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12F8316-49D7-344E-9818-8AB3278AC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82D0B4F-917F-6342-BFE4-30384A2BB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378A0F-7A41-3E4D-A99D-940D5A37A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661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21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0.png"/><Relationship Id="rId12" Type="http://schemas.microsoft.com/office/2007/relationships/diagramDrawing" Target="../diagrams/drawing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11" Type="http://schemas.openxmlformats.org/officeDocument/2006/relationships/diagramColors" Target="../diagrams/colors15.xml"/><Relationship Id="rId5" Type="http://schemas.openxmlformats.org/officeDocument/2006/relationships/diagramColors" Target="../diagrams/colors14.xml"/><Relationship Id="rId10" Type="http://schemas.openxmlformats.org/officeDocument/2006/relationships/diagramQuickStyle" Target="../diagrams/quickStyle15.xml"/><Relationship Id="rId4" Type="http://schemas.openxmlformats.org/officeDocument/2006/relationships/diagramQuickStyle" Target="../diagrams/quickStyle14.xml"/><Relationship Id="rId9" Type="http://schemas.openxmlformats.org/officeDocument/2006/relationships/diagramLayout" Target="../diagrams/layout15.xml"/><Relationship Id="rId1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image" Target="../media/image21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20.png"/><Relationship Id="rId12" Type="http://schemas.microsoft.com/office/2007/relationships/diagramDrawing" Target="../diagrams/drawing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11" Type="http://schemas.openxmlformats.org/officeDocument/2006/relationships/diagramColors" Target="../diagrams/colors17.xml"/><Relationship Id="rId5" Type="http://schemas.openxmlformats.org/officeDocument/2006/relationships/diagramColors" Target="../diagrams/colors16.xml"/><Relationship Id="rId15" Type="http://schemas.openxmlformats.org/officeDocument/2006/relationships/image" Target="../media/image9.jpeg"/><Relationship Id="rId10" Type="http://schemas.openxmlformats.org/officeDocument/2006/relationships/diagramQuickStyle" Target="../diagrams/quickStyle17.xml"/><Relationship Id="rId4" Type="http://schemas.openxmlformats.org/officeDocument/2006/relationships/diagramQuickStyle" Target="../diagrams/quickStyle16.xml"/><Relationship Id="rId9" Type="http://schemas.openxmlformats.org/officeDocument/2006/relationships/diagramLayout" Target="../diagrams/layout17.xml"/><Relationship Id="rId1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20.xml"/><Relationship Id="rId7" Type="http://schemas.openxmlformats.org/officeDocument/2006/relationships/image" Target="../media/image23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2.xml"/><Relationship Id="rId7" Type="http://schemas.openxmlformats.org/officeDocument/2006/relationships/image" Target="../media/image26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Relationship Id="rId9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20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Relationship Id="rId9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28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Relationship Id="rId9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8.xml"/><Relationship Id="rId7" Type="http://schemas.openxmlformats.org/officeDocument/2006/relationships/image" Target="../media/image31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9.xml"/><Relationship Id="rId7" Type="http://schemas.openxmlformats.org/officeDocument/2006/relationships/image" Target="../media/image31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0.xml"/><Relationship Id="rId7" Type="http://schemas.openxmlformats.org/officeDocument/2006/relationships/image" Target="../media/image31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Relationship Id="rId9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3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10" Type="http://schemas.openxmlformats.org/officeDocument/2006/relationships/image" Target="../media/image33.png"/><Relationship Id="rId4" Type="http://schemas.openxmlformats.org/officeDocument/2006/relationships/diagramData" Target="../diagrams/data31.xml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3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3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3.xml"/><Relationship Id="rId5" Type="http://schemas.openxmlformats.org/officeDocument/2006/relationships/diagramLayout" Target="../diagrams/layout33.xml"/><Relationship Id="rId4" Type="http://schemas.openxmlformats.org/officeDocument/2006/relationships/diagramData" Target="../diagrams/data33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3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4.xml"/><Relationship Id="rId5" Type="http://schemas.openxmlformats.org/officeDocument/2006/relationships/diagramLayout" Target="../diagrams/layout34.xml"/><Relationship Id="rId4" Type="http://schemas.openxmlformats.org/officeDocument/2006/relationships/diagramData" Target="../diagrams/data34.xml"/><Relationship Id="rId9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36.pn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36.xml"/><Relationship Id="rId7" Type="http://schemas.openxmlformats.org/officeDocument/2006/relationships/image" Target="../media/image36.pn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37.xml"/><Relationship Id="rId7" Type="http://schemas.openxmlformats.org/officeDocument/2006/relationships/image" Target="../media/image20.pn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Relationship Id="rId9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38.xml"/><Relationship Id="rId7" Type="http://schemas.openxmlformats.org/officeDocument/2006/relationships/image" Target="../media/image20.png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Relationship Id="rId9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39.xml"/><Relationship Id="rId7" Type="http://schemas.openxmlformats.org/officeDocument/2006/relationships/image" Target="../media/image20.png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10" Type="http://schemas.openxmlformats.org/officeDocument/2006/relationships/image" Target="../media/image40.png"/><Relationship Id="rId4" Type="http://schemas.openxmlformats.org/officeDocument/2006/relationships/diagramQuickStyle" Target="../diagrams/quickStyle39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Layout" Target="../diagrams/layout40.xml"/><Relationship Id="rId7" Type="http://schemas.openxmlformats.org/officeDocument/2006/relationships/image" Target="../media/image20.png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Relationship Id="rId9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Layout" Target="../diagrams/layout41.xml"/><Relationship Id="rId7" Type="http://schemas.openxmlformats.org/officeDocument/2006/relationships/image" Target="../media/image20.pn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10" Type="http://schemas.openxmlformats.org/officeDocument/2006/relationships/image" Target="../media/image42.png"/><Relationship Id="rId4" Type="http://schemas.openxmlformats.org/officeDocument/2006/relationships/diagramQuickStyle" Target="../diagrams/quickStyle41.xml"/><Relationship Id="rId9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3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4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3.xml"/><Relationship Id="rId5" Type="http://schemas.openxmlformats.org/officeDocument/2006/relationships/diagramLayout" Target="../diagrams/layout43.xml"/><Relationship Id="rId4" Type="http://schemas.openxmlformats.org/officeDocument/2006/relationships/diagramData" Target="../diagrams/data4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4.xml"/><Relationship Id="rId3" Type="http://schemas.openxmlformats.org/officeDocument/2006/relationships/image" Target="../media/image44.png"/><Relationship Id="rId7" Type="http://schemas.openxmlformats.org/officeDocument/2006/relationships/diagramQuickStyle" Target="../diagrams/quickStyle44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44.xml"/><Relationship Id="rId5" Type="http://schemas.openxmlformats.org/officeDocument/2006/relationships/diagramData" Target="../diagrams/data44.xml"/><Relationship Id="rId4" Type="http://schemas.openxmlformats.org/officeDocument/2006/relationships/image" Target="../media/image45.png"/><Relationship Id="rId9" Type="http://schemas.microsoft.com/office/2007/relationships/diagramDrawing" Target="../diagrams/drawing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5.xml"/><Relationship Id="rId3" Type="http://schemas.openxmlformats.org/officeDocument/2006/relationships/image" Target="../media/image47.png"/><Relationship Id="rId7" Type="http://schemas.openxmlformats.org/officeDocument/2006/relationships/diagramColors" Target="../diagrams/colors4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5.xml"/><Relationship Id="rId5" Type="http://schemas.openxmlformats.org/officeDocument/2006/relationships/diagramLayout" Target="../diagrams/layout45.xml"/><Relationship Id="rId4" Type="http://schemas.openxmlformats.org/officeDocument/2006/relationships/diagramData" Target="../diagrams/data4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6.xml"/><Relationship Id="rId3" Type="http://schemas.openxmlformats.org/officeDocument/2006/relationships/image" Target="../media/image47.png"/><Relationship Id="rId7" Type="http://schemas.openxmlformats.org/officeDocument/2006/relationships/diagramQuickStyle" Target="../diagrams/quickStyle4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46.xml"/><Relationship Id="rId5" Type="http://schemas.openxmlformats.org/officeDocument/2006/relationships/diagramData" Target="../diagrams/data46.xml"/><Relationship Id="rId4" Type="http://schemas.openxmlformats.org/officeDocument/2006/relationships/image" Target="../media/image48.png"/><Relationship Id="rId9" Type="http://schemas.microsoft.com/office/2007/relationships/diagramDrawing" Target="../diagrams/drawing4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7.xml"/><Relationship Id="rId3" Type="http://schemas.openxmlformats.org/officeDocument/2006/relationships/image" Target="../media/image47.png"/><Relationship Id="rId7" Type="http://schemas.openxmlformats.org/officeDocument/2006/relationships/diagramQuickStyle" Target="../diagrams/quickStyle4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47.xml"/><Relationship Id="rId5" Type="http://schemas.openxmlformats.org/officeDocument/2006/relationships/diagramData" Target="../diagrams/data47.xml"/><Relationship Id="rId10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microsoft.com/office/2007/relationships/diagramDrawing" Target="../diagrams/drawing4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F120C551-95D7-CA4D-B63E-28D06E6917C1}"/>
              </a:ext>
            </a:extLst>
          </p:cNvPr>
          <p:cNvSpPr txBox="1">
            <a:spLocks/>
          </p:cNvSpPr>
          <p:nvPr/>
        </p:nvSpPr>
        <p:spPr>
          <a:xfrm>
            <a:off x="459826" y="2764112"/>
            <a:ext cx="3604173" cy="1045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Módulo de</a:t>
            </a:r>
          </a:p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Internamento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348C271F-3B41-274D-BE71-CE2121852B0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911B64-3EAB-8419-9B81-761111F9C31E}"/>
              </a:ext>
            </a:extLst>
          </p:cNvPr>
          <p:cNvSpPr txBox="1">
            <a:spLocks/>
          </p:cNvSpPr>
          <p:nvPr/>
        </p:nvSpPr>
        <p:spPr>
          <a:xfrm>
            <a:off x="459827" y="4216607"/>
            <a:ext cx="3816424" cy="422920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1400"/>
              <a:t>Formação SONHO v2</a:t>
            </a:r>
            <a:endParaRPr lang="pt-PT" sz="140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2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25640" y="1412548"/>
            <a:ext cx="4652434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Internamento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13" name="Diagrama 1">
            <a:extLst>
              <a:ext uri="{FF2B5EF4-FFF2-40B4-BE49-F238E27FC236}">
                <a16:creationId xmlns:a16="http://schemas.microsoft.com/office/drawing/2014/main" id="{B40C7C74-0E5C-C4A3-B4C3-DD4CECF67294}"/>
              </a:ext>
            </a:extLst>
          </p:cNvPr>
          <p:cNvGraphicFramePr/>
          <p:nvPr/>
        </p:nvGraphicFramePr>
        <p:xfrm>
          <a:off x="1753019" y="1965966"/>
          <a:ext cx="2296131" cy="4547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tângulo arredondado 2">
            <a:extLst>
              <a:ext uri="{FF2B5EF4-FFF2-40B4-BE49-F238E27FC236}">
                <a16:creationId xmlns:a16="http://schemas.microsoft.com/office/drawing/2014/main" id="{1892C801-B407-174B-DF48-F08C593B20DD}"/>
              </a:ext>
            </a:extLst>
          </p:cNvPr>
          <p:cNvSpPr/>
          <p:nvPr/>
        </p:nvSpPr>
        <p:spPr>
          <a:xfrm>
            <a:off x="5010283" y="3002182"/>
            <a:ext cx="720080" cy="180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E45F2119-F786-C5C2-3E37-41641385DB45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D5765D8-E961-046C-D481-DAEC1D5B0DC4}"/>
              </a:ext>
            </a:extLst>
          </p:cNvPr>
          <p:cNvGrpSpPr/>
          <p:nvPr/>
        </p:nvGrpSpPr>
        <p:grpSpPr>
          <a:xfrm>
            <a:off x="4149444" y="1995173"/>
            <a:ext cx="6264696" cy="3649185"/>
            <a:chOff x="4149444" y="1995173"/>
            <a:chExt cx="6264696" cy="3649185"/>
          </a:xfrm>
        </p:grpSpPr>
        <p:pic>
          <p:nvPicPr>
            <p:cNvPr id="5" name="Imagem 14">
              <a:extLst>
                <a:ext uri="{FF2B5EF4-FFF2-40B4-BE49-F238E27FC236}">
                  <a16:creationId xmlns:a16="http://schemas.microsoft.com/office/drawing/2014/main" id="{8A2326A9-49DF-7836-BC31-5EDEA2AE4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49444" y="1995173"/>
              <a:ext cx="6264696" cy="3649185"/>
            </a:xfrm>
            <a:prstGeom prst="rect">
              <a:avLst/>
            </a:prstGeom>
          </p:spPr>
        </p:pic>
        <p:sp>
          <p:nvSpPr>
            <p:cNvPr id="8" name="Retângulo 45">
              <a:extLst>
                <a:ext uri="{FF2B5EF4-FFF2-40B4-BE49-F238E27FC236}">
                  <a16:creationId xmlns:a16="http://schemas.microsoft.com/office/drawing/2014/main" id="{21503655-7405-760E-E817-2887A8F622CB}"/>
                </a:ext>
              </a:extLst>
            </p:cNvPr>
            <p:cNvSpPr/>
            <p:nvPr/>
          </p:nvSpPr>
          <p:spPr>
            <a:xfrm>
              <a:off x="4568439" y="3462500"/>
              <a:ext cx="1080633" cy="102967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9" name="Retângulo 45">
              <a:extLst>
                <a:ext uri="{FF2B5EF4-FFF2-40B4-BE49-F238E27FC236}">
                  <a16:creationId xmlns:a16="http://schemas.microsoft.com/office/drawing/2014/main" id="{6313E26A-0E0D-0088-B84B-421DD94EB2D2}"/>
                </a:ext>
              </a:extLst>
            </p:cNvPr>
            <p:cNvSpPr/>
            <p:nvPr/>
          </p:nvSpPr>
          <p:spPr>
            <a:xfrm>
              <a:off x="4568439" y="3565467"/>
              <a:ext cx="1080633" cy="102967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0" name="Retângulo 45">
              <a:extLst>
                <a:ext uri="{FF2B5EF4-FFF2-40B4-BE49-F238E27FC236}">
                  <a16:creationId xmlns:a16="http://schemas.microsoft.com/office/drawing/2014/main" id="{304D14F7-5E16-338F-89FB-9C506BB9CFCF}"/>
                </a:ext>
              </a:extLst>
            </p:cNvPr>
            <p:cNvSpPr/>
            <p:nvPr/>
          </p:nvSpPr>
          <p:spPr>
            <a:xfrm>
              <a:off x="4568438" y="3706446"/>
              <a:ext cx="1080633" cy="102967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7" name="Retângulo 45">
              <a:extLst>
                <a:ext uri="{FF2B5EF4-FFF2-40B4-BE49-F238E27FC236}">
                  <a16:creationId xmlns:a16="http://schemas.microsoft.com/office/drawing/2014/main" id="{A525134D-8EA1-0816-3B66-A086EC2EC23F}"/>
                </a:ext>
              </a:extLst>
            </p:cNvPr>
            <p:cNvSpPr/>
            <p:nvPr/>
          </p:nvSpPr>
          <p:spPr>
            <a:xfrm>
              <a:off x="4568438" y="3819765"/>
              <a:ext cx="1080633" cy="102967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8" name="Retângulo 45">
              <a:extLst>
                <a:ext uri="{FF2B5EF4-FFF2-40B4-BE49-F238E27FC236}">
                  <a16:creationId xmlns:a16="http://schemas.microsoft.com/office/drawing/2014/main" id="{B43989B2-65A3-919A-9FF5-EE235581A740}"/>
                </a:ext>
              </a:extLst>
            </p:cNvPr>
            <p:cNvSpPr/>
            <p:nvPr/>
          </p:nvSpPr>
          <p:spPr>
            <a:xfrm>
              <a:off x="4591765" y="4068983"/>
              <a:ext cx="1080633" cy="102967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9" name="Retângulo 45">
              <a:extLst>
                <a:ext uri="{FF2B5EF4-FFF2-40B4-BE49-F238E27FC236}">
                  <a16:creationId xmlns:a16="http://schemas.microsoft.com/office/drawing/2014/main" id="{F6D5A358-1C7A-F89C-B12A-C2BAF9E23AB6}"/>
                </a:ext>
              </a:extLst>
            </p:cNvPr>
            <p:cNvSpPr/>
            <p:nvPr/>
          </p:nvSpPr>
          <p:spPr>
            <a:xfrm>
              <a:off x="4571212" y="3948752"/>
              <a:ext cx="1080633" cy="102967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0" name="Retângulo 45">
              <a:extLst>
                <a:ext uri="{FF2B5EF4-FFF2-40B4-BE49-F238E27FC236}">
                  <a16:creationId xmlns:a16="http://schemas.microsoft.com/office/drawing/2014/main" id="{461F0378-7C3F-06D1-823C-F78EC576CAE9}"/>
                </a:ext>
              </a:extLst>
            </p:cNvPr>
            <p:cNvSpPr/>
            <p:nvPr/>
          </p:nvSpPr>
          <p:spPr>
            <a:xfrm>
              <a:off x="4568437" y="4196951"/>
              <a:ext cx="1080633" cy="102967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1" name="Retângulo 45">
              <a:extLst>
                <a:ext uri="{FF2B5EF4-FFF2-40B4-BE49-F238E27FC236}">
                  <a16:creationId xmlns:a16="http://schemas.microsoft.com/office/drawing/2014/main" id="{72931A4B-E22A-5BF8-5A73-E7FF9CC7FD2F}"/>
                </a:ext>
              </a:extLst>
            </p:cNvPr>
            <p:cNvSpPr/>
            <p:nvPr/>
          </p:nvSpPr>
          <p:spPr>
            <a:xfrm>
              <a:off x="4591765" y="4349301"/>
              <a:ext cx="1080633" cy="102967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  <p:pic>
        <p:nvPicPr>
          <p:cNvPr id="15" name="Imagem 28">
            <a:extLst>
              <a:ext uri="{FF2B5EF4-FFF2-40B4-BE49-F238E27FC236}">
                <a16:creationId xmlns:a16="http://schemas.microsoft.com/office/drawing/2014/main" id="{47882780-5127-31F2-8AC4-26C481907D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2929" y="2533382"/>
            <a:ext cx="2328096" cy="2893001"/>
          </a:xfrm>
          <a:prstGeom prst="rect">
            <a:avLst/>
          </a:prstGeom>
        </p:spPr>
      </p:pic>
      <p:sp>
        <p:nvSpPr>
          <p:cNvPr id="33" name="Retângulo arredondado 2">
            <a:extLst>
              <a:ext uri="{FF2B5EF4-FFF2-40B4-BE49-F238E27FC236}">
                <a16:creationId xmlns:a16="http://schemas.microsoft.com/office/drawing/2014/main" id="{A700F90C-5E81-6773-9573-BB8DFC5F4A82}"/>
              </a:ext>
            </a:extLst>
          </p:cNvPr>
          <p:cNvSpPr/>
          <p:nvPr/>
        </p:nvSpPr>
        <p:spPr>
          <a:xfrm>
            <a:off x="5010283" y="2992226"/>
            <a:ext cx="720080" cy="180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673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25640" y="1412548"/>
            <a:ext cx="4652434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Internamento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13" name="Diagrama 1">
            <a:extLst>
              <a:ext uri="{FF2B5EF4-FFF2-40B4-BE49-F238E27FC236}">
                <a16:creationId xmlns:a16="http://schemas.microsoft.com/office/drawing/2014/main" id="{B40C7C74-0E5C-C4A3-B4C3-DD4CECF67294}"/>
              </a:ext>
            </a:extLst>
          </p:cNvPr>
          <p:cNvGraphicFramePr/>
          <p:nvPr/>
        </p:nvGraphicFramePr>
        <p:xfrm>
          <a:off x="1753019" y="1965966"/>
          <a:ext cx="2296131" cy="4547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E45F2119-F786-C5C2-3E37-41641385DB45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  <p:sp>
        <p:nvSpPr>
          <p:cNvPr id="14" name="Retângulo arredondado 2">
            <a:extLst>
              <a:ext uri="{FF2B5EF4-FFF2-40B4-BE49-F238E27FC236}">
                <a16:creationId xmlns:a16="http://schemas.microsoft.com/office/drawing/2014/main" id="{1892C801-B407-174B-DF48-F08C593B20DD}"/>
              </a:ext>
            </a:extLst>
          </p:cNvPr>
          <p:cNvSpPr/>
          <p:nvPr/>
        </p:nvSpPr>
        <p:spPr>
          <a:xfrm>
            <a:off x="5008904" y="3003266"/>
            <a:ext cx="720080" cy="180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EBF52C9-C320-7E59-EE25-53621F8A2E86}"/>
              </a:ext>
            </a:extLst>
          </p:cNvPr>
          <p:cNvGrpSpPr/>
          <p:nvPr/>
        </p:nvGrpSpPr>
        <p:grpSpPr>
          <a:xfrm>
            <a:off x="4147651" y="2000545"/>
            <a:ext cx="6264696" cy="4513350"/>
            <a:chOff x="4147651" y="2000545"/>
            <a:chExt cx="6264696" cy="451335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C88A962-7795-403B-5E44-FB5DE3259738}"/>
                </a:ext>
              </a:extLst>
            </p:cNvPr>
            <p:cNvGrpSpPr/>
            <p:nvPr/>
          </p:nvGrpSpPr>
          <p:grpSpPr>
            <a:xfrm>
              <a:off x="4147651" y="2000545"/>
              <a:ext cx="6264696" cy="4513350"/>
              <a:chOff x="4147651" y="2000545"/>
              <a:chExt cx="6264696" cy="451335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7FC4862-22AD-FB21-FDF5-7E22E483A3CE}"/>
                  </a:ext>
                </a:extLst>
              </p:cNvPr>
              <p:cNvGrpSpPr/>
              <p:nvPr/>
            </p:nvGrpSpPr>
            <p:grpSpPr>
              <a:xfrm>
                <a:off x="4147651" y="2000545"/>
                <a:ext cx="6264696" cy="3649185"/>
                <a:chOff x="4149444" y="1995173"/>
                <a:chExt cx="6264696" cy="3649185"/>
              </a:xfrm>
            </p:grpSpPr>
            <p:pic>
              <p:nvPicPr>
                <p:cNvPr id="5" name="Imagem 14">
                  <a:extLst>
                    <a:ext uri="{FF2B5EF4-FFF2-40B4-BE49-F238E27FC236}">
                      <a16:creationId xmlns:a16="http://schemas.microsoft.com/office/drawing/2014/main" id="{8A2326A9-49DF-7836-BC31-5EDEA2AE42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49444" y="1995173"/>
                  <a:ext cx="6264696" cy="3649185"/>
                </a:xfrm>
                <a:prstGeom prst="rect">
                  <a:avLst/>
                </a:prstGeom>
              </p:spPr>
            </p:pic>
            <p:sp>
              <p:nvSpPr>
                <p:cNvPr id="8" name="Retângulo 45">
                  <a:extLst>
                    <a:ext uri="{FF2B5EF4-FFF2-40B4-BE49-F238E27FC236}">
                      <a16:creationId xmlns:a16="http://schemas.microsoft.com/office/drawing/2014/main" id="{5958189F-8752-3E8B-6DB4-7E76B59FB303}"/>
                    </a:ext>
                  </a:extLst>
                </p:cNvPr>
                <p:cNvSpPr/>
                <p:nvPr/>
              </p:nvSpPr>
              <p:spPr>
                <a:xfrm>
                  <a:off x="4568439" y="3565467"/>
                  <a:ext cx="1080633" cy="102967"/>
                </a:xfrm>
                <a:prstGeom prst="rect">
                  <a:avLst/>
                </a:prstGeom>
                <a:blipFill>
                  <a:blip r:embed="rId8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tile tx="0" ty="0" sx="100000" sy="100000" flip="none" algn="tl"/>
                </a:blipFill>
                <a:ln>
                  <a:noFill/>
                </a:ln>
                <a:effectLst>
                  <a:softEdge rad="2540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P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PT" dirty="0"/>
                </a:p>
              </p:txBody>
            </p:sp>
            <p:sp>
              <p:nvSpPr>
                <p:cNvPr id="9" name="Retângulo 45">
                  <a:extLst>
                    <a:ext uri="{FF2B5EF4-FFF2-40B4-BE49-F238E27FC236}">
                      <a16:creationId xmlns:a16="http://schemas.microsoft.com/office/drawing/2014/main" id="{2B758176-C27C-C230-591E-52C8D56D1000}"/>
                    </a:ext>
                  </a:extLst>
                </p:cNvPr>
                <p:cNvSpPr/>
                <p:nvPr/>
              </p:nvSpPr>
              <p:spPr>
                <a:xfrm>
                  <a:off x="4568439" y="4361786"/>
                  <a:ext cx="1080633" cy="102967"/>
                </a:xfrm>
                <a:prstGeom prst="rect">
                  <a:avLst/>
                </a:prstGeom>
                <a:blipFill>
                  <a:blip r:embed="rId8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tile tx="0" ty="0" sx="100000" sy="100000" flip="none" algn="tl"/>
                </a:blipFill>
                <a:ln>
                  <a:noFill/>
                </a:ln>
                <a:effectLst>
                  <a:softEdge rad="2540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P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PT" dirty="0"/>
                </a:p>
              </p:txBody>
            </p:sp>
            <p:sp>
              <p:nvSpPr>
                <p:cNvPr id="10" name="Retângulo 45">
                  <a:extLst>
                    <a:ext uri="{FF2B5EF4-FFF2-40B4-BE49-F238E27FC236}">
                      <a16:creationId xmlns:a16="http://schemas.microsoft.com/office/drawing/2014/main" id="{F2B80BA1-C82F-893E-900D-F466A3A9C81C}"/>
                    </a:ext>
                  </a:extLst>
                </p:cNvPr>
                <p:cNvSpPr/>
                <p:nvPr/>
              </p:nvSpPr>
              <p:spPr>
                <a:xfrm>
                  <a:off x="4568439" y="4199575"/>
                  <a:ext cx="1080633" cy="102967"/>
                </a:xfrm>
                <a:prstGeom prst="rect">
                  <a:avLst/>
                </a:prstGeom>
                <a:blipFill>
                  <a:blip r:embed="rId8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tile tx="0" ty="0" sx="100000" sy="100000" flip="none" algn="tl"/>
                </a:blipFill>
                <a:ln>
                  <a:noFill/>
                </a:ln>
                <a:effectLst>
                  <a:softEdge rad="2540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P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PT" dirty="0"/>
                </a:p>
              </p:txBody>
            </p:sp>
            <p:sp>
              <p:nvSpPr>
                <p:cNvPr id="17" name="Retângulo 45">
                  <a:extLst>
                    <a:ext uri="{FF2B5EF4-FFF2-40B4-BE49-F238E27FC236}">
                      <a16:creationId xmlns:a16="http://schemas.microsoft.com/office/drawing/2014/main" id="{BE601BE8-D9BF-09B6-B0C0-D56D6F2EE39A}"/>
                    </a:ext>
                  </a:extLst>
                </p:cNvPr>
                <p:cNvSpPr/>
                <p:nvPr/>
              </p:nvSpPr>
              <p:spPr>
                <a:xfrm>
                  <a:off x="4568439" y="4086147"/>
                  <a:ext cx="1080633" cy="102967"/>
                </a:xfrm>
                <a:prstGeom prst="rect">
                  <a:avLst/>
                </a:prstGeom>
                <a:blipFill>
                  <a:blip r:embed="rId8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tile tx="0" ty="0" sx="100000" sy="100000" flip="none" algn="tl"/>
                </a:blipFill>
                <a:ln>
                  <a:noFill/>
                </a:ln>
                <a:effectLst>
                  <a:softEdge rad="2540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P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PT" dirty="0"/>
                </a:p>
              </p:txBody>
            </p:sp>
            <p:sp>
              <p:nvSpPr>
                <p:cNvPr id="18" name="Retângulo 45">
                  <a:extLst>
                    <a:ext uri="{FF2B5EF4-FFF2-40B4-BE49-F238E27FC236}">
                      <a16:creationId xmlns:a16="http://schemas.microsoft.com/office/drawing/2014/main" id="{E65A4DC3-D018-8A89-1658-6771D2991907}"/>
                    </a:ext>
                  </a:extLst>
                </p:cNvPr>
                <p:cNvSpPr/>
                <p:nvPr/>
              </p:nvSpPr>
              <p:spPr>
                <a:xfrm>
                  <a:off x="4568438" y="3953558"/>
                  <a:ext cx="1080633" cy="102967"/>
                </a:xfrm>
                <a:prstGeom prst="rect">
                  <a:avLst/>
                </a:prstGeom>
                <a:blipFill>
                  <a:blip r:embed="rId8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tile tx="0" ty="0" sx="100000" sy="100000" flip="none" algn="tl"/>
                </a:blipFill>
                <a:ln>
                  <a:noFill/>
                </a:ln>
                <a:effectLst>
                  <a:softEdge rad="2540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P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PT" dirty="0"/>
                </a:p>
              </p:txBody>
            </p:sp>
            <p:sp>
              <p:nvSpPr>
                <p:cNvPr id="19" name="Retângulo 45">
                  <a:extLst>
                    <a:ext uri="{FF2B5EF4-FFF2-40B4-BE49-F238E27FC236}">
                      <a16:creationId xmlns:a16="http://schemas.microsoft.com/office/drawing/2014/main" id="{C48D667C-9A91-D461-F90D-27E3080B2972}"/>
                    </a:ext>
                  </a:extLst>
                </p:cNvPr>
                <p:cNvSpPr/>
                <p:nvPr/>
              </p:nvSpPr>
              <p:spPr>
                <a:xfrm>
                  <a:off x="4568438" y="3805295"/>
                  <a:ext cx="1080633" cy="102967"/>
                </a:xfrm>
                <a:prstGeom prst="rect">
                  <a:avLst/>
                </a:prstGeom>
                <a:blipFill>
                  <a:blip r:embed="rId8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tile tx="0" ty="0" sx="100000" sy="100000" flip="none" algn="tl"/>
                </a:blipFill>
                <a:ln>
                  <a:noFill/>
                </a:ln>
                <a:effectLst>
                  <a:softEdge rad="2540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P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PT" dirty="0"/>
                </a:p>
              </p:txBody>
            </p:sp>
            <p:sp>
              <p:nvSpPr>
                <p:cNvPr id="20" name="Retângulo 45">
                  <a:extLst>
                    <a:ext uri="{FF2B5EF4-FFF2-40B4-BE49-F238E27FC236}">
                      <a16:creationId xmlns:a16="http://schemas.microsoft.com/office/drawing/2014/main" id="{5237DBF3-8EFD-0790-D1DF-9A5E1FA6B335}"/>
                    </a:ext>
                  </a:extLst>
                </p:cNvPr>
                <p:cNvSpPr/>
                <p:nvPr/>
              </p:nvSpPr>
              <p:spPr>
                <a:xfrm>
                  <a:off x="4568437" y="3699047"/>
                  <a:ext cx="1080633" cy="102967"/>
                </a:xfrm>
                <a:prstGeom prst="rect">
                  <a:avLst/>
                </a:prstGeom>
                <a:blipFill>
                  <a:blip r:embed="rId8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tile tx="0" ty="0" sx="100000" sy="100000" flip="none" algn="tl"/>
                </a:blipFill>
                <a:ln>
                  <a:noFill/>
                </a:ln>
                <a:effectLst>
                  <a:softEdge rad="2540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P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PT" dirty="0"/>
                </a:p>
              </p:txBody>
            </p:sp>
            <p:sp>
              <p:nvSpPr>
                <p:cNvPr id="21" name="Retângulo 45">
                  <a:extLst>
                    <a:ext uri="{FF2B5EF4-FFF2-40B4-BE49-F238E27FC236}">
                      <a16:creationId xmlns:a16="http://schemas.microsoft.com/office/drawing/2014/main" id="{BDEA5968-048F-37E3-60DD-D359A2F8EFFD}"/>
                    </a:ext>
                  </a:extLst>
                </p:cNvPr>
                <p:cNvSpPr/>
                <p:nvPr/>
              </p:nvSpPr>
              <p:spPr>
                <a:xfrm>
                  <a:off x="4586920" y="3438707"/>
                  <a:ext cx="1080633" cy="102967"/>
                </a:xfrm>
                <a:prstGeom prst="rect">
                  <a:avLst/>
                </a:prstGeom>
                <a:blipFill>
                  <a:blip r:embed="rId8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tile tx="0" ty="0" sx="100000" sy="100000" flip="none" algn="tl"/>
                </a:blipFill>
                <a:ln>
                  <a:noFill/>
                </a:ln>
                <a:effectLst>
                  <a:softEdge rad="2540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P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PT" dirty="0"/>
                </a:p>
              </p:txBody>
            </p:sp>
          </p:grpSp>
          <p:pic>
            <p:nvPicPr>
              <p:cNvPr id="16" name="Imagem 27">
                <a:extLst>
                  <a:ext uri="{FF2B5EF4-FFF2-40B4-BE49-F238E27FC236}">
                    <a16:creationId xmlns:a16="http://schemas.microsoft.com/office/drawing/2014/main" id="{7A6F73B4-8D5A-5CF4-5151-5E74D5941D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3342" y="4137631"/>
                <a:ext cx="2544000" cy="2376264"/>
              </a:xfrm>
              <a:prstGeom prst="rect">
                <a:avLst/>
              </a:prstGeom>
            </p:spPr>
          </p:pic>
          <p:sp>
            <p:nvSpPr>
              <p:cNvPr id="23" name="Retângulo 45">
                <a:extLst>
                  <a:ext uri="{FF2B5EF4-FFF2-40B4-BE49-F238E27FC236}">
                    <a16:creationId xmlns:a16="http://schemas.microsoft.com/office/drawing/2014/main" id="{B9D5DF7F-2DE4-6F9C-954C-A14963BF255A}"/>
                  </a:ext>
                </a:extLst>
              </p:cNvPr>
              <p:cNvSpPr/>
              <p:nvPr/>
            </p:nvSpPr>
            <p:spPr>
              <a:xfrm>
                <a:off x="6768433" y="2856133"/>
                <a:ext cx="1080633" cy="102967"/>
              </a:xfrm>
              <a:prstGeom prst="rect">
                <a:avLst/>
              </a:prstGeom>
              <a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</p:grpSp>
        <p:sp>
          <p:nvSpPr>
            <p:cNvPr id="25" name="Retângulo 45">
              <a:extLst>
                <a:ext uri="{FF2B5EF4-FFF2-40B4-BE49-F238E27FC236}">
                  <a16:creationId xmlns:a16="http://schemas.microsoft.com/office/drawing/2014/main" id="{99F71237-8CE1-CA69-9370-D3A6DD4E55D6}"/>
                </a:ext>
              </a:extLst>
            </p:cNvPr>
            <p:cNvSpPr/>
            <p:nvPr/>
          </p:nvSpPr>
          <p:spPr>
            <a:xfrm>
              <a:off x="7196041" y="4034664"/>
              <a:ext cx="1080633" cy="102967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51708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36224" y="1412548"/>
            <a:ext cx="5107517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Mudança de Cama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8" name="Content Placeholder 13">
            <a:extLst>
              <a:ext uri="{FF2B5EF4-FFF2-40B4-BE49-F238E27FC236}">
                <a16:creationId xmlns:a16="http://schemas.microsoft.com/office/drawing/2014/main" id="{B6626B4E-817F-3AB6-97EE-A48CDC395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890885"/>
              </p:ext>
            </p:extLst>
          </p:nvPr>
        </p:nvGraphicFramePr>
        <p:xfrm>
          <a:off x="2014999" y="2349173"/>
          <a:ext cx="2719214" cy="356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60196124-57DB-CF3C-CDCE-7B0559E50BDB}"/>
              </a:ext>
            </a:extLst>
          </p:cNvPr>
          <p:cNvGrpSpPr/>
          <p:nvPr/>
        </p:nvGrpSpPr>
        <p:grpSpPr>
          <a:xfrm>
            <a:off x="5129612" y="2349172"/>
            <a:ext cx="5040000" cy="3562222"/>
            <a:chOff x="5129612" y="2349172"/>
            <a:chExt cx="5040000" cy="3562222"/>
          </a:xfrm>
        </p:grpSpPr>
        <p:pic>
          <p:nvPicPr>
            <p:cNvPr id="9" name="Marcador de Posição de Conteúdo 9">
              <a:extLst>
                <a:ext uri="{FF2B5EF4-FFF2-40B4-BE49-F238E27FC236}">
                  <a16:creationId xmlns:a16="http://schemas.microsoft.com/office/drawing/2014/main" id="{772A3330-A765-AB5E-D3FA-A457E558D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29612" y="2349172"/>
              <a:ext cx="5040000" cy="356222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18F836-035A-76D2-2762-81690F8A98FD}"/>
                </a:ext>
              </a:extLst>
            </p:cNvPr>
            <p:cNvSpPr/>
            <p:nvPr/>
          </p:nvSpPr>
          <p:spPr>
            <a:xfrm>
              <a:off x="5771535" y="2930013"/>
              <a:ext cx="1651820" cy="688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68444D5E-E3AE-EBB1-0057-4F7DBC8F4AD5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</p:spTree>
    <p:extLst>
      <p:ext uri="{BB962C8B-B14F-4D97-AF65-F5344CB8AC3E}">
        <p14:creationId xmlns:p14="http://schemas.microsoft.com/office/powerpoint/2010/main" val="2739771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46807" y="1412548"/>
            <a:ext cx="7287684" cy="63313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Troca de camas para Internamento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920BD636-3334-9119-55D9-BA27C943D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339" y="2038218"/>
            <a:ext cx="5168887" cy="451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0193EFF-08B6-6116-1987-05A9D04659F1}"/>
              </a:ext>
            </a:extLst>
          </p:cNvPr>
          <p:cNvGrpSpPr/>
          <p:nvPr/>
        </p:nvGrpSpPr>
        <p:grpSpPr>
          <a:xfrm>
            <a:off x="547967" y="2045818"/>
            <a:ext cx="3867150" cy="4351337"/>
            <a:chOff x="844300" y="2045818"/>
            <a:chExt cx="3867150" cy="4351337"/>
          </a:xfrm>
        </p:grpSpPr>
        <p:graphicFrame>
          <p:nvGraphicFramePr>
            <p:cNvPr id="5" name="Content Placeholder 7">
              <a:extLst>
                <a:ext uri="{FF2B5EF4-FFF2-40B4-BE49-F238E27FC236}">
                  <a16:creationId xmlns:a16="http://schemas.microsoft.com/office/drawing/2014/main" id="{62EBFD65-B1B5-B68B-1E93-BA5D99E2720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844300" y="2045818"/>
            <a:ext cx="3867150" cy="43513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6344CD2-DFA3-405C-BE7C-9708ED40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6068" y="5425788"/>
              <a:ext cx="171450" cy="152400"/>
            </a:xfrm>
            <a:prstGeom prst="rect">
              <a:avLst/>
            </a:prstGeom>
          </p:spPr>
        </p:pic>
      </p:grpSp>
      <p:sp>
        <p:nvSpPr>
          <p:cNvPr id="22" name="TextBox 25">
            <a:extLst>
              <a:ext uri="{FF2B5EF4-FFF2-40B4-BE49-F238E27FC236}">
                <a16:creationId xmlns:a16="http://schemas.microsoft.com/office/drawing/2014/main" id="{4E4A91FD-4AD4-EDB3-D7C6-956B1D476BE2}"/>
              </a:ext>
            </a:extLst>
          </p:cNvPr>
          <p:cNvSpPr txBox="1"/>
          <p:nvPr/>
        </p:nvSpPr>
        <p:spPr>
          <a:xfrm>
            <a:off x="9605754" y="2051021"/>
            <a:ext cx="218831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/>
              <a:t>Nota</a:t>
            </a:r>
            <a:r>
              <a:rPr lang="pt-BR" sz="1600"/>
              <a:t>: Referente a troca de camas direta entre dois utentes</a:t>
            </a:r>
            <a:endParaRPr lang="en-US" sz="1600" b="1"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73E931C2-4FBE-E597-F9E5-971A0B5CDAC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</p:spTree>
    <p:extLst>
      <p:ext uri="{BB962C8B-B14F-4D97-AF65-F5344CB8AC3E}">
        <p14:creationId xmlns:p14="http://schemas.microsoft.com/office/powerpoint/2010/main" val="428290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46807" y="1412548"/>
            <a:ext cx="7287684" cy="63313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Troca de camas para Internamento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920BD636-3334-9119-55D9-BA27C943D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339" y="2038218"/>
            <a:ext cx="5168887" cy="451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FD1D3DF-4009-C6F0-AE66-6E446AE71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189" y="3709781"/>
            <a:ext cx="24003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0193EFF-08B6-6116-1987-05A9D04659F1}"/>
              </a:ext>
            </a:extLst>
          </p:cNvPr>
          <p:cNvGrpSpPr/>
          <p:nvPr/>
        </p:nvGrpSpPr>
        <p:grpSpPr>
          <a:xfrm>
            <a:off x="547967" y="2045818"/>
            <a:ext cx="3867150" cy="4351337"/>
            <a:chOff x="844300" y="2045818"/>
            <a:chExt cx="3867150" cy="4351337"/>
          </a:xfrm>
        </p:grpSpPr>
        <p:graphicFrame>
          <p:nvGraphicFramePr>
            <p:cNvPr id="5" name="Content Placeholder 7">
              <a:extLst>
                <a:ext uri="{FF2B5EF4-FFF2-40B4-BE49-F238E27FC236}">
                  <a16:creationId xmlns:a16="http://schemas.microsoft.com/office/drawing/2014/main" id="{62EBFD65-B1B5-B68B-1E93-BA5D99E2720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14841971"/>
                </p:ext>
              </p:extLst>
            </p:nvPr>
          </p:nvGraphicFramePr>
          <p:xfrm>
            <a:off x="844300" y="2045818"/>
            <a:ext cx="3867150" cy="43513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6344CD2-DFA3-405C-BE7C-9708ED40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26068" y="5425788"/>
              <a:ext cx="171450" cy="15240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3E218F2-4404-DC2C-9DC8-31310B61BE4C}"/>
              </a:ext>
            </a:extLst>
          </p:cNvPr>
          <p:cNvSpPr/>
          <p:nvPr/>
        </p:nvSpPr>
        <p:spPr>
          <a:xfrm>
            <a:off x="4245889" y="2300748"/>
            <a:ext cx="270195" cy="2163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4E4A91FD-4AD4-EDB3-D7C6-956B1D476BE2}"/>
              </a:ext>
            </a:extLst>
          </p:cNvPr>
          <p:cNvSpPr txBox="1"/>
          <p:nvPr/>
        </p:nvSpPr>
        <p:spPr>
          <a:xfrm>
            <a:off x="9605754" y="2051021"/>
            <a:ext cx="218831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/>
              <a:t>Nota</a:t>
            </a:r>
            <a:r>
              <a:rPr lang="pt-BR" sz="1600"/>
              <a:t>: Referente a troca de camas direta entre dois utentes</a:t>
            </a:r>
            <a:endParaRPr lang="en-US" sz="1600" b="1"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73E931C2-4FBE-E597-F9E5-971A0B5CDAC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</p:spTree>
    <p:extLst>
      <p:ext uri="{BB962C8B-B14F-4D97-AF65-F5344CB8AC3E}">
        <p14:creationId xmlns:p14="http://schemas.microsoft.com/office/powerpoint/2010/main" val="1418743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67974" y="1412548"/>
            <a:ext cx="5075767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Transferência de Serviço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Content Placeholder 16">
            <a:extLst>
              <a:ext uri="{FF2B5EF4-FFF2-40B4-BE49-F238E27FC236}">
                <a16:creationId xmlns:a16="http://schemas.microsoft.com/office/drawing/2014/main" id="{376E363F-1604-0B58-A461-F464BE6A6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544813"/>
              </p:ext>
            </p:extLst>
          </p:nvPr>
        </p:nvGraphicFramePr>
        <p:xfrm>
          <a:off x="1961061" y="1899059"/>
          <a:ext cx="2647206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3318E63-1232-E8B3-6A6F-E7A163785E3B}"/>
              </a:ext>
            </a:extLst>
          </p:cNvPr>
          <p:cNvGrpSpPr/>
          <p:nvPr/>
        </p:nvGrpSpPr>
        <p:grpSpPr>
          <a:xfrm>
            <a:off x="5097815" y="2077436"/>
            <a:ext cx="5665980" cy="4029304"/>
            <a:chOff x="5097815" y="2077436"/>
            <a:chExt cx="5665980" cy="4029304"/>
          </a:xfrm>
        </p:grpSpPr>
        <p:pic>
          <p:nvPicPr>
            <p:cNvPr id="5" name="Marcador de Posição de Conteúdo 2">
              <a:extLst>
                <a:ext uri="{FF2B5EF4-FFF2-40B4-BE49-F238E27FC236}">
                  <a16:creationId xmlns:a16="http://schemas.microsoft.com/office/drawing/2014/main" id="{261F08E8-067E-F7EF-922B-D549A6F05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97815" y="2077436"/>
              <a:ext cx="5665980" cy="402930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9EA6FE-780B-01D0-D38E-3EBA051B18DA}"/>
                </a:ext>
              </a:extLst>
            </p:cNvPr>
            <p:cNvSpPr/>
            <p:nvPr/>
          </p:nvSpPr>
          <p:spPr>
            <a:xfrm>
              <a:off x="5771534" y="2872592"/>
              <a:ext cx="1474839" cy="96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Marcador de Posição do Rodapé 4">
            <a:extLst>
              <a:ext uri="{FF2B5EF4-FFF2-40B4-BE49-F238E27FC236}">
                <a16:creationId xmlns:a16="http://schemas.microsoft.com/office/drawing/2014/main" id="{1096AB54-7B43-0748-F3EC-D092556D045A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</p:spTree>
    <p:extLst>
      <p:ext uri="{BB962C8B-B14F-4D97-AF65-F5344CB8AC3E}">
        <p14:creationId xmlns:p14="http://schemas.microsoft.com/office/powerpoint/2010/main" val="478995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36224" y="1412548"/>
            <a:ext cx="3890434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Dados de Parto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71F200B0-DD23-7E39-55FD-9946844D42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775154"/>
              </p:ext>
            </p:extLst>
          </p:nvPr>
        </p:nvGraphicFramePr>
        <p:xfrm>
          <a:off x="1720929" y="1719916"/>
          <a:ext cx="3147070" cy="4174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8">
            <a:extLst>
              <a:ext uri="{FF2B5EF4-FFF2-40B4-BE49-F238E27FC236}">
                <a16:creationId xmlns:a16="http://schemas.microsoft.com/office/drawing/2014/main" id="{10C84BB3-3FB6-BB56-C5F2-265CA3F23479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772" y="3913614"/>
            <a:ext cx="224408" cy="246849"/>
          </a:xfrm>
          <a:prstGeom prst="rect">
            <a:avLst/>
          </a:prstGeom>
        </p:spPr>
      </p:pic>
      <p:graphicFrame>
        <p:nvGraphicFramePr>
          <p:cNvPr id="14" name="Diagrama 23">
            <a:extLst>
              <a:ext uri="{FF2B5EF4-FFF2-40B4-BE49-F238E27FC236}">
                <a16:creationId xmlns:a16="http://schemas.microsoft.com/office/drawing/2014/main" id="{54C79958-0BA4-5B5A-4F70-B56E4A315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2154111"/>
              </p:ext>
            </p:extLst>
          </p:nvPr>
        </p:nvGraphicFramePr>
        <p:xfrm>
          <a:off x="1674839" y="5597085"/>
          <a:ext cx="3239250" cy="69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C0E77A88-9265-2312-C3AB-903B14C6A75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691ECD-C5A8-418D-2509-D8CC9D273EC7}"/>
              </a:ext>
            </a:extLst>
          </p:cNvPr>
          <p:cNvGrpSpPr/>
          <p:nvPr/>
        </p:nvGrpSpPr>
        <p:grpSpPr>
          <a:xfrm>
            <a:off x="5796996" y="1850128"/>
            <a:ext cx="4719872" cy="4448992"/>
            <a:chOff x="5796996" y="1850128"/>
            <a:chExt cx="4719872" cy="4448992"/>
          </a:xfrm>
        </p:grpSpPr>
        <p:pic>
          <p:nvPicPr>
            <p:cNvPr id="17" name="Imagem 13">
              <a:extLst>
                <a:ext uri="{FF2B5EF4-FFF2-40B4-BE49-F238E27FC236}">
                  <a16:creationId xmlns:a16="http://schemas.microsoft.com/office/drawing/2014/main" id="{2784EBFB-E119-3696-C537-98092B389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996" y="1850128"/>
              <a:ext cx="4719872" cy="4448992"/>
            </a:xfrm>
            <a:prstGeom prst="rect">
              <a:avLst/>
            </a:prstGeom>
          </p:spPr>
        </p:pic>
        <p:sp>
          <p:nvSpPr>
            <p:cNvPr id="5" name="Retângulo 45">
              <a:extLst>
                <a:ext uri="{FF2B5EF4-FFF2-40B4-BE49-F238E27FC236}">
                  <a16:creationId xmlns:a16="http://schemas.microsoft.com/office/drawing/2014/main" id="{9067E1B0-BC55-35E9-A82B-736E813606F2}"/>
                </a:ext>
              </a:extLst>
            </p:cNvPr>
            <p:cNvSpPr/>
            <p:nvPr/>
          </p:nvSpPr>
          <p:spPr>
            <a:xfrm>
              <a:off x="6396958" y="2856133"/>
              <a:ext cx="2127917" cy="106142"/>
            </a:xfrm>
            <a:prstGeom prst="rect">
              <a:avLst/>
            </a:prstGeom>
            <a:blipFill>
              <a:blip r:embed="rId1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50821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36224" y="1412548"/>
            <a:ext cx="3890434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Dados de Parto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71F200B0-DD23-7E39-55FD-9946844D42F3}"/>
              </a:ext>
            </a:extLst>
          </p:cNvPr>
          <p:cNvGraphicFramePr>
            <a:graphicFrameLocks/>
          </p:cNvGraphicFramePr>
          <p:nvPr/>
        </p:nvGraphicFramePr>
        <p:xfrm>
          <a:off x="1720929" y="1719916"/>
          <a:ext cx="3147070" cy="4174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8">
            <a:extLst>
              <a:ext uri="{FF2B5EF4-FFF2-40B4-BE49-F238E27FC236}">
                <a16:creationId xmlns:a16="http://schemas.microsoft.com/office/drawing/2014/main" id="{10C84BB3-3FB6-BB56-C5F2-265CA3F23479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772" y="3913614"/>
            <a:ext cx="224408" cy="246849"/>
          </a:xfrm>
          <a:prstGeom prst="rect">
            <a:avLst/>
          </a:prstGeom>
        </p:spPr>
      </p:pic>
      <p:graphicFrame>
        <p:nvGraphicFramePr>
          <p:cNvPr id="14" name="Diagrama 23">
            <a:extLst>
              <a:ext uri="{FF2B5EF4-FFF2-40B4-BE49-F238E27FC236}">
                <a16:creationId xmlns:a16="http://schemas.microsoft.com/office/drawing/2014/main" id="{54C79958-0BA4-5B5A-4F70-B56E4A315764}"/>
              </a:ext>
            </a:extLst>
          </p:cNvPr>
          <p:cNvGraphicFramePr/>
          <p:nvPr/>
        </p:nvGraphicFramePr>
        <p:xfrm>
          <a:off x="1674839" y="5597085"/>
          <a:ext cx="3239250" cy="69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7" name="Imagem 13">
            <a:extLst>
              <a:ext uri="{FF2B5EF4-FFF2-40B4-BE49-F238E27FC236}">
                <a16:creationId xmlns:a16="http://schemas.microsoft.com/office/drawing/2014/main" id="{2784EBFB-E119-3696-C537-98092B3890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96" y="1850128"/>
            <a:ext cx="4719872" cy="4448992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C0E77A88-9265-2312-C3AB-903B14C6A75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154869-A9BF-28C5-C913-5A066A67DA0C}"/>
              </a:ext>
            </a:extLst>
          </p:cNvPr>
          <p:cNvGrpSpPr/>
          <p:nvPr/>
        </p:nvGrpSpPr>
        <p:grpSpPr>
          <a:xfrm>
            <a:off x="5456932" y="1711258"/>
            <a:ext cx="5400000" cy="4665137"/>
            <a:chOff x="5456932" y="1711258"/>
            <a:chExt cx="5400000" cy="466513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E264716-0310-BA2D-61C8-E2D8BAA392F3}"/>
                </a:ext>
              </a:extLst>
            </p:cNvPr>
            <p:cNvGrpSpPr/>
            <p:nvPr/>
          </p:nvGrpSpPr>
          <p:grpSpPr>
            <a:xfrm>
              <a:off x="5456932" y="1711258"/>
              <a:ext cx="5400000" cy="4665137"/>
              <a:chOff x="5456932" y="1711258"/>
              <a:chExt cx="5400000" cy="4665137"/>
            </a:xfrm>
          </p:grpSpPr>
          <p:pic>
            <p:nvPicPr>
              <p:cNvPr id="18" name="Imagem 14">
                <a:extLst>
                  <a:ext uri="{FF2B5EF4-FFF2-40B4-BE49-F238E27FC236}">
                    <a16:creationId xmlns:a16="http://schemas.microsoft.com/office/drawing/2014/main" id="{4E63F59A-F53F-3022-784F-0B1F34A0F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6932" y="1711258"/>
                <a:ext cx="5400000" cy="4665137"/>
              </a:xfrm>
              <a:prstGeom prst="rect">
                <a:avLst/>
              </a:prstGeom>
            </p:spPr>
          </p:pic>
          <p:sp>
            <p:nvSpPr>
              <p:cNvPr id="5" name="Retângulo 45">
                <a:extLst>
                  <a:ext uri="{FF2B5EF4-FFF2-40B4-BE49-F238E27FC236}">
                    <a16:creationId xmlns:a16="http://schemas.microsoft.com/office/drawing/2014/main" id="{41EC535D-ADA5-CD06-EAEC-6604C0BDFDB6}"/>
                  </a:ext>
                </a:extLst>
              </p:cNvPr>
              <p:cNvSpPr/>
              <p:nvPr/>
            </p:nvSpPr>
            <p:spPr>
              <a:xfrm>
                <a:off x="6177883" y="2627533"/>
                <a:ext cx="2699417" cy="182342"/>
              </a:xfrm>
              <a:prstGeom prst="rect">
                <a:avLst/>
              </a:prstGeom>
              <a:blipFill>
                <a:blip r:embed="rId15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</p:grpSp>
        <p:sp>
          <p:nvSpPr>
            <p:cNvPr id="7" name="Retângulo 45">
              <a:extLst>
                <a:ext uri="{FF2B5EF4-FFF2-40B4-BE49-F238E27FC236}">
                  <a16:creationId xmlns:a16="http://schemas.microsoft.com/office/drawing/2014/main" id="{2769CA37-BEB8-8496-02AB-896235538457}"/>
                </a:ext>
              </a:extLst>
            </p:cNvPr>
            <p:cNvSpPr/>
            <p:nvPr/>
          </p:nvSpPr>
          <p:spPr>
            <a:xfrm>
              <a:off x="6437433" y="4157091"/>
              <a:ext cx="1080633" cy="110109"/>
            </a:xfrm>
            <a:prstGeom prst="rect">
              <a:avLst/>
            </a:prstGeom>
            <a:blipFill>
              <a:blip r:embed="rId1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8" name="Retângulo 45">
              <a:extLst>
                <a:ext uri="{FF2B5EF4-FFF2-40B4-BE49-F238E27FC236}">
                  <a16:creationId xmlns:a16="http://schemas.microsoft.com/office/drawing/2014/main" id="{BCF14820-E4B0-CE2E-C3C4-FF2EDB41FBA3}"/>
                </a:ext>
              </a:extLst>
            </p:cNvPr>
            <p:cNvSpPr/>
            <p:nvPr/>
          </p:nvSpPr>
          <p:spPr>
            <a:xfrm>
              <a:off x="6596983" y="5176621"/>
              <a:ext cx="1080633" cy="102968"/>
            </a:xfrm>
            <a:prstGeom prst="rect">
              <a:avLst/>
            </a:prstGeom>
            <a:blipFill>
              <a:blip r:embed="rId1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1672146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36224" y="1412548"/>
            <a:ext cx="3890434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Dados de Parto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71F200B0-DD23-7E39-55FD-9946844D42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029570"/>
              </p:ext>
            </p:extLst>
          </p:nvPr>
        </p:nvGraphicFramePr>
        <p:xfrm>
          <a:off x="1720929" y="1719916"/>
          <a:ext cx="3147070" cy="4174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Imagem 13">
            <a:extLst>
              <a:ext uri="{FF2B5EF4-FFF2-40B4-BE49-F238E27FC236}">
                <a16:creationId xmlns:a16="http://schemas.microsoft.com/office/drawing/2014/main" id="{2784EBFB-E119-3696-C537-98092B3890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96" y="1850128"/>
            <a:ext cx="4719872" cy="4448992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C0E77A88-9265-2312-C3AB-903B14C6A75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08CDC2-6CCA-0001-112A-963B1D9FA4F8}"/>
              </a:ext>
            </a:extLst>
          </p:cNvPr>
          <p:cNvGrpSpPr/>
          <p:nvPr/>
        </p:nvGrpSpPr>
        <p:grpSpPr>
          <a:xfrm>
            <a:off x="5456932" y="1711258"/>
            <a:ext cx="5400000" cy="4665137"/>
            <a:chOff x="5456932" y="1711258"/>
            <a:chExt cx="5400000" cy="4665137"/>
          </a:xfrm>
        </p:grpSpPr>
        <p:pic>
          <p:nvPicPr>
            <p:cNvPr id="18" name="Imagem 14">
              <a:extLst>
                <a:ext uri="{FF2B5EF4-FFF2-40B4-BE49-F238E27FC236}">
                  <a16:creationId xmlns:a16="http://schemas.microsoft.com/office/drawing/2014/main" id="{4E63F59A-F53F-3022-784F-0B1F34A0F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932" y="1711258"/>
              <a:ext cx="5400000" cy="4665137"/>
            </a:xfrm>
            <a:prstGeom prst="rect">
              <a:avLst/>
            </a:prstGeom>
          </p:spPr>
        </p:pic>
        <p:sp>
          <p:nvSpPr>
            <p:cNvPr id="5" name="Retângulo 45">
              <a:extLst>
                <a:ext uri="{FF2B5EF4-FFF2-40B4-BE49-F238E27FC236}">
                  <a16:creationId xmlns:a16="http://schemas.microsoft.com/office/drawing/2014/main" id="{E553C10E-C62C-875D-FED8-0D5964758002}"/>
                </a:ext>
              </a:extLst>
            </p:cNvPr>
            <p:cNvSpPr/>
            <p:nvPr/>
          </p:nvSpPr>
          <p:spPr>
            <a:xfrm>
              <a:off x="6196934" y="2646583"/>
              <a:ext cx="2613692" cy="134829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6" name="Retângulo 45">
              <a:extLst>
                <a:ext uri="{FF2B5EF4-FFF2-40B4-BE49-F238E27FC236}">
                  <a16:creationId xmlns:a16="http://schemas.microsoft.com/office/drawing/2014/main" id="{630189F3-1A22-F048-E9DE-87AC5B587A36}"/>
                </a:ext>
              </a:extLst>
            </p:cNvPr>
            <p:cNvSpPr/>
            <p:nvPr/>
          </p:nvSpPr>
          <p:spPr>
            <a:xfrm>
              <a:off x="6416008" y="4129196"/>
              <a:ext cx="1080167" cy="168207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7" name="Retângulo 45">
              <a:extLst>
                <a:ext uri="{FF2B5EF4-FFF2-40B4-BE49-F238E27FC236}">
                  <a16:creationId xmlns:a16="http://schemas.microsoft.com/office/drawing/2014/main" id="{D94E003A-A63A-1040-5DE8-F22DE20D97F1}"/>
                </a:ext>
              </a:extLst>
            </p:cNvPr>
            <p:cNvSpPr/>
            <p:nvPr/>
          </p:nvSpPr>
          <p:spPr>
            <a:xfrm>
              <a:off x="6587458" y="5146743"/>
              <a:ext cx="1080167" cy="168207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199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36224" y="1412548"/>
            <a:ext cx="3266017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Dados de Parto</a:t>
            </a:r>
            <a:endParaRPr lang="pt-PT" sz="3200" dirty="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04F95B4E-8769-5FCA-6563-7CEE932F766F}"/>
              </a:ext>
            </a:extLst>
          </p:cNvPr>
          <p:cNvGraphicFramePr>
            <a:graphicFrameLocks/>
          </p:cNvGraphicFramePr>
          <p:nvPr/>
        </p:nvGraphicFramePr>
        <p:xfrm>
          <a:off x="1694805" y="1741761"/>
          <a:ext cx="3147070" cy="4174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10">
            <a:extLst>
              <a:ext uri="{FF2B5EF4-FFF2-40B4-BE49-F238E27FC236}">
                <a16:creationId xmlns:a16="http://schemas.microsoft.com/office/drawing/2014/main" id="{3C7D3CAE-D96F-1A1A-DBFB-A52E3BA8BA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40" y="2420737"/>
            <a:ext cx="5331718" cy="3141097"/>
          </a:xfrm>
          <a:prstGeom prst="rect">
            <a:avLst/>
          </a:prstGeom>
        </p:spPr>
      </p:pic>
      <p:sp>
        <p:nvSpPr>
          <p:cNvPr id="9" name="Marcador de Posição do Rodapé 4">
            <a:extLst>
              <a:ext uri="{FF2B5EF4-FFF2-40B4-BE49-F238E27FC236}">
                <a16:creationId xmlns:a16="http://schemas.microsoft.com/office/drawing/2014/main" id="{3CA595B0-9CA3-3CCB-7F56-A65065967F91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</p:spTree>
    <p:extLst>
      <p:ext uri="{BB962C8B-B14F-4D97-AF65-F5344CB8AC3E}">
        <p14:creationId xmlns:p14="http://schemas.microsoft.com/office/powerpoint/2010/main" val="13612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7EC3963-536C-A040-98B1-E744B6328EF1}"/>
              </a:ext>
            </a:extLst>
          </p:cNvPr>
          <p:cNvSpPr txBox="1">
            <a:spLocks/>
          </p:cNvSpPr>
          <p:nvPr/>
        </p:nvSpPr>
        <p:spPr>
          <a:xfrm>
            <a:off x="3434255" y="349531"/>
            <a:ext cx="4829212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Objetivos Gerais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3A9AA75-29EE-8741-A9AD-201540D84EC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8" name="Marcador de Posição de Conteúdo 1">
            <a:extLst>
              <a:ext uri="{FF2B5EF4-FFF2-40B4-BE49-F238E27FC236}">
                <a16:creationId xmlns:a16="http://schemas.microsoft.com/office/drawing/2014/main" id="{A0650820-53E1-4771-9E52-F146C2EC8205}"/>
              </a:ext>
            </a:extLst>
          </p:cNvPr>
          <p:cNvSpPr>
            <a:spLocks noGrp="1"/>
          </p:cNvSpPr>
          <p:nvPr/>
        </p:nvSpPr>
        <p:spPr>
          <a:xfrm>
            <a:off x="3598543" y="1114696"/>
            <a:ext cx="5034180" cy="472074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2000" dirty="0">
                <a:solidFill>
                  <a:srgbClr val="000000"/>
                </a:solidFill>
                <a:latin typeface="Arial"/>
                <a:cs typeface="Arial"/>
              </a:rPr>
              <a:t>Adquirir conhecimentos teóricos e práticos relativos à utilização do módulo de Internamento. </a:t>
            </a:r>
            <a:endParaRPr lang="pt-PT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pt-PT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pt-PT" sz="2000" dirty="0">
                <a:solidFill>
                  <a:srgbClr val="000000"/>
                </a:solidFill>
                <a:latin typeface="Arial" panose="020B0604020202020204" pitchFamily="34" charset="0"/>
              </a:rPr>
              <a:t>Adquirir as competências necessárias para a correta utilização da aplicação de forma autónoma. </a:t>
            </a:r>
          </a:p>
          <a:p>
            <a:pPr marL="0" indent="0">
              <a:buNone/>
            </a:pPr>
            <a:endParaRPr lang="pt-PT" dirty="0">
              <a:solidFill>
                <a:srgbClr val="000000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C26C447-A1B1-40D9-93BF-251713332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382" y="4404855"/>
            <a:ext cx="3686400" cy="1933382"/>
          </a:xfrm>
          <a:prstGeom prst="rect">
            <a:avLst/>
          </a:prstGeom>
        </p:spPr>
      </p:pic>
      <p:graphicFrame>
        <p:nvGraphicFramePr>
          <p:cNvPr id="2" name="Marcador de Posição de Conteúdo 12">
            <a:extLst>
              <a:ext uri="{FF2B5EF4-FFF2-40B4-BE49-F238E27FC236}">
                <a16:creationId xmlns:a16="http://schemas.microsoft.com/office/drawing/2014/main" id="{287A2726-173F-BE64-5E91-BA9E8F2AAC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239894"/>
              </p:ext>
            </p:extLst>
          </p:nvPr>
        </p:nvGraphicFramePr>
        <p:xfrm>
          <a:off x="8725583" y="1191841"/>
          <a:ext cx="3059796" cy="5282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9322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36224" y="1412548"/>
            <a:ext cx="3266017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Dados de Parto</a:t>
            </a:r>
            <a:endParaRPr lang="pt-PT" sz="3200" dirty="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04F95B4E-8769-5FCA-6563-7CEE932F766F}"/>
              </a:ext>
            </a:extLst>
          </p:cNvPr>
          <p:cNvGraphicFramePr>
            <a:graphicFrameLocks/>
          </p:cNvGraphicFramePr>
          <p:nvPr/>
        </p:nvGraphicFramePr>
        <p:xfrm>
          <a:off x="1694805" y="1741761"/>
          <a:ext cx="3147070" cy="4174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10">
            <a:extLst>
              <a:ext uri="{FF2B5EF4-FFF2-40B4-BE49-F238E27FC236}">
                <a16:creationId xmlns:a16="http://schemas.microsoft.com/office/drawing/2014/main" id="{3C7D3CAE-D96F-1A1A-DBFB-A52E3BA8BA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40" y="2420737"/>
            <a:ext cx="5331718" cy="3141097"/>
          </a:xfrm>
          <a:prstGeom prst="rect">
            <a:avLst/>
          </a:prstGeom>
        </p:spPr>
      </p:pic>
      <p:pic>
        <p:nvPicPr>
          <p:cNvPr id="7" name="Imagem 11">
            <a:extLst>
              <a:ext uri="{FF2B5EF4-FFF2-40B4-BE49-F238E27FC236}">
                <a16:creationId xmlns:a16="http://schemas.microsoft.com/office/drawing/2014/main" id="{FF8C94A4-8CB7-2C81-605F-077621DF3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83" y="3411710"/>
            <a:ext cx="4600575" cy="1123950"/>
          </a:xfrm>
          <a:prstGeom prst="rect">
            <a:avLst/>
          </a:prstGeom>
        </p:spPr>
      </p:pic>
      <p:sp>
        <p:nvSpPr>
          <p:cNvPr id="9" name="Marcador de Posição do Rodapé 4">
            <a:extLst>
              <a:ext uri="{FF2B5EF4-FFF2-40B4-BE49-F238E27FC236}">
                <a16:creationId xmlns:a16="http://schemas.microsoft.com/office/drawing/2014/main" id="{3CA595B0-9CA3-3CCB-7F56-A65065967F91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</p:spTree>
    <p:extLst>
      <p:ext uri="{BB962C8B-B14F-4D97-AF65-F5344CB8AC3E}">
        <p14:creationId xmlns:p14="http://schemas.microsoft.com/office/powerpoint/2010/main" val="1161082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36224" y="1412548"/>
            <a:ext cx="3266017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Dados de Parto</a:t>
            </a:r>
            <a:endParaRPr lang="pt-PT" sz="3200" dirty="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04F95B4E-8769-5FCA-6563-7CEE932F766F}"/>
              </a:ext>
            </a:extLst>
          </p:cNvPr>
          <p:cNvGraphicFramePr>
            <a:graphicFrameLocks/>
          </p:cNvGraphicFramePr>
          <p:nvPr/>
        </p:nvGraphicFramePr>
        <p:xfrm>
          <a:off x="1694805" y="1741761"/>
          <a:ext cx="3147070" cy="4174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10">
            <a:extLst>
              <a:ext uri="{FF2B5EF4-FFF2-40B4-BE49-F238E27FC236}">
                <a16:creationId xmlns:a16="http://schemas.microsoft.com/office/drawing/2014/main" id="{3C7D3CAE-D96F-1A1A-DBFB-A52E3BA8BA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40" y="2420737"/>
            <a:ext cx="5331718" cy="3141097"/>
          </a:xfrm>
          <a:prstGeom prst="rect">
            <a:avLst/>
          </a:prstGeom>
        </p:spPr>
      </p:pic>
      <p:pic>
        <p:nvPicPr>
          <p:cNvPr id="7" name="Imagem 11">
            <a:extLst>
              <a:ext uri="{FF2B5EF4-FFF2-40B4-BE49-F238E27FC236}">
                <a16:creationId xmlns:a16="http://schemas.microsoft.com/office/drawing/2014/main" id="{FF8C94A4-8CB7-2C81-605F-077621DF3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83" y="3411710"/>
            <a:ext cx="4600575" cy="1123950"/>
          </a:xfrm>
          <a:prstGeom prst="rect">
            <a:avLst/>
          </a:prstGeom>
        </p:spPr>
      </p:pic>
      <p:sp>
        <p:nvSpPr>
          <p:cNvPr id="9" name="Marcador de Posição do Rodapé 4">
            <a:extLst>
              <a:ext uri="{FF2B5EF4-FFF2-40B4-BE49-F238E27FC236}">
                <a16:creationId xmlns:a16="http://schemas.microsoft.com/office/drawing/2014/main" id="{3CA595B0-9CA3-3CCB-7F56-A65065967F91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06C6A9-2D08-E4D5-0A0E-45FAA13C1AF3}"/>
              </a:ext>
            </a:extLst>
          </p:cNvPr>
          <p:cNvGrpSpPr/>
          <p:nvPr/>
        </p:nvGrpSpPr>
        <p:grpSpPr>
          <a:xfrm>
            <a:off x="5147958" y="2263353"/>
            <a:ext cx="5400000" cy="3838273"/>
            <a:chOff x="5147958" y="2263353"/>
            <a:chExt cx="5400000" cy="3838273"/>
          </a:xfrm>
        </p:grpSpPr>
        <p:pic>
          <p:nvPicPr>
            <p:cNvPr id="8" name="Imagem 12">
              <a:extLst>
                <a:ext uri="{FF2B5EF4-FFF2-40B4-BE49-F238E27FC236}">
                  <a16:creationId xmlns:a16="http://schemas.microsoft.com/office/drawing/2014/main" id="{0A2045DB-C7D1-6BA5-82B3-563D8EC22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958" y="2263353"/>
              <a:ext cx="5400000" cy="3838273"/>
            </a:xfrm>
            <a:prstGeom prst="rect">
              <a:avLst/>
            </a:prstGeom>
          </p:spPr>
        </p:pic>
        <p:sp>
          <p:nvSpPr>
            <p:cNvPr id="10" name="Retângulo 45">
              <a:extLst>
                <a:ext uri="{FF2B5EF4-FFF2-40B4-BE49-F238E27FC236}">
                  <a16:creationId xmlns:a16="http://schemas.microsoft.com/office/drawing/2014/main" id="{BB5BE3B7-1AC8-C32C-8995-BA326AA76348}"/>
                </a:ext>
              </a:extLst>
            </p:cNvPr>
            <p:cNvSpPr/>
            <p:nvPr/>
          </p:nvSpPr>
          <p:spPr>
            <a:xfrm>
              <a:off x="5825458" y="3508444"/>
              <a:ext cx="2785142" cy="120582"/>
            </a:xfrm>
            <a:prstGeom prst="rect">
              <a:avLst/>
            </a:prstGeom>
            <a:blipFill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3541190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46807" y="1412548"/>
            <a:ext cx="2429934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Espólio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A6DBB1A-A176-7778-2A0D-689E649F7602}"/>
              </a:ext>
            </a:extLst>
          </p:cNvPr>
          <p:cNvSpPr txBox="1">
            <a:spLocks/>
          </p:cNvSpPr>
          <p:nvPr/>
        </p:nvSpPr>
        <p:spPr>
          <a:xfrm>
            <a:off x="4178455" y="2079801"/>
            <a:ext cx="4445818" cy="503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/>
              <a:t>Decorrentes      → Administrativa → Espólio</a:t>
            </a:r>
          </a:p>
        </p:txBody>
      </p: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CAC55157-F317-7930-E063-9176CCA9B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030505"/>
              </p:ext>
            </p:extLst>
          </p:nvPr>
        </p:nvGraphicFramePr>
        <p:xfrm>
          <a:off x="1221999" y="2260902"/>
          <a:ext cx="2645617" cy="372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DAF6F312-34FB-8AE2-3426-A93B44C2EB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0474" y="2493741"/>
            <a:ext cx="5483604" cy="3491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E00C6F-E51F-07CB-C2E3-B6CC1401BE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2375" y="2130272"/>
            <a:ext cx="190500" cy="209550"/>
          </a:xfrm>
          <a:prstGeom prst="rect">
            <a:avLst/>
          </a:prstGeom>
        </p:spPr>
      </p:pic>
      <p:sp>
        <p:nvSpPr>
          <p:cNvPr id="24" name="TextBox 25">
            <a:extLst>
              <a:ext uri="{FF2B5EF4-FFF2-40B4-BE49-F238E27FC236}">
                <a16:creationId xmlns:a16="http://schemas.microsoft.com/office/drawing/2014/main" id="{5F6022DD-C647-6A26-F2F0-1E140CC444C7}"/>
              </a:ext>
            </a:extLst>
          </p:cNvPr>
          <p:cNvSpPr txBox="1"/>
          <p:nvPr/>
        </p:nvSpPr>
        <p:spPr>
          <a:xfrm>
            <a:off x="10007921" y="2495521"/>
            <a:ext cx="192372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/>
              <a:t>Funcionalidade existente igualmente no módulo de  Urgência</a:t>
            </a:r>
            <a:endParaRPr lang="pt-BR" sz="1600">
              <a:cs typeface="Calibri"/>
            </a:endParaRPr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E6727A62-0E20-44B9-5944-F0BB0B7D3FDE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  <p:sp>
        <p:nvSpPr>
          <p:cNvPr id="5" name="Retângulo 45">
            <a:extLst>
              <a:ext uri="{FF2B5EF4-FFF2-40B4-BE49-F238E27FC236}">
                <a16:creationId xmlns:a16="http://schemas.microsoft.com/office/drawing/2014/main" id="{0ED02A35-B3B8-376F-E00A-1636FE6EA591}"/>
              </a:ext>
            </a:extLst>
          </p:cNvPr>
          <p:cNvSpPr/>
          <p:nvPr/>
        </p:nvSpPr>
        <p:spPr>
          <a:xfrm>
            <a:off x="4767483" y="3111919"/>
            <a:ext cx="1296654" cy="111789"/>
          </a:xfrm>
          <a:prstGeom prst="rect">
            <a:avLst/>
          </a:prstGeom>
          <a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06499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36224" y="1412548"/>
            <a:ext cx="4959350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Declaração de Presença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5" name="Marcador de Posição de Conteúdo 6">
            <a:extLst>
              <a:ext uri="{FF2B5EF4-FFF2-40B4-BE49-F238E27FC236}">
                <a16:creationId xmlns:a16="http://schemas.microsoft.com/office/drawing/2014/main" id="{8FFD1095-6636-E787-C573-C4E3C6B53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045687"/>
              </p:ext>
            </p:extLst>
          </p:nvPr>
        </p:nvGraphicFramePr>
        <p:xfrm>
          <a:off x="1917432" y="2295268"/>
          <a:ext cx="3663378" cy="362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26381B5-05BB-116A-C338-1595513C5E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2027" y="4156294"/>
            <a:ext cx="196364" cy="216000"/>
          </a:xfrm>
          <a:prstGeom prst="rect">
            <a:avLst/>
          </a:prstGeom>
        </p:spPr>
      </p:pic>
      <p:sp>
        <p:nvSpPr>
          <p:cNvPr id="7" name="Marcador de Posição do Rodapé 4">
            <a:extLst>
              <a:ext uri="{FF2B5EF4-FFF2-40B4-BE49-F238E27FC236}">
                <a16:creationId xmlns:a16="http://schemas.microsoft.com/office/drawing/2014/main" id="{CC64CF7C-F1C3-2017-B856-B118ACE58799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D57E51-27A1-CB41-0C5C-0AC630043D6C}"/>
              </a:ext>
            </a:extLst>
          </p:cNvPr>
          <p:cNvGrpSpPr/>
          <p:nvPr/>
        </p:nvGrpSpPr>
        <p:grpSpPr>
          <a:xfrm>
            <a:off x="6096000" y="2295268"/>
            <a:ext cx="3678570" cy="3859483"/>
            <a:chOff x="6096000" y="2295268"/>
            <a:chExt cx="3678570" cy="3859483"/>
          </a:xfrm>
        </p:grpSpPr>
        <p:pic>
          <p:nvPicPr>
            <p:cNvPr id="2" name="Content Placeholder 11">
              <a:extLst>
                <a:ext uri="{FF2B5EF4-FFF2-40B4-BE49-F238E27FC236}">
                  <a16:creationId xmlns:a16="http://schemas.microsoft.com/office/drawing/2014/main" id="{0F1F1C46-B3E6-4D33-8B81-DEE1E8D88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96000" y="2295268"/>
              <a:ext cx="3678570" cy="38594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Retângulo 45">
              <a:extLst>
                <a:ext uri="{FF2B5EF4-FFF2-40B4-BE49-F238E27FC236}">
                  <a16:creationId xmlns:a16="http://schemas.microsoft.com/office/drawing/2014/main" id="{40283E06-7B71-6E52-305A-AE7BBE5702F2}"/>
                </a:ext>
              </a:extLst>
            </p:cNvPr>
            <p:cNvSpPr/>
            <p:nvPr/>
          </p:nvSpPr>
          <p:spPr>
            <a:xfrm>
              <a:off x="7603760" y="3363595"/>
              <a:ext cx="994140" cy="128905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9" name="Retângulo 45">
              <a:extLst>
                <a:ext uri="{FF2B5EF4-FFF2-40B4-BE49-F238E27FC236}">
                  <a16:creationId xmlns:a16="http://schemas.microsoft.com/office/drawing/2014/main" id="{55585572-FCDB-4D95-00DD-4CB16D3B0794}"/>
                </a:ext>
              </a:extLst>
            </p:cNvPr>
            <p:cNvSpPr/>
            <p:nvPr/>
          </p:nvSpPr>
          <p:spPr>
            <a:xfrm>
              <a:off x="9076936" y="3379469"/>
              <a:ext cx="624336" cy="97155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0" name="Retângulo 45">
              <a:extLst>
                <a:ext uri="{FF2B5EF4-FFF2-40B4-BE49-F238E27FC236}">
                  <a16:creationId xmlns:a16="http://schemas.microsoft.com/office/drawing/2014/main" id="{E4D632ED-1A74-DDFE-6890-4EDF3E29D549}"/>
                </a:ext>
              </a:extLst>
            </p:cNvPr>
            <p:cNvSpPr/>
            <p:nvPr/>
          </p:nvSpPr>
          <p:spPr>
            <a:xfrm>
              <a:off x="8140700" y="3473450"/>
              <a:ext cx="311150" cy="128905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3448888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25640" y="1412548"/>
            <a:ext cx="4430183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Alta do Internamento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EB033836-C915-F087-F930-8C71376396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704739"/>
              </p:ext>
            </p:extLst>
          </p:nvPr>
        </p:nvGraphicFramePr>
        <p:xfrm>
          <a:off x="2024830" y="1948795"/>
          <a:ext cx="2215158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BBCFBE83-A72D-7F81-5DAD-4BEAC9C77CEF}"/>
              </a:ext>
            </a:extLst>
          </p:cNvPr>
          <p:cNvGrpSpPr/>
          <p:nvPr/>
        </p:nvGrpSpPr>
        <p:grpSpPr>
          <a:xfrm>
            <a:off x="4771788" y="2077436"/>
            <a:ext cx="5040000" cy="4094054"/>
            <a:chOff x="4771788" y="2077436"/>
            <a:chExt cx="5040000" cy="4094054"/>
          </a:xfrm>
        </p:grpSpPr>
        <p:pic>
          <p:nvPicPr>
            <p:cNvPr id="8" name="Content Placeholder 7">
              <a:extLst>
                <a:ext uri="{FF2B5EF4-FFF2-40B4-BE49-F238E27FC236}">
                  <a16:creationId xmlns:a16="http://schemas.microsoft.com/office/drawing/2014/main" id="{C54212D7-555B-8CA3-61A9-C81FD5FA4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71788" y="2077436"/>
              <a:ext cx="5040000" cy="409405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56FA37-F1EB-F788-E5BF-88053DA17B44}"/>
                </a:ext>
              </a:extLst>
            </p:cNvPr>
            <p:cNvSpPr/>
            <p:nvPr/>
          </p:nvSpPr>
          <p:spPr>
            <a:xfrm>
              <a:off x="5437239" y="2684206"/>
              <a:ext cx="1170038" cy="12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3BA0A361-0378-105A-C81F-6BB3187270E9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</p:spTree>
    <p:extLst>
      <p:ext uri="{BB962C8B-B14F-4D97-AF65-F5344CB8AC3E}">
        <p14:creationId xmlns:p14="http://schemas.microsoft.com/office/powerpoint/2010/main" val="1752477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29323" y="1412548"/>
            <a:ext cx="8272848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Associar Internamento de Mãe a um Filho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0D85B06-073B-B507-B99E-15ABE6D0F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23" y="2077436"/>
            <a:ext cx="5064796" cy="43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9B73A69B-99F2-A3E0-6E3A-E15F2A11A8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770499"/>
              </p:ext>
            </p:extLst>
          </p:nvPr>
        </p:nvGraphicFramePr>
        <p:xfrm>
          <a:off x="1477093" y="2077436"/>
          <a:ext cx="2645617" cy="372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C643F863-ADD1-DB50-0EE3-ADB3EE0513F7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</p:spTree>
    <p:extLst>
      <p:ext uri="{BB962C8B-B14F-4D97-AF65-F5344CB8AC3E}">
        <p14:creationId xmlns:p14="http://schemas.microsoft.com/office/powerpoint/2010/main" val="237458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29323" y="1412548"/>
            <a:ext cx="8272848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Associar Internamento de Mãe a um Filho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0D85B06-073B-B507-B99E-15ABE6D0F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23" y="2077436"/>
            <a:ext cx="5064796" cy="43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9B73A69B-99F2-A3E0-6E3A-E15F2A11A8CA}"/>
              </a:ext>
            </a:extLst>
          </p:cNvPr>
          <p:cNvGraphicFramePr>
            <a:graphicFrameLocks/>
          </p:cNvGraphicFramePr>
          <p:nvPr/>
        </p:nvGraphicFramePr>
        <p:xfrm>
          <a:off x="1477093" y="2077436"/>
          <a:ext cx="2645617" cy="372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094BBE3E-E1CA-42FA-424E-903F75EA6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16" y="2077436"/>
            <a:ext cx="5041377" cy="43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F393C0-F05F-AB9E-7A6A-3A8D243C637B}"/>
              </a:ext>
            </a:extLst>
          </p:cNvPr>
          <p:cNvSpPr/>
          <p:nvPr/>
        </p:nvSpPr>
        <p:spPr>
          <a:xfrm>
            <a:off x="5292301" y="2287759"/>
            <a:ext cx="247613" cy="2489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C643F863-ADD1-DB50-0EE3-ADB3EE0513F7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</p:spTree>
    <p:extLst>
      <p:ext uri="{BB962C8B-B14F-4D97-AF65-F5344CB8AC3E}">
        <p14:creationId xmlns:p14="http://schemas.microsoft.com/office/powerpoint/2010/main" val="3391075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29323" y="1412548"/>
            <a:ext cx="8272848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Associar Internamento de Mãe a um Filho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0D85B06-073B-B507-B99E-15ABE6D0F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23" y="2077436"/>
            <a:ext cx="5064796" cy="43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9B73A69B-99F2-A3E0-6E3A-E15F2A11A8CA}"/>
              </a:ext>
            </a:extLst>
          </p:cNvPr>
          <p:cNvGraphicFramePr>
            <a:graphicFrameLocks/>
          </p:cNvGraphicFramePr>
          <p:nvPr/>
        </p:nvGraphicFramePr>
        <p:xfrm>
          <a:off x="1477093" y="2077436"/>
          <a:ext cx="2645617" cy="372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094BBE3E-E1CA-42FA-424E-903F75EA6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16" y="2077436"/>
            <a:ext cx="5041377" cy="43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F393C0-F05F-AB9E-7A6A-3A8D243C637B}"/>
              </a:ext>
            </a:extLst>
          </p:cNvPr>
          <p:cNvSpPr/>
          <p:nvPr/>
        </p:nvSpPr>
        <p:spPr>
          <a:xfrm>
            <a:off x="5292301" y="2287759"/>
            <a:ext cx="247613" cy="2489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C643F863-ADD1-DB50-0EE3-ADB3EE0513F7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E1FDB6-2F58-A864-B2D4-A4417C2B9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36" y="3647638"/>
            <a:ext cx="24003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84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67973" y="1412548"/>
            <a:ext cx="4948767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Camas Livres/Ocupadas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9BC0D2E-FF7D-66C7-8227-04CB37BFD266}"/>
              </a:ext>
            </a:extLst>
          </p:cNvPr>
          <p:cNvSpPr txBox="1">
            <a:spLocks/>
          </p:cNvSpPr>
          <p:nvPr/>
        </p:nvSpPr>
        <p:spPr>
          <a:xfrm>
            <a:off x="2027959" y="2282828"/>
            <a:ext cx="3868737" cy="3076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/>
              <a:t>Permite a pesquisa de camas por serviço</a:t>
            </a:r>
          </a:p>
        </p:txBody>
      </p:sp>
      <p:graphicFrame>
        <p:nvGraphicFramePr>
          <p:cNvPr id="8" name="Content Placeholder 12">
            <a:extLst>
              <a:ext uri="{FF2B5EF4-FFF2-40B4-BE49-F238E27FC236}">
                <a16:creationId xmlns:a16="http://schemas.microsoft.com/office/drawing/2014/main" id="{F2EED5C0-C1DC-F18C-D2BE-9D9BBCBE2C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455524"/>
              </p:ext>
            </p:extLst>
          </p:nvPr>
        </p:nvGraphicFramePr>
        <p:xfrm>
          <a:off x="2027959" y="2662240"/>
          <a:ext cx="3868737" cy="396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C0EBE447-2A7B-3527-6CA2-7F070E71F9A3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321415-1368-B6DA-A0D4-D58D62EA27A2}"/>
              </a:ext>
            </a:extLst>
          </p:cNvPr>
          <p:cNvGrpSpPr/>
          <p:nvPr/>
        </p:nvGrpSpPr>
        <p:grpSpPr>
          <a:xfrm>
            <a:off x="6052344" y="1963744"/>
            <a:ext cx="4312014" cy="3088413"/>
            <a:chOff x="6052344" y="1963744"/>
            <a:chExt cx="4312014" cy="3088413"/>
          </a:xfrm>
        </p:grpSpPr>
        <p:pic>
          <p:nvPicPr>
            <p:cNvPr id="9" name="Content Placeholder 7">
              <a:extLst>
                <a:ext uri="{FF2B5EF4-FFF2-40B4-BE49-F238E27FC236}">
                  <a16:creationId xmlns:a16="http://schemas.microsoft.com/office/drawing/2014/main" id="{91C13EF4-B2B5-CBA2-B241-1B653345D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52344" y="1963744"/>
              <a:ext cx="4312014" cy="3088413"/>
            </a:xfrm>
            <a:prstGeom prst="rect">
              <a:avLst/>
            </a:prstGeom>
          </p:spPr>
        </p:pic>
        <p:sp>
          <p:nvSpPr>
            <p:cNvPr id="5" name="Retângulo 45">
              <a:extLst>
                <a:ext uri="{FF2B5EF4-FFF2-40B4-BE49-F238E27FC236}">
                  <a16:creationId xmlns:a16="http://schemas.microsoft.com/office/drawing/2014/main" id="{A97442CC-1E4D-99A3-90EE-51F96043E825}"/>
                </a:ext>
              </a:extLst>
            </p:cNvPr>
            <p:cNvSpPr/>
            <p:nvPr/>
          </p:nvSpPr>
          <p:spPr>
            <a:xfrm>
              <a:off x="6610318" y="3718560"/>
              <a:ext cx="1080167" cy="12192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6" name="Retângulo 45">
              <a:extLst>
                <a:ext uri="{FF2B5EF4-FFF2-40B4-BE49-F238E27FC236}">
                  <a16:creationId xmlns:a16="http://schemas.microsoft.com/office/drawing/2014/main" id="{8A561D97-A200-3506-0D89-9F92EA2AF658}"/>
                </a:ext>
              </a:extLst>
            </p:cNvPr>
            <p:cNvSpPr/>
            <p:nvPr/>
          </p:nvSpPr>
          <p:spPr>
            <a:xfrm>
              <a:off x="6629670" y="3840480"/>
              <a:ext cx="1437702" cy="12192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1" name="Retângulo 45">
              <a:extLst>
                <a:ext uri="{FF2B5EF4-FFF2-40B4-BE49-F238E27FC236}">
                  <a16:creationId xmlns:a16="http://schemas.microsoft.com/office/drawing/2014/main" id="{9875A301-9D64-5905-315B-294E2DA42B65}"/>
                </a:ext>
              </a:extLst>
            </p:cNvPr>
            <p:cNvSpPr/>
            <p:nvPr/>
          </p:nvSpPr>
          <p:spPr>
            <a:xfrm>
              <a:off x="6610318" y="3947160"/>
              <a:ext cx="1080167" cy="12192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2" name="Retângulo 45">
              <a:extLst>
                <a:ext uri="{FF2B5EF4-FFF2-40B4-BE49-F238E27FC236}">
                  <a16:creationId xmlns:a16="http://schemas.microsoft.com/office/drawing/2014/main" id="{519964C1-1ED3-09CA-2049-EE13215FE70C}"/>
                </a:ext>
              </a:extLst>
            </p:cNvPr>
            <p:cNvSpPr/>
            <p:nvPr/>
          </p:nvSpPr>
          <p:spPr>
            <a:xfrm>
              <a:off x="6595078" y="4091940"/>
              <a:ext cx="1080167" cy="12192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8" name="Retângulo 45">
              <a:extLst>
                <a:ext uri="{FF2B5EF4-FFF2-40B4-BE49-F238E27FC236}">
                  <a16:creationId xmlns:a16="http://schemas.microsoft.com/office/drawing/2014/main" id="{7D4E2A70-60D9-B299-69C1-B5F649A027E9}"/>
                </a:ext>
              </a:extLst>
            </p:cNvPr>
            <p:cNvSpPr/>
            <p:nvPr/>
          </p:nvSpPr>
          <p:spPr>
            <a:xfrm>
              <a:off x="6610318" y="4206240"/>
              <a:ext cx="1080167" cy="12192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9" name="Retângulo 45">
              <a:extLst>
                <a:ext uri="{FF2B5EF4-FFF2-40B4-BE49-F238E27FC236}">
                  <a16:creationId xmlns:a16="http://schemas.microsoft.com/office/drawing/2014/main" id="{708F9FD9-8E5B-01BB-A3AD-7CA0E749A203}"/>
                </a:ext>
              </a:extLst>
            </p:cNvPr>
            <p:cNvSpPr/>
            <p:nvPr/>
          </p:nvSpPr>
          <p:spPr>
            <a:xfrm>
              <a:off x="6610318" y="4320540"/>
              <a:ext cx="1080167" cy="12192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0" name="Retângulo 45">
              <a:extLst>
                <a:ext uri="{FF2B5EF4-FFF2-40B4-BE49-F238E27FC236}">
                  <a16:creationId xmlns:a16="http://schemas.microsoft.com/office/drawing/2014/main" id="{5E7D1B78-04AF-3CAD-CE87-BA0DFF3678FC}"/>
                </a:ext>
              </a:extLst>
            </p:cNvPr>
            <p:cNvSpPr/>
            <p:nvPr/>
          </p:nvSpPr>
          <p:spPr>
            <a:xfrm>
              <a:off x="6613696" y="4434840"/>
              <a:ext cx="981970" cy="12192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1" name="Retângulo 45">
              <a:extLst>
                <a:ext uri="{FF2B5EF4-FFF2-40B4-BE49-F238E27FC236}">
                  <a16:creationId xmlns:a16="http://schemas.microsoft.com/office/drawing/2014/main" id="{33EE5512-CFD7-1BBE-52F6-FA7E033C79D0}"/>
                </a:ext>
              </a:extLst>
            </p:cNvPr>
            <p:cNvSpPr/>
            <p:nvPr/>
          </p:nvSpPr>
          <p:spPr>
            <a:xfrm>
              <a:off x="6614430" y="4549140"/>
              <a:ext cx="1437702" cy="12192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7404E5-D789-BF16-283B-19B9C2E6A259}"/>
              </a:ext>
            </a:extLst>
          </p:cNvPr>
          <p:cNvCxnSpPr/>
          <p:nvPr/>
        </p:nvCxnSpPr>
        <p:spPr>
          <a:xfrm flipV="1">
            <a:off x="5896366" y="3235035"/>
            <a:ext cx="404715" cy="38674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830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67973" y="1412548"/>
            <a:ext cx="4948767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Camas Livres/Ocupadas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9BC0D2E-FF7D-66C7-8227-04CB37BFD266}"/>
              </a:ext>
            </a:extLst>
          </p:cNvPr>
          <p:cNvSpPr txBox="1">
            <a:spLocks/>
          </p:cNvSpPr>
          <p:nvPr/>
        </p:nvSpPr>
        <p:spPr>
          <a:xfrm>
            <a:off x="2027959" y="2282828"/>
            <a:ext cx="3868737" cy="3076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/>
              <a:t>Permite a pesquisa de camas por serviço</a:t>
            </a:r>
          </a:p>
        </p:txBody>
      </p:sp>
      <p:graphicFrame>
        <p:nvGraphicFramePr>
          <p:cNvPr id="8" name="Content Placeholder 12">
            <a:extLst>
              <a:ext uri="{FF2B5EF4-FFF2-40B4-BE49-F238E27FC236}">
                <a16:creationId xmlns:a16="http://schemas.microsoft.com/office/drawing/2014/main" id="{F2EED5C0-C1DC-F18C-D2BE-9D9BBCBE2CD3}"/>
              </a:ext>
            </a:extLst>
          </p:cNvPr>
          <p:cNvGraphicFramePr>
            <a:graphicFrameLocks/>
          </p:cNvGraphicFramePr>
          <p:nvPr/>
        </p:nvGraphicFramePr>
        <p:xfrm>
          <a:off x="2027959" y="2662240"/>
          <a:ext cx="3868737" cy="396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C0EBE447-2A7B-3527-6CA2-7F070E71F9A3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3E109C-17F7-2D11-7D11-2E5FBE8553BC}"/>
              </a:ext>
            </a:extLst>
          </p:cNvPr>
          <p:cNvGrpSpPr/>
          <p:nvPr/>
        </p:nvGrpSpPr>
        <p:grpSpPr>
          <a:xfrm>
            <a:off x="6052344" y="1963744"/>
            <a:ext cx="4312014" cy="3088413"/>
            <a:chOff x="6052344" y="1963744"/>
            <a:chExt cx="4312014" cy="3088413"/>
          </a:xfrm>
        </p:grpSpPr>
        <p:pic>
          <p:nvPicPr>
            <p:cNvPr id="9" name="Content Placeholder 7">
              <a:extLst>
                <a:ext uri="{FF2B5EF4-FFF2-40B4-BE49-F238E27FC236}">
                  <a16:creationId xmlns:a16="http://schemas.microsoft.com/office/drawing/2014/main" id="{91C13EF4-B2B5-CBA2-B241-1B653345D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52344" y="1963744"/>
              <a:ext cx="4312014" cy="3088413"/>
            </a:xfrm>
            <a:prstGeom prst="rect">
              <a:avLst/>
            </a:prstGeom>
          </p:spPr>
        </p:pic>
        <p:sp>
          <p:nvSpPr>
            <p:cNvPr id="6" name="Retângulo 45">
              <a:extLst>
                <a:ext uri="{FF2B5EF4-FFF2-40B4-BE49-F238E27FC236}">
                  <a16:creationId xmlns:a16="http://schemas.microsoft.com/office/drawing/2014/main" id="{D303A5E5-575B-DE8E-DC63-D8DD07EC4FBC}"/>
                </a:ext>
              </a:extLst>
            </p:cNvPr>
            <p:cNvSpPr/>
            <p:nvPr/>
          </p:nvSpPr>
          <p:spPr>
            <a:xfrm>
              <a:off x="6610318" y="3718560"/>
              <a:ext cx="1080167" cy="12192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1" name="Retângulo 45">
              <a:extLst>
                <a:ext uri="{FF2B5EF4-FFF2-40B4-BE49-F238E27FC236}">
                  <a16:creationId xmlns:a16="http://schemas.microsoft.com/office/drawing/2014/main" id="{360B0ECA-9E51-CC35-E2A6-E57634250613}"/>
                </a:ext>
              </a:extLst>
            </p:cNvPr>
            <p:cNvSpPr/>
            <p:nvPr/>
          </p:nvSpPr>
          <p:spPr>
            <a:xfrm>
              <a:off x="6629670" y="3840480"/>
              <a:ext cx="1437702" cy="12192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2" name="Retângulo 45">
              <a:extLst>
                <a:ext uri="{FF2B5EF4-FFF2-40B4-BE49-F238E27FC236}">
                  <a16:creationId xmlns:a16="http://schemas.microsoft.com/office/drawing/2014/main" id="{EA41115D-2A30-D489-50E3-513745D40EAE}"/>
                </a:ext>
              </a:extLst>
            </p:cNvPr>
            <p:cNvSpPr/>
            <p:nvPr/>
          </p:nvSpPr>
          <p:spPr>
            <a:xfrm>
              <a:off x="6610318" y="3947160"/>
              <a:ext cx="1080167" cy="12192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8" name="Retângulo 45">
              <a:extLst>
                <a:ext uri="{FF2B5EF4-FFF2-40B4-BE49-F238E27FC236}">
                  <a16:creationId xmlns:a16="http://schemas.microsoft.com/office/drawing/2014/main" id="{16FAA156-028A-65D6-6439-F752E55655F2}"/>
                </a:ext>
              </a:extLst>
            </p:cNvPr>
            <p:cNvSpPr/>
            <p:nvPr/>
          </p:nvSpPr>
          <p:spPr>
            <a:xfrm>
              <a:off x="6595078" y="4091940"/>
              <a:ext cx="1080167" cy="12192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9" name="Retângulo 45">
              <a:extLst>
                <a:ext uri="{FF2B5EF4-FFF2-40B4-BE49-F238E27FC236}">
                  <a16:creationId xmlns:a16="http://schemas.microsoft.com/office/drawing/2014/main" id="{A365DDB3-C835-4E6C-AA49-A5316A062299}"/>
                </a:ext>
              </a:extLst>
            </p:cNvPr>
            <p:cNvSpPr/>
            <p:nvPr/>
          </p:nvSpPr>
          <p:spPr>
            <a:xfrm>
              <a:off x="6610318" y="4206240"/>
              <a:ext cx="1080167" cy="12192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0" name="Retângulo 45">
              <a:extLst>
                <a:ext uri="{FF2B5EF4-FFF2-40B4-BE49-F238E27FC236}">
                  <a16:creationId xmlns:a16="http://schemas.microsoft.com/office/drawing/2014/main" id="{33B3A5B5-9FBE-5A7F-3C6C-F2E101F99A7F}"/>
                </a:ext>
              </a:extLst>
            </p:cNvPr>
            <p:cNvSpPr/>
            <p:nvPr/>
          </p:nvSpPr>
          <p:spPr>
            <a:xfrm>
              <a:off x="6610318" y="4320540"/>
              <a:ext cx="1080167" cy="12192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1" name="Retângulo 45">
              <a:extLst>
                <a:ext uri="{FF2B5EF4-FFF2-40B4-BE49-F238E27FC236}">
                  <a16:creationId xmlns:a16="http://schemas.microsoft.com/office/drawing/2014/main" id="{CB0BE673-4E2D-4411-2088-64B74CA0F95E}"/>
                </a:ext>
              </a:extLst>
            </p:cNvPr>
            <p:cNvSpPr/>
            <p:nvPr/>
          </p:nvSpPr>
          <p:spPr>
            <a:xfrm>
              <a:off x="6613696" y="4434840"/>
              <a:ext cx="981970" cy="12192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2" name="Retângulo 45">
              <a:extLst>
                <a:ext uri="{FF2B5EF4-FFF2-40B4-BE49-F238E27FC236}">
                  <a16:creationId xmlns:a16="http://schemas.microsoft.com/office/drawing/2014/main" id="{FA6A5F36-7248-9736-A49E-B0EAACB3ABE9}"/>
                </a:ext>
              </a:extLst>
            </p:cNvPr>
            <p:cNvSpPr/>
            <p:nvPr/>
          </p:nvSpPr>
          <p:spPr>
            <a:xfrm>
              <a:off x="6614430" y="4549140"/>
              <a:ext cx="1437702" cy="12192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D3D95D-C8AB-CDC5-7285-8D0A793CA898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896696" y="3429000"/>
            <a:ext cx="3575778" cy="1213646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7404E5-D789-BF16-283B-19B9C2E6A259}"/>
              </a:ext>
            </a:extLst>
          </p:cNvPr>
          <p:cNvCxnSpPr/>
          <p:nvPr/>
        </p:nvCxnSpPr>
        <p:spPr>
          <a:xfrm flipV="1">
            <a:off x="5896366" y="3235035"/>
            <a:ext cx="404715" cy="38674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59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0DB419D4-4AA0-09B5-C084-A4060CC3FD74}"/>
              </a:ext>
            </a:extLst>
          </p:cNvPr>
          <p:cNvSpPr txBox="1">
            <a:spLocks/>
          </p:cNvSpPr>
          <p:nvPr/>
        </p:nvSpPr>
        <p:spPr>
          <a:xfrm>
            <a:off x="883186" y="1411332"/>
            <a:ext cx="6267971" cy="5259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>
                <a:latin typeface="Arial"/>
                <a:cs typeface="Arial"/>
              </a:rPr>
              <a:t>Objetivos Específicos</a:t>
            </a:r>
          </a:p>
        </p:txBody>
      </p:sp>
      <p:sp>
        <p:nvSpPr>
          <p:cNvPr id="13" name="Marcador de Posição de Conteúdo 6">
            <a:extLst>
              <a:ext uri="{FF2B5EF4-FFF2-40B4-BE49-F238E27FC236}">
                <a16:creationId xmlns:a16="http://schemas.microsoft.com/office/drawing/2014/main" id="{125189B9-9717-C38D-284D-FD8627CE1859}"/>
              </a:ext>
            </a:extLst>
          </p:cNvPr>
          <p:cNvSpPr txBox="1">
            <a:spLocks/>
          </p:cNvSpPr>
          <p:nvPr/>
        </p:nvSpPr>
        <p:spPr>
          <a:xfrm>
            <a:off x="1445905" y="2018141"/>
            <a:ext cx="4889581" cy="4495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b="1" dirty="0"/>
              <a:t>Admissão ao internamento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t-PT" dirty="0"/>
              <a:t>Urgente – Decorrentes</a:t>
            </a:r>
            <a:endParaRPr lang="pt-PT" dirty="0">
              <a:cs typeface="Calibri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t-PT" dirty="0"/>
              <a:t>Programada – Lista de espera </a:t>
            </a:r>
            <a:endParaRPr lang="pt-PT" dirty="0">
              <a:cs typeface="Calibri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b="1" dirty="0"/>
              <a:t>Internamento</a:t>
            </a:r>
            <a:endParaRPr lang="pt-PT" b="1" dirty="0">
              <a:cs typeface="Calibri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t-PT" dirty="0"/>
              <a:t>Mudança da cama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t-PT" dirty="0"/>
              <a:t>Troca de camas para Internamento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t-PT" dirty="0"/>
              <a:t>Transferir utente de Serviço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t-PT" dirty="0"/>
              <a:t>Registar parto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t-PT" dirty="0"/>
              <a:t>Registar Espólio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t-PT" dirty="0"/>
              <a:t>Declaração de presença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t-PT" dirty="0"/>
              <a:t>Alta do Internamento </a:t>
            </a:r>
          </a:p>
          <a:p>
            <a:pPr marL="800100" lvl="1" indent="-342900" algn="l">
              <a:buChar char="•"/>
            </a:pPr>
            <a:r>
              <a:rPr lang="pt-PT" b="1"/>
              <a:t>Consultar camas livres/ocupadas</a:t>
            </a:r>
          </a:p>
          <a:p>
            <a:pPr marL="800100" lvl="1" indent="-342900" algn="l">
              <a:buChar char="•"/>
            </a:pPr>
            <a:r>
              <a:rPr lang="pt-PT" b="1" dirty="0"/>
              <a:t>Reservas de Cama para Internamento</a:t>
            </a:r>
            <a:endParaRPr lang="pt-PT" b="1" dirty="0">
              <a:cs typeface="Calibri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b="1" dirty="0"/>
              <a:t>Associar Internamento de Mãe a um Filho</a:t>
            </a:r>
            <a:endParaRPr lang="pt-PT" b="1" dirty="0">
              <a:cs typeface="Calibri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b="1" dirty="0"/>
              <a:t>Anulações</a:t>
            </a:r>
            <a:endParaRPr lang="pt-PT" b="1">
              <a:cs typeface="Calibri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t-PT" dirty="0"/>
              <a:t>Admissão/Transferência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t-PT" dirty="0"/>
              <a:t>Alta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b="1" dirty="0"/>
              <a:t>Registar consulta no Internamento</a:t>
            </a:r>
            <a:endParaRPr lang="pt-PT" b="1" dirty="0">
              <a:cs typeface="Calibri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b="1" dirty="0"/>
              <a:t>Linha Azul – Internamento</a:t>
            </a:r>
            <a:endParaRPr lang="pt-PT" b="1">
              <a:cs typeface="Calibri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b="1" dirty="0">
                <a:cs typeface="Calibri"/>
              </a:rPr>
              <a:t>Registar Visitas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b="1" dirty="0">
                <a:cs typeface="Calibri"/>
              </a:rPr>
              <a:t>Junção de Internamento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FA92C80-25F2-61ED-7229-1E881B353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729" y="2057698"/>
            <a:ext cx="3632865" cy="422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DE370C06-4143-667A-F8B1-141AC1101AC8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</p:spTree>
    <p:extLst>
      <p:ext uri="{BB962C8B-B14F-4D97-AF65-F5344CB8AC3E}">
        <p14:creationId xmlns:p14="http://schemas.microsoft.com/office/powerpoint/2010/main" val="2254855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67973" y="1412548"/>
            <a:ext cx="4948767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Camas Livres/Ocupadas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9BC0D2E-FF7D-66C7-8227-04CB37BFD266}"/>
              </a:ext>
            </a:extLst>
          </p:cNvPr>
          <p:cNvSpPr txBox="1">
            <a:spLocks/>
          </p:cNvSpPr>
          <p:nvPr/>
        </p:nvSpPr>
        <p:spPr>
          <a:xfrm>
            <a:off x="2027959" y="2282828"/>
            <a:ext cx="3868737" cy="3076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/>
              <a:t>Permite a pesquisa de camas por serviço</a:t>
            </a:r>
          </a:p>
        </p:txBody>
      </p:sp>
      <p:graphicFrame>
        <p:nvGraphicFramePr>
          <p:cNvPr id="8" name="Content Placeholder 12">
            <a:extLst>
              <a:ext uri="{FF2B5EF4-FFF2-40B4-BE49-F238E27FC236}">
                <a16:creationId xmlns:a16="http://schemas.microsoft.com/office/drawing/2014/main" id="{F2EED5C0-C1DC-F18C-D2BE-9D9BBCBE2CD3}"/>
              </a:ext>
            </a:extLst>
          </p:cNvPr>
          <p:cNvGraphicFramePr>
            <a:graphicFrameLocks/>
          </p:cNvGraphicFramePr>
          <p:nvPr/>
        </p:nvGraphicFramePr>
        <p:xfrm>
          <a:off x="2027959" y="2662240"/>
          <a:ext cx="3868737" cy="396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DB5112-AD65-8424-DEBC-083085D67C8C}"/>
              </a:ext>
            </a:extLst>
          </p:cNvPr>
          <p:cNvCxnSpPr>
            <a:endCxn id="10" idx="1"/>
          </p:cNvCxnSpPr>
          <p:nvPr/>
        </p:nvCxnSpPr>
        <p:spPr>
          <a:xfrm flipV="1">
            <a:off x="5896696" y="5068322"/>
            <a:ext cx="422608" cy="3567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C0EBE447-2A7B-3527-6CA2-7F070E71F9A3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4770CD7-8E5D-798B-1B0D-524919AE1157}"/>
              </a:ext>
            </a:extLst>
          </p:cNvPr>
          <p:cNvGrpSpPr/>
          <p:nvPr/>
        </p:nvGrpSpPr>
        <p:grpSpPr>
          <a:xfrm>
            <a:off x="6052344" y="1963744"/>
            <a:ext cx="4312014" cy="3088413"/>
            <a:chOff x="6052344" y="1963744"/>
            <a:chExt cx="4312014" cy="3088413"/>
          </a:xfrm>
        </p:grpSpPr>
        <p:pic>
          <p:nvPicPr>
            <p:cNvPr id="9" name="Content Placeholder 7">
              <a:extLst>
                <a:ext uri="{FF2B5EF4-FFF2-40B4-BE49-F238E27FC236}">
                  <a16:creationId xmlns:a16="http://schemas.microsoft.com/office/drawing/2014/main" id="{91C13EF4-B2B5-CBA2-B241-1B653345D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52344" y="1963744"/>
              <a:ext cx="4312014" cy="3088413"/>
            </a:xfrm>
            <a:prstGeom prst="rect">
              <a:avLst/>
            </a:prstGeom>
          </p:spPr>
        </p:pic>
        <p:sp>
          <p:nvSpPr>
            <p:cNvPr id="23" name="Retângulo 45">
              <a:extLst>
                <a:ext uri="{FF2B5EF4-FFF2-40B4-BE49-F238E27FC236}">
                  <a16:creationId xmlns:a16="http://schemas.microsoft.com/office/drawing/2014/main" id="{CD091C61-1A80-E318-13AE-6661891FF091}"/>
                </a:ext>
              </a:extLst>
            </p:cNvPr>
            <p:cNvSpPr/>
            <p:nvPr/>
          </p:nvSpPr>
          <p:spPr>
            <a:xfrm>
              <a:off x="6602029" y="3726180"/>
              <a:ext cx="1188184" cy="12192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4" name="Retângulo 45">
              <a:extLst>
                <a:ext uri="{FF2B5EF4-FFF2-40B4-BE49-F238E27FC236}">
                  <a16:creationId xmlns:a16="http://schemas.microsoft.com/office/drawing/2014/main" id="{F00BC339-21D9-774F-7B21-EB19A350F9B5}"/>
                </a:ext>
              </a:extLst>
            </p:cNvPr>
            <p:cNvSpPr/>
            <p:nvPr/>
          </p:nvSpPr>
          <p:spPr>
            <a:xfrm>
              <a:off x="6580645" y="3840480"/>
              <a:ext cx="1581472" cy="12192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5" name="Retângulo 45">
              <a:extLst>
                <a:ext uri="{FF2B5EF4-FFF2-40B4-BE49-F238E27FC236}">
                  <a16:creationId xmlns:a16="http://schemas.microsoft.com/office/drawing/2014/main" id="{B4C110A2-2664-C33A-DA13-09B7298AAE8C}"/>
                </a:ext>
              </a:extLst>
            </p:cNvPr>
            <p:cNvSpPr/>
            <p:nvPr/>
          </p:nvSpPr>
          <p:spPr>
            <a:xfrm>
              <a:off x="6602029" y="3954780"/>
              <a:ext cx="1188184" cy="12192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6" name="Retângulo 45">
              <a:extLst>
                <a:ext uri="{FF2B5EF4-FFF2-40B4-BE49-F238E27FC236}">
                  <a16:creationId xmlns:a16="http://schemas.microsoft.com/office/drawing/2014/main" id="{09A1E3E4-8531-BFD0-CD3C-8FE81C34533F}"/>
                </a:ext>
              </a:extLst>
            </p:cNvPr>
            <p:cNvSpPr/>
            <p:nvPr/>
          </p:nvSpPr>
          <p:spPr>
            <a:xfrm>
              <a:off x="6617269" y="4076700"/>
              <a:ext cx="1188184" cy="12192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7404E5-D789-BF16-283B-19B9C2E6A259}"/>
              </a:ext>
            </a:extLst>
          </p:cNvPr>
          <p:cNvCxnSpPr/>
          <p:nvPr/>
        </p:nvCxnSpPr>
        <p:spPr>
          <a:xfrm flipV="1">
            <a:off x="5896366" y="3235035"/>
            <a:ext cx="404715" cy="38674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36027A85-6BD3-AFF6-DD22-1A1F3B85CAA4}"/>
              </a:ext>
            </a:extLst>
          </p:cNvPr>
          <p:cNvGrpSpPr/>
          <p:nvPr/>
        </p:nvGrpSpPr>
        <p:grpSpPr>
          <a:xfrm>
            <a:off x="5896696" y="3429000"/>
            <a:ext cx="4467662" cy="2530498"/>
            <a:chOff x="5896696" y="3429000"/>
            <a:chExt cx="4467662" cy="25304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A53207D-CE99-746A-5779-890F6ED3F915}"/>
                </a:ext>
              </a:extLst>
            </p:cNvPr>
            <p:cNvGrpSpPr/>
            <p:nvPr/>
          </p:nvGrpSpPr>
          <p:grpSpPr>
            <a:xfrm>
              <a:off x="5896696" y="3429000"/>
              <a:ext cx="4467662" cy="2530498"/>
              <a:chOff x="5896696" y="3429000"/>
              <a:chExt cx="4467662" cy="2530498"/>
            </a:xfrm>
          </p:grpSpPr>
          <p:sp>
            <p:nvSpPr>
              <p:cNvPr id="27" name="Retângulo 45">
                <a:extLst>
                  <a:ext uri="{FF2B5EF4-FFF2-40B4-BE49-F238E27FC236}">
                    <a16:creationId xmlns:a16="http://schemas.microsoft.com/office/drawing/2014/main" id="{9D84EF02-F498-2FD3-B74E-EC50E7370790}"/>
                  </a:ext>
                </a:extLst>
              </p:cNvPr>
              <p:cNvSpPr/>
              <p:nvPr/>
            </p:nvSpPr>
            <p:spPr>
              <a:xfrm>
                <a:off x="6905432" y="4549140"/>
                <a:ext cx="1739619" cy="121920"/>
              </a:xfrm>
              <a:prstGeom prst="rect">
                <a:avLst/>
              </a:prstGeom>
              <a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28" name="Retângulo 45">
                <a:extLst>
                  <a:ext uri="{FF2B5EF4-FFF2-40B4-BE49-F238E27FC236}">
                    <a16:creationId xmlns:a16="http://schemas.microsoft.com/office/drawing/2014/main" id="{A2918976-DCE6-AFC2-7227-6052BFC68F68}"/>
                  </a:ext>
                </a:extLst>
              </p:cNvPr>
              <p:cNvSpPr/>
              <p:nvPr/>
            </p:nvSpPr>
            <p:spPr>
              <a:xfrm>
                <a:off x="6911610" y="4671060"/>
                <a:ext cx="1437702" cy="121920"/>
              </a:xfrm>
              <a:prstGeom prst="rect">
                <a:avLst/>
              </a:prstGeom>
              <a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29" name="Retângulo 45">
                <a:extLst>
                  <a:ext uri="{FF2B5EF4-FFF2-40B4-BE49-F238E27FC236}">
                    <a16:creationId xmlns:a16="http://schemas.microsoft.com/office/drawing/2014/main" id="{50E808FE-294A-7F1A-335C-DAB33EBEF34F}"/>
                  </a:ext>
                </a:extLst>
              </p:cNvPr>
              <p:cNvSpPr/>
              <p:nvPr/>
            </p:nvSpPr>
            <p:spPr>
              <a:xfrm>
                <a:off x="6911610" y="4815840"/>
                <a:ext cx="1437702" cy="121920"/>
              </a:xfrm>
              <a:prstGeom prst="rect">
                <a:avLst/>
              </a:prstGeom>
              <a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30" name="Retângulo 45">
                <a:extLst>
                  <a:ext uri="{FF2B5EF4-FFF2-40B4-BE49-F238E27FC236}">
                    <a16:creationId xmlns:a16="http://schemas.microsoft.com/office/drawing/2014/main" id="{79042EC6-2FF8-1653-4C7F-7AA9B8FA7ABF}"/>
                  </a:ext>
                </a:extLst>
              </p:cNvPr>
              <p:cNvSpPr/>
              <p:nvPr/>
            </p:nvSpPr>
            <p:spPr>
              <a:xfrm>
                <a:off x="6903990" y="4937760"/>
                <a:ext cx="1437702" cy="121920"/>
              </a:xfrm>
              <a:prstGeom prst="rect">
                <a:avLst/>
              </a:prstGeom>
              <a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31" name="Retângulo 45">
                <a:extLst>
                  <a:ext uri="{FF2B5EF4-FFF2-40B4-BE49-F238E27FC236}">
                    <a16:creationId xmlns:a16="http://schemas.microsoft.com/office/drawing/2014/main" id="{3BF93F9C-9E60-CC41-734D-0B783305B7C4}"/>
                  </a:ext>
                </a:extLst>
              </p:cNvPr>
              <p:cNvSpPr/>
              <p:nvPr/>
            </p:nvSpPr>
            <p:spPr>
              <a:xfrm>
                <a:off x="6916000" y="5067300"/>
                <a:ext cx="1307002" cy="121920"/>
              </a:xfrm>
              <a:prstGeom prst="rect">
                <a:avLst/>
              </a:prstGeom>
              <a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32" name="Retângulo 45">
                <a:extLst>
                  <a:ext uri="{FF2B5EF4-FFF2-40B4-BE49-F238E27FC236}">
                    <a16:creationId xmlns:a16="http://schemas.microsoft.com/office/drawing/2014/main" id="{728310BE-6B96-7DA8-EA64-DCC2628CCE3D}"/>
                  </a:ext>
                </a:extLst>
              </p:cNvPr>
              <p:cNvSpPr/>
              <p:nvPr/>
            </p:nvSpPr>
            <p:spPr>
              <a:xfrm>
                <a:off x="6919230" y="5181600"/>
                <a:ext cx="1437702" cy="121920"/>
              </a:xfrm>
              <a:prstGeom prst="rect">
                <a:avLst/>
              </a:prstGeom>
              <a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33" name="Retângulo 45">
                <a:extLst>
                  <a:ext uri="{FF2B5EF4-FFF2-40B4-BE49-F238E27FC236}">
                    <a16:creationId xmlns:a16="http://schemas.microsoft.com/office/drawing/2014/main" id="{2B63FD16-180D-F3B5-401B-A27F5D9FC074}"/>
                  </a:ext>
                </a:extLst>
              </p:cNvPr>
              <p:cNvSpPr/>
              <p:nvPr/>
            </p:nvSpPr>
            <p:spPr>
              <a:xfrm>
                <a:off x="6919230" y="5311140"/>
                <a:ext cx="1437702" cy="121920"/>
              </a:xfrm>
              <a:prstGeom prst="rect">
                <a:avLst/>
              </a:prstGeom>
              <a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34" name="Retângulo 45">
                <a:extLst>
                  <a:ext uri="{FF2B5EF4-FFF2-40B4-BE49-F238E27FC236}">
                    <a16:creationId xmlns:a16="http://schemas.microsoft.com/office/drawing/2014/main" id="{5414CED7-D529-71BD-535F-7CF25C036E95}"/>
                  </a:ext>
                </a:extLst>
              </p:cNvPr>
              <p:cNvSpPr/>
              <p:nvPr/>
            </p:nvSpPr>
            <p:spPr>
              <a:xfrm>
                <a:off x="6911610" y="5433060"/>
                <a:ext cx="1437702" cy="121920"/>
              </a:xfrm>
              <a:prstGeom prst="rect">
                <a:avLst/>
              </a:prstGeom>
              <a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0D3D95D-C8AB-CDC5-7285-8D0A793CA898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>
              <a:xfrm flipV="1">
                <a:off x="5896696" y="3429000"/>
                <a:ext cx="3566900" cy="1213646"/>
              </a:xfrm>
              <a:prstGeom prst="straightConnector1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D2F0C2C-9562-1307-C60D-DD3EEBE65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19304" y="4177146"/>
                <a:ext cx="4045054" cy="1782352"/>
              </a:xfrm>
              <a:prstGeom prst="rect">
                <a:avLst/>
              </a:prstGeom>
            </p:spPr>
          </p:pic>
        </p:grpSp>
        <p:sp>
          <p:nvSpPr>
            <p:cNvPr id="54" name="Retângulo 45">
              <a:extLst>
                <a:ext uri="{FF2B5EF4-FFF2-40B4-BE49-F238E27FC236}">
                  <a16:creationId xmlns:a16="http://schemas.microsoft.com/office/drawing/2014/main" id="{F45741D9-41F6-1E68-440A-BDAD9A44BFA0}"/>
                </a:ext>
              </a:extLst>
            </p:cNvPr>
            <p:cNvSpPr/>
            <p:nvPr/>
          </p:nvSpPr>
          <p:spPr>
            <a:xfrm>
              <a:off x="6801362" y="4559300"/>
              <a:ext cx="2051052" cy="13208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55" name="Retângulo 45">
              <a:extLst>
                <a:ext uri="{FF2B5EF4-FFF2-40B4-BE49-F238E27FC236}">
                  <a16:creationId xmlns:a16="http://schemas.microsoft.com/office/drawing/2014/main" id="{AD825406-2C92-A33B-7320-C350D206ABEA}"/>
                </a:ext>
              </a:extLst>
            </p:cNvPr>
            <p:cNvSpPr/>
            <p:nvPr/>
          </p:nvSpPr>
          <p:spPr>
            <a:xfrm>
              <a:off x="6850644" y="4686300"/>
              <a:ext cx="1656154" cy="13208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65" name="Retângulo 45">
              <a:extLst>
                <a:ext uri="{FF2B5EF4-FFF2-40B4-BE49-F238E27FC236}">
                  <a16:creationId xmlns:a16="http://schemas.microsoft.com/office/drawing/2014/main" id="{F68113ED-A8BB-4574-4B45-6A77D198D644}"/>
                </a:ext>
              </a:extLst>
            </p:cNvPr>
            <p:cNvSpPr/>
            <p:nvPr/>
          </p:nvSpPr>
          <p:spPr>
            <a:xfrm>
              <a:off x="6845403" y="4804833"/>
              <a:ext cx="1573502" cy="13208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66" name="Retângulo 45">
              <a:extLst>
                <a:ext uri="{FF2B5EF4-FFF2-40B4-BE49-F238E27FC236}">
                  <a16:creationId xmlns:a16="http://schemas.microsoft.com/office/drawing/2014/main" id="{5B86FCB8-0795-B6BF-F3A7-4171D1848E35}"/>
                </a:ext>
              </a:extLst>
            </p:cNvPr>
            <p:cNvSpPr/>
            <p:nvPr/>
          </p:nvSpPr>
          <p:spPr>
            <a:xfrm>
              <a:off x="6859110" y="4923366"/>
              <a:ext cx="1656154" cy="13208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67" name="Retângulo 45">
              <a:extLst>
                <a:ext uri="{FF2B5EF4-FFF2-40B4-BE49-F238E27FC236}">
                  <a16:creationId xmlns:a16="http://schemas.microsoft.com/office/drawing/2014/main" id="{7253316F-A385-C3B2-D8E6-21C54FC25738}"/>
                </a:ext>
              </a:extLst>
            </p:cNvPr>
            <p:cNvSpPr/>
            <p:nvPr/>
          </p:nvSpPr>
          <p:spPr>
            <a:xfrm>
              <a:off x="6851498" y="5058833"/>
              <a:ext cx="1417378" cy="13208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68" name="Retângulo 45">
              <a:extLst>
                <a:ext uri="{FF2B5EF4-FFF2-40B4-BE49-F238E27FC236}">
                  <a16:creationId xmlns:a16="http://schemas.microsoft.com/office/drawing/2014/main" id="{B9AB36B0-FF87-486E-A7CE-6F4A01CBC477}"/>
                </a:ext>
              </a:extLst>
            </p:cNvPr>
            <p:cNvSpPr/>
            <p:nvPr/>
          </p:nvSpPr>
          <p:spPr>
            <a:xfrm>
              <a:off x="6860102" y="5185833"/>
              <a:ext cx="1196970" cy="13208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69" name="Retângulo 45">
              <a:extLst>
                <a:ext uri="{FF2B5EF4-FFF2-40B4-BE49-F238E27FC236}">
                  <a16:creationId xmlns:a16="http://schemas.microsoft.com/office/drawing/2014/main" id="{BE195985-CA41-6005-1C3A-D97D3EB32982}"/>
                </a:ext>
              </a:extLst>
            </p:cNvPr>
            <p:cNvSpPr/>
            <p:nvPr/>
          </p:nvSpPr>
          <p:spPr>
            <a:xfrm>
              <a:off x="6906828" y="5317913"/>
              <a:ext cx="1298251" cy="12192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88" name="Retângulo 45">
              <a:extLst>
                <a:ext uri="{FF2B5EF4-FFF2-40B4-BE49-F238E27FC236}">
                  <a16:creationId xmlns:a16="http://schemas.microsoft.com/office/drawing/2014/main" id="{BE468DCF-9106-6D81-2CE6-8213496B44EC}"/>
                </a:ext>
              </a:extLst>
            </p:cNvPr>
            <p:cNvSpPr/>
            <p:nvPr/>
          </p:nvSpPr>
          <p:spPr>
            <a:xfrm>
              <a:off x="6915294" y="5444913"/>
              <a:ext cx="1298251" cy="12192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3241324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C7C51B6-7123-C196-7661-92024DC1E4A2}"/>
              </a:ext>
            </a:extLst>
          </p:cNvPr>
          <p:cNvGrpSpPr/>
          <p:nvPr/>
        </p:nvGrpSpPr>
        <p:grpSpPr>
          <a:xfrm>
            <a:off x="6052344" y="1963744"/>
            <a:ext cx="4312014" cy="3088413"/>
            <a:chOff x="6052344" y="1963744"/>
            <a:chExt cx="4312014" cy="3088413"/>
          </a:xfrm>
        </p:grpSpPr>
        <p:pic>
          <p:nvPicPr>
            <p:cNvPr id="9" name="Content Placeholder 7">
              <a:extLst>
                <a:ext uri="{FF2B5EF4-FFF2-40B4-BE49-F238E27FC236}">
                  <a16:creationId xmlns:a16="http://schemas.microsoft.com/office/drawing/2014/main" id="{91C13EF4-B2B5-CBA2-B241-1B653345D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2344" y="1963744"/>
              <a:ext cx="4312014" cy="3088413"/>
            </a:xfrm>
            <a:prstGeom prst="rect">
              <a:avLst/>
            </a:prstGeom>
          </p:spPr>
        </p:pic>
        <p:sp>
          <p:nvSpPr>
            <p:cNvPr id="5" name="Retângulo 45">
              <a:extLst>
                <a:ext uri="{FF2B5EF4-FFF2-40B4-BE49-F238E27FC236}">
                  <a16:creationId xmlns:a16="http://schemas.microsoft.com/office/drawing/2014/main" id="{264416B2-86C1-3B38-5EC7-921EF6528334}"/>
                </a:ext>
              </a:extLst>
            </p:cNvPr>
            <p:cNvSpPr/>
            <p:nvPr/>
          </p:nvSpPr>
          <p:spPr>
            <a:xfrm>
              <a:off x="6602029" y="3726180"/>
              <a:ext cx="1188184" cy="121920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6" name="Retângulo 45">
              <a:extLst>
                <a:ext uri="{FF2B5EF4-FFF2-40B4-BE49-F238E27FC236}">
                  <a16:creationId xmlns:a16="http://schemas.microsoft.com/office/drawing/2014/main" id="{AFA02F8E-7493-045D-37FC-D34CE48C5BFE}"/>
                </a:ext>
              </a:extLst>
            </p:cNvPr>
            <p:cNvSpPr/>
            <p:nvPr/>
          </p:nvSpPr>
          <p:spPr>
            <a:xfrm>
              <a:off x="6580645" y="3840480"/>
              <a:ext cx="1581472" cy="121920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1" name="Retângulo 45">
              <a:extLst>
                <a:ext uri="{FF2B5EF4-FFF2-40B4-BE49-F238E27FC236}">
                  <a16:creationId xmlns:a16="http://schemas.microsoft.com/office/drawing/2014/main" id="{5E12B2CF-F204-4E18-1AC3-F2AB3A7D1463}"/>
                </a:ext>
              </a:extLst>
            </p:cNvPr>
            <p:cNvSpPr/>
            <p:nvPr/>
          </p:nvSpPr>
          <p:spPr>
            <a:xfrm>
              <a:off x="6602029" y="3954780"/>
              <a:ext cx="1188184" cy="121920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2" name="Retângulo 45">
              <a:extLst>
                <a:ext uri="{FF2B5EF4-FFF2-40B4-BE49-F238E27FC236}">
                  <a16:creationId xmlns:a16="http://schemas.microsoft.com/office/drawing/2014/main" id="{AA5FB740-33D7-0053-F0EC-BDB5DD8867F4}"/>
                </a:ext>
              </a:extLst>
            </p:cNvPr>
            <p:cNvSpPr/>
            <p:nvPr/>
          </p:nvSpPr>
          <p:spPr>
            <a:xfrm>
              <a:off x="6617269" y="4076700"/>
              <a:ext cx="1188184" cy="121920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67973" y="1412548"/>
            <a:ext cx="4948767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Camas Livres/Ocupadas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9BC0D2E-FF7D-66C7-8227-04CB37BFD266}"/>
              </a:ext>
            </a:extLst>
          </p:cNvPr>
          <p:cNvSpPr txBox="1">
            <a:spLocks/>
          </p:cNvSpPr>
          <p:nvPr/>
        </p:nvSpPr>
        <p:spPr>
          <a:xfrm>
            <a:off x="2027959" y="2282828"/>
            <a:ext cx="3868737" cy="3076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/>
              <a:t>Permite a pesquisa de camas por serviço</a:t>
            </a:r>
          </a:p>
        </p:txBody>
      </p:sp>
      <p:graphicFrame>
        <p:nvGraphicFramePr>
          <p:cNvPr id="8" name="Content Placeholder 12">
            <a:extLst>
              <a:ext uri="{FF2B5EF4-FFF2-40B4-BE49-F238E27FC236}">
                <a16:creationId xmlns:a16="http://schemas.microsoft.com/office/drawing/2014/main" id="{F2EED5C0-C1DC-F18C-D2BE-9D9BBCBE2CD3}"/>
              </a:ext>
            </a:extLst>
          </p:cNvPr>
          <p:cNvGraphicFramePr>
            <a:graphicFrameLocks/>
          </p:cNvGraphicFramePr>
          <p:nvPr/>
        </p:nvGraphicFramePr>
        <p:xfrm>
          <a:off x="2027959" y="2662240"/>
          <a:ext cx="3868737" cy="396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D3D95D-C8AB-CDC5-7285-8D0A793CA898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896696" y="3429000"/>
            <a:ext cx="3611288" cy="1213646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7404E5-D789-BF16-283B-19B9C2E6A259}"/>
              </a:ext>
            </a:extLst>
          </p:cNvPr>
          <p:cNvCxnSpPr/>
          <p:nvPr/>
        </p:nvCxnSpPr>
        <p:spPr>
          <a:xfrm flipV="1">
            <a:off x="5896366" y="3235035"/>
            <a:ext cx="404715" cy="38674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DB5112-AD65-8424-DEBC-083085D67C8C}"/>
              </a:ext>
            </a:extLst>
          </p:cNvPr>
          <p:cNvCxnSpPr>
            <a:endCxn id="10" idx="1"/>
          </p:cNvCxnSpPr>
          <p:nvPr/>
        </p:nvCxnSpPr>
        <p:spPr>
          <a:xfrm flipV="1">
            <a:off x="5896696" y="5068322"/>
            <a:ext cx="422608" cy="3567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C0EBE447-2A7B-3527-6CA2-7F070E71F9A3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F0826D-C61E-A20C-2B16-9DEB2A151732}"/>
              </a:ext>
            </a:extLst>
          </p:cNvPr>
          <p:cNvGrpSpPr/>
          <p:nvPr/>
        </p:nvGrpSpPr>
        <p:grpSpPr>
          <a:xfrm>
            <a:off x="6319304" y="4177146"/>
            <a:ext cx="4045054" cy="1782352"/>
            <a:chOff x="6319304" y="4177146"/>
            <a:chExt cx="4045054" cy="178235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D2F0C2C-9562-1307-C60D-DD3EEBE65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19304" y="4177146"/>
              <a:ext cx="4045054" cy="1782352"/>
            </a:xfrm>
            <a:prstGeom prst="rect">
              <a:avLst/>
            </a:prstGeom>
          </p:spPr>
        </p:pic>
        <p:sp>
          <p:nvSpPr>
            <p:cNvPr id="19" name="Retângulo 45">
              <a:extLst>
                <a:ext uri="{FF2B5EF4-FFF2-40B4-BE49-F238E27FC236}">
                  <a16:creationId xmlns:a16="http://schemas.microsoft.com/office/drawing/2014/main" id="{60B00606-4E0B-DFC9-89C8-7AB1A34D0602}"/>
                </a:ext>
              </a:extLst>
            </p:cNvPr>
            <p:cNvSpPr/>
            <p:nvPr/>
          </p:nvSpPr>
          <p:spPr>
            <a:xfrm>
              <a:off x="6881429" y="4564380"/>
              <a:ext cx="1890917" cy="121920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0" name="Retângulo 45">
              <a:extLst>
                <a:ext uri="{FF2B5EF4-FFF2-40B4-BE49-F238E27FC236}">
                  <a16:creationId xmlns:a16="http://schemas.microsoft.com/office/drawing/2014/main" id="{0D031A1C-7029-8881-B685-FA9859242EF0}"/>
                </a:ext>
              </a:extLst>
            </p:cNvPr>
            <p:cNvSpPr/>
            <p:nvPr/>
          </p:nvSpPr>
          <p:spPr>
            <a:xfrm>
              <a:off x="6915295" y="4691380"/>
              <a:ext cx="1526851" cy="121920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83A758-96E4-7BE4-8D9C-91F8DB8F34DE}"/>
              </a:ext>
            </a:extLst>
          </p:cNvPr>
          <p:cNvGrpSpPr/>
          <p:nvPr/>
        </p:nvGrpSpPr>
        <p:grpSpPr>
          <a:xfrm>
            <a:off x="6415665" y="4827312"/>
            <a:ext cx="3948693" cy="1739893"/>
            <a:chOff x="6415665" y="4827312"/>
            <a:chExt cx="3948693" cy="173989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A59AC5-F1BA-B0DF-06BA-7129D07D9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15665" y="4827312"/>
              <a:ext cx="3948693" cy="1739893"/>
            </a:xfrm>
            <a:prstGeom prst="rect">
              <a:avLst/>
            </a:prstGeom>
          </p:spPr>
        </p:pic>
        <p:sp>
          <p:nvSpPr>
            <p:cNvPr id="22" name="Retângulo 45">
              <a:extLst>
                <a:ext uri="{FF2B5EF4-FFF2-40B4-BE49-F238E27FC236}">
                  <a16:creationId xmlns:a16="http://schemas.microsoft.com/office/drawing/2014/main" id="{BE60BD31-EBEB-2CF3-BA82-55CF40299827}"/>
                </a:ext>
              </a:extLst>
            </p:cNvPr>
            <p:cNvSpPr/>
            <p:nvPr/>
          </p:nvSpPr>
          <p:spPr>
            <a:xfrm>
              <a:off x="6965264" y="5189023"/>
              <a:ext cx="2051052" cy="132080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3" name="Retângulo 45">
              <a:extLst>
                <a:ext uri="{FF2B5EF4-FFF2-40B4-BE49-F238E27FC236}">
                  <a16:creationId xmlns:a16="http://schemas.microsoft.com/office/drawing/2014/main" id="{F4068EC8-C980-ED82-5CC3-3C4446C330DA}"/>
                </a:ext>
              </a:extLst>
            </p:cNvPr>
            <p:cNvSpPr/>
            <p:nvPr/>
          </p:nvSpPr>
          <p:spPr>
            <a:xfrm>
              <a:off x="7014546" y="5316023"/>
              <a:ext cx="1656154" cy="132080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4" name="Retângulo 45">
              <a:extLst>
                <a:ext uri="{FF2B5EF4-FFF2-40B4-BE49-F238E27FC236}">
                  <a16:creationId xmlns:a16="http://schemas.microsoft.com/office/drawing/2014/main" id="{144626D5-2A5A-EBA7-C945-09C244354860}"/>
                </a:ext>
              </a:extLst>
            </p:cNvPr>
            <p:cNvSpPr/>
            <p:nvPr/>
          </p:nvSpPr>
          <p:spPr>
            <a:xfrm>
              <a:off x="7009305" y="5434556"/>
              <a:ext cx="1573502" cy="132080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5" name="Retângulo 45">
              <a:extLst>
                <a:ext uri="{FF2B5EF4-FFF2-40B4-BE49-F238E27FC236}">
                  <a16:creationId xmlns:a16="http://schemas.microsoft.com/office/drawing/2014/main" id="{DCA92725-ECE5-F714-F90F-06F8F45CEC6C}"/>
                </a:ext>
              </a:extLst>
            </p:cNvPr>
            <p:cNvSpPr/>
            <p:nvPr/>
          </p:nvSpPr>
          <p:spPr>
            <a:xfrm>
              <a:off x="7023012" y="5553089"/>
              <a:ext cx="1656154" cy="132080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6" name="Retângulo 45">
              <a:extLst>
                <a:ext uri="{FF2B5EF4-FFF2-40B4-BE49-F238E27FC236}">
                  <a16:creationId xmlns:a16="http://schemas.microsoft.com/office/drawing/2014/main" id="{3CA615ED-2508-B577-4C25-1EC75BFFC60B}"/>
                </a:ext>
              </a:extLst>
            </p:cNvPr>
            <p:cNvSpPr/>
            <p:nvPr/>
          </p:nvSpPr>
          <p:spPr>
            <a:xfrm>
              <a:off x="7015400" y="5688556"/>
              <a:ext cx="1417378" cy="132080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7" name="Retângulo 45">
              <a:extLst>
                <a:ext uri="{FF2B5EF4-FFF2-40B4-BE49-F238E27FC236}">
                  <a16:creationId xmlns:a16="http://schemas.microsoft.com/office/drawing/2014/main" id="{0E9354AC-F5E6-49CA-F02C-9FF87C9F05B0}"/>
                </a:ext>
              </a:extLst>
            </p:cNvPr>
            <p:cNvSpPr/>
            <p:nvPr/>
          </p:nvSpPr>
          <p:spPr>
            <a:xfrm>
              <a:off x="7024004" y="5815556"/>
              <a:ext cx="1196970" cy="132080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8" name="Retângulo 45">
              <a:extLst>
                <a:ext uri="{FF2B5EF4-FFF2-40B4-BE49-F238E27FC236}">
                  <a16:creationId xmlns:a16="http://schemas.microsoft.com/office/drawing/2014/main" id="{B1239EE7-6611-03A2-3782-816C31FDDB19}"/>
                </a:ext>
              </a:extLst>
            </p:cNvPr>
            <p:cNvSpPr/>
            <p:nvPr/>
          </p:nvSpPr>
          <p:spPr>
            <a:xfrm>
              <a:off x="7070730" y="5947636"/>
              <a:ext cx="1298251" cy="121920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9" name="Retângulo 45">
              <a:extLst>
                <a:ext uri="{FF2B5EF4-FFF2-40B4-BE49-F238E27FC236}">
                  <a16:creationId xmlns:a16="http://schemas.microsoft.com/office/drawing/2014/main" id="{2DBC44FF-0C1F-B2AF-2632-ED4A63CDA9AA}"/>
                </a:ext>
              </a:extLst>
            </p:cNvPr>
            <p:cNvSpPr/>
            <p:nvPr/>
          </p:nvSpPr>
          <p:spPr>
            <a:xfrm>
              <a:off x="7079196" y="6074636"/>
              <a:ext cx="1298251" cy="121920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33F903-B2D4-8A7E-320B-2086C6FB214F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5896366" y="5697259"/>
            <a:ext cx="519299" cy="421217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058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18850" y="1412548"/>
            <a:ext cx="7543553" cy="64372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Reservas de Cama para Internamento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5E5A42-5E87-5C28-7411-0A4FDC052AE2}"/>
              </a:ext>
            </a:extLst>
          </p:cNvPr>
          <p:cNvGrpSpPr/>
          <p:nvPr/>
        </p:nvGrpSpPr>
        <p:grpSpPr>
          <a:xfrm>
            <a:off x="3884549" y="2128073"/>
            <a:ext cx="6139141" cy="4185778"/>
            <a:chOff x="4046474" y="2128073"/>
            <a:chExt cx="6139141" cy="418577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A1F4AEA-4B5C-AA15-8CC9-0BC1B04ED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474" y="2128073"/>
              <a:ext cx="6139141" cy="418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BBADF7-3677-9CB4-E508-D94B50FB6879}"/>
                </a:ext>
              </a:extLst>
            </p:cNvPr>
            <p:cNvSpPr/>
            <p:nvPr/>
          </p:nvSpPr>
          <p:spPr>
            <a:xfrm>
              <a:off x="8124127" y="5948516"/>
              <a:ext cx="840211" cy="2359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75CEAE9D-A5BD-2A02-6650-BB1212505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367649"/>
              </p:ext>
            </p:extLst>
          </p:nvPr>
        </p:nvGraphicFramePr>
        <p:xfrm>
          <a:off x="1011283" y="2140610"/>
          <a:ext cx="2645617" cy="372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7" name="Conector de seta reta 18">
            <a:extLst>
              <a:ext uri="{FF2B5EF4-FFF2-40B4-BE49-F238E27FC236}">
                <a16:creationId xmlns:a16="http://schemas.microsoft.com/office/drawing/2014/main" id="{5E4F18A9-F4F7-75AB-9E3E-AD6101B15D68}"/>
              </a:ext>
            </a:extLst>
          </p:cNvPr>
          <p:cNvCxnSpPr>
            <a:cxnSpLocks/>
          </p:cNvCxnSpPr>
          <p:nvPr/>
        </p:nvCxnSpPr>
        <p:spPr>
          <a:xfrm>
            <a:off x="3656900" y="4255115"/>
            <a:ext cx="399214" cy="23822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Conector de seta reta 18">
            <a:extLst>
              <a:ext uri="{FF2B5EF4-FFF2-40B4-BE49-F238E27FC236}">
                <a16:creationId xmlns:a16="http://schemas.microsoft.com/office/drawing/2014/main" id="{48F69B8C-FC21-F9E2-AAF7-DA3878974327}"/>
              </a:ext>
            </a:extLst>
          </p:cNvPr>
          <p:cNvCxnSpPr>
            <a:cxnSpLocks/>
          </p:cNvCxnSpPr>
          <p:nvPr/>
        </p:nvCxnSpPr>
        <p:spPr>
          <a:xfrm flipV="1">
            <a:off x="3656900" y="4465178"/>
            <a:ext cx="5865949" cy="26599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Conector de seta reta 18">
            <a:extLst>
              <a:ext uri="{FF2B5EF4-FFF2-40B4-BE49-F238E27FC236}">
                <a16:creationId xmlns:a16="http://schemas.microsoft.com/office/drawing/2014/main" id="{5ED8829E-73E4-BD7E-0809-C37C14758F49}"/>
              </a:ext>
            </a:extLst>
          </p:cNvPr>
          <p:cNvCxnSpPr>
            <a:cxnSpLocks/>
          </p:cNvCxnSpPr>
          <p:nvPr/>
        </p:nvCxnSpPr>
        <p:spPr>
          <a:xfrm flipV="1">
            <a:off x="3656900" y="3037768"/>
            <a:ext cx="399214" cy="4749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44A75CF1-70F2-9EFE-88BA-393CB09B59D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</p:spTree>
    <p:extLst>
      <p:ext uri="{BB962C8B-B14F-4D97-AF65-F5344CB8AC3E}">
        <p14:creationId xmlns:p14="http://schemas.microsoft.com/office/powerpoint/2010/main" val="2742425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18850" y="1412548"/>
            <a:ext cx="7543553" cy="64372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Reservas de Cama para Internamento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5E5A42-5E87-5C28-7411-0A4FDC052AE2}"/>
              </a:ext>
            </a:extLst>
          </p:cNvPr>
          <p:cNvGrpSpPr/>
          <p:nvPr/>
        </p:nvGrpSpPr>
        <p:grpSpPr>
          <a:xfrm>
            <a:off x="3884549" y="2128073"/>
            <a:ext cx="6139141" cy="4185778"/>
            <a:chOff x="4046474" y="2128073"/>
            <a:chExt cx="6139141" cy="418577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A1F4AEA-4B5C-AA15-8CC9-0BC1B04ED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474" y="2128073"/>
              <a:ext cx="6139141" cy="418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BBADF7-3677-9CB4-E508-D94B50FB6879}"/>
                </a:ext>
              </a:extLst>
            </p:cNvPr>
            <p:cNvSpPr/>
            <p:nvPr/>
          </p:nvSpPr>
          <p:spPr>
            <a:xfrm>
              <a:off x="8124127" y="5948516"/>
              <a:ext cx="840211" cy="2359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75CEAE9D-A5BD-2A02-6650-BB1212505B9B}"/>
              </a:ext>
            </a:extLst>
          </p:cNvPr>
          <p:cNvGraphicFramePr>
            <a:graphicFrameLocks/>
          </p:cNvGraphicFramePr>
          <p:nvPr/>
        </p:nvGraphicFramePr>
        <p:xfrm>
          <a:off x="1011283" y="2140610"/>
          <a:ext cx="2645617" cy="372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1" name="Conector de seta reta 18">
            <a:extLst>
              <a:ext uri="{FF2B5EF4-FFF2-40B4-BE49-F238E27FC236}">
                <a16:creationId xmlns:a16="http://schemas.microsoft.com/office/drawing/2014/main" id="{AF0BE311-A295-7D2A-20B1-D765479ABD66}"/>
              </a:ext>
            </a:extLst>
          </p:cNvPr>
          <p:cNvCxnSpPr>
            <a:cxnSpLocks/>
          </p:cNvCxnSpPr>
          <p:nvPr/>
        </p:nvCxnSpPr>
        <p:spPr>
          <a:xfrm>
            <a:off x="3656900" y="5445452"/>
            <a:ext cx="4233794" cy="6013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ector de seta reta 18">
            <a:extLst>
              <a:ext uri="{FF2B5EF4-FFF2-40B4-BE49-F238E27FC236}">
                <a16:creationId xmlns:a16="http://schemas.microsoft.com/office/drawing/2014/main" id="{5E4F18A9-F4F7-75AB-9E3E-AD6101B15D68}"/>
              </a:ext>
            </a:extLst>
          </p:cNvPr>
          <p:cNvCxnSpPr>
            <a:cxnSpLocks/>
          </p:cNvCxnSpPr>
          <p:nvPr/>
        </p:nvCxnSpPr>
        <p:spPr>
          <a:xfrm>
            <a:off x="3656900" y="4255115"/>
            <a:ext cx="399214" cy="23822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Conector de seta reta 18">
            <a:extLst>
              <a:ext uri="{FF2B5EF4-FFF2-40B4-BE49-F238E27FC236}">
                <a16:creationId xmlns:a16="http://schemas.microsoft.com/office/drawing/2014/main" id="{48F69B8C-FC21-F9E2-AAF7-DA3878974327}"/>
              </a:ext>
            </a:extLst>
          </p:cNvPr>
          <p:cNvCxnSpPr>
            <a:cxnSpLocks/>
          </p:cNvCxnSpPr>
          <p:nvPr/>
        </p:nvCxnSpPr>
        <p:spPr>
          <a:xfrm flipV="1">
            <a:off x="3656900" y="4465178"/>
            <a:ext cx="5865949" cy="26599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Conector de seta reta 18">
            <a:extLst>
              <a:ext uri="{FF2B5EF4-FFF2-40B4-BE49-F238E27FC236}">
                <a16:creationId xmlns:a16="http://schemas.microsoft.com/office/drawing/2014/main" id="{5ED8829E-73E4-BD7E-0809-C37C14758F49}"/>
              </a:ext>
            </a:extLst>
          </p:cNvPr>
          <p:cNvCxnSpPr>
            <a:cxnSpLocks/>
          </p:cNvCxnSpPr>
          <p:nvPr/>
        </p:nvCxnSpPr>
        <p:spPr>
          <a:xfrm flipV="1">
            <a:off x="3656900" y="3037768"/>
            <a:ext cx="399214" cy="4749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44A75CF1-70F2-9EFE-88BA-393CB09B59D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</p:spTree>
    <p:extLst>
      <p:ext uri="{BB962C8B-B14F-4D97-AF65-F5344CB8AC3E}">
        <p14:creationId xmlns:p14="http://schemas.microsoft.com/office/powerpoint/2010/main" val="2081698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18850" y="1412548"/>
            <a:ext cx="7543553" cy="64372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Reservas de Cama para Internamento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5E5A42-5E87-5C28-7411-0A4FDC052AE2}"/>
              </a:ext>
            </a:extLst>
          </p:cNvPr>
          <p:cNvGrpSpPr/>
          <p:nvPr/>
        </p:nvGrpSpPr>
        <p:grpSpPr>
          <a:xfrm>
            <a:off x="3884549" y="2128073"/>
            <a:ext cx="6139141" cy="4185778"/>
            <a:chOff x="4046474" y="2128073"/>
            <a:chExt cx="6139141" cy="418577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A1F4AEA-4B5C-AA15-8CC9-0BC1B04ED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474" y="2128073"/>
              <a:ext cx="6139141" cy="418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BBADF7-3677-9CB4-E508-D94B50FB6879}"/>
                </a:ext>
              </a:extLst>
            </p:cNvPr>
            <p:cNvSpPr/>
            <p:nvPr/>
          </p:nvSpPr>
          <p:spPr>
            <a:xfrm>
              <a:off x="8124127" y="5948516"/>
              <a:ext cx="840211" cy="2359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75CEAE9D-A5BD-2A02-6650-BB1212505B9B}"/>
              </a:ext>
            </a:extLst>
          </p:cNvPr>
          <p:cNvGraphicFramePr>
            <a:graphicFrameLocks/>
          </p:cNvGraphicFramePr>
          <p:nvPr/>
        </p:nvGraphicFramePr>
        <p:xfrm>
          <a:off x="1011283" y="2140610"/>
          <a:ext cx="2645617" cy="372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1" name="Conector de seta reta 18">
            <a:extLst>
              <a:ext uri="{FF2B5EF4-FFF2-40B4-BE49-F238E27FC236}">
                <a16:creationId xmlns:a16="http://schemas.microsoft.com/office/drawing/2014/main" id="{AF0BE311-A295-7D2A-20B1-D765479ABD66}"/>
              </a:ext>
            </a:extLst>
          </p:cNvPr>
          <p:cNvCxnSpPr>
            <a:cxnSpLocks/>
          </p:cNvCxnSpPr>
          <p:nvPr/>
        </p:nvCxnSpPr>
        <p:spPr>
          <a:xfrm>
            <a:off x="3656900" y="5445452"/>
            <a:ext cx="4233794" cy="6013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ector de seta reta 18">
            <a:extLst>
              <a:ext uri="{FF2B5EF4-FFF2-40B4-BE49-F238E27FC236}">
                <a16:creationId xmlns:a16="http://schemas.microsoft.com/office/drawing/2014/main" id="{5E4F18A9-F4F7-75AB-9E3E-AD6101B15D68}"/>
              </a:ext>
            </a:extLst>
          </p:cNvPr>
          <p:cNvCxnSpPr>
            <a:cxnSpLocks/>
          </p:cNvCxnSpPr>
          <p:nvPr/>
        </p:nvCxnSpPr>
        <p:spPr>
          <a:xfrm>
            <a:off x="3656900" y="4255115"/>
            <a:ext cx="399214" cy="23822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Conector de seta reta 18">
            <a:extLst>
              <a:ext uri="{FF2B5EF4-FFF2-40B4-BE49-F238E27FC236}">
                <a16:creationId xmlns:a16="http://schemas.microsoft.com/office/drawing/2014/main" id="{48F69B8C-FC21-F9E2-AAF7-DA3878974327}"/>
              </a:ext>
            </a:extLst>
          </p:cNvPr>
          <p:cNvCxnSpPr>
            <a:cxnSpLocks/>
          </p:cNvCxnSpPr>
          <p:nvPr/>
        </p:nvCxnSpPr>
        <p:spPr>
          <a:xfrm flipV="1">
            <a:off x="3656900" y="4465178"/>
            <a:ext cx="5865949" cy="26599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Conector de seta reta 18">
            <a:extLst>
              <a:ext uri="{FF2B5EF4-FFF2-40B4-BE49-F238E27FC236}">
                <a16:creationId xmlns:a16="http://schemas.microsoft.com/office/drawing/2014/main" id="{5ED8829E-73E4-BD7E-0809-C37C14758F49}"/>
              </a:ext>
            </a:extLst>
          </p:cNvPr>
          <p:cNvCxnSpPr>
            <a:cxnSpLocks/>
          </p:cNvCxnSpPr>
          <p:nvPr/>
        </p:nvCxnSpPr>
        <p:spPr>
          <a:xfrm flipV="1">
            <a:off x="3656900" y="3037768"/>
            <a:ext cx="399214" cy="4749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497826-C03C-550B-54CB-17A1E6B44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87" y="2048282"/>
            <a:ext cx="4494064" cy="43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AEBADF6-7949-B62D-563B-13AF0B6EB240}"/>
              </a:ext>
            </a:extLst>
          </p:cNvPr>
          <p:cNvSpPr txBox="1"/>
          <p:nvPr/>
        </p:nvSpPr>
        <p:spPr>
          <a:xfrm>
            <a:off x="9298838" y="2156854"/>
            <a:ext cx="218831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 b="1" dirty="0"/>
              <a:t>Nota</a:t>
            </a:r>
            <a:r>
              <a:rPr lang="pt-BR" sz="1600" dirty="0"/>
              <a:t>: A ocupação de uma cama por um utente no internamento está condicionada por um parâmetro de sistema que permite ou não internar um utente numa cama reservada </a:t>
            </a:r>
            <a:r>
              <a:rPr lang="pt-BR" sz="1600"/>
              <a:t>para outro utente. </a:t>
            </a:r>
            <a:endParaRPr lang="en-US" sz="1600" b="1">
              <a:cs typeface="Calibri"/>
            </a:endParaRPr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44A75CF1-70F2-9EFE-88BA-393CB09B59D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</p:spTree>
    <p:extLst>
      <p:ext uri="{BB962C8B-B14F-4D97-AF65-F5344CB8AC3E}">
        <p14:creationId xmlns:p14="http://schemas.microsoft.com/office/powerpoint/2010/main" val="1467068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46807" y="1412548"/>
            <a:ext cx="5774267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Consultas de Internamento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Marcador de Posição de Conteúdo 9">
            <a:extLst>
              <a:ext uri="{FF2B5EF4-FFF2-40B4-BE49-F238E27FC236}">
                <a16:creationId xmlns:a16="http://schemas.microsoft.com/office/drawing/2014/main" id="{994C8ED9-74EB-971C-BA30-6A9868E232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437452"/>
              </p:ext>
            </p:extLst>
          </p:nvPr>
        </p:nvGraphicFramePr>
        <p:xfrm>
          <a:off x="2024350" y="2211235"/>
          <a:ext cx="3672000" cy="36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Marcador de Posição de Conteúdo 7">
            <a:extLst>
              <a:ext uri="{FF2B5EF4-FFF2-40B4-BE49-F238E27FC236}">
                <a16:creationId xmlns:a16="http://schemas.microsoft.com/office/drawing/2014/main" id="{63EB0018-0A56-3BB4-0322-BF41F1C02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921" y="2211235"/>
            <a:ext cx="4733362" cy="3487739"/>
          </a:xfrm>
          <a:prstGeom prst="rect">
            <a:avLst/>
          </a:prstGeom>
        </p:spPr>
      </p:pic>
      <p:sp>
        <p:nvSpPr>
          <p:cNvPr id="7" name="Marcador de Posição do Rodapé 4">
            <a:extLst>
              <a:ext uri="{FF2B5EF4-FFF2-40B4-BE49-F238E27FC236}">
                <a16:creationId xmlns:a16="http://schemas.microsoft.com/office/drawing/2014/main" id="{602C0686-4874-A5B2-1239-D375E26A8E16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</p:spTree>
    <p:extLst>
      <p:ext uri="{BB962C8B-B14F-4D97-AF65-F5344CB8AC3E}">
        <p14:creationId xmlns:p14="http://schemas.microsoft.com/office/powerpoint/2010/main" val="2833027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46807" y="1412548"/>
            <a:ext cx="5774267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Consultas de Internamento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Marcador de Posição de Conteúdo 9">
            <a:extLst>
              <a:ext uri="{FF2B5EF4-FFF2-40B4-BE49-F238E27FC236}">
                <a16:creationId xmlns:a16="http://schemas.microsoft.com/office/drawing/2014/main" id="{994C8ED9-74EB-971C-BA30-6A9868E2322D}"/>
              </a:ext>
            </a:extLst>
          </p:cNvPr>
          <p:cNvGraphicFramePr>
            <a:graphicFrameLocks/>
          </p:cNvGraphicFramePr>
          <p:nvPr/>
        </p:nvGraphicFramePr>
        <p:xfrm>
          <a:off x="2024350" y="2211235"/>
          <a:ext cx="3672000" cy="36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Marcador de Posição de Conteúdo 7">
            <a:extLst>
              <a:ext uri="{FF2B5EF4-FFF2-40B4-BE49-F238E27FC236}">
                <a16:creationId xmlns:a16="http://schemas.microsoft.com/office/drawing/2014/main" id="{63EB0018-0A56-3BB4-0322-BF41F1C02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921" y="2211235"/>
            <a:ext cx="4733362" cy="3487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03A8331-4272-543C-297C-582D8FBFF36B}"/>
              </a:ext>
            </a:extLst>
          </p:cNvPr>
          <p:cNvGrpSpPr/>
          <p:nvPr/>
        </p:nvGrpSpPr>
        <p:grpSpPr>
          <a:xfrm>
            <a:off x="5867921" y="3174068"/>
            <a:ext cx="4733362" cy="3206027"/>
            <a:chOff x="5867921" y="3174068"/>
            <a:chExt cx="4733362" cy="3206027"/>
          </a:xfrm>
        </p:grpSpPr>
        <p:pic>
          <p:nvPicPr>
            <p:cNvPr id="6" name="Imagem 8">
              <a:extLst>
                <a:ext uri="{FF2B5EF4-FFF2-40B4-BE49-F238E27FC236}">
                  <a16:creationId xmlns:a16="http://schemas.microsoft.com/office/drawing/2014/main" id="{452F4DA7-391F-57E3-7F26-588CB6DA5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67921" y="3174068"/>
              <a:ext cx="4733362" cy="320602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EEC9674-18D0-A3FE-F2C4-B9B085D45B1D}"/>
                </a:ext>
              </a:extLst>
            </p:cNvPr>
            <p:cNvSpPr/>
            <p:nvPr/>
          </p:nvSpPr>
          <p:spPr>
            <a:xfrm>
              <a:off x="6499123" y="3903406"/>
              <a:ext cx="1543664" cy="786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Marcador de Posição do Rodapé 4">
            <a:extLst>
              <a:ext uri="{FF2B5EF4-FFF2-40B4-BE49-F238E27FC236}">
                <a16:creationId xmlns:a16="http://schemas.microsoft.com/office/drawing/2014/main" id="{602C0686-4874-A5B2-1239-D375E26A8E16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</p:spTree>
    <p:extLst>
      <p:ext uri="{BB962C8B-B14F-4D97-AF65-F5344CB8AC3E}">
        <p14:creationId xmlns:p14="http://schemas.microsoft.com/office/powerpoint/2010/main" val="936522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25640" y="1412548"/>
            <a:ext cx="6377517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Anular Admissão/Transferência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AFC3AB1F-4964-C354-7A95-AD8965F7D949}"/>
              </a:ext>
            </a:extLst>
          </p:cNvPr>
          <p:cNvGraphicFramePr>
            <a:graphicFrameLocks/>
          </p:cNvGraphicFramePr>
          <p:nvPr/>
        </p:nvGraphicFramePr>
        <p:xfrm>
          <a:off x="2063971" y="2248174"/>
          <a:ext cx="3672408" cy="362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508F6C5-6EEC-DCD6-E60F-A3F089203714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115" y="3974538"/>
            <a:ext cx="224408" cy="2468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F8696F-7A6F-3124-3E8D-C60D098B7E3C}"/>
              </a:ext>
            </a:extLst>
          </p:cNvPr>
          <p:cNvSpPr txBox="1"/>
          <p:nvPr/>
        </p:nvSpPr>
        <p:spPr>
          <a:xfrm>
            <a:off x="5921701" y="5327494"/>
            <a:ext cx="459344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1500"/>
              <a:t>Caso o utente tenha tido transferências entre serviços devem anular-se primeiro as transferências e por fim o registo mais antigo, que corresponde à admissão ao internamento</a:t>
            </a:r>
          </a:p>
        </p:txBody>
      </p:sp>
      <p:sp>
        <p:nvSpPr>
          <p:cNvPr id="7" name="Marcador de Posição do Rodapé 4">
            <a:extLst>
              <a:ext uri="{FF2B5EF4-FFF2-40B4-BE49-F238E27FC236}">
                <a16:creationId xmlns:a16="http://schemas.microsoft.com/office/drawing/2014/main" id="{C3E577A3-BF78-BAE7-BA92-CD6D77D44E68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893AA1-A53D-889D-1F84-A7738E6CB4E7}"/>
              </a:ext>
            </a:extLst>
          </p:cNvPr>
          <p:cNvGrpSpPr/>
          <p:nvPr/>
        </p:nvGrpSpPr>
        <p:grpSpPr>
          <a:xfrm>
            <a:off x="5952403" y="2283528"/>
            <a:ext cx="4562741" cy="2429433"/>
            <a:chOff x="5952403" y="2283528"/>
            <a:chExt cx="4562741" cy="2429433"/>
          </a:xfrm>
        </p:grpSpPr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F605D4A4-5E9D-5FA1-E4A0-31E961801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52403" y="2283528"/>
              <a:ext cx="4562741" cy="2429433"/>
            </a:xfrm>
            <a:prstGeom prst="rect">
              <a:avLst/>
            </a:prstGeom>
          </p:spPr>
        </p:pic>
        <p:sp>
          <p:nvSpPr>
            <p:cNvPr id="8" name="Retângulo 45">
              <a:extLst>
                <a:ext uri="{FF2B5EF4-FFF2-40B4-BE49-F238E27FC236}">
                  <a16:creationId xmlns:a16="http://schemas.microsoft.com/office/drawing/2014/main" id="{F8C62872-97E6-6D7B-2A08-2D88BE614948}"/>
                </a:ext>
              </a:extLst>
            </p:cNvPr>
            <p:cNvSpPr/>
            <p:nvPr/>
          </p:nvSpPr>
          <p:spPr>
            <a:xfrm>
              <a:off x="6567440" y="2976233"/>
              <a:ext cx="1410700" cy="122074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3483719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25640" y="1412548"/>
            <a:ext cx="6377517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Anular Admissão/Transferência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AFC3AB1F-4964-C354-7A95-AD8965F7D9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46388"/>
              </p:ext>
            </p:extLst>
          </p:nvPr>
        </p:nvGraphicFramePr>
        <p:xfrm>
          <a:off x="2063971" y="2248174"/>
          <a:ext cx="3672408" cy="362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508F6C5-6EEC-DCD6-E60F-A3F089203714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115" y="3974538"/>
            <a:ext cx="224408" cy="2468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F8696F-7A6F-3124-3E8D-C60D098B7E3C}"/>
              </a:ext>
            </a:extLst>
          </p:cNvPr>
          <p:cNvSpPr txBox="1"/>
          <p:nvPr/>
        </p:nvSpPr>
        <p:spPr>
          <a:xfrm>
            <a:off x="5921701" y="5327494"/>
            <a:ext cx="459344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1500"/>
              <a:t>Caso o utente tenha tido transferências entre serviços devem anular-se primeiro as transferências e por fim o registo mais antigo, que corresponde à admissão ao internamento</a:t>
            </a:r>
          </a:p>
        </p:txBody>
      </p:sp>
      <p:sp>
        <p:nvSpPr>
          <p:cNvPr id="7" name="Marcador de Posição do Rodapé 4">
            <a:extLst>
              <a:ext uri="{FF2B5EF4-FFF2-40B4-BE49-F238E27FC236}">
                <a16:creationId xmlns:a16="http://schemas.microsoft.com/office/drawing/2014/main" id="{C3E577A3-BF78-BAE7-BA92-CD6D77D44E68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7BD5CE-0907-2BAA-5BD5-57C2A15F0685}"/>
              </a:ext>
            </a:extLst>
          </p:cNvPr>
          <p:cNvGrpSpPr/>
          <p:nvPr/>
        </p:nvGrpSpPr>
        <p:grpSpPr>
          <a:xfrm>
            <a:off x="5959362" y="2369001"/>
            <a:ext cx="4555782" cy="1882898"/>
            <a:chOff x="5959362" y="2369001"/>
            <a:chExt cx="4555782" cy="18828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D6BC5C5-493B-CFD2-C1A0-6D4FC075F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59362" y="2369001"/>
              <a:ext cx="4555782" cy="1882898"/>
            </a:xfrm>
            <a:prstGeom prst="rect">
              <a:avLst/>
            </a:prstGeom>
          </p:spPr>
        </p:pic>
        <p:sp>
          <p:nvSpPr>
            <p:cNvPr id="8" name="Retângulo 45">
              <a:extLst>
                <a:ext uri="{FF2B5EF4-FFF2-40B4-BE49-F238E27FC236}">
                  <a16:creationId xmlns:a16="http://schemas.microsoft.com/office/drawing/2014/main" id="{A5B9AEE1-315F-E206-A8DE-2A916E15AC8E}"/>
                </a:ext>
              </a:extLst>
            </p:cNvPr>
            <p:cNvSpPr/>
            <p:nvPr/>
          </p:nvSpPr>
          <p:spPr>
            <a:xfrm>
              <a:off x="6707114" y="3638012"/>
              <a:ext cx="994140" cy="128905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2714657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25640" y="1412548"/>
            <a:ext cx="6377517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Anular Admissão/Transferência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AFC3AB1F-4964-C354-7A95-AD8965F7D949}"/>
              </a:ext>
            </a:extLst>
          </p:cNvPr>
          <p:cNvGraphicFramePr>
            <a:graphicFrameLocks/>
          </p:cNvGraphicFramePr>
          <p:nvPr/>
        </p:nvGraphicFramePr>
        <p:xfrm>
          <a:off x="2063971" y="2248174"/>
          <a:ext cx="3672408" cy="362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508F6C5-6EEC-DCD6-E60F-A3F089203714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115" y="3974538"/>
            <a:ext cx="224408" cy="2468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F8696F-7A6F-3124-3E8D-C60D098B7E3C}"/>
              </a:ext>
            </a:extLst>
          </p:cNvPr>
          <p:cNvSpPr txBox="1"/>
          <p:nvPr/>
        </p:nvSpPr>
        <p:spPr>
          <a:xfrm>
            <a:off x="5921701" y="5327494"/>
            <a:ext cx="459344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1500"/>
              <a:t>Caso o utente tenha tido transferências entre serviços devem anular-se primeiro as transferências e por fim o registo mais antigo, que corresponde à admissão ao internamento</a:t>
            </a:r>
          </a:p>
        </p:txBody>
      </p:sp>
      <p:sp>
        <p:nvSpPr>
          <p:cNvPr id="7" name="Marcador de Posição do Rodapé 4">
            <a:extLst>
              <a:ext uri="{FF2B5EF4-FFF2-40B4-BE49-F238E27FC236}">
                <a16:creationId xmlns:a16="http://schemas.microsoft.com/office/drawing/2014/main" id="{C3E577A3-BF78-BAE7-BA92-CD6D77D44E68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B788A9-3C5D-5E9B-E987-95AD5A8F5313}"/>
              </a:ext>
            </a:extLst>
          </p:cNvPr>
          <p:cNvGrpSpPr/>
          <p:nvPr/>
        </p:nvGrpSpPr>
        <p:grpSpPr>
          <a:xfrm>
            <a:off x="5959362" y="2369001"/>
            <a:ext cx="4555782" cy="1882898"/>
            <a:chOff x="5959362" y="2369001"/>
            <a:chExt cx="4555782" cy="18828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D6BC5C5-493B-CFD2-C1A0-6D4FC075F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59362" y="2369001"/>
              <a:ext cx="4555782" cy="1882898"/>
            </a:xfrm>
            <a:prstGeom prst="rect">
              <a:avLst/>
            </a:prstGeom>
          </p:spPr>
        </p:pic>
        <p:sp>
          <p:nvSpPr>
            <p:cNvPr id="8" name="Retângulo 45">
              <a:extLst>
                <a:ext uri="{FF2B5EF4-FFF2-40B4-BE49-F238E27FC236}">
                  <a16:creationId xmlns:a16="http://schemas.microsoft.com/office/drawing/2014/main" id="{1B129D8D-23A8-9C05-6524-F887EE6B4873}"/>
                </a:ext>
              </a:extLst>
            </p:cNvPr>
            <p:cNvSpPr/>
            <p:nvPr/>
          </p:nvSpPr>
          <p:spPr>
            <a:xfrm>
              <a:off x="6719840" y="3635185"/>
              <a:ext cx="994140" cy="128905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3DB69F2-E867-7A54-7E72-E39E928CD7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6240" y="4006443"/>
            <a:ext cx="1750745" cy="90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1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36224" y="1401965"/>
            <a:ext cx="5223934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Admissão a Internamento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14" name="Marcador de Posição de Conteúdo 7">
            <a:extLst>
              <a:ext uri="{FF2B5EF4-FFF2-40B4-BE49-F238E27FC236}">
                <a16:creationId xmlns:a16="http://schemas.microsoft.com/office/drawing/2014/main" id="{84325309-75AD-3E24-22BF-7D515DB51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65159"/>
              </p:ext>
            </p:extLst>
          </p:nvPr>
        </p:nvGraphicFramePr>
        <p:xfrm>
          <a:off x="1748367" y="2006842"/>
          <a:ext cx="386715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C69C99CC-CCA1-23D6-BCF9-645A5AB512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670" y="2077436"/>
            <a:ext cx="3867150" cy="4210050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085A95B7-089A-ECA6-EA53-BA88E4FDFC43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</p:spTree>
    <p:extLst>
      <p:ext uri="{BB962C8B-B14F-4D97-AF65-F5344CB8AC3E}">
        <p14:creationId xmlns:p14="http://schemas.microsoft.com/office/powerpoint/2010/main" val="32918846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67974" y="1412548"/>
            <a:ext cx="4737100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Anular Alta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D94809F9-189F-67B0-3852-7F35C8B571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462557"/>
              </p:ext>
            </p:extLst>
          </p:nvPr>
        </p:nvGraphicFramePr>
        <p:xfrm>
          <a:off x="2038687" y="2210263"/>
          <a:ext cx="3672000" cy="36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1416A32-66B6-6749-7E27-F65FAE5C0660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831" y="3936030"/>
            <a:ext cx="224408" cy="246849"/>
          </a:xfrm>
          <a:prstGeom prst="rect">
            <a:avLst/>
          </a:prstGeom>
        </p:spPr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B801ABFD-EEE4-02B8-87F3-B58FBB94EB72}"/>
              </a:ext>
            </a:extLst>
          </p:cNvPr>
          <p:cNvSpPr txBox="1"/>
          <p:nvPr/>
        </p:nvSpPr>
        <p:spPr>
          <a:xfrm>
            <a:off x="5959362" y="5694575"/>
            <a:ext cx="453906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1600"/>
              <a:t>Não é possível eliminar altas de internamentos que já tinham sido faturados ou que tenham GDH associado</a:t>
            </a:r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F3058C1D-421C-CD6D-1C78-4F910E61EBA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3760F8-569A-690D-3673-4914DA23F4B9}"/>
              </a:ext>
            </a:extLst>
          </p:cNvPr>
          <p:cNvGrpSpPr/>
          <p:nvPr/>
        </p:nvGrpSpPr>
        <p:grpSpPr>
          <a:xfrm>
            <a:off x="5959362" y="2210263"/>
            <a:ext cx="4561200" cy="3235189"/>
            <a:chOff x="5959362" y="2210263"/>
            <a:chExt cx="4561200" cy="3235189"/>
          </a:xfrm>
        </p:grpSpPr>
        <p:pic>
          <p:nvPicPr>
            <p:cNvPr id="8" name="Content Placeholder 2">
              <a:extLst>
                <a:ext uri="{FF2B5EF4-FFF2-40B4-BE49-F238E27FC236}">
                  <a16:creationId xmlns:a16="http://schemas.microsoft.com/office/drawing/2014/main" id="{FF6BA9C3-87EF-47C2-4519-1F30A5F90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59362" y="2210263"/>
              <a:ext cx="4561200" cy="3235189"/>
            </a:xfrm>
            <a:prstGeom prst="rect">
              <a:avLst/>
            </a:prstGeom>
          </p:spPr>
        </p:pic>
        <p:sp>
          <p:nvSpPr>
            <p:cNvPr id="5" name="Retângulo 45">
              <a:extLst>
                <a:ext uri="{FF2B5EF4-FFF2-40B4-BE49-F238E27FC236}">
                  <a16:creationId xmlns:a16="http://schemas.microsoft.com/office/drawing/2014/main" id="{300E2FAB-C8FF-F1A5-E777-2F928C054000}"/>
                </a:ext>
              </a:extLst>
            </p:cNvPr>
            <p:cNvSpPr/>
            <p:nvPr/>
          </p:nvSpPr>
          <p:spPr>
            <a:xfrm>
              <a:off x="6643640" y="3026338"/>
              <a:ext cx="994140" cy="128905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33448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67974" y="1412548"/>
            <a:ext cx="4737100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Anular Alta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D94809F9-189F-67B0-3852-7F35C8B571BA}"/>
              </a:ext>
            </a:extLst>
          </p:cNvPr>
          <p:cNvGraphicFramePr>
            <a:graphicFrameLocks/>
          </p:cNvGraphicFramePr>
          <p:nvPr/>
        </p:nvGraphicFramePr>
        <p:xfrm>
          <a:off x="2038687" y="2210263"/>
          <a:ext cx="3672000" cy="36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1416A32-66B6-6749-7E27-F65FAE5C0660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831" y="3936030"/>
            <a:ext cx="224408" cy="246849"/>
          </a:xfrm>
          <a:prstGeom prst="rect">
            <a:avLst/>
          </a:prstGeom>
        </p:spPr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B801ABFD-EEE4-02B8-87F3-B58FBB94EB72}"/>
              </a:ext>
            </a:extLst>
          </p:cNvPr>
          <p:cNvSpPr txBox="1"/>
          <p:nvPr/>
        </p:nvSpPr>
        <p:spPr>
          <a:xfrm>
            <a:off x="5959362" y="5694575"/>
            <a:ext cx="453906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1600"/>
              <a:t>Não é possível eliminar altas de internamentos que já tinham sido faturados ou que tenham GDH associado</a:t>
            </a:r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F3058C1D-421C-CD6D-1C78-4F910E61EBA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826B54-8700-A705-EAE8-C4D5C1E93EA7}"/>
              </a:ext>
            </a:extLst>
          </p:cNvPr>
          <p:cNvGrpSpPr/>
          <p:nvPr/>
        </p:nvGrpSpPr>
        <p:grpSpPr>
          <a:xfrm>
            <a:off x="5959362" y="2210263"/>
            <a:ext cx="4561200" cy="3235189"/>
            <a:chOff x="5959362" y="2210263"/>
            <a:chExt cx="4561200" cy="3235189"/>
          </a:xfrm>
        </p:grpSpPr>
        <p:pic>
          <p:nvPicPr>
            <p:cNvPr id="8" name="Content Placeholder 2">
              <a:extLst>
                <a:ext uri="{FF2B5EF4-FFF2-40B4-BE49-F238E27FC236}">
                  <a16:creationId xmlns:a16="http://schemas.microsoft.com/office/drawing/2014/main" id="{FF6BA9C3-87EF-47C2-4519-1F30A5F90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59362" y="2210263"/>
              <a:ext cx="4561200" cy="3235189"/>
            </a:xfrm>
            <a:prstGeom prst="rect">
              <a:avLst/>
            </a:prstGeom>
          </p:spPr>
        </p:pic>
        <p:sp>
          <p:nvSpPr>
            <p:cNvPr id="5" name="Retângulo 45">
              <a:extLst>
                <a:ext uri="{FF2B5EF4-FFF2-40B4-BE49-F238E27FC236}">
                  <a16:creationId xmlns:a16="http://schemas.microsoft.com/office/drawing/2014/main" id="{E4331F59-57AC-D714-3B7F-76F3C3813586}"/>
                </a:ext>
              </a:extLst>
            </p:cNvPr>
            <p:cNvSpPr/>
            <p:nvPr/>
          </p:nvSpPr>
          <p:spPr>
            <a:xfrm>
              <a:off x="6621748" y="3022047"/>
              <a:ext cx="1211612" cy="117394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16E414C-56A2-0509-06DE-1F4B84C139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8818" y="3625063"/>
            <a:ext cx="2729023" cy="125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44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78557" y="1412548"/>
            <a:ext cx="1667934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Visitas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DAAC96E-610E-8DA7-151A-0DE4E1F2C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21" y="1744993"/>
            <a:ext cx="4668248" cy="446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96DF3B82-229B-918A-52AB-1134FF1CE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166693"/>
              </p:ext>
            </p:extLst>
          </p:nvPr>
        </p:nvGraphicFramePr>
        <p:xfrm>
          <a:off x="1448518" y="2140610"/>
          <a:ext cx="2645617" cy="372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Conector de seta reta 18">
            <a:extLst>
              <a:ext uri="{FF2B5EF4-FFF2-40B4-BE49-F238E27FC236}">
                <a16:creationId xmlns:a16="http://schemas.microsoft.com/office/drawing/2014/main" id="{47F8AE4F-7B1A-588C-72BB-2583DB464569}"/>
              </a:ext>
            </a:extLst>
          </p:cNvPr>
          <p:cNvCxnSpPr>
            <a:cxnSpLocks/>
          </p:cNvCxnSpPr>
          <p:nvPr/>
        </p:nvCxnSpPr>
        <p:spPr>
          <a:xfrm>
            <a:off x="4114900" y="5445452"/>
            <a:ext cx="62424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Conector de seta reta 18">
            <a:extLst>
              <a:ext uri="{FF2B5EF4-FFF2-40B4-BE49-F238E27FC236}">
                <a16:creationId xmlns:a16="http://schemas.microsoft.com/office/drawing/2014/main" id="{AA31A1F7-6281-22CA-26EA-B969F93E4574}"/>
              </a:ext>
            </a:extLst>
          </p:cNvPr>
          <p:cNvCxnSpPr>
            <a:cxnSpLocks/>
          </p:cNvCxnSpPr>
          <p:nvPr/>
        </p:nvCxnSpPr>
        <p:spPr>
          <a:xfrm>
            <a:off x="4114900" y="4479059"/>
            <a:ext cx="624248" cy="25211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ector de seta reta 18">
            <a:extLst>
              <a:ext uri="{FF2B5EF4-FFF2-40B4-BE49-F238E27FC236}">
                <a16:creationId xmlns:a16="http://schemas.microsoft.com/office/drawing/2014/main" id="{F28AC49A-6B97-C521-DF8D-F58F21CC6212}"/>
              </a:ext>
            </a:extLst>
          </p:cNvPr>
          <p:cNvCxnSpPr>
            <a:cxnSpLocks/>
          </p:cNvCxnSpPr>
          <p:nvPr/>
        </p:nvCxnSpPr>
        <p:spPr>
          <a:xfrm flipV="1">
            <a:off x="4114900" y="2772297"/>
            <a:ext cx="624248" cy="73646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Marcador de Posição do Rodapé 4">
            <a:extLst>
              <a:ext uri="{FF2B5EF4-FFF2-40B4-BE49-F238E27FC236}">
                <a16:creationId xmlns:a16="http://schemas.microsoft.com/office/drawing/2014/main" id="{BE5FA037-5A37-7910-EAFF-2A22017055EA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</p:spTree>
    <p:extLst>
      <p:ext uri="{BB962C8B-B14F-4D97-AF65-F5344CB8AC3E}">
        <p14:creationId xmlns:p14="http://schemas.microsoft.com/office/powerpoint/2010/main" val="4097659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78557" y="1412548"/>
            <a:ext cx="1667934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Visitas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DAAC96E-610E-8DA7-151A-0DE4E1F2C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21" y="1744993"/>
            <a:ext cx="4668248" cy="446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6C35939-266B-1532-A990-912F48984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86" y="3360398"/>
            <a:ext cx="33337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96DF3B82-229B-918A-52AB-1134FF1CE995}"/>
              </a:ext>
            </a:extLst>
          </p:cNvPr>
          <p:cNvGraphicFramePr>
            <a:graphicFrameLocks/>
          </p:cNvGraphicFramePr>
          <p:nvPr/>
        </p:nvGraphicFramePr>
        <p:xfrm>
          <a:off x="1448518" y="2140610"/>
          <a:ext cx="2645617" cy="372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5" name="Conector de seta reta 18">
            <a:extLst>
              <a:ext uri="{FF2B5EF4-FFF2-40B4-BE49-F238E27FC236}">
                <a16:creationId xmlns:a16="http://schemas.microsoft.com/office/drawing/2014/main" id="{47F8AE4F-7B1A-588C-72BB-2583DB464569}"/>
              </a:ext>
            </a:extLst>
          </p:cNvPr>
          <p:cNvCxnSpPr>
            <a:cxnSpLocks/>
          </p:cNvCxnSpPr>
          <p:nvPr/>
        </p:nvCxnSpPr>
        <p:spPr>
          <a:xfrm>
            <a:off x="4114900" y="5445452"/>
            <a:ext cx="62424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Conector de seta reta 18">
            <a:extLst>
              <a:ext uri="{FF2B5EF4-FFF2-40B4-BE49-F238E27FC236}">
                <a16:creationId xmlns:a16="http://schemas.microsoft.com/office/drawing/2014/main" id="{AA31A1F7-6281-22CA-26EA-B969F93E4574}"/>
              </a:ext>
            </a:extLst>
          </p:cNvPr>
          <p:cNvCxnSpPr>
            <a:cxnSpLocks/>
          </p:cNvCxnSpPr>
          <p:nvPr/>
        </p:nvCxnSpPr>
        <p:spPr>
          <a:xfrm>
            <a:off x="4114900" y="4479059"/>
            <a:ext cx="624248" cy="25211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ector de seta reta 18">
            <a:extLst>
              <a:ext uri="{FF2B5EF4-FFF2-40B4-BE49-F238E27FC236}">
                <a16:creationId xmlns:a16="http://schemas.microsoft.com/office/drawing/2014/main" id="{F28AC49A-6B97-C521-DF8D-F58F21CC6212}"/>
              </a:ext>
            </a:extLst>
          </p:cNvPr>
          <p:cNvCxnSpPr>
            <a:cxnSpLocks/>
          </p:cNvCxnSpPr>
          <p:nvPr/>
        </p:nvCxnSpPr>
        <p:spPr>
          <a:xfrm flipV="1">
            <a:off x="4114900" y="2772297"/>
            <a:ext cx="624248" cy="73646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B1D15-D88D-1596-A328-610C4DBC139E}"/>
              </a:ext>
            </a:extLst>
          </p:cNvPr>
          <p:cNvSpPr/>
          <p:nvPr/>
        </p:nvSpPr>
        <p:spPr>
          <a:xfrm>
            <a:off x="4648409" y="1955047"/>
            <a:ext cx="225103" cy="2489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arcador de Posição do Rodapé 4">
            <a:extLst>
              <a:ext uri="{FF2B5EF4-FFF2-40B4-BE49-F238E27FC236}">
                <a16:creationId xmlns:a16="http://schemas.microsoft.com/office/drawing/2014/main" id="{BE5FA037-5A37-7910-EAFF-2A22017055EA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</p:spTree>
    <p:extLst>
      <p:ext uri="{BB962C8B-B14F-4D97-AF65-F5344CB8AC3E}">
        <p14:creationId xmlns:p14="http://schemas.microsoft.com/office/powerpoint/2010/main" val="40426848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78557" y="1412548"/>
            <a:ext cx="1667934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Visitas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DAAC96E-610E-8DA7-151A-0DE4E1F2C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21" y="1744993"/>
            <a:ext cx="4668248" cy="446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6C35939-266B-1532-A990-912F48984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86" y="3360398"/>
            <a:ext cx="33337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22BFE1D5-F0F4-9049-D008-528FBDEC4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451" y="1739942"/>
            <a:ext cx="4815595" cy="458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96DF3B82-229B-918A-52AB-1134FF1CE995}"/>
              </a:ext>
            </a:extLst>
          </p:cNvPr>
          <p:cNvGraphicFramePr>
            <a:graphicFrameLocks/>
          </p:cNvGraphicFramePr>
          <p:nvPr/>
        </p:nvGraphicFramePr>
        <p:xfrm>
          <a:off x="1448518" y="2140610"/>
          <a:ext cx="2645617" cy="372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5" name="Conector de seta reta 18">
            <a:extLst>
              <a:ext uri="{FF2B5EF4-FFF2-40B4-BE49-F238E27FC236}">
                <a16:creationId xmlns:a16="http://schemas.microsoft.com/office/drawing/2014/main" id="{47F8AE4F-7B1A-588C-72BB-2583DB464569}"/>
              </a:ext>
            </a:extLst>
          </p:cNvPr>
          <p:cNvCxnSpPr>
            <a:cxnSpLocks/>
          </p:cNvCxnSpPr>
          <p:nvPr/>
        </p:nvCxnSpPr>
        <p:spPr>
          <a:xfrm>
            <a:off x="4114900" y="5445452"/>
            <a:ext cx="62424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Conector de seta reta 18">
            <a:extLst>
              <a:ext uri="{FF2B5EF4-FFF2-40B4-BE49-F238E27FC236}">
                <a16:creationId xmlns:a16="http://schemas.microsoft.com/office/drawing/2014/main" id="{AA31A1F7-6281-22CA-26EA-B969F93E4574}"/>
              </a:ext>
            </a:extLst>
          </p:cNvPr>
          <p:cNvCxnSpPr>
            <a:cxnSpLocks/>
          </p:cNvCxnSpPr>
          <p:nvPr/>
        </p:nvCxnSpPr>
        <p:spPr>
          <a:xfrm>
            <a:off x="4114900" y="4479059"/>
            <a:ext cx="624248" cy="25211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ector de seta reta 18">
            <a:extLst>
              <a:ext uri="{FF2B5EF4-FFF2-40B4-BE49-F238E27FC236}">
                <a16:creationId xmlns:a16="http://schemas.microsoft.com/office/drawing/2014/main" id="{F28AC49A-6B97-C521-DF8D-F58F21CC6212}"/>
              </a:ext>
            </a:extLst>
          </p:cNvPr>
          <p:cNvCxnSpPr>
            <a:cxnSpLocks/>
          </p:cNvCxnSpPr>
          <p:nvPr/>
        </p:nvCxnSpPr>
        <p:spPr>
          <a:xfrm flipV="1">
            <a:off x="4114900" y="2772297"/>
            <a:ext cx="624248" cy="73646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B1D15-D88D-1596-A328-610C4DBC139E}"/>
              </a:ext>
            </a:extLst>
          </p:cNvPr>
          <p:cNvSpPr/>
          <p:nvPr/>
        </p:nvSpPr>
        <p:spPr>
          <a:xfrm>
            <a:off x="4648409" y="1955047"/>
            <a:ext cx="225103" cy="2489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A5AA33-E9DC-CEEF-2B55-2B05B14A6857}"/>
              </a:ext>
            </a:extLst>
          </p:cNvPr>
          <p:cNvSpPr/>
          <p:nvPr/>
        </p:nvSpPr>
        <p:spPr>
          <a:xfrm>
            <a:off x="10158652" y="4698847"/>
            <a:ext cx="1282311" cy="691144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400"/>
              <a:t>Eliminar registo de visita</a:t>
            </a:r>
            <a:endParaRPr lang="pt-PT" sz="1400" kern="1200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79D5CDB4-E4C1-5565-8A6E-83A110C33729}"/>
              </a:ext>
            </a:extLst>
          </p:cNvPr>
          <p:cNvSpPr/>
          <p:nvPr/>
        </p:nvSpPr>
        <p:spPr>
          <a:xfrm>
            <a:off x="10182467" y="5590237"/>
            <a:ext cx="1257548" cy="691144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400"/>
              <a:t>Novo registo de </a:t>
            </a:r>
            <a:r>
              <a:rPr lang="pt-PT" sz="1400" kern="1200"/>
              <a:t>visita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048D23A8-9FB9-0950-C706-57E4962D3D44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 flipV="1">
            <a:off x="9610294" y="5044419"/>
            <a:ext cx="548359" cy="324592"/>
          </a:xfrm>
          <a:prstGeom prst="bentConnector3">
            <a:avLst>
              <a:gd name="adj1" fmla="val 10124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66187D65-6FC4-D259-02D6-1FEAF35EC129}"/>
              </a:ext>
            </a:extLst>
          </p:cNvPr>
          <p:cNvCxnSpPr>
            <a:cxnSpLocks/>
          </p:cNvCxnSpPr>
          <p:nvPr/>
        </p:nvCxnSpPr>
        <p:spPr>
          <a:xfrm rot="16200000" flipV="1">
            <a:off x="9763825" y="5519106"/>
            <a:ext cx="425185" cy="416924"/>
          </a:xfrm>
          <a:prstGeom prst="bentConnector3">
            <a:avLst>
              <a:gd name="adj1" fmla="val 2956"/>
            </a:avLst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Marcador de Posição do Rodapé 4">
            <a:extLst>
              <a:ext uri="{FF2B5EF4-FFF2-40B4-BE49-F238E27FC236}">
                <a16:creationId xmlns:a16="http://schemas.microsoft.com/office/drawing/2014/main" id="{BE5FA037-5A37-7910-EAFF-2A22017055EA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</p:spTree>
    <p:extLst>
      <p:ext uri="{BB962C8B-B14F-4D97-AF65-F5344CB8AC3E}">
        <p14:creationId xmlns:p14="http://schemas.microsoft.com/office/powerpoint/2010/main" val="3096176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57390" y="1412548"/>
            <a:ext cx="5308600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Linha Azul – Internamento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277089E-1AE0-86A0-A5D2-D8FB5148B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15" y="2224022"/>
            <a:ext cx="5310649" cy="384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DE2EA7D-A213-C1E9-5651-7D7626819598}"/>
              </a:ext>
            </a:extLst>
          </p:cNvPr>
          <p:cNvGrpSpPr/>
          <p:nvPr/>
        </p:nvGrpSpPr>
        <p:grpSpPr>
          <a:xfrm>
            <a:off x="1100382" y="2212640"/>
            <a:ext cx="4110716" cy="823680"/>
            <a:chOff x="0" y="975125"/>
            <a:chExt cx="2645617" cy="823680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4DA6F52-A81C-AA1B-857C-CEA57C2A7317}"/>
                </a:ext>
              </a:extLst>
            </p:cNvPr>
            <p:cNvSpPr/>
            <p:nvPr/>
          </p:nvSpPr>
          <p:spPr>
            <a:xfrm>
              <a:off x="0" y="975125"/>
              <a:ext cx="2645617" cy="823680"/>
            </a:xfrm>
            <a:prstGeom prst="round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6A065F0C-BCA8-4B8F-C1AA-0B86DE06C423}"/>
                </a:ext>
              </a:extLst>
            </p:cNvPr>
            <p:cNvSpPr txBox="1"/>
            <p:nvPr/>
          </p:nvSpPr>
          <p:spPr>
            <a:xfrm>
              <a:off x="40209" y="1015334"/>
              <a:ext cx="2565199" cy="7432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r>
                <a:rPr lang="pt-PT" sz="1400">
                  <a:solidFill>
                    <a:schemeClr val="bg1"/>
                  </a:solidFill>
                  <a:latin typeface="Arial" panose="020B0604020202020204" pitchFamily="34" charset="0"/>
                </a:rPr>
                <a:t>Permite identificar a localização do utente dentro da instituição.</a:t>
              </a:r>
            </a:p>
          </p:txBody>
        </p:sp>
      </p:grp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225911E4-672D-B1EF-BA1F-90FC16E7D04A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</p:spTree>
    <p:extLst>
      <p:ext uri="{BB962C8B-B14F-4D97-AF65-F5344CB8AC3E}">
        <p14:creationId xmlns:p14="http://schemas.microsoft.com/office/powerpoint/2010/main" val="41428475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893889" y="1412548"/>
            <a:ext cx="4982387" cy="6754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Junção de Internamento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D52DDDE6-CC1F-2E9C-2EB5-C11CDB893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82" y="2091717"/>
            <a:ext cx="5688220" cy="43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E0AC566E-2A89-9738-EFF1-18820E339B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999255"/>
              </p:ext>
            </p:extLst>
          </p:nvPr>
        </p:nvGraphicFramePr>
        <p:xfrm>
          <a:off x="264828" y="1975323"/>
          <a:ext cx="386715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919164E-64F2-C8A5-E283-DC027FA2B8E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</p:spTree>
    <p:extLst>
      <p:ext uri="{BB962C8B-B14F-4D97-AF65-F5344CB8AC3E}">
        <p14:creationId xmlns:p14="http://schemas.microsoft.com/office/powerpoint/2010/main" val="16612923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893889" y="1412548"/>
            <a:ext cx="4982387" cy="6754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Junção de Internamento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D52DDDE6-CC1F-2E9C-2EB5-C11CDB893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82" y="2091717"/>
            <a:ext cx="5688220" cy="43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207ABAC-4754-B6D2-2756-CABADFDB7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10" y="1975323"/>
            <a:ext cx="4501492" cy="453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E0AC566E-2A89-9738-EFF1-18820E339B54}"/>
              </a:ext>
            </a:extLst>
          </p:cNvPr>
          <p:cNvGraphicFramePr>
            <a:graphicFrameLocks/>
          </p:cNvGraphicFramePr>
          <p:nvPr/>
        </p:nvGraphicFramePr>
        <p:xfrm>
          <a:off x="264828" y="1975323"/>
          <a:ext cx="386715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919164E-64F2-C8A5-E283-DC027FA2B8E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</p:spTree>
    <p:extLst>
      <p:ext uri="{BB962C8B-B14F-4D97-AF65-F5344CB8AC3E}">
        <p14:creationId xmlns:p14="http://schemas.microsoft.com/office/powerpoint/2010/main" val="2816258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893889" y="1412548"/>
            <a:ext cx="4982387" cy="6754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Junção de Internamento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D52DDDE6-CC1F-2E9C-2EB5-C11CDB893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82" y="2091717"/>
            <a:ext cx="5688220" cy="43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207ABAC-4754-B6D2-2756-CABADFDB7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10" y="1975323"/>
            <a:ext cx="4501492" cy="453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E0AC566E-2A89-9738-EFF1-18820E339B54}"/>
              </a:ext>
            </a:extLst>
          </p:cNvPr>
          <p:cNvGraphicFramePr>
            <a:graphicFrameLocks/>
          </p:cNvGraphicFramePr>
          <p:nvPr/>
        </p:nvGraphicFramePr>
        <p:xfrm>
          <a:off x="264828" y="1975323"/>
          <a:ext cx="386715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50823F4-03CA-1745-6706-F98229C29A6B}"/>
              </a:ext>
            </a:extLst>
          </p:cNvPr>
          <p:cNvGrpSpPr/>
          <p:nvPr/>
        </p:nvGrpSpPr>
        <p:grpSpPr>
          <a:xfrm>
            <a:off x="6314826" y="1998552"/>
            <a:ext cx="4350850" cy="4423004"/>
            <a:chOff x="6314826" y="1998552"/>
            <a:chExt cx="4350850" cy="4423004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D1A2979B-E94A-62A6-FD5E-B1B6921CC1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826" y="1998552"/>
              <a:ext cx="4350850" cy="4423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C2DA6E-96F5-CAB3-E894-93B31DB027D8}"/>
                </a:ext>
              </a:extLst>
            </p:cNvPr>
            <p:cNvSpPr/>
            <p:nvPr/>
          </p:nvSpPr>
          <p:spPr>
            <a:xfrm>
              <a:off x="6364019" y="2199271"/>
              <a:ext cx="247613" cy="2489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919164E-64F2-C8A5-E283-DC027FA2B8E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</p:spTree>
    <p:extLst>
      <p:ext uri="{BB962C8B-B14F-4D97-AF65-F5344CB8AC3E}">
        <p14:creationId xmlns:p14="http://schemas.microsoft.com/office/powerpoint/2010/main" val="16602501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4D98D6-9C13-A942-A1F4-3CF45001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174423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Questões?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CA4139DF-5145-7541-9409-71BAC070B63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CC113-AA60-4700-AE73-9B7CBDA5E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2" b="98686" l="9587" r="89587">
                        <a14:foregroundMark x1="42645" y1="12409" x2="42645" y2="12409"/>
                        <a14:foregroundMark x1="41488" y1="9051" x2="40000" y2="2044"/>
                        <a14:foregroundMark x1="72066" y1="15766" x2="76364" y2="1752"/>
                        <a14:foregroundMark x1="28264" y1="72701" x2="28099" y2="94745"/>
                        <a14:foregroundMark x1="28099" y1="94745" x2="30579" y2="98686"/>
                        <a14:foregroundMark x1="23471" y1="95474" x2="55041" y2="960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1572" y="2961322"/>
            <a:ext cx="2592705" cy="293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5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46807" y="1412548"/>
            <a:ext cx="7816850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Admissão ao Internamento - Urgente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70852BDD-3E71-7EB1-253D-D3901E7350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883281"/>
              </p:ext>
            </p:extLst>
          </p:nvPr>
        </p:nvGraphicFramePr>
        <p:xfrm>
          <a:off x="223137" y="1947325"/>
          <a:ext cx="386715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EA33F216-320A-735E-7FAA-2C1C4B92101C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1638F95-CBC9-3280-B3C3-D504E74D3135}"/>
              </a:ext>
            </a:extLst>
          </p:cNvPr>
          <p:cNvGrpSpPr/>
          <p:nvPr/>
        </p:nvGrpSpPr>
        <p:grpSpPr>
          <a:xfrm>
            <a:off x="4643791" y="2077436"/>
            <a:ext cx="5760000" cy="4355556"/>
            <a:chOff x="4643791" y="2077436"/>
            <a:chExt cx="5760000" cy="4355556"/>
          </a:xfrm>
        </p:grpSpPr>
        <p:pic>
          <p:nvPicPr>
            <p:cNvPr id="5" name="Imagem 10">
              <a:extLst>
                <a:ext uri="{FF2B5EF4-FFF2-40B4-BE49-F238E27FC236}">
                  <a16:creationId xmlns:a16="http://schemas.microsoft.com/office/drawing/2014/main" id="{6699FFDE-BA65-4D1F-7138-1135371AD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43791" y="2077436"/>
              <a:ext cx="5760000" cy="4355556"/>
            </a:xfrm>
            <a:prstGeom prst="rect">
              <a:avLst/>
            </a:prstGeom>
          </p:spPr>
        </p:pic>
        <p:sp>
          <p:nvSpPr>
            <p:cNvPr id="7" name="Retângulo 45">
              <a:extLst>
                <a:ext uri="{FF2B5EF4-FFF2-40B4-BE49-F238E27FC236}">
                  <a16:creationId xmlns:a16="http://schemas.microsoft.com/office/drawing/2014/main" id="{8DE39BE1-35D5-E015-FB62-7FE9076F7E56}"/>
                </a:ext>
              </a:extLst>
            </p:cNvPr>
            <p:cNvSpPr/>
            <p:nvPr/>
          </p:nvSpPr>
          <p:spPr>
            <a:xfrm>
              <a:off x="5625996" y="4088711"/>
              <a:ext cx="836949" cy="17257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29763824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4D98D6-9C13-A942-A1F4-3CF45001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174423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Obrigado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CA4139DF-5145-7541-9409-71BAC070B63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</p:spTree>
    <p:extLst>
      <p:ext uri="{BB962C8B-B14F-4D97-AF65-F5344CB8AC3E}">
        <p14:creationId xmlns:p14="http://schemas.microsoft.com/office/powerpoint/2010/main" val="422452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15056" y="1412548"/>
            <a:ext cx="8461778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Admissão ao Internamento - Programada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563D817D-37D8-627F-2461-E2AC080B57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443526"/>
              </p:ext>
            </p:extLst>
          </p:nvPr>
        </p:nvGraphicFramePr>
        <p:xfrm>
          <a:off x="1926508" y="1962407"/>
          <a:ext cx="3511302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31ABC765-D9F4-8159-28DA-BB8F768170E3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FF9931-CC3F-A5E3-C81B-78B37F7EB997}"/>
              </a:ext>
            </a:extLst>
          </p:cNvPr>
          <p:cNvGrpSpPr/>
          <p:nvPr/>
        </p:nvGrpSpPr>
        <p:grpSpPr>
          <a:xfrm>
            <a:off x="5581825" y="2458338"/>
            <a:ext cx="5125503" cy="3541899"/>
            <a:chOff x="5581825" y="2458338"/>
            <a:chExt cx="5125503" cy="3541899"/>
          </a:xfrm>
        </p:grpSpPr>
        <p:pic>
          <p:nvPicPr>
            <p:cNvPr id="5" name="Content Placeholder 7">
              <a:extLst>
                <a:ext uri="{FF2B5EF4-FFF2-40B4-BE49-F238E27FC236}">
                  <a16:creationId xmlns:a16="http://schemas.microsoft.com/office/drawing/2014/main" id="{CAE6111E-1FD1-88AF-478D-38A7C97EC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81825" y="2458338"/>
              <a:ext cx="5125503" cy="3541899"/>
            </a:xfrm>
            <a:prstGeom prst="rect">
              <a:avLst/>
            </a:prstGeom>
          </p:spPr>
        </p:pic>
        <p:sp>
          <p:nvSpPr>
            <p:cNvPr id="8" name="Retângulo 45">
              <a:extLst>
                <a:ext uri="{FF2B5EF4-FFF2-40B4-BE49-F238E27FC236}">
                  <a16:creationId xmlns:a16="http://schemas.microsoft.com/office/drawing/2014/main" id="{7F28C285-6D1B-B280-A73A-2D1A4202137E}"/>
                </a:ext>
              </a:extLst>
            </p:cNvPr>
            <p:cNvSpPr/>
            <p:nvPr/>
          </p:nvSpPr>
          <p:spPr>
            <a:xfrm>
              <a:off x="6731716" y="4576983"/>
              <a:ext cx="1080633" cy="154814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9" name="Retângulo 45">
              <a:extLst>
                <a:ext uri="{FF2B5EF4-FFF2-40B4-BE49-F238E27FC236}">
                  <a16:creationId xmlns:a16="http://schemas.microsoft.com/office/drawing/2014/main" id="{BA5DEB0B-F1FC-F149-5916-038D54BAD1CB}"/>
                </a:ext>
              </a:extLst>
            </p:cNvPr>
            <p:cNvSpPr/>
            <p:nvPr/>
          </p:nvSpPr>
          <p:spPr>
            <a:xfrm>
              <a:off x="6750949" y="4711627"/>
              <a:ext cx="1080633" cy="154814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0" name="Retângulo 45">
              <a:extLst>
                <a:ext uri="{FF2B5EF4-FFF2-40B4-BE49-F238E27FC236}">
                  <a16:creationId xmlns:a16="http://schemas.microsoft.com/office/drawing/2014/main" id="{639ABE9C-D00A-61C3-BE50-433387DEB1FE}"/>
                </a:ext>
              </a:extLst>
            </p:cNvPr>
            <p:cNvSpPr/>
            <p:nvPr/>
          </p:nvSpPr>
          <p:spPr>
            <a:xfrm>
              <a:off x="6706562" y="4844797"/>
              <a:ext cx="1505283" cy="154814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1" name="Retângulo 45">
              <a:extLst>
                <a:ext uri="{FF2B5EF4-FFF2-40B4-BE49-F238E27FC236}">
                  <a16:creationId xmlns:a16="http://schemas.microsoft.com/office/drawing/2014/main" id="{1EE75D48-45CE-794B-9142-731DA52EAB6C}"/>
                </a:ext>
              </a:extLst>
            </p:cNvPr>
            <p:cNvSpPr/>
            <p:nvPr/>
          </p:nvSpPr>
          <p:spPr>
            <a:xfrm>
              <a:off x="6706561" y="5017645"/>
              <a:ext cx="1673959" cy="107029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2" name="Retângulo 45">
              <a:extLst>
                <a:ext uri="{FF2B5EF4-FFF2-40B4-BE49-F238E27FC236}">
                  <a16:creationId xmlns:a16="http://schemas.microsoft.com/office/drawing/2014/main" id="{FD881B24-E2DC-C672-90D0-DF0CA5B16F05}"/>
                </a:ext>
              </a:extLst>
            </p:cNvPr>
            <p:cNvSpPr/>
            <p:nvPr/>
          </p:nvSpPr>
          <p:spPr>
            <a:xfrm>
              <a:off x="6706560" y="5156182"/>
              <a:ext cx="1505285" cy="107029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3" name="Retângulo 45">
              <a:extLst>
                <a:ext uri="{FF2B5EF4-FFF2-40B4-BE49-F238E27FC236}">
                  <a16:creationId xmlns:a16="http://schemas.microsoft.com/office/drawing/2014/main" id="{43A33B3C-8C18-B9E8-275A-3730145CAE11}"/>
                </a:ext>
              </a:extLst>
            </p:cNvPr>
            <p:cNvSpPr/>
            <p:nvPr/>
          </p:nvSpPr>
          <p:spPr>
            <a:xfrm>
              <a:off x="6706559" y="5289347"/>
              <a:ext cx="1080633" cy="154814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82346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15056" y="1412548"/>
            <a:ext cx="8334778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Admissão ao Internamento - Programada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8" name="Rounded Rectangle 13">
            <a:hlinkClick r:id="rId2" action="ppaction://hlinksldjump"/>
            <a:extLst>
              <a:ext uri="{FF2B5EF4-FFF2-40B4-BE49-F238E27FC236}">
                <a16:creationId xmlns:a16="http://schemas.microsoft.com/office/drawing/2014/main" id="{AF6865F5-2BEC-10A8-F0BD-18D75380EE5D}"/>
              </a:ext>
            </a:extLst>
          </p:cNvPr>
          <p:cNvSpPr/>
          <p:nvPr/>
        </p:nvSpPr>
        <p:spPr>
          <a:xfrm>
            <a:off x="3082712" y="5933187"/>
            <a:ext cx="1187077" cy="381922"/>
          </a:xfrm>
          <a:prstGeom prst="roundRect">
            <a:avLst>
              <a:gd name="adj" fmla="val 41607"/>
            </a:avLst>
          </a:prstGeom>
          <a:solidFill>
            <a:srgbClr val="FF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/>
              <a:t>Admissão ao internamento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2E46F79-D40D-CE3F-9CEC-D49608069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9774205"/>
              </p:ext>
            </p:extLst>
          </p:nvPr>
        </p:nvGraphicFramePr>
        <p:xfrm>
          <a:off x="1592826" y="2077436"/>
          <a:ext cx="3259430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Conexão reta unidirecional 26">
            <a:extLst>
              <a:ext uri="{FF2B5EF4-FFF2-40B4-BE49-F238E27FC236}">
                <a16:creationId xmlns:a16="http://schemas.microsoft.com/office/drawing/2014/main" id="{7ED495A9-A8A9-F2C5-A418-E5DBEED90B1E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4269789" y="6124148"/>
            <a:ext cx="367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C281BD4B-964D-0C0F-6F5C-A139DC538564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ADE1E3-D53F-10B0-7BBB-77E8D6742C5E}"/>
              </a:ext>
            </a:extLst>
          </p:cNvPr>
          <p:cNvGrpSpPr/>
          <p:nvPr/>
        </p:nvGrpSpPr>
        <p:grpSpPr>
          <a:xfrm>
            <a:off x="5196273" y="2077436"/>
            <a:ext cx="4559867" cy="4351337"/>
            <a:chOff x="5196273" y="2077436"/>
            <a:chExt cx="4559867" cy="435133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F444B01-33D2-5F89-D90C-5796EC3EC240}"/>
                </a:ext>
              </a:extLst>
            </p:cNvPr>
            <p:cNvGrpSpPr/>
            <p:nvPr/>
          </p:nvGrpSpPr>
          <p:grpSpPr>
            <a:xfrm>
              <a:off x="5196273" y="2077436"/>
              <a:ext cx="4559867" cy="4351337"/>
              <a:chOff x="5196273" y="2077436"/>
              <a:chExt cx="4559867" cy="4351337"/>
            </a:xfrm>
          </p:grpSpPr>
          <p:pic>
            <p:nvPicPr>
              <p:cNvPr id="10" name="Content Placeholder 12">
                <a:extLst>
                  <a:ext uri="{FF2B5EF4-FFF2-40B4-BE49-F238E27FC236}">
                    <a16:creationId xmlns:a16="http://schemas.microsoft.com/office/drawing/2014/main" id="{C0290D34-5A9C-1A75-CC25-00A4499D8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96273" y="2077436"/>
                <a:ext cx="4559867" cy="4351337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0766057-591F-DA5C-C38A-168DD6AD6C43}"/>
                  </a:ext>
                </a:extLst>
              </p:cNvPr>
              <p:cNvSpPr/>
              <p:nvPr/>
            </p:nvSpPr>
            <p:spPr>
              <a:xfrm>
                <a:off x="5722374" y="2915711"/>
                <a:ext cx="1681316" cy="10726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tângulo 45">
              <a:extLst>
                <a:ext uri="{FF2B5EF4-FFF2-40B4-BE49-F238E27FC236}">
                  <a16:creationId xmlns:a16="http://schemas.microsoft.com/office/drawing/2014/main" id="{553CC2FA-5CFD-7D72-C03C-2D7C913F1042}"/>
                </a:ext>
              </a:extLst>
            </p:cNvPr>
            <p:cNvSpPr/>
            <p:nvPr/>
          </p:nvSpPr>
          <p:spPr>
            <a:xfrm>
              <a:off x="6465386" y="4175697"/>
              <a:ext cx="1284820" cy="107258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394025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25640" y="1412548"/>
            <a:ext cx="4652434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Internamento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13" name="Diagrama 1">
            <a:extLst>
              <a:ext uri="{FF2B5EF4-FFF2-40B4-BE49-F238E27FC236}">
                <a16:creationId xmlns:a16="http://schemas.microsoft.com/office/drawing/2014/main" id="{B40C7C74-0E5C-C4A3-B4C3-DD4CECF67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695253"/>
              </p:ext>
            </p:extLst>
          </p:nvPr>
        </p:nvGraphicFramePr>
        <p:xfrm>
          <a:off x="1753019" y="1965966"/>
          <a:ext cx="2296131" cy="4547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E45F2119-F786-C5C2-3E37-41641385DB45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  <p:sp>
        <p:nvSpPr>
          <p:cNvPr id="8" name="Retângulo 45">
            <a:extLst>
              <a:ext uri="{FF2B5EF4-FFF2-40B4-BE49-F238E27FC236}">
                <a16:creationId xmlns:a16="http://schemas.microsoft.com/office/drawing/2014/main" id="{FF0D3707-9B5F-4B6B-2A53-812E7C126115}"/>
              </a:ext>
            </a:extLst>
          </p:cNvPr>
          <p:cNvSpPr/>
          <p:nvPr/>
        </p:nvSpPr>
        <p:spPr>
          <a:xfrm>
            <a:off x="6741475" y="2819204"/>
            <a:ext cx="1080633" cy="154814"/>
          </a:xfrm>
          <a:prstGeom prst="rect">
            <a:avLst/>
          </a:prstGeom>
          <a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01F106-B619-8CFD-D89D-3A4BC6AC9B46}"/>
              </a:ext>
            </a:extLst>
          </p:cNvPr>
          <p:cNvGrpSpPr/>
          <p:nvPr/>
        </p:nvGrpSpPr>
        <p:grpSpPr>
          <a:xfrm>
            <a:off x="4149444" y="1995173"/>
            <a:ext cx="6264696" cy="3649185"/>
            <a:chOff x="4149444" y="1995173"/>
            <a:chExt cx="6264696" cy="364918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D6D89C5-CA7F-866B-0CE1-D2AF8213303A}"/>
                </a:ext>
              </a:extLst>
            </p:cNvPr>
            <p:cNvGrpSpPr/>
            <p:nvPr/>
          </p:nvGrpSpPr>
          <p:grpSpPr>
            <a:xfrm>
              <a:off x="4149444" y="1995173"/>
              <a:ext cx="6264696" cy="3649185"/>
              <a:chOff x="4149444" y="1995173"/>
              <a:chExt cx="6264696" cy="3649185"/>
            </a:xfrm>
          </p:grpSpPr>
          <p:pic>
            <p:nvPicPr>
              <p:cNvPr id="5" name="Imagem 14">
                <a:extLst>
                  <a:ext uri="{FF2B5EF4-FFF2-40B4-BE49-F238E27FC236}">
                    <a16:creationId xmlns:a16="http://schemas.microsoft.com/office/drawing/2014/main" id="{8A2326A9-49DF-7836-BC31-5EDEA2AE42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9444" y="1995173"/>
                <a:ext cx="6264696" cy="3649185"/>
              </a:xfrm>
              <a:prstGeom prst="rect">
                <a:avLst/>
              </a:prstGeom>
            </p:spPr>
          </p:pic>
          <p:sp>
            <p:nvSpPr>
              <p:cNvPr id="17" name="Retângulo 45">
                <a:extLst>
                  <a:ext uri="{FF2B5EF4-FFF2-40B4-BE49-F238E27FC236}">
                    <a16:creationId xmlns:a16="http://schemas.microsoft.com/office/drawing/2014/main" id="{36EECABE-5AE1-CB21-6572-9DD0DC09038F}"/>
                  </a:ext>
                </a:extLst>
              </p:cNvPr>
              <p:cNvSpPr/>
              <p:nvPr/>
            </p:nvSpPr>
            <p:spPr>
              <a:xfrm>
                <a:off x="4579065" y="4335683"/>
                <a:ext cx="1080633" cy="102967"/>
              </a:xfrm>
              <a:prstGeom prst="rect">
                <a:avLst/>
              </a:prstGeom>
              <a:blipFill>
                <a:blip r:embed="rId7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19" name="Retângulo 45">
                <a:extLst>
                  <a:ext uri="{FF2B5EF4-FFF2-40B4-BE49-F238E27FC236}">
                    <a16:creationId xmlns:a16="http://schemas.microsoft.com/office/drawing/2014/main" id="{FAD5598B-71F9-24A2-8E54-86EEDEC1242B}"/>
                  </a:ext>
                </a:extLst>
              </p:cNvPr>
              <p:cNvSpPr/>
              <p:nvPr/>
            </p:nvSpPr>
            <p:spPr>
              <a:xfrm>
                <a:off x="4591765" y="4202333"/>
                <a:ext cx="1080633" cy="102967"/>
              </a:xfrm>
              <a:prstGeom prst="rect">
                <a:avLst/>
              </a:prstGeom>
              <a:blipFill>
                <a:blip r:embed="rId7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20" name="Retângulo 45">
                <a:extLst>
                  <a:ext uri="{FF2B5EF4-FFF2-40B4-BE49-F238E27FC236}">
                    <a16:creationId xmlns:a16="http://schemas.microsoft.com/office/drawing/2014/main" id="{F9FBA245-273E-8839-8CEB-B2278FC98C6F}"/>
                  </a:ext>
                </a:extLst>
              </p:cNvPr>
              <p:cNvSpPr/>
              <p:nvPr/>
            </p:nvSpPr>
            <p:spPr>
              <a:xfrm>
                <a:off x="4585415" y="4081683"/>
                <a:ext cx="1080633" cy="102967"/>
              </a:xfrm>
              <a:prstGeom prst="rect">
                <a:avLst/>
              </a:prstGeom>
              <a:blipFill>
                <a:blip r:embed="rId7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21" name="Retângulo 45">
                <a:extLst>
                  <a:ext uri="{FF2B5EF4-FFF2-40B4-BE49-F238E27FC236}">
                    <a16:creationId xmlns:a16="http://schemas.microsoft.com/office/drawing/2014/main" id="{ADBF1BFB-5AE2-A368-7E24-1076AB1E5F37}"/>
                  </a:ext>
                </a:extLst>
              </p:cNvPr>
              <p:cNvSpPr/>
              <p:nvPr/>
            </p:nvSpPr>
            <p:spPr>
              <a:xfrm>
                <a:off x="4591765" y="3941983"/>
                <a:ext cx="1080633" cy="102967"/>
              </a:xfrm>
              <a:prstGeom prst="rect">
                <a:avLst/>
              </a:prstGeom>
              <a:blipFill>
                <a:blip r:embed="rId7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22" name="Retângulo 45">
                <a:extLst>
                  <a:ext uri="{FF2B5EF4-FFF2-40B4-BE49-F238E27FC236}">
                    <a16:creationId xmlns:a16="http://schemas.microsoft.com/office/drawing/2014/main" id="{01A00087-0967-B107-C406-B07DD11DC04B}"/>
                  </a:ext>
                </a:extLst>
              </p:cNvPr>
              <p:cNvSpPr/>
              <p:nvPr/>
            </p:nvSpPr>
            <p:spPr>
              <a:xfrm>
                <a:off x="4591765" y="3834033"/>
                <a:ext cx="1080633" cy="102967"/>
              </a:xfrm>
              <a:prstGeom prst="rect">
                <a:avLst/>
              </a:prstGeom>
              <a:blipFill>
                <a:blip r:embed="rId7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23" name="Retângulo 45">
                <a:extLst>
                  <a:ext uri="{FF2B5EF4-FFF2-40B4-BE49-F238E27FC236}">
                    <a16:creationId xmlns:a16="http://schemas.microsoft.com/office/drawing/2014/main" id="{BEA021EE-CE58-C87E-2F9C-177E1DDAE3E8}"/>
                  </a:ext>
                </a:extLst>
              </p:cNvPr>
              <p:cNvSpPr/>
              <p:nvPr/>
            </p:nvSpPr>
            <p:spPr>
              <a:xfrm>
                <a:off x="4579065" y="3681633"/>
                <a:ext cx="1080633" cy="102967"/>
              </a:xfrm>
              <a:prstGeom prst="rect">
                <a:avLst/>
              </a:prstGeom>
              <a:blipFill>
                <a:blip r:embed="rId7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24" name="Retângulo 45">
                <a:extLst>
                  <a:ext uri="{FF2B5EF4-FFF2-40B4-BE49-F238E27FC236}">
                    <a16:creationId xmlns:a16="http://schemas.microsoft.com/office/drawing/2014/main" id="{8FEF9907-66C6-F8EA-3D52-95EC6AA540A9}"/>
                  </a:ext>
                </a:extLst>
              </p:cNvPr>
              <p:cNvSpPr/>
              <p:nvPr/>
            </p:nvSpPr>
            <p:spPr>
              <a:xfrm>
                <a:off x="4585415" y="3567333"/>
                <a:ext cx="1080633" cy="102967"/>
              </a:xfrm>
              <a:prstGeom prst="rect">
                <a:avLst/>
              </a:prstGeom>
              <a:blipFill>
                <a:blip r:embed="rId7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  <p:sp>
            <p:nvSpPr>
              <p:cNvPr id="25" name="Retângulo 45">
                <a:extLst>
                  <a:ext uri="{FF2B5EF4-FFF2-40B4-BE49-F238E27FC236}">
                    <a16:creationId xmlns:a16="http://schemas.microsoft.com/office/drawing/2014/main" id="{336176C1-D3C0-3494-E4C4-1185147F41FA}"/>
                  </a:ext>
                </a:extLst>
              </p:cNvPr>
              <p:cNvSpPr/>
              <p:nvPr/>
            </p:nvSpPr>
            <p:spPr>
              <a:xfrm>
                <a:off x="4566365" y="3453033"/>
                <a:ext cx="1080633" cy="102967"/>
              </a:xfrm>
              <a:prstGeom prst="rect">
                <a:avLst/>
              </a:prstGeom>
              <a:blipFill>
                <a:blip r:embed="rId7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 dirty="0"/>
              </a:p>
            </p:txBody>
          </p:sp>
        </p:grpSp>
        <p:sp>
          <p:nvSpPr>
            <p:cNvPr id="29" name="Retângulo 45">
              <a:extLst>
                <a:ext uri="{FF2B5EF4-FFF2-40B4-BE49-F238E27FC236}">
                  <a16:creationId xmlns:a16="http://schemas.microsoft.com/office/drawing/2014/main" id="{8C20FA33-02D0-4A88-BC66-939BE40376B6}"/>
                </a:ext>
              </a:extLst>
            </p:cNvPr>
            <p:cNvSpPr/>
            <p:nvPr/>
          </p:nvSpPr>
          <p:spPr>
            <a:xfrm>
              <a:off x="7221534" y="4030199"/>
              <a:ext cx="1080633" cy="102967"/>
            </a:xfrm>
            <a:prstGeom prst="rect">
              <a:avLst/>
            </a:prstGeom>
            <a:blipFill>
              <a:blip r:embed="rId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30" name="Retângulo 45">
              <a:extLst>
                <a:ext uri="{FF2B5EF4-FFF2-40B4-BE49-F238E27FC236}">
                  <a16:creationId xmlns:a16="http://schemas.microsoft.com/office/drawing/2014/main" id="{3BB767BF-7C6F-1865-7F29-039C790C2B56}"/>
                </a:ext>
              </a:extLst>
            </p:cNvPr>
            <p:cNvSpPr/>
            <p:nvPr/>
          </p:nvSpPr>
          <p:spPr>
            <a:xfrm>
              <a:off x="6741475" y="2860044"/>
              <a:ext cx="1080633" cy="102967"/>
            </a:xfrm>
            <a:prstGeom prst="rect">
              <a:avLst/>
            </a:prstGeom>
            <a:blipFill>
              <a:blip r:embed="rId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1708163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25640" y="1412548"/>
            <a:ext cx="4652434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Internamento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AE4F3ED-43CF-E361-45F1-564AA7F236DA}"/>
              </a:ext>
            </a:extLst>
          </p:cNvPr>
          <p:cNvSpPr/>
          <p:nvPr/>
        </p:nvSpPr>
        <p:spPr>
          <a:xfrm>
            <a:off x="4612353" y="5764977"/>
            <a:ext cx="831952" cy="567133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dirty="0"/>
              <a:t>Cama</a:t>
            </a:r>
            <a:endParaRPr lang="pt-PT" sz="1600" kern="1200" dirty="0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2E0F727-516F-C11E-A3A6-B816C45EFC74}"/>
              </a:ext>
            </a:extLst>
          </p:cNvPr>
          <p:cNvSpPr/>
          <p:nvPr/>
        </p:nvSpPr>
        <p:spPr>
          <a:xfrm>
            <a:off x="5978576" y="5760006"/>
            <a:ext cx="831952" cy="567133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dirty="0"/>
              <a:t>Sala</a:t>
            </a:r>
            <a:endParaRPr lang="pt-PT" sz="1600" kern="1200" dirty="0"/>
          </a:p>
        </p:txBody>
      </p:sp>
      <p:graphicFrame>
        <p:nvGraphicFramePr>
          <p:cNvPr id="13" name="Diagrama 1">
            <a:extLst>
              <a:ext uri="{FF2B5EF4-FFF2-40B4-BE49-F238E27FC236}">
                <a16:creationId xmlns:a16="http://schemas.microsoft.com/office/drawing/2014/main" id="{B40C7C74-0E5C-C4A3-B4C3-DD4CECF67294}"/>
              </a:ext>
            </a:extLst>
          </p:cNvPr>
          <p:cNvGraphicFramePr/>
          <p:nvPr/>
        </p:nvGraphicFramePr>
        <p:xfrm>
          <a:off x="1753019" y="1965966"/>
          <a:ext cx="2296131" cy="4547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E45F2119-F786-C5C2-3E37-41641385DB45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Internamento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72283B-0DA1-B223-AF7F-A4E3D3B0F101}"/>
              </a:ext>
            </a:extLst>
          </p:cNvPr>
          <p:cNvGrpSpPr/>
          <p:nvPr/>
        </p:nvGrpSpPr>
        <p:grpSpPr>
          <a:xfrm>
            <a:off x="4149444" y="1995173"/>
            <a:ext cx="6264696" cy="3649185"/>
            <a:chOff x="4149444" y="1995173"/>
            <a:chExt cx="6264696" cy="3649185"/>
          </a:xfrm>
        </p:grpSpPr>
        <p:pic>
          <p:nvPicPr>
            <p:cNvPr id="5" name="Imagem 14">
              <a:extLst>
                <a:ext uri="{FF2B5EF4-FFF2-40B4-BE49-F238E27FC236}">
                  <a16:creationId xmlns:a16="http://schemas.microsoft.com/office/drawing/2014/main" id="{8A2326A9-49DF-7836-BC31-5EDEA2AE4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49444" y="1995173"/>
              <a:ext cx="6264696" cy="3649185"/>
            </a:xfrm>
            <a:prstGeom prst="rect">
              <a:avLst/>
            </a:prstGeom>
          </p:spPr>
        </p:pic>
        <p:sp>
          <p:nvSpPr>
            <p:cNvPr id="8" name="Retângulo 45">
              <a:extLst>
                <a:ext uri="{FF2B5EF4-FFF2-40B4-BE49-F238E27FC236}">
                  <a16:creationId xmlns:a16="http://schemas.microsoft.com/office/drawing/2014/main" id="{46653AA0-14A0-4760-0AEF-6934856658B1}"/>
                </a:ext>
              </a:extLst>
            </p:cNvPr>
            <p:cNvSpPr/>
            <p:nvPr/>
          </p:nvSpPr>
          <p:spPr>
            <a:xfrm>
              <a:off x="4579065" y="4335683"/>
              <a:ext cx="1080633" cy="102967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9" name="Retângulo 45">
              <a:extLst>
                <a:ext uri="{FF2B5EF4-FFF2-40B4-BE49-F238E27FC236}">
                  <a16:creationId xmlns:a16="http://schemas.microsoft.com/office/drawing/2014/main" id="{D28C3738-BB90-2A47-2B5B-D8ED8FC530F8}"/>
                </a:ext>
              </a:extLst>
            </p:cNvPr>
            <p:cNvSpPr/>
            <p:nvPr/>
          </p:nvSpPr>
          <p:spPr>
            <a:xfrm>
              <a:off x="4572715" y="4208683"/>
              <a:ext cx="1080633" cy="102967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0" name="Retângulo 45">
              <a:extLst>
                <a:ext uri="{FF2B5EF4-FFF2-40B4-BE49-F238E27FC236}">
                  <a16:creationId xmlns:a16="http://schemas.microsoft.com/office/drawing/2014/main" id="{5A6CE302-E942-59D4-A45E-0390C1CFC7A9}"/>
                </a:ext>
              </a:extLst>
            </p:cNvPr>
            <p:cNvSpPr/>
            <p:nvPr/>
          </p:nvSpPr>
          <p:spPr>
            <a:xfrm>
              <a:off x="4591765" y="4068983"/>
              <a:ext cx="1080633" cy="102967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7" name="Retângulo 45">
              <a:extLst>
                <a:ext uri="{FF2B5EF4-FFF2-40B4-BE49-F238E27FC236}">
                  <a16:creationId xmlns:a16="http://schemas.microsoft.com/office/drawing/2014/main" id="{512A33F7-798E-04B7-D6AC-18CE749FAB95}"/>
                </a:ext>
              </a:extLst>
            </p:cNvPr>
            <p:cNvSpPr/>
            <p:nvPr/>
          </p:nvSpPr>
          <p:spPr>
            <a:xfrm>
              <a:off x="4598115" y="3954683"/>
              <a:ext cx="1080633" cy="102967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8" name="Retângulo 45">
              <a:extLst>
                <a:ext uri="{FF2B5EF4-FFF2-40B4-BE49-F238E27FC236}">
                  <a16:creationId xmlns:a16="http://schemas.microsoft.com/office/drawing/2014/main" id="{B80E26A5-C25D-55B7-32E5-7B33176C5C8E}"/>
                </a:ext>
              </a:extLst>
            </p:cNvPr>
            <p:cNvSpPr/>
            <p:nvPr/>
          </p:nvSpPr>
          <p:spPr>
            <a:xfrm>
              <a:off x="4591765" y="3827683"/>
              <a:ext cx="1080633" cy="102967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19" name="Retângulo 45">
              <a:extLst>
                <a:ext uri="{FF2B5EF4-FFF2-40B4-BE49-F238E27FC236}">
                  <a16:creationId xmlns:a16="http://schemas.microsoft.com/office/drawing/2014/main" id="{5DC56796-C804-023E-A884-B69EB3AC5473}"/>
                </a:ext>
              </a:extLst>
            </p:cNvPr>
            <p:cNvSpPr/>
            <p:nvPr/>
          </p:nvSpPr>
          <p:spPr>
            <a:xfrm>
              <a:off x="4579065" y="3694333"/>
              <a:ext cx="1080633" cy="102967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0" name="Retângulo 45">
              <a:extLst>
                <a:ext uri="{FF2B5EF4-FFF2-40B4-BE49-F238E27FC236}">
                  <a16:creationId xmlns:a16="http://schemas.microsoft.com/office/drawing/2014/main" id="{415AD3B5-7C66-3BC2-F4C9-DF19F50BE879}"/>
                </a:ext>
              </a:extLst>
            </p:cNvPr>
            <p:cNvSpPr/>
            <p:nvPr/>
          </p:nvSpPr>
          <p:spPr>
            <a:xfrm>
              <a:off x="4560015" y="3567333"/>
              <a:ext cx="1080633" cy="102967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1" name="Retângulo 45">
              <a:extLst>
                <a:ext uri="{FF2B5EF4-FFF2-40B4-BE49-F238E27FC236}">
                  <a16:creationId xmlns:a16="http://schemas.microsoft.com/office/drawing/2014/main" id="{BC77C694-D560-3486-7E37-707C790A92E1}"/>
                </a:ext>
              </a:extLst>
            </p:cNvPr>
            <p:cNvSpPr/>
            <p:nvPr/>
          </p:nvSpPr>
          <p:spPr>
            <a:xfrm>
              <a:off x="4591765" y="3446683"/>
              <a:ext cx="1080633" cy="102967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2" name="Retângulo 45">
              <a:extLst>
                <a:ext uri="{FF2B5EF4-FFF2-40B4-BE49-F238E27FC236}">
                  <a16:creationId xmlns:a16="http://schemas.microsoft.com/office/drawing/2014/main" id="{96BCA879-D62E-36B3-10F5-83FC807A9877}"/>
                </a:ext>
              </a:extLst>
            </p:cNvPr>
            <p:cNvSpPr/>
            <p:nvPr/>
          </p:nvSpPr>
          <p:spPr>
            <a:xfrm>
              <a:off x="6768433" y="2856133"/>
              <a:ext cx="1080633" cy="102967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  <p:cxnSp>
        <p:nvCxnSpPr>
          <p:cNvPr id="6" name="Conector de seta reta 18">
            <a:extLst>
              <a:ext uri="{FF2B5EF4-FFF2-40B4-BE49-F238E27FC236}">
                <a16:creationId xmlns:a16="http://schemas.microsoft.com/office/drawing/2014/main" id="{111A9B10-C7E4-0B6A-E256-137DF5D801E4}"/>
              </a:ext>
            </a:extLst>
          </p:cNvPr>
          <p:cNvCxnSpPr/>
          <p:nvPr/>
        </p:nvCxnSpPr>
        <p:spPr>
          <a:xfrm flipV="1">
            <a:off x="4999397" y="4474391"/>
            <a:ext cx="792088" cy="1290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ector de seta reta 19">
            <a:extLst>
              <a:ext uri="{FF2B5EF4-FFF2-40B4-BE49-F238E27FC236}">
                <a16:creationId xmlns:a16="http://schemas.microsoft.com/office/drawing/2014/main" id="{09F70005-A09F-CC28-A4FB-453E47F3EBF3}"/>
              </a:ext>
            </a:extLst>
          </p:cNvPr>
          <p:cNvCxnSpPr>
            <a:stCxn id="12" idx="0"/>
          </p:cNvCxnSpPr>
          <p:nvPr/>
        </p:nvCxnSpPr>
        <p:spPr>
          <a:xfrm flipH="1" flipV="1">
            <a:off x="5978575" y="4428055"/>
            <a:ext cx="415977" cy="133195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tângulo 45">
            <a:extLst>
              <a:ext uri="{FF2B5EF4-FFF2-40B4-BE49-F238E27FC236}">
                <a16:creationId xmlns:a16="http://schemas.microsoft.com/office/drawing/2014/main" id="{77698F37-99FE-762F-C66C-910843C8FF1A}"/>
              </a:ext>
            </a:extLst>
          </p:cNvPr>
          <p:cNvSpPr/>
          <p:nvPr/>
        </p:nvSpPr>
        <p:spPr>
          <a:xfrm>
            <a:off x="7221534" y="4030199"/>
            <a:ext cx="1080633" cy="102967"/>
          </a:xfrm>
          <a:prstGeom prst="rect">
            <a:avLst/>
          </a:prstGeom>
          <a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8168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AD482E7459670459D11D7A4CCFBF41E" ma:contentTypeVersion="15" ma:contentTypeDescription="Criar um novo documento." ma:contentTypeScope="" ma:versionID="c00c131c5423d375d258081ab756eb0a">
  <xsd:schema xmlns:xsd="http://www.w3.org/2001/XMLSchema" xmlns:xs="http://www.w3.org/2001/XMLSchema" xmlns:p="http://schemas.microsoft.com/office/2006/metadata/properties" xmlns:ns2="3d263bfa-e54b-4474-99a1-1497adc5c703" xmlns:ns3="d6a12305-00c7-47eb-8956-ac84cee4acca" targetNamespace="http://schemas.microsoft.com/office/2006/metadata/properties" ma:root="true" ma:fieldsID="09bdbc41dc7af80ac4aef9a228b49be6" ns2:_="" ns3:_="">
    <xsd:import namespace="3d263bfa-e54b-4474-99a1-1497adc5c703"/>
    <xsd:import namespace="d6a12305-00c7-47eb-8956-ac84cee4a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63bfa-e54b-4474-99a1-1497adc5c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m" ma:readOnly="false" ma:fieldId="{5cf76f15-5ced-4ddc-b409-7134ff3c332f}" ma:taxonomyMulti="true" ma:sspId="85ed6ea8-6a9a-4bd7-b786-b0397e358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12305-00c7-47eb-8956-ac84cee4a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4918850-50c4-4320-b624-cb81c91711e8}" ma:internalName="TaxCatchAll" ma:showField="CatchAllData" ma:web="d6a12305-00c7-47eb-8956-ac84cee4a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a12305-00c7-47eb-8956-ac84cee4acca" xsi:nil="true"/>
    <lcf76f155ced4ddcb4097134ff3c332f xmlns="3d263bfa-e54b-4474-99a1-1497adc5c7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E98F79-3E93-4FFC-A878-6FEFE03E30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5FEC99-892C-4E44-95C9-0C3FD43E444B}"/>
</file>

<file path=customXml/itemProps3.xml><?xml version="1.0" encoding="utf-8"?>
<ds:datastoreItem xmlns:ds="http://schemas.openxmlformats.org/officeDocument/2006/customXml" ds:itemID="{2641F3B8-C350-4ACA-8F0F-5142A59E9B47}">
  <ds:schemaRefs>
    <ds:schemaRef ds:uri="http://purl.org/dc/dcmitype/"/>
    <ds:schemaRef ds:uri="http://schemas.microsoft.com/office/2006/documentManagement/types"/>
    <ds:schemaRef ds:uri="d6a12305-00c7-47eb-8956-ac84cee4acca"/>
    <ds:schemaRef ds:uri="http://schemas.microsoft.com/office/infopath/2007/PartnerControls"/>
    <ds:schemaRef ds:uri="http://www.w3.org/XML/1998/namespace"/>
    <ds:schemaRef ds:uri="3d263bfa-e54b-4474-99a1-1497adc5c703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2957</Words>
  <Application>Microsoft Office PowerPoint</Application>
  <PresentationFormat>Widescreen</PresentationFormat>
  <Paragraphs>490</Paragraphs>
  <Slides>50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Arial Black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Questões?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Viana</dc:creator>
  <cp:lastModifiedBy>Tiago Miguel Correia Jorge</cp:lastModifiedBy>
  <cp:revision>22</cp:revision>
  <dcterms:created xsi:type="dcterms:W3CDTF">2020-11-10T14:48:16Z</dcterms:created>
  <dcterms:modified xsi:type="dcterms:W3CDTF">2023-10-03T21:12:44Z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0x0101001AD482E7459670459D11D7A4CCFBF41E</vt:lpwstr>
  </property>
  <property fmtid="{D5CDD505-2E9C-101B-9397-08002B2CF9AE}" pid="3" name="MediaServiceImageTags">
    <vt:lpwstr/>
  </property>
</Properties>
</file>