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518" r:id="rId6"/>
    <p:sldId id="529" r:id="rId7"/>
    <p:sldId id="545" r:id="rId8"/>
    <p:sldId id="547" r:id="rId9"/>
    <p:sldId id="551" r:id="rId10"/>
    <p:sldId id="550" r:id="rId11"/>
    <p:sldId id="549" r:id="rId12"/>
    <p:sldId id="548" r:id="rId13"/>
    <p:sldId id="540" r:id="rId14"/>
    <p:sldId id="530" r:id="rId15"/>
    <p:sldId id="539" r:id="rId16"/>
    <p:sldId id="555" r:id="rId17"/>
    <p:sldId id="554" r:id="rId18"/>
    <p:sldId id="537" r:id="rId19"/>
    <p:sldId id="259" r:id="rId2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B5BA7D-2393-AF1B-B3AB-679A7F065267}" name="Octávio Mendes" initials="OM" userId="S::octavio.mendes.ext@spms.min-saude.pt::5572afd3-2ef6-4933-9f2e-202698667111" providerId="AD"/>
  <p188:author id="{F6EA5DE3-7E04-FA69-C4A8-DCE1F3C5C52D}" name="Hugo Castanheta" initials="HC" userId="S::hugo.castanheta.ext@spms.min-saude.pt::47c1c2ed-0231-4d31-a6dd-05975b1edc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13C"/>
    <a:srgbClr val="0B864D"/>
    <a:srgbClr val="FDBE1A"/>
    <a:srgbClr val="E48087"/>
    <a:srgbClr val="E1000D"/>
    <a:srgbClr val="F2C2C5"/>
    <a:srgbClr val="F2F2F0"/>
    <a:srgbClr val="6EBB8A"/>
    <a:srgbClr val="F1E9BB"/>
    <a:srgbClr val="85C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7A574E-6315-4AF4-9D09-093CB12839C4}" v="51" dt="2023-10-04T08:19:16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go Miguel Correia Jorge" userId="S::tiago.correia.ext@spms.min-saude.pt::465b0b12-b941-4816-a15a-7fefba3c9457" providerId="AD" clId="Web-{1618B7C6-0680-DED6-A794-A3E6170122DB}"/>
    <pc:docChg chg="addSld delSld modSld sldOrd">
      <pc:chgData name="Tiago Miguel Correia Jorge" userId="S::tiago.correia.ext@spms.min-saude.pt::465b0b12-b941-4816-a15a-7fefba3c9457" providerId="AD" clId="Web-{1618B7C6-0680-DED6-A794-A3E6170122DB}" dt="2023-09-29T16:07:21.889" v="129" actId="1076"/>
      <pc:docMkLst>
        <pc:docMk/>
      </pc:docMkLst>
      <pc:sldChg chg="ord">
        <pc:chgData name="Tiago Miguel Correia Jorge" userId="S::tiago.correia.ext@spms.min-saude.pt::465b0b12-b941-4816-a15a-7fefba3c9457" providerId="AD" clId="Web-{1618B7C6-0680-DED6-A794-A3E6170122DB}" dt="2023-09-29T15:05:40.869" v="19"/>
        <pc:sldMkLst>
          <pc:docMk/>
          <pc:sldMk cId="2232784714" sldId="529"/>
        </pc:sldMkLst>
      </pc:sldChg>
      <pc:sldChg chg="modSp add del">
        <pc:chgData name="Tiago Miguel Correia Jorge" userId="S::tiago.correia.ext@spms.min-saude.pt::465b0b12-b941-4816-a15a-7fefba3c9457" providerId="AD" clId="Web-{1618B7C6-0680-DED6-A794-A3E6170122DB}" dt="2023-09-29T15:07:37.592" v="27"/>
        <pc:sldMkLst>
          <pc:docMk/>
          <pc:sldMk cId="1180756265" sldId="542"/>
        </pc:sldMkLst>
        <pc:grpChg chg="mod">
          <ac:chgData name="Tiago Miguel Correia Jorge" userId="S::tiago.correia.ext@spms.min-saude.pt::465b0b12-b941-4816-a15a-7fefba3c9457" providerId="AD" clId="Web-{1618B7C6-0680-DED6-A794-A3E6170122DB}" dt="2023-09-29T15:06:03.073" v="24" actId="1076"/>
          <ac:grpSpMkLst>
            <pc:docMk/>
            <pc:sldMk cId="1180756265" sldId="542"/>
            <ac:grpSpMk id="38" creationId="{23BAD496-54CB-8985-C24A-AC08D91E7E59}"/>
          </ac:grpSpMkLst>
        </pc:grpChg>
        <pc:grpChg chg="mod">
          <ac:chgData name="Tiago Miguel Correia Jorge" userId="S::tiago.correia.ext@spms.min-saude.pt::465b0b12-b941-4816-a15a-7fefba3c9457" providerId="AD" clId="Web-{1618B7C6-0680-DED6-A794-A3E6170122DB}" dt="2023-09-29T15:06:06.448" v="25" actId="1076"/>
          <ac:grpSpMkLst>
            <pc:docMk/>
            <pc:sldMk cId="1180756265" sldId="542"/>
            <ac:grpSpMk id="41" creationId="{690E18C2-0961-E24F-4786-D2E9FA8755F2}"/>
          </ac:grpSpMkLst>
        </pc:grpChg>
        <pc:picChg chg="mod ord">
          <ac:chgData name="Tiago Miguel Correia Jorge" userId="S::tiago.correia.ext@spms.min-saude.pt::465b0b12-b941-4816-a15a-7fefba3c9457" providerId="AD" clId="Web-{1618B7C6-0680-DED6-A794-A3E6170122DB}" dt="2023-09-29T15:05:56.635" v="23"/>
          <ac:picMkLst>
            <pc:docMk/>
            <pc:sldMk cId="1180756265" sldId="542"/>
            <ac:picMk id="43" creationId="{9A3B6E6C-5BB9-5488-38C3-DFB2D2E98C97}"/>
          </ac:picMkLst>
        </pc:picChg>
      </pc:sldChg>
      <pc:sldChg chg="add del">
        <pc:chgData name="Tiago Miguel Correia Jorge" userId="S::tiago.correia.ext@spms.min-saude.pt::465b0b12-b941-4816-a15a-7fefba3c9457" providerId="AD" clId="Web-{1618B7C6-0680-DED6-A794-A3E6170122DB}" dt="2023-09-29T15:05:47.619" v="21"/>
        <pc:sldMkLst>
          <pc:docMk/>
          <pc:sldMk cId="803735002" sldId="543"/>
        </pc:sldMkLst>
      </pc:sldChg>
      <pc:sldChg chg="addSp delSp modSp add del addAnim delAnim">
        <pc:chgData name="Tiago Miguel Correia Jorge" userId="S::tiago.correia.ext@spms.min-saude.pt::465b0b12-b941-4816-a15a-7fefba3c9457" providerId="AD" clId="Web-{1618B7C6-0680-DED6-A794-A3E6170122DB}" dt="2023-09-29T16:01:46.127" v="86"/>
        <pc:sldMkLst>
          <pc:docMk/>
          <pc:sldMk cId="1874007416" sldId="543"/>
        </pc:sldMkLst>
        <pc:spChg chg="add mod">
          <ac:chgData name="Tiago Miguel Correia Jorge" userId="S::tiago.correia.ext@spms.min-saude.pt::465b0b12-b941-4816-a15a-7fefba3c9457" providerId="AD" clId="Web-{1618B7C6-0680-DED6-A794-A3E6170122DB}" dt="2023-09-29T15:09:22.908" v="31" actId="1076"/>
          <ac:spMkLst>
            <pc:docMk/>
            <pc:sldMk cId="1874007416" sldId="543"/>
            <ac:spMk id="13" creationId="{C766A0BD-00D4-9498-A853-E7EC5494F220}"/>
          </ac:spMkLst>
        </pc:spChg>
        <pc:spChg chg="add mod topLvl">
          <ac:chgData name="Tiago Miguel Correia Jorge" userId="S::tiago.correia.ext@spms.min-saude.pt::465b0b12-b941-4816-a15a-7fefba3c9457" providerId="AD" clId="Web-{1618B7C6-0680-DED6-A794-A3E6170122DB}" dt="2023-09-29T15:18:07.081" v="83" actId="14100"/>
          <ac:spMkLst>
            <pc:docMk/>
            <pc:sldMk cId="1874007416" sldId="543"/>
            <ac:spMk id="22" creationId="{8E85B600-52F4-2918-62A9-6DCFB7F7F8A4}"/>
          </ac:spMkLst>
        </pc:spChg>
        <pc:spChg chg="add del mod">
          <ac:chgData name="Tiago Miguel Correia Jorge" userId="S::tiago.correia.ext@spms.min-saude.pt::465b0b12-b941-4816-a15a-7fefba3c9457" providerId="AD" clId="Web-{1618B7C6-0680-DED6-A794-A3E6170122DB}" dt="2023-09-29T15:17:30.471" v="76"/>
          <ac:spMkLst>
            <pc:docMk/>
            <pc:sldMk cId="1874007416" sldId="543"/>
            <ac:spMk id="25" creationId="{9BFB808B-9A35-C5DF-27DB-6F6B399F4AB6}"/>
          </ac:spMkLst>
        </pc:spChg>
        <pc:spChg chg="add del mod">
          <ac:chgData name="Tiago Miguel Correia Jorge" userId="S::tiago.correia.ext@spms.min-saude.pt::465b0b12-b941-4816-a15a-7fefba3c9457" providerId="AD" clId="Web-{1618B7C6-0680-DED6-A794-A3E6170122DB}" dt="2023-09-29T15:14:10.855" v="71"/>
          <ac:spMkLst>
            <pc:docMk/>
            <pc:sldMk cId="1874007416" sldId="543"/>
            <ac:spMk id="27" creationId="{8E0226A1-B0EB-DFBD-DD39-CD1E08B3CE06}"/>
          </ac:spMkLst>
        </pc:spChg>
        <pc:grpChg chg="add mod">
          <ac:chgData name="Tiago Miguel Correia Jorge" userId="S::tiago.correia.ext@spms.min-saude.pt::465b0b12-b941-4816-a15a-7fefba3c9457" providerId="AD" clId="Web-{1618B7C6-0680-DED6-A794-A3E6170122DB}" dt="2023-09-29T16:01:17.251" v="84" actId="1076"/>
          <ac:grpSpMkLst>
            <pc:docMk/>
            <pc:sldMk cId="1874007416" sldId="543"/>
            <ac:grpSpMk id="19" creationId="{AC944A37-DCF9-4459-C3A0-BD58C76A123A}"/>
          </ac:grpSpMkLst>
        </pc:grpChg>
        <pc:grpChg chg="add del mod">
          <ac:chgData name="Tiago Miguel Correia Jorge" userId="S::tiago.correia.ext@spms.min-saude.pt::465b0b12-b941-4816-a15a-7fefba3c9457" providerId="AD" clId="Web-{1618B7C6-0680-DED6-A794-A3E6170122DB}" dt="2023-09-29T15:17:41.205" v="78"/>
          <ac:grpSpMkLst>
            <pc:docMk/>
            <pc:sldMk cId="1874007416" sldId="543"/>
            <ac:grpSpMk id="23" creationId="{843137A9-C722-0546-EA20-E985CA1AC2D8}"/>
          </ac:grpSpMkLst>
        </pc:grpChg>
        <pc:picChg chg="topLvl">
          <ac:chgData name="Tiago Miguel Correia Jorge" userId="S::tiago.correia.ext@spms.min-saude.pt::465b0b12-b941-4816-a15a-7fefba3c9457" providerId="AD" clId="Web-{1618B7C6-0680-DED6-A794-A3E6170122DB}" dt="2023-09-29T15:17:41.205" v="78"/>
          <ac:picMkLst>
            <pc:docMk/>
            <pc:sldMk cId="1874007416" sldId="543"/>
            <ac:picMk id="43" creationId="{9A3B6E6C-5BB9-5488-38C3-DFB2D2E98C97}"/>
          </ac:picMkLst>
        </pc:picChg>
        <pc:picChg chg="mod">
          <ac:chgData name="Tiago Miguel Correia Jorge" userId="S::tiago.correia.ext@spms.min-saude.pt::465b0b12-b941-4816-a15a-7fefba3c9457" providerId="AD" clId="Web-{1618B7C6-0680-DED6-A794-A3E6170122DB}" dt="2023-09-29T15:14:14.011" v="72" actId="1076"/>
          <ac:picMkLst>
            <pc:docMk/>
            <pc:sldMk cId="1874007416" sldId="543"/>
            <ac:picMk id="58" creationId="{CA604CE7-BB26-4FBC-F076-037DC6650625}"/>
          </ac:picMkLst>
        </pc:picChg>
      </pc:sldChg>
      <pc:sldChg chg="addSp delSp modSp add">
        <pc:chgData name="Tiago Miguel Correia Jorge" userId="S::tiago.correia.ext@spms.min-saude.pt::465b0b12-b941-4816-a15a-7fefba3c9457" providerId="AD" clId="Web-{1618B7C6-0680-DED6-A794-A3E6170122DB}" dt="2023-09-29T16:07:21.889" v="129" actId="1076"/>
        <pc:sldMkLst>
          <pc:docMk/>
          <pc:sldMk cId="2393576813" sldId="544"/>
        </pc:sldMkLst>
        <pc:spChg chg="add del mod">
          <ac:chgData name="Tiago Miguel Correia Jorge" userId="S::tiago.correia.ext@spms.min-saude.pt::465b0b12-b941-4816-a15a-7fefba3c9457" providerId="AD" clId="Web-{1618B7C6-0680-DED6-A794-A3E6170122DB}" dt="2023-09-29T16:04:19.570" v="101"/>
          <ac:spMkLst>
            <pc:docMk/>
            <pc:sldMk cId="2393576813" sldId="544"/>
            <ac:spMk id="13" creationId="{FEFD6B30-4469-1DD1-3672-3614B58BBF0C}"/>
          </ac:spMkLst>
        </pc:spChg>
        <pc:spChg chg="add del mod topLvl">
          <ac:chgData name="Tiago Miguel Correia Jorge" userId="S::tiago.correia.ext@spms.min-saude.pt::465b0b12-b941-4816-a15a-7fefba3c9457" providerId="AD" clId="Web-{1618B7C6-0680-DED6-A794-A3E6170122DB}" dt="2023-09-29T16:07:06.060" v="124"/>
          <ac:spMkLst>
            <pc:docMk/>
            <pc:sldMk cId="2393576813" sldId="544"/>
            <ac:spMk id="21" creationId="{EA5DB011-88E8-4A39-FD10-969D3CE9BA60}"/>
          </ac:spMkLst>
        </pc:spChg>
        <pc:spChg chg="mod">
          <ac:chgData name="Tiago Miguel Correia Jorge" userId="S::tiago.correia.ext@spms.min-saude.pt::465b0b12-b941-4816-a15a-7fefba3c9457" providerId="AD" clId="Web-{1618B7C6-0680-DED6-A794-A3E6170122DB}" dt="2023-09-29T16:07:12.123" v="126" actId="1076"/>
          <ac:spMkLst>
            <pc:docMk/>
            <pc:sldMk cId="2393576813" sldId="544"/>
            <ac:spMk id="32" creationId="{BEE30173-9468-831F-02B2-D286AD423AAB}"/>
          </ac:spMkLst>
        </pc:spChg>
        <pc:grpChg chg="add del mod">
          <ac:chgData name="Tiago Miguel Correia Jorge" userId="S::tiago.correia.ext@spms.min-saude.pt::465b0b12-b941-4816-a15a-7fefba3c9457" providerId="AD" clId="Web-{1618B7C6-0680-DED6-A794-A3E6170122DB}" dt="2023-09-29T16:07:02.185" v="122"/>
          <ac:grpSpMkLst>
            <pc:docMk/>
            <pc:sldMk cId="2393576813" sldId="544"/>
            <ac:grpSpMk id="22" creationId="{49BD2ADF-E30E-EC6B-2482-DA8869AE8481}"/>
          </ac:grpSpMkLst>
        </pc:grpChg>
        <pc:grpChg chg="mod">
          <ac:chgData name="Tiago Miguel Correia Jorge" userId="S::tiago.correia.ext@spms.min-saude.pt::465b0b12-b941-4816-a15a-7fefba3c9457" providerId="AD" clId="Web-{1618B7C6-0680-DED6-A794-A3E6170122DB}" dt="2023-09-29T16:06:52.575" v="119" actId="1076"/>
          <ac:grpSpMkLst>
            <pc:docMk/>
            <pc:sldMk cId="2393576813" sldId="544"/>
            <ac:grpSpMk id="34" creationId="{EF086E22-8496-4EE9-5874-0A64A9C1A257}"/>
          </ac:grpSpMkLst>
        </pc:grpChg>
        <pc:picChg chg="mod topLvl">
          <ac:chgData name="Tiago Miguel Correia Jorge" userId="S::tiago.correia.ext@spms.min-saude.pt::465b0b12-b941-4816-a15a-7fefba3c9457" providerId="AD" clId="Web-{1618B7C6-0680-DED6-A794-A3E6170122DB}" dt="2023-09-29T16:07:09.248" v="125" actId="1076"/>
          <ac:picMkLst>
            <pc:docMk/>
            <pc:sldMk cId="2393576813" sldId="544"/>
            <ac:picMk id="10" creationId="{0C4395E0-722E-BB01-0587-93EE6638B327}"/>
          </ac:picMkLst>
        </pc:picChg>
        <pc:picChg chg="mod">
          <ac:chgData name="Tiago Miguel Correia Jorge" userId="S::tiago.correia.ext@spms.min-saude.pt::465b0b12-b941-4816-a15a-7fefba3c9457" providerId="AD" clId="Web-{1618B7C6-0680-DED6-A794-A3E6170122DB}" dt="2023-09-29T16:07:15.154" v="127" actId="1076"/>
          <ac:picMkLst>
            <pc:docMk/>
            <pc:sldMk cId="2393576813" sldId="544"/>
            <ac:picMk id="33" creationId="{7AE1E4F8-26F1-79BF-5574-198446F10F40}"/>
          </ac:picMkLst>
        </pc:picChg>
        <pc:picChg chg="mod">
          <ac:chgData name="Tiago Miguel Correia Jorge" userId="S::tiago.correia.ext@spms.min-saude.pt::465b0b12-b941-4816-a15a-7fefba3c9457" providerId="AD" clId="Web-{1618B7C6-0680-DED6-A794-A3E6170122DB}" dt="2023-09-29T16:07:21.889" v="129" actId="1076"/>
          <ac:picMkLst>
            <pc:docMk/>
            <pc:sldMk cId="2393576813" sldId="544"/>
            <ac:picMk id="43" creationId="{9A3B6E6C-5BB9-5488-38C3-DFB2D2E98C97}"/>
          </ac:picMkLst>
        </pc:picChg>
        <pc:picChg chg="mod">
          <ac:chgData name="Tiago Miguel Correia Jorge" userId="S::tiago.correia.ext@spms.min-saude.pt::465b0b12-b941-4816-a15a-7fefba3c9457" providerId="AD" clId="Web-{1618B7C6-0680-DED6-A794-A3E6170122DB}" dt="2023-09-29T16:07:18.264" v="128" actId="1076"/>
          <ac:picMkLst>
            <pc:docMk/>
            <pc:sldMk cId="2393576813" sldId="544"/>
            <ac:picMk id="58" creationId="{CA604CE7-BB26-4FBC-F076-037DC6650625}"/>
          </ac:picMkLst>
        </pc:picChg>
        <pc:picChg chg="mod">
          <ac:chgData name="Tiago Miguel Correia Jorge" userId="S::tiago.correia.ext@spms.min-saude.pt::465b0b12-b941-4816-a15a-7fefba3c9457" providerId="AD" clId="Web-{1618B7C6-0680-DED6-A794-A3E6170122DB}" dt="2023-09-29T16:02:15.738" v="89" actId="1076"/>
          <ac:picMkLst>
            <pc:docMk/>
            <pc:sldMk cId="2393576813" sldId="544"/>
            <ac:picMk id="60" creationId="{9F1A1FB6-3B4F-E80F-2DD2-77DCDBC20F03}"/>
          </ac:picMkLst>
        </pc:picChg>
      </pc:sldChg>
    </pc:docChg>
  </pc:docChgLst>
  <pc:docChgLst>
    <pc:chgData name="Hugo Castanheta" userId="47c1c2ed-0231-4d31-a6dd-05975b1edcb8" providerId="ADAL" clId="{2E272429-6191-4270-88BF-9091C555C677}"/>
    <pc:docChg chg="modSld">
      <pc:chgData name="Hugo Castanheta" userId="47c1c2ed-0231-4d31-a6dd-05975b1edcb8" providerId="ADAL" clId="{2E272429-6191-4270-88BF-9091C555C677}" dt="2023-05-08T16:16:17.592" v="40"/>
      <pc:docMkLst>
        <pc:docMk/>
      </pc:docMkLst>
      <pc:sldChg chg="modSp mod">
        <pc:chgData name="Hugo Castanheta" userId="47c1c2ed-0231-4d31-a6dd-05975b1edcb8" providerId="ADAL" clId="{2E272429-6191-4270-88BF-9091C555C677}" dt="2023-05-08T16:16:03.048" v="34" actId="20577"/>
        <pc:sldMkLst>
          <pc:docMk/>
          <pc:sldMk cId="2596225793" sldId="518"/>
        </pc:sldMkLst>
        <pc:spChg chg="mod">
          <ac:chgData name="Hugo Castanheta" userId="47c1c2ed-0231-4d31-a6dd-05975b1edcb8" providerId="ADAL" clId="{2E272429-6191-4270-88BF-9091C555C677}" dt="2023-05-08T16:16:03.048" v="34" actId="20577"/>
          <ac:spMkLst>
            <pc:docMk/>
            <pc:sldMk cId="2596225793" sldId="518"/>
            <ac:spMk id="3" creationId="{615FF907-135E-CF48-9203-A94E01C017C1}"/>
          </ac:spMkLst>
        </pc:spChg>
      </pc:sldChg>
      <pc:sldChg chg="addSp modSp mod">
        <pc:chgData name="Hugo Castanheta" userId="47c1c2ed-0231-4d31-a6dd-05975b1edcb8" providerId="ADAL" clId="{2E272429-6191-4270-88BF-9091C555C677}" dt="2023-05-08T16:14:17.776" v="12" actId="20577"/>
        <pc:sldMkLst>
          <pc:docMk/>
          <pc:sldMk cId="2232784714" sldId="529"/>
        </pc:sldMkLst>
        <pc:spChg chg="add mod">
          <ac:chgData name="Hugo Castanheta" userId="47c1c2ed-0231-4d31-a6dd-05975b1edcb8" providerId="ADAL" clId="{2E272429-6191-4270-88BF-9091C555C677}" dt="2023-05-08T16:13:10.320" v="1"/>
          <ac:spMkLst>
            <pc:docMk/>
            <pc:sldMk cId="2232784714" sldId="529"/>
            <ac:spMk id="3" creationId="{A1F8BC78-7D6D-BC09-C4B4-5D6DE12D7B26}"/>
          </ac:spMkLst>
        </pc:spChg>
        <pc:spChg chg="add mod">
          <ac:chgData name="Hugo Castanheta" userId="47c1c2ed-0231-4d31-a6dd-05975b1edcb8" providerId="ADAL" clId="{2E272429-6191-4270-88BF-9091C555C677}" dt="2023-05-08T16:14:17.776" v="12" actId="20577"/>
          <ac:spMkLst>
            <pc:docMk/>
            <pc:sldMk cId="2232784714" sldId="529"/>
            <ac:spMk id="5" creationId="{8F52519A-A75A-0574-2640-DDC79DC37C94}"/>
          </ac:spMkLst>
        </pc:spChg>
      </pc:sldChg>
      <pc:sldChg chg="addSp modSp">
        <pc:chgData name="Hugo Castanheta" userId="47c1c2ed-0231-4d31-a6dd-05975b1edcb8" providerId="ADAL" clId="{2E272429-6191-4270-88BF-9091C555C677}" dt="2023-05-08T16:16:13.416" v="37"/>
        <pc:sldMkLst>
          <pc:docMk/>
          <pc:sldMk cId="4228404953" sldId="530"/>
        </pc:sldMkLst>
        <pc:spChg chg="add mod">
          <ac:chgData name="Hugo Castanheta" userId="47c1c2ed-0231-4d31-a6dd-05975b1edcb8" providerId="ADAL" clId="{2E272429-6191-4270-88BF-9091C555C677}" dt="2023-05-08T16:16:13.416" v="37"/>
          <ac:spMkLst>
            <pc:docMk/>
            <pc:sldMk cId="4228404953" sldId="530"/>
            <ac:spMk id="16" creationId="{F19298C7-382B-B881-6B02-2DBE70C9EE6B}"/>
          </ac:spMkLst>
        </pc:spChg>
      </pc:sldChg>
      <pc:sldChg chg="addSp delSp modSp">
        <pc:chgData name="Hugo Castanheta" userId="47c1c2ed-0231-4d31-a6dd-05975b1edcb8" providerId="ADAL" clId="{2E272429-6191-4270-88BF-9091C555C677}" dt="2023-05-08T16:16:17.592" v="40"/>
        <pc:sldMkLst>
          <pc:docMk/>
          <pc:sldMk cId="3694595338" sldId="537"/>
        </pc:sldMkLst>
        <pc:spChg chg="add del mod">
          <ac:chgData name="Hugo Castanheta" userId="47c1c2ed-0231-4d31-a6dd-05975b1edcb8" providerId="ADAL" clId="{2E272429-6191-4270-88BF-9091C555C677}" dt="2023-05-08T16:16:17.592" v="40"/>
          <ac:spMkLst>
            <pc:docMk/>
            <pc:sldMk cId="3694595338" sldId="537"/>
            <ac:spMk id="2" creationId="{9F20B9A3-FC3E-CE05-4F16-86DBF25E14F7}"/>
          </ac:spMkLst>
        </pc:spChg>
      </pc:sldChg>
      <pc:sldChg chg="addSp modSp">
        <pc:chgData name="Hugo Castanheta" userId="47c1c2ed-0231-4d31-a6dd-05975b1edcb8" providerId="ADAL" clId="{2E272429-6191-4270-88BF-9091C555C677}" dt="2023-05-08T16:16:14.348" v="38"/>
        <pc:sldMkLst>
          <pc:docMk/>
          <pc:sldMk cId="3103022849" sldId="539"/>
        </pc:sldMkLst>
        <pc:spChg chg="add mod">
          <ac:chgData name="Hugo Castanheta" userId="47c1c2ed-0231-4d31-a6dd-05975b1edcb8" providerId="ADAL" clId="{2E272429-6191-4270-88BF-9091C555C677}" dt="2023-05-08T16:16:14.348" v="38"/>
          <ac:spMkLst>
            <pc:docMk/>
            <pc:sldMk cId="3103022849" sldId="539"/>
            <ac:spMk id="21" creationId="{2E042DD2-CA3F-AE92-16B8-A2B926DB6FAF}"/>
          </ac:spMkLst>
        </pc:spChg>
      </pc:sldChg>
      <pc:sldChg chg="addSp modSp">
        <pc:chgData name="Hugo Castanheta" userId="47c1c2ed-0231-4d31-a6dd-05975b1edcb8" providerId="ADAL" clId="{2E272429-6191-4270-88BF-9091C555C677}" dt="2023-05-08T16:16:12.453" v="36"/>
        <pc:sldMkLst>
          <pc:docMk/>
          <pc:sldMk cId="3929018347" sldId="540"/>
        </pc:sldMkLst>
        <pc:spChg chg="add mod">
          <ac:chgData name="Hugo Castanheta" userId="47c1c2ed-0231-4d31-a6dd-05975b1edcb8" providerId="ADAL" clId="{2E272429-6191-4270-88BF-9091C555C677}" dt="2023-05-08T16:16:12.453" v="36"/>
          <ac:spMkLst>
            <pc:docMk/>
            <pc:sldMk cId="3929018347" sldId="540"/>
            <ac:spMk id="2" creationId="{0DEF7AE7-28E1-91F9-69C9-4A1A6E24C212}"/>
          </ac:spMkLst>
        </pc:spChg>
      </pc:sldChg>
      <pc:sldChg chg="addSp modSp">
        <pc:chgData name="Hugo Castanheta" userId="47c1c2ed-0231-4d31-a6dd-05975b1edcb8" providerId="ADAL" clId="{2E272429-6191-4270-88BF-9091C555C677}" dt="2023-05-08T16:16:10.617" v="35"/>
        <pc:sldMkLst>
          <pc:docMk/>
          <pc:sldMk cId="1180756265" sldId="542"/>
        </pc:sldMkLst>
        <pc:spChg chg="add mod">
          <ac:chgData name="Hugo Castanheta" userId="47c1c2ed-0231-4d31-a6dd-05975b1edcb8" providerId="ADAL" clId="{2E272429-6191-4270-88BF-9091C555C677}" dt="2023-05-08T16:16:10.617" v="35"/>
          <ac:spMkLst>
            <pc:docMk/>
            <pc:sldMk cId="1180756265" sldId="542"/>
            <ac:spMk id="7" creationId="{D985D376-01A1-9C5F-9EB3-10130801D8CD}"/>
          </ac:spMkLst>
        </pc:spChg>
      </pc:sldChg>
    </pc:docChg>
  </pc:docChgLst>
  <pc:docChgLst>
    <pc:chgData name="Tiago Miguel Correia Jorge" userId="S::tiago.correia.ext@spms.min-saude.pt::465b0b12-b941-4816-a15a-7fefba3c9457" providerId="AD" clId="Web-{01C6A1B4-2D45-9195-8F9A-879012B44824}"/>
    <pc:docChg chg="modSld">
      <pc:chgData name="Tiago Miguel Correia Jorge" userId="S::tiago.correia.ext@spms.min-saude.pt::465b0b12-b941-4816-a15a-7fefba3c9457" providerId="AD" clId="Web-{01C6A1B4-2D45-9195-8F9A-879012B44824}" dt="2023-09-29T14:22:06.200" v="9" actId="1076"/>
      <pc:docMkLst>
        <pc:docMk/>
      </pc:docMkLst>
      <pc:sldChg chg="addSp modSp">
        <pc:chgData name="Tiago Miguel Correia Jorge" userId="S::tiago.correia.ext@spms.min-saude.pt::465b0b12-b941-4816-a15a-7fefba3c9457" providerId="AD" clId="Web-{01C6A1B4-2D45-9195-8F9A-879012B44824}" dt="2023-09-29T14:20:00.134" v="7" actId="1076"/>
        <pc:sldMkLst>
          <pc:docMk/>
          <pc:sldMk cId="2232784714" sldId="529"/>
        </pc:sldMkLst>
        <pc:spChg chg="mod">
          <ac:chgData name="Tiago Miguel Correia Jorge" userId="S::tiago.correia.ext@spms.min-saude.pt::465b0b12-b941-4816-a15a-7fefba3c9457" providerId="AD" clId="Web-{01C6A1B4-2D45-9195-8F9A-879012B44824}" dt="2023-09-29T14:19:35.478" v="3" actId="14100"/>
          <ac:spMkLst>
            <pc:docMk/>
            <pc:sldMk cId="2232784714" sldId="529"/>
            <ac:spMk id="3" creationId="{C3AD2CEB-D06E-365B-3A54-68BD636E7322}"/>
          </ac:spMkLst>
        </pc:spChg>
        <pc:spChg chg="add mod">
          <ac:chgData name="Tiago Miguel Correia Jorge" userId="S::tiago.correia.ext@spms.min-saude.pt::465b0b12-b941-4816-a15a-7fefba3c9457" providerId="AD" clId="Web-{01C6A1B4-2D45-9195-8F9A-879012B44824}" dt="2023-09-29T14:19:50.275" v="5" actId="1076"/>
          <ac:spMkLst>
            <pc:docMk/>
            <pc:sldMk cId="2232784714" sldId="529"/>
            <ac:spMk id="6" creationId="{C3AD2CEB-D06E-365B-3A54-68BD636E7322}"/>
          </ac:spMkLst>
        </pc:spChg>
        <pc:spChg chg="add mod">
          <ac:chgData name="Tiago Miguel Correia Jorge" userId="S::tiago.correia.ext@spms.min-saude.pt::465b0b12-b941-4816-a15a-7fefba3c9457" providerId="AD" clId="Web-{01C6A1B4-2D45-9195-8F9A-879012B44824}" dt="2023-09-29T14:20:00.134" v="7" actId="1076"/>
          <ac:spMkLst>
            <pc:docMk/>
            <pc:sldMk cId="2232784714" sldId="529"/>
            <ac:spMk id="7" creationId="{C3AD2CEB-D06E-365B-3A54-68BD636E7322}"/>
          </ac:spMkLst>
        </pc:spChg>
      </pc:sldChg>
      <pc:sldChg chg="addSp modSp">
        <pc:chgData name="Tiago Miguel Correia Jorge" userId="S::tiago.correia.ext@spms.min-saude.pt::465b0b12-b941-4816-a15a-7fefba3c9457" providerId="AD" clId="Web-{01C6A1B4-2D45-9195-8F9A-879012B44824}" dt="2023-09-29T14:22:06.200" v="9" actId="1076"/>
        <pc:sldMkLst>
          <pc:docMk/>
          <pc:sldMk cId="1180756265" sldId="542"/>
        </pc:sldMkLst>
        <pc:spChg chg="add mod">
          <ac:chgData name="Tiago Miguel Correia Jorge" userId="S::tiago.correia.ext@spms.min-saude.pt::465b0b12-b941-4816-a15a-7fefba3c9457" providerId="AD" clId="Web-{01C6A1B4-2D45-9195-8F9A-879012B44824}" dt="2023-09-29T14:22:06.200" v="9" actId="1076"/>
          <ac:spMkLst>
            <pc:docMk/>
            <pc:sldMk cId="1180756265" sldId="542"/>
            <ac:spMk id="19" creationId="{D2493784-E91F-89B4-84F3-24AA8E097C7A}"/>
          </ac:spMkLst>
        </pc:spChg>
      </pc:sldChg>
    </pc:docChg>
  </pc:docChgLst>
  <pc:docChgLst>
    <pc:chgData name="Hugo Castanheta" userId="47c1c2ed-0231-4d31-a6dd-05975b1edcb8" providerId="ADAL" clId="{697A574E-6315-4AF4-9D09-093CB12839C4}"/>
    <pc:docChg chg="undo custSel addSld delSld modSld">
      <pc:chgData name="Hugo Castanheta" userId="47c1c2ed-0231-4d31-a6dd-05975b1edcb8" providerId="ADAL" clId="{697A574E-6315-4AF4-9D09-093CB12839C4}" dt="2023-10-04T08:19:30.508" v="820" actId="47"/>
      <pc:docMkLst>
        <pc:docMk/>
      </pc:docMkLst>
      <pc:sldChg chg="delSp mod delAnim">
        <pc:chgData name="Hugo Castanheta" userId="47c1c2ed-0231-4d31-a6dd-05975b1edcb8" providerId="ADAL" clId="{697A574E-6315-4AF4-9D09-093CB12839C4}" dt="2023-10-03T17:08:56.721" v="6" actId="478"/>
        <pc:sldMkLst>
          <pc:docMk/>
          <pc:sldMk cId="2232784714" sldId="529"/>
        </pc:sldMkLst>
        <pc:spChg chg="del">
          <ac:chgData name="Hugo Castanheta" userId="47c1c2ed-0231-4d31-a6dd-05975b1edcb8" providerId="ADAL" clId="{697A574E-6315-4AF4-9D09-093CB12839C4}" dt="2023-10-03T17:08:56.721" v="6" actId="478"/>
          <ac:spMkLst>
            <pc:docMk/>
            <pc:sldMk cId="2232784714" sldId="529"/>
            <ac:spMk id="16" creationId="{4B3FAC2C-4F93-B438-D051-C72E3EE760E6}"/>
          </ac:spMkLst>
        </pc:spChg>
        <pc:spChg chg="del">
          <ac:chgData name="Hugo Castanheta" userId="47c1c2ed-0231-4d31-a6dd-05975b1edcb8" providerId="ADAL" clId="{697A574E-6315-4AF4-9D09-093CB12839C4}" dt="2023-10-03T17:08:53.165" v="4" actId="478"/>
          <ac:spMkLst>
            <pc:docMk/>
            <pc:sldMk cId="2232784714" sldId="529"/>
            <ac:spMk id="17" creationId="{7C0C60D8-99F0-5E60-9553-652BC0A28530}"/>
          </ac:spMkLst>
        </pc:spChg>
        <pc:picChg chg="del">
          <ac:chgData name="Hugo Castanheta" userId="47c1c2ed-0231-4d31-a6dd-05975b1edcb8" providerId="ADAL" clId="{697A574E-6315-4AF4-9D09-093CB12839C4}" dt="2023-10-03T17:08:54.694" v="5" actId="478"/>
          <ac:picMkLst>
            <pc:docMk/>
            <pc:sldMk cId="2232784714" sldId="529"/>
            <ac:picMk id="9" creationId="{B4ED3AE2-F69B-EF59-4BCB-77BE512A3D2E}"/>
          </ac:picMkLst>
        </pc:picChg>
        <pc:picChg chg="del">
          <ac:chgData name="Hugo Castanheta" userId="47c1c2ed-0231-4d31-a6dd-05975b1edcb8" providerId="ADAL" clId="{697A574E-6315-4AF4-9D09-093CB12839C4}" dt="2023-10-03T17:08:51.003" v="3" actId="478"/>
          <ac:picMkLst>
            <pc:docMk/>
            <pc:sldMk cId="2232784714" sldId="529"/>
            <ac:picMk id="11" creationId="{1F021BE0-ACD6-AAC0-60D6-314C46B9DE85}"/>
          </ac:picMkLst>
        </pc:picChg>
      </pc:sldChg>
      <pc:sldChg chg="addSp delSp modSp mod addAnim delAnim">
        <pc:chgData name="Hugo Castanheta" userId="47c1c2ed-0231-4d31-a6dd-05975b1edcb8" providerId="ADAL" clId="{697A574E-6315-4AF4-9D09-093CB12839C4}" dt="2023-10-04T08:18:55.366" v="804" actId="478"/>
        <pc:sldMkLst>
          <pc:docMk/>
          <pc:sldMk cId="3103022849" sldId="539"/>
        </pc:sldMkLst>
        <pc:spChg chg="del">
          <ac:chgData name="Hugo Castanheta" userId="47c1c2ed-0231-4d31-a6dd-05975b1edcb8" providerId="ADAL" clId="{697A574E-6315-4AF4-9D09-093CB12839C4}" dt="2023-10-04T08:18:51.806" v="800" actId="478"/>
          <ac:spMkLst>
            <pc:docMk/>
            <pc:sldMk cId="3103022849" sldId="539"/>
            <ac:spMk id="11" creationId="{29F3CEC4-090C-9B60-259A-11F2E6D65FC1}"/>
          </ac:spMkLst>
        </pc:spChg>
        <pc:spChg chg="del">
          <ac:chgData name="Hugo Castanheta" userId="47c1c2ed-0231-4d31-a6dd-05975b1edcb8" providerId="ADAL" clId="{697A574E-6315-4AF4-9D09-093CB12839C4}" dt="2023-10-04T08:18:53.672" v="802" actId="478"/>
          <ac:spMkLst>
            <pc:docMk/>
            <pc:sldMk cId="3103022849" sldId="539"/>
            <ac:spMk id="17" creationId="{9718A7ED-5E5B-01AA-D457-376DFA58A0C4}"/>
          </ac:spMkLst>
        </pc:spChg>
        <pc:spChg chg="mod">
          <ac:chgData name="Hugo Castanheta" userId="47c1c2ed-0231-4d31-a6dd-05975b1edcb8" providerId="ADAL" clId="{697A574E-6315-4AF4-9D09-093CB12839C4}" dt="2023-10-04T08:18:54.331" v="803" actId="6549"/>
          <ac:spMkLst>
            <pc:docMk/>
            <pc:sldMk cId="3103022849" sldId="539"/>
            <ac:spMk id="20" creationId="{E495B827-0B2A-3385-FD81-F7C3465EBF7E}"/>
          </ac:spMkLst>
        </pc:spChg>
        <pc:grpChg chg="del">
          <ac:chgData name="Hugo Castanheta" userId="47c1c2ed-0231-4d31-a6dd-05975b1edcb8" providerId="ADAL" clId="{697A574E-6315-4AF4-9D09-093CB12839C4}" dt="2023-10-04T08:18:52.621" v="801" actId="478"/>
          <ac:grpSpMkLst>
            <pc:docMk/>
            <pc:sldMk cId="3103022849" sldId="539"/>
            <ac:grpSpMk id="13" creationId="{476B35F3-0767-DD43-3C0B-1FCC423C26A4}"/>
          </ac:grpSpMkLst>
        </pc:grpChg>
        <pc:grpChg chg="del">
          <ac:chgData name="Hugo Castanheta" userId="47c1c2ed-0231-4d31-a6dd-05975b1edcb8" providerId="ADAL" clId="{697A574E-6315-4AF4-9D09-093CB12839C4}" dt="2023-10-04T08:18:55.366" v="804" actId="478"/>
          <ac:grpSpMkLst>
            <pc:docMk/>
            <pc:sldMk cId="3103022849" sldId="539"/>
            <ac:grpSpMk id="18" creationId="{480B7A8E-D9B5-240A-5205-EB15F1818997}"/>
          </ac:grpSpMkLst>
        </pc:grpChg>
        <pc:picChg chg="del">
          <ac:chgData name="Hugo Castanheta" userId="47c1c2ed-0231-4d31-a6dd-05975b1edcb8" providerId="ADAL" clId="{697A574E-6315-4AF4-9D09-093CB12839C4}" dt="2023-10-04T08:18:48.028" v="797" actId="478"/>
          <ac:picMkLst>
            <pc:docMk/>
            <pc:sldMk cId="3103022849" sldId="539"/>
            <ac:picMk id="7" creationId="{B703988C-C0D0-7519-77A2-8233D277686F}"/>
          </ac:picMkLst>
        </pc:picChg>
        <pc:picChg chg="add del">
          <ac:chgData name="Hugo Castanheta" userId="47c1c2ed-0231-4d31-a6dd-05975b1edcb8" providerId="ADAL" clId="{697A574E-6315-4AF4-9D09-093CB12839C4}" dt="2023-10-04T08:18:46.913" v="796" actId="478"/>
          <ac:picMkLst>
            <pc:docMk/>
            <pc:sldMk cId="3103022849" sldId="539"/>
            <ac:picMk id="10" creationId="{AD2CE426-3B00-5090-1F1F-C22746AF9261}"/>
          </ac:picMkLst>
        </pc:picChg>
        <pc:cxnChg chg="del">
          <ac:chgData name="Hugo Castanheta" userId="47c1c2ed-0231-4d31-a6dd-05975b1edcb8" providerId="ADAL" clId="{697A574E-6315-4AF4-9D09-093CB12839C4}" dt="2023-10-04T08:18:50.211" v="799" actId="478"/>
          <ac:cxnSpMkLst>
            <pc:docMk/>
            <pc:sldMk cId="3103022849" sldId="539"/>
            <ac:cxnSpMk id="12" creationId="{E1834B71-9400-E294-36BC-008ED4DE8CB7}"/>
          </ac:cxnSpMkLst>
        </pc:cxnChg>
        <pc:cxnChg chg="del">
          <ac:chgData name="Hugo Castanheta" userId="47c1c2ed-0231-4d31-a6dd-05975b1edcb8" providerId="ADAL" clId="{697A574E-6315-4AF4-9D09-093CB12839C4}" dt="2023-10-04T08:18:49.125" v="798" actId="478"/>
          <ac:cxnSpMkLst>
            <pc:docMk/>
            <pc:sldMk cId="3103022849" sldId="539"/>
            <ac:cxnSpMk id="15" creationId="{2F3AAAA6-5AB6-5046-BCCB-6CC1D2676954}"/>
          </ac:cxnSpMkLst>
        </pc:cxnChg>
      </pc:sldChg>
      <pc:sldChg chg="modSp mod modAnim">
        <pc:chgData name="Hugo Castanheta" userId="47c1c2ed-0231-4d31-a6dd-05975b1edcb8" providerId="ADAL" clId="{697A574E-6315-4AF4-9D09-093CB12839C4}" dt="2023-10-04T08:17:40.942" v="789" actId="1076"/>
        <pc:sldMkLst>
          <pc:docMk/>
          <pc:sldMk cId="3929018347" sldId="540"/>
        </pc:sldMkLst>
        <pc:picChg chg="mod">
          <ac:chgData name="Hugo Castanheta" userId="47c1c2ed-0231-4d31-a6dd-05975b1edcb8" providerId="ADAL" clId="{697A574E-6315-4AF4-9D09-093CB12839C4}" dt="2023-10-04T08:17:22.435" v="786" actId="1076"/>
          <ac:picMkLst>
            <pc:docMk/>
            <pc:sldMk cId="3929018347" sldId="540"/>
            <ac:picMk id="13" creationId="{5B62BEFB-1056-A4B9-8DB8-BD7844EDD968}"/>
          </ac:picMkLst>
        </pc:picChg>
        <pc:picChg chg="mod">
          <ac:chgData name="Hugo Castanheta" userId="47c1c2ed-0231-4d31-a6dd-05975b1edcb8" providerId="ADAL" clId="{697A574E-6315-4AF4-9D09-093CB12839C4}" dt="2023-10-04T08:17:40.942" v="789" actId="1076"/>
          <ac:picMkLst>
            <pc:docMk/>
            <pc:sldMk cId="3929018347" sldId="540"/>
            <ac:picMk id="357" creationId="{B7FB016F-7F25-825F-FAE8-FC5BBA24853F}"/>
          </ac:picMkLst>
        </pc:picChg>
      </pc:sldChg>
      <pc:sldChg chg="del">
        <pc:chgData name="Hugo Castanheta" userId="47c1c2ed-0231-4d31-a6dd-05975b1edcb8" providerId="ADAL" clId="{697A574E-6315-4AF4-9D09-093CB12839C4}" dt="2023-10-04T08:15:48.752" v="756" actId="47"/>
        <pc:sldMkLst>
          <pc:docMk/>
          <pc:sldMk cId="2393576813" sldId="544"/>
        </pc:sldMkLst>
      </pc:sldChg>
      <pc:sldChg chg="delSp add mod delAnim modAnim">
        <pc:chgData name="Hugo Castanheta" userId="47c1c2ed-0231-4d31-a6dd-05975b1edcb8" providerId="ADAL" clId="{697A574E-6315-4AF4-9D09-093CB12839C4}" dt="2023-10-03T17:09:09.767" v="10"/>
        <pc:sldMkLst>
          <pc:docMk/>
          <pc:sldMk cId="3684900087" sldId="545"/>
        </pc:sldMkLst>
        <pc:spChg chg="del">
          <ac:chgData name="Hugo Castanheta" userId="47c1c2ed-0231-4d31-a6dd-05975b1edcb8" providerId="ADAL" clId="{697A574E-6315-4AF4-9D09-093CB12839C4}" dt="2023-10-03T17:09:03.225" v="7" actId="478"/>
          <ac:spMkLst>
            <pc:docMk/>
            <pc:sldMk cId="3684900087" sldId="545"/>
            <ac:spMk id="17" creationId="{7C0C60D8-99F0-5E60-9553-652BC0A28530}"/>
          </ac:spMkLst>
        </pc:spChg>
        <pc:picChg chg="del">
          <ac:chgData name="Hugo Castanheta" userId="47c1c2ed-0231-4d31-a6dd-05975b1edcb8" providerId="ADAL" clId="{697A574E-6315-4AF4-9D09-093CB12839C4}" dt="2023-10-03T17:09:06.649" v="8" actId="478"/>
          <ac:picMkLst>
            <pc:docMk/>
            <pc:sldMk cId="3684900087" sldId="545"/>
            <ac:picMk id="11" creationId="{1F021BE0-ACD6-AAC0-60D6-314C46B9DE85}"/>
          </ac:picMkLst>
        </pc:picChg>
      </pc:sldChg>
      <pc:sldChg chg="add del">
        <pc:chgData name="Hugo Castanheta" userId="47c1c2ed-0231-4d31-a6dd-05975b1edcb8" providerId="ADAL" clId="{697A574E-6315-4AF4-9D09-093CB12839C4}" dt="2023-10-03T17:09:31.111" v="17" actId="47"/>
        <pc:sldMkLst>
          <pc:docMk/>
          <pc:sldMk cId="1127812195" sldId="546"/>
        </pc:sldMkLst>
      </pc:sldChg>
      <pc:sldChg chg="delSp modSp add mod delAnim modAnim">
        <pc:chgData name="Hugo Castanheta" userId="47c1c2ed-0231-4d31-a6dd-05975b1edcb8" providerId="ADAL" clId="{697A574E-6315-4AF4-9D09-093CB12839C4}" dt="2023-10-03T17:09:28.648" v="16"/>
        <pc:sldMkLst>
          <pc:docMk/>
          <pc:sldMk cId="1972360752" sldId="547"/>
        </pc:sldMkLst>
        <pc:picChg chg="del">
          <ac:chgData name="Hugo Castanheta" userId="47c1c2ed-0231-4d31-a6dd-05975b1edcb8" providerId="ADAL" clId="{697A574E-6315-4AF4-9D09-093CB12839C4}" dt="2023-10-03T17:09:17.177" v="11" actId="478"/>
          <ac:picMkLst>
            <pc:docMk/>
            <pc:sldMk cId="1972360752" sldId="547"/>
            <ac:picMk id="9" creationId="{B4ED3AE2-F69B-EF59-4BCB-77BE512A3D2E}"/>
          </ac:picMkLst>
        </pc:picChg>
        <pc:picChg chg="mod">
          <ac:chgData name="Hugo Castanheta" userId="47c1c2ed-0231-4d31-a6dd-05975b1edcb8" providerId="ADAL" clId="{697A574E-6315-4AF4-9D09-093CB12839C4}" dt="2023-10-03T17:09:25.046" v="13" actId="1076"/>
          <ac:picMkLst>
            <pc:docMk/>
            <pc:sldMk cId="1972360752" sldId="547"/>
            <ac:picMk id="11" creationId="{1F021BE0-ACD6-AAC0-60D6-314C46B9DE85}"/>
          </ac:picMkLst>
        </pc:picChg>
      </pc:sldChg>
      <pc:sldChg chg="addSp delSp modSp add mod addAnim delAnim modAnim">
        <pc:chgData name="Hugo Castanheta" userId="47c1c2ed-0231-4d31-a6dd-05975b1edcb8" providerId="ADAL" clId="{697A574E-6315-4AF4-9D09-093CB12839C4}" dt="2023-10-04T08:17:12.254" v="784" actId="1037"/>
        <pc:sldMkLst>
          <pc:docMk/>
          <pc:sldMk cId="2428620948" sldId="548"/>
        </pc:sldMkLst>
        <pc:spChg chg="add mod">
          <ac:chgData name="Hugo Castanheta" userId="47c1c2ed-0231-4d31-a6dd-05975b1edcb8" providerId="ADAL" clId="{697A574E-6315-4AF4-9D09-093CB12839C4}" dt="2023-10-04T08:17:12.254" v="784" actId="1037"/>
          <ac:spMkLst>
            <pc:docMk/>
            <pc:sldMk cId="2428620948" sldId="548"/>
            <ac:spMk id="23" creationId="{6BDB8C86-4450-E546-6634-1C7F4CB60C17}"/>
          </ac:spMkLst>
        </pc:spChg>
        <pc:grpChg chg="del">
          <ac:chgData name="Hugo Castanheta" userId="47c1c2ed-0231-4d31-a6dd-05975b1edcb8" providerId="ADAL" clId="{697A574E-6315-4AF4-9D09-093CB12839C4}" dt="2023-10-04T08:15:34.774" v="754" actId="478"/>
          <ac:grpSpMkLst>
            <pc:docMk/>
            <pc:sldMk cId="2428620948" sldId="548"/>
            <ac:grpSpMk id="34" creationId="{EF086E22-8496-4EE9-5874-0A64A9C1A257}"/>
          </ac:grpSpMkLst>
        </pc:grpChg>
        <pc:picChg chg="add del mod">
          <ac:chgData name="Hugo Castanheta" userId="47c1c2ed-0231-4d31-a6dd-05975b1edcb8" providerId="ADAL" clId="{697A574E-6315-4AF4-9D09-093CB12839C4}" dt="2023-10-04T08:16:48.207" v="774"/>
          <ac:picMkLst>
            <pc:docMk/>
            <pc:sldMk cId="2428620948" sldId="548"/>
            <ac:picMk id="7" creationId="{9F9C50C0-F83F-E8E0-49CC-3A04FDC2DC1E}"/>
          </ac:picMkLst>
        </pc:picChg>
        <pc:picChg chg="del mod">
          <ac:chgData name="Hugo Castanheta" userId="47c1c2ed-0231-4d31-a6dd-05975b1edcb8" providerId="ADAL" clId="{697A574E-6315-4AF4-9D09-093CB12839C4}" dt="2023-10-04T08:15:32.937" v="751" actId="478"/>
          <ac:picMkLst>
            <pc:docMk/>
            <pc:sldMk cId="2428620948" sldId="548"/>
            <ac:picMk id="10" creationId="{0C4395E0-722E-BB01-0587-93EE6638B327}"/>
          </ac:picMkLst>
        </pc:picChg>
        <pc:picChg chg="add del mod">
          <ac:chgData name="Hugo Castanheta" userId="47c1c2ed-0231-4d31-a6dd-05975b1edcb8" providerId="ADAL" clId="{697A574E-6315-4AF4-9D09-093CB12839C4}" dt="2023-10-04T08:16:53.619" v="777" actId="478"/>
          <ac:picMkLst>
            <pc:docMk/>
            <pc:sldMk cId="2428620948" sldId="548"/>
            <ac:picMk id="19" creationId="{53587912-23E2-BFE9-C8F6-F7B7FAA19419}"/>
          </ac:picMkLst>
        </pc:picChg>
        <pc:picChg chg="add del mod">
          <ac:chgData name="Hugo Castanheta" userId="47c1c2ed-0231-4d31-a6dd-05975b1edcb8" providerId="ADAL" clId="{697A574E-6315-4AF4-9D09-093CB12839C4}" dt="2023-10-04T08:17:02.790" v="780" actId="478"/>
          <ac:picMkLst>
            <pc:docMk/>
            <pc:sldMk cId="2428620948" sldId="548"/>
            <ac:picMk id="22" creationId="{DBE5AEF8-0E3D-893E-6C8A-09A3F66AAE40}"/>
          </ac:picMkLst>
        </pc:picChg>
        <pc:picChg chg="add del mod">
          <ac:chgData name="Hugo Castanheta" userId="47c1c2ed-0231-4d31-a6dd-05975b1edcb8" providerId="ADAL" clId="{697A574E-6315-4AF4-9D09-093CB12839C4}" dt="2023-10-04T08:15:33.487" v="752" actId="478"/>
          <ac:picMkLst>
            <pc:docMk/>
            <pc:sldMk cId="2428620948" sldId="548"/>
            <ac:picMk id="43" creationId="{9A3B6E6C-5BB9-5488-38C3-DFB2D2E98C97}"/>
          </ac:picMkLst>
        </pc:picChg>
        <pc:picChg chg="del">
          <ac:chgData name="Hugo Castanheta" userId="47c1c2ed-0231-4d31-a6dd-05975b1edcb8" providerId="ADAL" clId="{697A574E-6315-4AF4-9D09-093CB12839C4}" dt="2023-10-04T08:15:33.926" v="753" actId="478"/>
          <ac:picMkLst>
            <pc:docMk/>
            <pc:sldMk cId="2428620948" sldId="548"/>
            <ac:picMk id="58" creationId="{CA604CE7-BB26-4FBC-F076-037DC6650625}"/>
          </ac:picMkLst>
        </pc:picChg>
        <pc:picChg chg="add del mod">
          <ac:chgData name="Hugo Castanheta" userId="47c1c2ed-0231-4d31-a6dd-05975b1edcb8" providerId="ADAL" clId="{697A574E-6315-4AF4-9D09-093CB12839C4}" dt="2023-10-04T08:15:37.770" v="755" actId="1076"/>
          <ac:picMkLst>
            <pc:docMk/>
            <pc:sldMk cId="2428620948" sldId="548"/>
            <ac:picMk id="60" creationId="{9F1A1FB6-3B4F-E80F-2DD2-77DCDBC20F03}"/>
          </ac:picMkLst>
        </pc:picChg>
      </pc:sldChg>
      <pc:sldChg chg="addSp delSp modSp add mod delAnim modAnim">
        <pc:chgData name="Hugo Castanheta" userId="47c1c2ed-0231-4d31-a6dd-05975b1edcb8" providerId="ADAL" clId="{697A574E-6315-4AF4-9D09-093CB12839C4}" dt="2023-10-04T08:16:42.298" v="772" actId="171"/>
        <pc:sldMkLst>
          <pc:docMk/>
          <pc:sldMk cId="166226835" sldId="549"/>
        </pc:sldMkLst>
        <pc:spChg chg="del">
          <ac:chgData name="Hugo Castanheta" userId="47c1c2ed-0231-4d31-a6dd-05975b1edcb8" providerId="ADAL" clId="{697A574E-6315-4AF4-9D09-093CB12839C4}" dt="2023-10-04T08:13:00.691" v="516" actId="478"/>
          <ac:spMkLst>
            <pc:docMk/>
            <pc:sldMk cId="166226835" sldId="549"/>
            <ac:spMk id="6" creationId="{6038BF2E-2651-0F8E-7410-59EBA5597101}"/>
          </ac:spMkLst>
        </pc:spChg>
        <pc:spChg chg="mod">
          <ac:chgData name="Hugo Castanheta" userId="47c1c2ed-0231-4d31-a6dd-05975b1edcb8" providerId="ADAL" clId="{697A574E-6315-4AF4-9D09-093CB12839C4}" dt="2023-10-04T08:13:06.406" v="518"/>
          <ac:spMkLst>
            <pc:docMk/>
            <pc:sldMk cId="166226835" sldId="549"/>
            <ac:spMk id="19" creationId="{580B0F0C-D921-DDA3-C8CD-6E4DA17D6AB7}"/>
          </ac:spMkLst>
        </pc:spChg>
        <pc:spChg chg="mod">
          <ac:chgData name="Hugo Castanheta" userId="47c1c2ed-0231-4d31-a6dd-05975b1edcb8" providerId="ADAL" clId="{697A574E-6315-4AF4-9D09-093CB12839C4}" dt="2023-10-04T08:13:06.406" v="518"/>
          <ac:spMkLst>
            <pc:docMk/>
            <pc:sldMk cId="166226835" sldId="549"/>
            <ac:spMk id="21" creationId="{7B4BF3B4-7B5C-D810-2725-A5AEF369FCBD}"/>
          </ac:spMkLst>
        </pc:spChg>
        <pc:spChg chg="mod">
          <ac:chgData name="Hugo Castanheta" userId="47c1c2ed-0231-4d31-a6dd-05975b1edcb8" providerId="ADAL" clId="{697A574E-6315-4AF4-9D09-093CB12839C4}" dt="2023-10-04T08:13:06.406" v="518"/>
          <ac:spMkLst>
            <pc:docMk/>
            <pc:sldMk cId="166226835" sldId="549"/>
            <ac:spMk id="22" creationId="{5CF86118-82BB-AD05-202A-CF3549F13CE1}"/>
          </ac:spMkLst>
        </pc:spChg>
        <pc:spChg chg="mod">
          <ac:chgData name="Hugo Castanheta" userId="47c1c2ed-0231-4d31-a6dd-05975b1edcb8" providerId="ADAL" clId="{697A574E-6315-4AF4-9D09-093CB12839C4}" dt="2023-10-04T08:13:06.406" v="518"/>
          <ac:spMkLst>
            <pc:docMk/>
            <pc:sldMk cId="166226835" sldId="549"/>
            <ac:spMk id="23" creationId="{E3D29ADB-6535-3175-08E0-1DBF65BC6395}"/>
          </ac:spMkLst>
        </pc:spChg>
        <pc:spChg chg="mod">
          <ac:chgData name="Hugo Castanheta" userId="47c1c2ed-0231-4d31-a6dd-05975b1edcb8" providerId="ADAL" clId="{697A574E-6315-4AF4-9D09-093CB12839C4}" dt="2023-10-04T08:13:06.406" v="518"/>
          <ac:spMkLst>
            <pc:docMk/>
            <pc:sldMk cId="166226835" sldId="549"/>
            <ac:spMk id="24" creationId="{7087BC3E-3138-44DE-9FAE-285A8E7883F4}"/>
          </ac:spMkLst>
        </pc:spChg>
        <pc:spChg chg="mod">
          <ac:chgData name="Hugo Castanheta" userId="47c1c2ed-0231-4d31-a6dd-05975b1edcb8" providerId="ADAL" clId="{697A574E-6315-4AF4-9D09-093CB12839C4}" dt="2023-10-04T08:13:06.406" v="518"/>
          <ac:spMkLst>
            <pc:docMk/>
            <pc:sldMk cId="166226835" sldId="549"/>
            <ac:spMk id="25" creationId="{672D664A-A6F5-0485-C1E6-875DBEDEF171}"/>
          </ac:spMkLst>
        </pc:spChg>
        <pc:spChg chg="mod">
          <ac:chgData name="Hugo Castanheta" userId="47c1c2ed-0231-4d31-a6dd-05975b1edcb8" providerId="ADAL" clId="{697A574E-6315-4AF4-9D09-093CB12839C4}" dt="2023-10-04T08:13:06.406" v="518"/>
          <ac:spMkLst>
            <pc:docMk/>
            <pc:sldMk cId="166226835" sldId="549"/>
            <ac:spMk id="26" creationId="{689A07DC-8756-A66C-024D-56EAA9FF21E2}"/>
          </ac:spMkLst>
        </pc:spChg>
        <pc:spChg chg="add mod">
          <ac:chgData name="Hugo Castanheta" userId="47c1c2ed-0231-4d31-a6dd-05975b1edcb8" providerId="ADAL" clId="{697A574E-6315-4AF4-9D09-093CB12839C4}" dt="2023-10-04T08:14:17.618" v="606" actId="1038"/>
          <ac:spMkLst>
            <pc:docMk/>
            <pc:sldMk cId="166226835" sldId="549"/>
            <ac:spMk id="28" creationId="{11DEA23D-23F0-E601-FF00-4007AFA255A3}"/>
          </ac:spMkLst>
        </pc:spChg>
        <pc:spChg chg="mod">
          <ac:chgData name="Hugo Castanheta" userId="47c1c2ed-0231-4d31-a6dd-05975b1edcb8" providerId="ADAL" clId="{697A574E-6315-4AF4-9D09-093CB12839C4}" dt="2023-10-04T08:13:00.032" v="515" actId="6549"/>
          <ac:spMkLst>
            <pc:docMk/>
            <pc:sldMk cId="166226835" sldId="549"/>
            <ac:spMk id="29" creationId="{5D5FAC7D-CEF3-0F27-CB06-2AE1DF27A0B3}"/>
          </ac:spMkLst>
        </pc:spChg>
        <pc:spChg chg="add mod">
          <ac:chgData name="Hugo Castanheta" userId="47c1c2ed-0231-4d31-a6dd-05975b1edcb8" providerId="ADAL" clId="{697A574E-6315-4AF4-9D09-093CB12839C4}" dt="2023-10-04T08:14:31.313" v="658" actId="14100"/>
          <ac:spMkLst>
            <pc:docMk/>
            <pc:sldMk cId="166226835" sldId="549"/>
            <ac:spMk id="30" creationId="{F89A079C-92F9-7533-7C96-F570BDB2049B}"/>
          </ac:spMkLst>
        </pc:spChg>
        <pc:spChg chg="add del mod">
          <ac:chgData name="Hugo Castanheta" userId="47c1c2ed-0231-4d31-a6dd-05975b1edcb8" providerId="ADAL" clId="{697A574E-6315-4AF4-9D09-093CB12839C4}" dt="2023-10-04T08:14:37.493" v="671" actId="478"/>
          <ac:spMkLst>
            <pc:docMk/>
            <pc:sldMk cId="166226835" sldId="549"/>
            <ac:spMk id="31" creationId="{B12BCD43-D287-73D8-D5C2-EE6ADD737853}"/>
          </ac:spMkLst>
        </pc:spChg>
        <pc:spChg chg="add mod">
          <ac:chgData name="Hugo Castanheta" userId="47c1c2ed-0231-4d31-a6dd-05975b1edcb8" providerId="ADAL" clId="{697A574E-6315-4AF4-9D09-093CB12839C4}" dt="2023-10-04T08:14:49.638" v="695" actId="1038"/>
          <ac:spMkLst>
            <pc:docMk/>
            <pc:sldMk cId="166226835" sldId="549"/>
            <ac:spMk id="36" creationId="{EA07B112-5D03-13EA-4C5A-3BDE7E45310B}"/>
          </ac:spMkLst>
        </pc:spChg>
        <pc:spChg chg="add del mod">
          <ac:chgData name="Hugo Castanheta" userId="47c1c2ed-0231-4d31-a6dd-05975b1edcb8" providerId="ADAL" clId="{697A574E-6315-4AF4-9D09-093CB12839C4}" dt="2023-10-04T08:14:57.341" v="746" actId="478"/>
          <ac:spMkLst>
            <pc:docMk/>
            <pc:sldMk cId="166226835" sldId="549"/>
            <ac:spMk id="38" creationId="{96D41E20-98C9-AB34-9F8E-67F3748267AA}"/>
          </ac:spMkLst>
        </pc:spChg>
        <pc:spChg chg="del mod">
          <ac:chgData name="Hugo Castanheta" userId="47c1c2ed-0231-4d31-a6dd-05975b1edcb8" providerId="ADAL" clId="{697A574E-6315-4AF4-9D09-093CB12839C4}" dt="2023-10-04T08:12:59.138" v="514" actId="478"/>
          <ac:spMkLst>
            <pc:docMk/>
            <pc:sldMk cId="166226835" sldId="549"/>
            <ac:spMk id="53" creationId="{DA75F46D-7677-FA0A-BE15-6DE092B7D3DA}"/>
          </ac:spMkLst>
        </pc:spChg>
        <pc:grpChg chg="add mod">
          <ac:chgData name="Hugo Castanheta" userId="47c1c2ed-0231-4d31-a6dd-05975b1edcb8" providerId="ADAL" clId="{697A574E-6315-4AF4-9D09-093CB12839C4}" dt="2023-10-04T08:13:22.006" v="548" actId="1076"/>
          <ac:grpSpMkLst>
            <pc:docMk/>
            <pc:sldMk cId="166226835" sldId="549"/>
            <ac:grpSpMk id="7" creationId="{675F984A-0800-21F5-28BF-B84C54F6CB3E}"/>
          </ac:grpSpMkLst>
        </pc:grpChg>
        <pc:grpChg chg="del">
          <ac:chgData name="Hugo Castanheta" userId="47c1c2ed-0231-4d31-a6dd-05975b1edcb8" providerId="ADAL" clId="{697A574E-6315-4AF4-9D09-093CB12839C4}" dt="2023-10-04T08:12:51.837" v="511" actId="478"/>
          <ac:grpSpMkLst>
            <pc:docMk/>
            <pc:sldMk cId="166226835" sldId="549"/>
            <ac:grpSpMk id="34" creationId="{EF086E22-8496-4EE9-5874-0A64A9C1A257}"/>
          </ac:grpSpMkLst>
        </pc:grpChg>
        <pc:grpChg chg="del">
          <ac:chgData name="Hugo Castanheta" userId="47c1c2ed-0231-4d31-a6dd-05975b1edcb8" providerId="ADAL" clId="{697A574E-6315-4AF4-9D09-093CB12839C4}" dt="2023-10-04T08:13:02.733" v="517" actId="478"/>
          <ac:grpSpMkLst>
            <pc:docMk/>
            <pc:sldMk cId="166226835" sldId="549"/>
            <ac:grpSpMk id="54" creationId="{7BB0C566-3F84-A147-A737-E333F2E30CDD}"/>
          </ac:grpSpMkLst>
        </pc:grpChg>
        <pc:picChg chg="del mod">
          <ac:chgData name="Hugo Castanheta" userId="47c1c2ed-0231-4d31-a6dd-05975b1edcb8" providerId="ADAL" clId="{697A574E-6315-4AF4-9D09-093CB12839C4}" dt="2023-10-04T08:12:51.381" v="510" actId="478"/>
          <ac:picMkLst>
            <pc:docMk/>
            <pc:sldMk cId="166226835" sldId="549"/>
            <ac:picMk id="10" creationId="{0C4395E0-722E-BB01-0587-93EE6638B327}"/>
          </ac:picMkLst>
        </pc:picChg>
        <pc:picChg chg="mod">
          <ac:chgData name="Hugo Castanheta" userId="47c1c2ed-0231-4d31-a6dd-05975b1edcb8" providerId="ADAL" clId="{697A574E-6315-4AF4-9D09-093CB12839C4}" dt="2023-10-04T08:13:18.928" v="547" actId="1037"/>
          <ac:picMkLst>
            <pc:docMk/>
            <pc:sldMk cId="166226835" sldId="549"/>
            <ac:picMk id="13" creationId="{E06C71AE-BC09-6D92-1B4B-A5910DDE1555}"/>
          </ac:picMkLst>
        </pc:picChg>
        <pc:picChg chg="add mod">
          <ac:chgData name="Hugo Castanheta" userId="47c1c2ed-0231-4d31-a6dd-05975b1edcb8" providerId="ADAL" clId="{697A574E-6315-4AF4-9D09-093CB12839C4}" dt="2023-10-04T08:13:49.085" v="558" actId="14100"/>
          <ac:picMkLst>
            <pc:docMk/>
            <pc:sldMk cId="166226835" sldId="549"/>
            <ac:picMk id="27" creationId="{1F6AE3AE-2BF7-4076-B870-8E818F6B4000}"/>
          </ac:picMkLst>
        </pc:picChg>
        <pc:picChg chg="add mod ord">
          <ac:chgData name="Hugo Castanheta" userId="47c1c2ed-0231-4d31-a6dd-05975b1edcb8" providerId="ADAL" clId="{697A574E-6315-4AF4-9D09-093CB12839C4}" dt="2023-10-04T08:16:42.298" v="772" actId="171"/>
          <ac:picMkLst>
            <pc:docMk/>
            <pc:sldMk cId="166226835" sldId="549"/>
            <ac:picMk id="39" creationId="{4FBB9E1A-F89E-31C7-75E0-B804602D864F}"/>
          </ac:picMkLst>
        </pc:picChg>
        <pc:picChg chg="del">
          <ac:chgData name="Hugo Castanheta" userId="47c1c2ed-0231-4d31-a6dd-05975b1edcb8" providerId="ADAL" clId="{697A574E-6315-4AF4-9D09-093CB12839C4}" dt="2023-10-04T08:12:50.438" v="508" actId="478"/>
          <ac:picMkLst>
            <pc:docMk/>
            <pc:sldMk cId="166226835" sldId="549"/>
            <ac:picMk id="43" creationId="{9A3B6E6C-5BB9-5488-38C3-DFB2D2E98C97}"/>
          </ac:picMkLst>
        </pc:picChg>
        <pc:picChg chg="del">
          <ac:chgData name="Hugo Castanheta" userId="47c1c2ed-0231-4d31-a6dd-05975b1edcb8" providerId="ADAL" clId="{697A574E-6315-4AF4-9D09-093CB12839C4}" dt="2023-10-04T08:12:50.893" v="509" actId="478"/>
          <ac:picMkLst>
            <pc:docMk/>
            <pc:sldMk cId="166226835" sldId="549"/>
            <ac:picMk id="58" creationId="{CA604CE7-BB26-4FBC-F076-037DC6650625}"/>
          </ac:picMkLst>
        </pc:picChg>
        <pc:picChg chg="del">
          <ac:chgData name="Hugo Castanheta" userId="47c1c2ed-0231-4d31-a6dd-05975b1edcb8" providerId="ADAL" clId="{697A574E-6315-4AF4-9D09-093CB12839C4}" dt="2023-10-04T08:12:52.324" v="512" actId="478"/>
          <ac:picMkLst>
            <pc:docMk/>
            <pc:sldMk cId="166226835" sldId="549"/>
            <ac:picMk id="60" creationId="{9F1A1FB6-3B4F-E80F-2DD2-77DCDBC20F03}"/>
          </ac:picMkLst>
        </pc:picChg>
      </pc:sldChg>
      <pc:sldChg chg="addSp delSp modSp add mod delAnim modAnim">
        <pc:chgData name="Hugo Castanheta" userId="47c1c2ed-0231-4d31-a6dd-05975b1edcb8" providerId="ADAL" clId="{697A574E-6315-4AF4-9D09-093CB12839C4}" dt="2023-10-04T08:16:08.599" v="762" actId="1038"/>
        <pc:sldMkLst>
          <pc:docMk/>
          <pc:sldMk cId="4016917576" sldId="550"/>
        </pc:sldMkLst>
        <pc:spChg chg="del">
          <ac:chgData name="Hugo Castanheta" userId="47c1c2ed-0231-4d31-a6dd-05975b1edcb8" providerId="ADAL" clId="{697A574E-6315-4AF4-9D09-093CB12839C4}" dt="2023-10-03T17:12:20.740" v="54" actId="478"/>
          <ac:spMkLst>
            <pc:docMk/>
            <pc:sldMk cId="4016917576" sldId="550"/>
            <ac:spMk id="5" creationId="{1ED96BE8-7078-B852-52D3-B6EF6A237317}"/>
          </ac:spMkLst>
        </pc:spChg>
        <pc:spChg chg="del">
          <ac:chgData name="Hugo Castanheta" userId="47c1c2ed-0231-4d31-a6dd-05975b1edcb8" providerId="ADAL" clId="{697A574E-6315-4AF4-9D09-093CB12839C4}" dt="2023-10-03T17:12:12.439" v="48" actId="478"/>
          <ac:spMkLst>
            <pc:docMk/>
            <pc:sldMk cId="4016917576" sldId="550"/>
            <ac:spMk id="6" creationId="{6038BF2E-2651-0F8E-7410-59EBA5597101}"/>
          </ac:spMkLst>
        </pc:spChg>
        <pc:spChg chg="add mod">
          <ac:chgData name="Hugo Castanheta" userId="47c1c2ed-0231-4d31-a6dd-05975b1edcb8" providerId="ADAL" clId="{697A574E-6315-4AF4-9D09-093CB12839C4}" dt="2023-10-04T08:12:32.262" v="505" actId="164"/>
          <ac:spMkLst>
            <pc:docMk/>
            <pc:sldMk cId="4016917576" sldId="550"/>
            <ac:spMk id="7" creationId="{FAE2CB11-5354-BF52-A83E-63B9391A3DE3}"/>
          </ac:spMkLst>
        </pc:spChg>
        <pc:spChg chg="add mod">
          <ac:chgData name="Hugo Castanheta" userId="47c1c2ed-0231-4d31-a6dd-05975b1edcb8" providerId="ADAL" clId="{697A574E-6315-4AF4-9D09-093CB12839C4}" dt="2023-10-04T08:12:32.262" v="505" actId="164"/>
          <ac:spMkLst>
            <pc:docMk/>
            <pc:sldMk cId="4016917576" sldId="550"/>
            <ac:spMk id="13" creationId="{28900F95-36C1-1874-796B-FB092E808FC1}"/>
          </ac:spMkLst>
        </pc:spChg>
        <pc:spChg chg="add del mod">
          <ac:chgData name="Hugo Castanheta" userId="47c1c2ed-0231-4d31-a6dd-05975b1edcb8" providerId="ADAL" clId="{697A574E-6315-4AF4-9D09-093CB12839C4}" dt="2023-10-04T08:12:32.262" v="505" actId="164"/>
          <ac:spMkLst>
            <pc:docMk/>
            <pc:sldMk cId="4016917576" sldId="550"/>
            <ac:spMk id="19" creationId="{41B9BF37-BFA7-8950-A164-B1158963C391}"/>
          </ac:spMkLst>
        </pc:spChg>
        <pc:spChg chg="add mod">
          <ac:chgData name="Hugo Castanheta" userId="47c1c2ed-0231-4d31-a6dd-05975b1edcb8" providerId="ADAL" clId="{697A574E-6315-4AF4-9D09-093CB12839C4}" dt="2023-10-04T08:12:32.262" v="505" actId="164"/>
          <ac:spMkLst>
            <pc:docMk/>
            <pc:sldMk cId="4016917576" sldId="550"/>
            <ac:spMk id="21" creationId="{1636BE2E-2D89-6499-ABCA-0C00F6BBDDD3}"/>
          </ac:spMkLst>
        </pc:spChg>
        <pc:spChg chg="add mod">
          <ac:chgData name="Hugo Castanheta" userId="47c1c2ed-0231-4d31-a6dd-05975b1edcb8" providerId="ADAL" clId="{697A574E-6315-4AF4-9D09-093CB12839C4}" dt="2023-10-04T08:12:32.262" v="505" actId="164"/>
          <ac:spMkLst>
            <pc:docMk/>
            <pc:sldMk cId="4016917576" sldId="550"/>
            <ac:spMk id="22" creationId="{94CFD7A8-077C-965A-18F5-50D9AE657311}"/>
          </ac:spMkLst>
        </pc:spChg>
        <pc:spChg chg="add mod">
          <ac:chgData name="Hugo Castanheta" userId="47c1c2ed-0231-4d31-a6dd-05975b1edcb8" providerId="ADAL" clId="{697A574E-6315-4AF4-9D09-093CB12839C4}" dt="2023-10-04T08:12:32.262" v="505" actId="164"/>
          <ac:spMkLst>
            <pc:docMk/>
            <pc:sldMk cId="4016917576" sldId="550"/>
            <ac:spMk id="23" creationId="{75C859F9-A4E9-2B16-0DDB-4D13B86960A0}"/>
          </ac:spMkLst>
        </pc:spChg>
        <pc:spChg chg="add mod">
          <ac:chgData name="Hugo Castanheta" userId="47c1c2ed-0231-4d31-a6dd-05975b1edcb8" providerId="ADAL" clId="{697A574E-6315-4AF4-9D09-093CB12839C4}" dt="2023-10-04T08:12:32.262" v="505" actId="164"/>
          <ac:spMkLst>
            <pc:docMk/>
            <pc:sldMk cId="4016917576" sldId="550"/>
            <ac:spMk id="24" creationId="{C336ED33-FE1E-5BAD-BC23-E1AAA147DB2A}"/>
          </ac:spMkLst>
        </pc:spChg>
        <pc:spChg chg="add mod">
          <ac:chgData name="Hugo Castanheta" userId="47c1c2ed-0231-4d31-a6dd-05975b1edcb8" providerId="ADAL" clId="{697A574E-6315-4AF4-9D09-093CB12839C4}" dt="2023-10-04T08:16:08.599" v="762" actId="1038"/>
          <ac:spMkLst>
            <pc:docMk/>
            <pc:sldMk cId="4016917576" sldId="550"/>
            <ac:spMk id="28" creationId="{4BB82FE3-ECF8-38AE-787C-DF799D3848E6}"/>
          </ac:spMkLst>
        </pc:spChg>
        <pc:spChg chg="del mod">
          <ac:chgData name="Hugo Castanheta" userId="47c1c2ed-0231-4d31-a6dd-05975b1edcb8" providerId="ADAL" clId="{697A574E-6315-4AF4-9D09-093CB12839C4}" dt="2023-10-03T17:12:19.171" v="53" actId="478"/>
          <ac:spMkLst>
            <pc:docMk/>
            <pc:sldMk cId="4016917576" sldId="550"/>
            <ac:spMk id="29" creationId="{5D5FAC7D-CEF3-0F27-CB06-2AE1DF27A0B3}"/>
          </ac:spMkLst>
        </pc:spChg>
        <pc:spChg chg="add del mod topLvl">
          <ac:chgData name="Hugo Castanheta" userId="47c1c2ed-0231-4d31-a6dd-05975b1edcb8" providerId="ADAL" clId="{697A574E-6315-4AF4-9D09-093CB12839C4}" dt="2023-10-03T17:12:57.052" v="66" actId="478"/>
          <ac:spMkLst>
            <pc:docMk/>
            <pc:sldMk cId="4016917576" sldId="550"/>
            <ac:spMk id="32" creationId="{BEE30173-9468-831F-02B2-D286AD423AAB}"/>
          </ac:spMkLst>
        </pc:spChg>
        <pc:spChg chg="del mod">
          <ac:chgData name="Hugo Castanheta" userId="47c1c2ed-0231-4d31-a6dd-05975b1edcb8" providerId="ADAL" clId="{697A574E-6315-4AF4-9D09-093CB12839C4}" dt="2023-10-03T17:12:14.556" v="50" actId="478"/>
          <ac:spMkLst>
            <pc:docMk/>
            <pc:sldMk cId="4016917576" sldId="550"/>
            <ac:spMk id="53" creationId="{DA75F46D-7677-FA0A-BE15-6DE092B7D3DA}"/>
          </ac:spMkLst>
        </pc:spChg>
        <pc:spChg chg="mod">
          <ac:chgData name="Hugo Castanheta" userId="47c1c2ed-0231-4d31-a6dd-05975b1edcb8" providerId="ADAL" clId="{697A574E-6315-4AF4-9D09-093CB12839C4}" dt="2023-10-03T17:12:11.691" v="47" actId="6549"/>
          <ac:spMkLst>
            <pc:docMk/>
            <pc:sldMk cId="4016917576" sldId="550"/>
            <ac:spMk id="56" creationId="{FD501C76-073D-AC25-223A-43D64C0DD07D}"/>
          </ac:spMkLst>
        </pc:spChg>
        <pc:grpChg chg="add del mod">
          <ac:chgData name="Hugo Castanheta" userId="47c1c2ed-0231-4d31-a6dd-05975b1edcb8" providerId="ADAL" clId="{697A574E-6315-4AF4-9D09-093CB12839C4}" dt="2023-10-04T08:12:35.006" v="506" actId="21"/>
          <ac:grpSpMkLst>
            <pc:docMk/>
            <pc:sldMk cId="4016917576" sldId="550"/>
            <ac:grpSpMk id="27" creationId="{104D7C3E-2522-E494-DFD6-87EFE856F208}"/>
          </ac:grpSpMkLst>
        </pc:grpChg>
        <pc:grpChg chg="del">
          <ac:chgData name="Hugo Castanheta" userId="47c1c2ed-0231-4d31-a6dd-05975b1edcb8" providerId="ADAL" clId="{697A574E-6315-4AF4-9D09-093CB12839C4}" dt="2023-10-03T17:12:52.007" v="63" actId="165"/>
          <ac:grpSpMkLst>
            <pc:docMk/>
            <pc:sldMk cId="4016917576" sldId="550"/>
            <ac:grpSpMk id="34" creationId="{EF086E22-8496-4EE9-5874-0A64A9C1A257}"/>
          </ac:grpSpMkLst>
        </pc:grpChg>
        <pc:grpChg chg="del">
          <ac:chgData name="Hugo Castanheta" userId="47c1c2ed-0231-4d31-a6dd-05975b1edcb8" providerId="ADAL" clId="{697A574E-6315-4AF4-9D09-093CB12839C4}" dt="2023-10-03T17:12:27.160" v="55" actId="478"/>
          <ac:grpSpMkLst>
            <pc:docMk/>
            <pc:sldMk cId="4016917576" sldId="550"/>
            <ac:grpSpMk id="35" creationId="{70D77EB5-ACBC-FB0A-3D61-048B3DCB58F6}"/>
          </ac:grpSpMkLst>
        </pc:grpChg>
        <pc:grpChg chg="del">
          <ac:chgData name="Hugo Castanheta" userId="47c1c2ed-0231-4d31-a6dd-05975b1edcb8" providerId="ADAL" clId="{697A574E-6315-4AF4-9D09-093CB12839C4}" dt="2023-10-03T17:12:18.094" v="52" actId="478"/>
          <ac:grpSpMkLst>
            <pc:docMk/>
            <pc:sldMk cId="4016917576" sldId="550"/>
            <ac:grpSpMk id="54" creationId="{7BB0C566-3F84-A147-A737-E333F2E30CDD}"/>
          </ac:grpSpMkLst>
        </pc:grpChg>
        <pc:picChg chg="del">
          <ac:chgData name="Hugo Castanheta" userId="47c1c2ed-0231-4d31-a6dd-05975b1edcb8" providerId="ADAL" clId="{697A574E-6315-4AF4-9D09-093CB12839C4}" dt="2023-10-03T17:12:36.720" v="59" actId="478"/>
          <ac:picMkLst>
            <pc:docMk/>
            <pc:sldMk cId="4016917576" sldId="550"/>
            <ac:picMk id="10" creationId="{0C4395E0-722E-BB01-0587-93EE6638B327}"/>
          </ac:picMkLst>
        </pc:picChg>
        <pc:picChg chg="add del mod">
          <ac:chgData name="Hugo Castanheta" userId="47c1c2ed-0231-4d31-a6dd-05975b1edcb8" providerId="ADAL" clId="{697A574E-6315-4AF4-9D09-093CB12839C4}" dt="2023-10-03T17:16:33.071" v="496"/>
          <ac:picMkLst>
            <pc:docMk/>
            <pc:sldMk cId="4016917576" sldId="550"/>
            <ac:picMk id="25" creationId="{6703206A-C79E-30D2-7015-0C33097B6972}"/>
          </ac:picMkLst>
        </pc:picChg>
        <pc:picChg chg="add mod">
          <ac:chgData name="Hugo Castanheta" userId="47c1c2ed-0231-4d31-a6dd-05975b1edcb8" providerId="ADAL" clId="{697A574E-6315-4AF4-9D09-093CB12839C4}" dt="2023-10-04T08:12:37.234" v="507" actId="1076"/>
          <ac:picMkLst>
            <pc:docMk/>
            <pc:sldMk cId="4016917576" sldId="550"/>
            <ac:picMk id="26" creationId="{4DF982F3-C793-B408-9C26-1F8C9E3DBA97}"/>
          </ac:picMkLst>
        </pc:picChg>
        <pc:picChg chg="add del mod topLvl">
          <ac:chgData name="Hugo Castanheta" userId="47c1c2ed-0231-4d31-a6dd-05975b1edcb8" providerId="ADAL" clId="{697A574E-6315-4AF4-9D09-093CB12839C4}" dt="2023-10-04T08:12:32.262" v="505" actId="164"/>
          <ac:picMkLst>
            <pc:docMk/>
            <pc:sldMk cId="4016917576" sldId="550"/>
            <ac:picMk id="33" creationId="{7AE1E4F8-26F1-79BF-5574-198446F10F40}"/>
          </ac:picMkLst>
        </pc:picChg>
        <pc:picChg chg="del">
          <ac:chgData name="Hugo Castanheta" userId="47c1c2ed-0231-4d31-a6dd-05975b1edcb8" providerId="ADAL" clId="{697A574E-6315-4AF4-9D09-093CB12839C4}" dt="2023-10-03T17:12:38.313" v="60" actId="478"/>
          <ac:picMkLst>
            <pc:docMk/>
            <pc:sldMk cId="4016917576" sldId="550"/>
            <ac:picMk id="43" creationId="{9A3B6E6C-5BB9-5488-38C3-DFB2D2E98C97}"/>
          </ac:picMkLst>
        </pc:picChg>
        <pc:picChg chg="del mod">
          <ac:chgData name="Hugo Castanheta" userId="47c1c2ed-0231-4d31-a6dd-05975b1edcb8" providerId="ADAL" clId="{697A574E-6315-4AF4-9D09-093CB12839C4}" dt="2023-10-03T17:13:05.102" v="69" actId="478"/>
          <ac:picMkLst>
            <pc:docMk/>
            <pc:sldMk cId="4016917576" sldId="550"/>
            <ac:picMk id="58" creationId="{CA604CE7-BB26-4FBC-F076-037DC6650625}"/>
          </ac:picMkLst>
        </pc:picChg>
        <pc:picChg chg="del">
          <ac:chgData name="Hugo Castanheta" userId="47c1c2ed-0231-4d31-a6dd-05975b1edcb8" providerId="ADAL" clId="{697A574E-6315-4AF4-9D09-093CB12839C4}" dt="2023-10-03T17:12:04.585" v="44" actId="478"/>
          <ac:picMkLst>
            <pc:docMk/>
            <pc:sldMk cId="4016917576" sldId="550"/>
            <ac:picMk id="60" creationId="{9F1A1FB6-3B4F-E80F-2DD2-77DCDBC20F03}"/>
          </ac:picMkLst>
        </pc:picChg>
      </pc:sldChg>
      <pc:sldChg chg="addSp delSp modSp add mod delAnim modAnim">
        <pc:chgData name="Hugo Castanheta" userId="47c1c2ed-0231-4d31-a6dd-05975b1edcb8" providerId="ADAL" clId="{697A574E-6315-4AF4-9D09-093CB12839C4}" dt="2023-10-04T08:16:00.971" v="758" actId="1076"/>
        <pc:sldMkLst>
          <pc:docMk/>
          <pc:sldMk cId="1007162397" sldId="551"/>
        </pc:sldMkLst>
        <pc:spChg chg="del">
          <ac:chgData name="Hugo Castanheta" userId="47c1c2ed-0231-4d31-a6dd-05975b1edcb8" providerId="ADAL" clId="{697A574E-6315-4AF4-9D09-093CB12839C4}" dt="2023-10-03T17:10:46.052" v="35" actId="478"/>
          <ac:spMkLst>
            <pc:docMk/>
            <pc:sldMk cId="1007162397" sldId="551"/>
            <ac:spMk id="3" creationId="{D5A49512-F475-69C7-D0CF-B918AFFF6A4B}"/>
          </ac:spMkLst>
        </pc:spChg>
        <pc:spChg chg="del">
          <ac:chgData name="Hugo Castanheta" userId="47c1c2ed-0231-4d31-a6dd-05975b1edcb8" providerId="ADAL" clId="{697A574E-6315-4AF4-9D09-093CB12839C4}" dt="2023-10-03T17:10:42.375" v="33" actId="478"/>
          <ac:spMkLst>
            <pc:docMk/>
            <pc:sldMk cId="1007162397" sldId="551"/>
            <ac:spMk id="5" creationId="{1ED96BE8-7078-B852-52D3-B6EF6A237317}"/>
          </ac:spMkLst>
        </pc:spChg>
        <pc:spChg chg="del">
          <ac:chgData name="Hugo Castanheta" userId="47c1c2ed-0231-4d31-a6dd-05975b1edcb8" providerId="ADAL" clId="{697A574E-6315-4AF4-9D09-093CB12839C4}" dt="2023-10-03T17:10:38.414" v="30" actId="478"/>
          <ac:spMkLst>
            <pc:docMk/>
            <pc:sldMk cId="1007162397" sldId="551"/>
            <ac:spMk id="6" creationId="{6038BF2E-2651-0F8E-7410-59EBA5597101}"/>
          </ac:spMkLst>
        </pc:spChg>
        <pc:spChg chg="add mod">
          <ac:chgData name="Hugo Castanheta" userId="47c1c2ed-0231-4d31-a6dd-05975b1edcb8" providerId="ADAL" clId="{697A574E-6315-4AF4-9D09-093CB12839C4}" dt="2023-10-04T08:16:00.971" v="758" actId="1076"/>
          <ac:spMkLst>
            <pc:docMk/>
            <pc:sldMk cId="1007162397" sldId="551"/>
            <ac:spMk id="7" creationId="{2312B3BE-0148-D46F-D930-AE5C360C222E}"/>
          </ac:spMkLst>
        </pc:spChg>
        <pc:spChg chg="del">
          <ac:chgData name="Hugo Castanheta" userId="47c1c2ed-0231-4d31-a6dd-05975b1edcb8" providerId="ADAL" clId="{697A574E-6315-4AF4-9D09-093CB12839C4}" dt="2023-10-03T17:10:43.471" v="34" actId="478"/>
          <ac:spMkLst>
            <pc:docMk/>
            <pc:sldMk cId="1007162397" sldId="551"/>
            <ac:spMk id="14" creationId="{E1154BAD-8097-AB6A-E39F-51DE0690DE8A}"/>
          </ac:spMkLst>
        </pc:spChg>
        <pc:spChg chg="del mod">
          <ac:chgData name="Hugo Castanheta" userId="47c1c2ed-0231-4d31-a6dd-05975b1edcb8" providerId="ADAL" clId="{697A574E-6315-4AF4-9D09-093CB12839C4}" dt="2023-10-03T17:10:41.100" v="32" actId="478"/>
          <ac:spMkLst>
            <pc:docMk/>
            <pc:sldMk cId="1007162397" sldId="551"/>
            <ac:spMk id="29" creationId="{5D5FAC7D-CEF3-0F27-CB06-2AE1DF27A0B3}"/>
          </ac:spMkLst>
        </pc:spChg>
        <pc:spChg chg="del mod">
          <ac:chgData name="Hugo Castanheta" userId="47c1c2ed-0231-4d31-a6dd-05975b1edcb8" providerId="ADAL" clId="{697A574E-6315-4AF4-9D09-093CB12839C4}" dt="2023-10-03T17:10:32.051" v="26" actId="478"/>
          <ac:spMkLst>
            <pc:docMk/>
            <pc:sldMk cId="1007162397" sldId="551"/>
            <ac:spMk id="53" creationId="{DA75F46D-7677-FA0A-BE15-6DE092B7D3DA}"/>
          </ac:spMkLst>
        </pc:spChg>
        <pc:grpChg chg="del">
          <ac:chgData name="Hugo Castanheta" userId="47c1c2ed-0231-4d31-a6dd-05975b1edcb8" providerId="ADAL" clId="{697A574E-6315-4AF4-9D09-093CB12839C4}" dt="2023-10-03T17:10:34.495" v="28" actId="478"/>
          <ac:grpSpMkLst>
            <pc:docMk/>
            <pc:sldMk cId="1007162397" sldId="551"/>
            <ac:grpSpMk id="15" creationId="{82EAEDE5-FEDF-BDB9-EF25-9F37C65AF5A8}"/>
          </ac:grpSpMkLst>
        </pc:grpChg>
        <pc:grpChg chg="del">
          <ac:chgData name="Hugo Castanheta" userId="47c1c2ed-0231-4d31-a6dd-05975b1edcb8" providerId="ADAL" clId="{697A574E-6315-4AF4-9D09-093CB12839C4}" dt="2023-10-03T17:10:55.828" v="39" actId="478"/>
          <ac:grpSpMkLst>
            <pc:docMk/>
            <pc:sldMk cId="1007162397" sldId="551"/>
            <ac:grpSpMk id="34" creationId="{EF086E22-8496-4EE9-5874-0A64A9C1A257}"/>
          </ac:grpSpMkLst>
        </pc:grpChg>
        <pc:grpChg chg="del">
          <ac:chgData name="Hugo Castanheta" userId="47c1c2ed-0231-4d31-a6dd-05975b1edcb8" providerId="ADAL" clId="{697A574E-6315-4AF4-9D09-093CB12839C4}" dt="2023-10-03T17:10:33.568" v="27" actId="478"/>
          <ac:grpSpMkLst>
            <pc:docMk/>
            <pc:sldMk cId="1007162397" sldId="551"/>
            <ac:grpSpMk id="35" creationId="{70D77EB5-ACBC-FB0A-3D61-048B3DCB58F6}"/>
          </ac:grpSpMkLst>
        </pc:grpChg>
        <pc:grpChg chg="del">
          <ac:chgData name="Hugo Castanheta" userId="47c1c2ed-0231-4d31-a6dd-05975b1edcb8" providerId="ADAL" clId="{697A574E-6315-4AF4-9D09-093CB12839C4}" dt="2023-10-03T17:10:29.479" v="24" actId="478"/>
          <ac:grpSpMkLst>
            <pc:docMk/>
            <pc:sldMk cId="1007162397" sldId="551"/>
            <ac:grpSpMk id="54" creationId="{7BB0C566-3F84-A147-A737-E333F2E30CDD}"/>
          </ac:grpSpMkLst>
        </pc:grpChg>
        <pc:picChg chg="del">
          <ac:chgData name="Hugo Castanheta" userId="47c1c2ed-0231-4d31-a6dd-05975b1edcb8" providerId="ADAL" clId="{697A574E-6315-4AF4-9D09-093CB12839C4}" dt="2023-10-03T17:10:49.603" v="36" actId="478"/>
          <ac:picMkLst>
            <pc:docMk/>
            <pc:sldMk cId="1007162397" sldId="551"/>
            <ac:picMk id="10" creationId="{0C4395E0-722E-BB01-0587-93EE6638B327}"/>
          </ac:picMkLst>
        </pc:picChg>
        <pc:picChg chg="del">
          <ac:chgData name="Hugo Castanheta" userId="47c1c2ed-0231-4d31-a6dd-05975b1edcb8" providerId="ADAL" clId="{697A574E-6315-4AF4-9D09-093CB12839C4}" dt="2023-10-03T17:11:09.784" v="43" actId="478"/>
          <ac:picMkLst>
            <pc:docMk/>
            <pc:sldMk cId="1007162397" sldId="551"/>
            <ac:picMk id="18" creationId="{1337F101-7CBC-A46B-A266-C2D6015B7FFF}"/>
          </ac:picMkLst>
        </pc:picChg>
        <pc:picChg chg="del">
          <ac:chgData name="Hugo Castanheta" userId="47c1c2ed-0231-4d31-a6dd-05975b1edcb8" providerId="ADAL" clId="{697A574E-6315-4AF4-9D09-093CB12839C4}" dt="2023-10-03T17:10:51.089" v="37" actId="478"/>
          <ac:picMkLst>
            <pc:docMk/>
            <pc:sldMk cId="1007162397" sldId="551"/>
            <ac:picMk id="43" creationId="{9A3B6E6C-5BB9-5488-38C3-DFB2D2E98C97}"/>
          </ac:picMkLst>
        </pc:picChg>
        <pc:picChg chg="mod">
          <ac:chgData name="Hugo Castanheta" userId="47c1c2ed-0231-4d31-a6dd-05975b1edcb8" providerId="ADAL" clId="{697A574E-6315-4AF4-9D09-093CB12839C4}" dt="2023-10-03T17:11:05.296" v="41" actId="1076"/>
          <ac:picMkLst>
            <pc:docMk/>
            <pc:sldMk cId="1007162397" sldId="551"/>
            <ac:picMk id="58" creationId="{CA604CE7-BB26-4FBC-F076-037DC6650625}"/>
          </ac:picMkLst>
        </pc:picChg>
        <pc:picChg chg="del mod">
          <ac:chgData name="Hugo Castanheta" userId="47c1c2ed-0231-4d31-a6dd-05975b1edcb8" providerId="ADAL" clId="{697A574E-6315-4AF4-9D09-093CB12839C4}" dt="2023-10-03T17:10:27.843" v="23" actId="478"/>
          <ac:picMkLst>
            <pc:docMk/>
            <pc:sldMk cId="1007162397" sldId="551"/>
            <ac:picMk id="60" creationId="{9F1A1FB6-3B4F-E80F-2DD2-77DCDBC20F03}"/>
          </ac:picMkLst>
        </pc:picChg>
      </pc:sldChg>
      <pc:sldChg chg="add del">
        <pc:chgData name="Hugo Castanheta" userId="47c1c2ed-0231-4d31-a6dd-05975b1edcb8" providerId="ADAL" clId="{697A574E-6315-4AF4-9D09-093CB12839C4}" dt="2023-10-04T08:19:30.508" v="820" actId="47"/>
        <pc:sldMkLst>
          <pc:docMk/>
          <pc:sldMk cId="1488762635" sldId="552"/>
        </pc:sldMkLst>
      </pc:sldChg>
      <pc:sldChg chg="add del">
        <pc:chgData name="Hugo Castanheta" userId="47c1c2ed-0231-4d31-a6dd-05975b1edcb8" providerId="ADAL" clId="{697A574E-6315-4AF4-9D09-093CB12839C4}" dt="2023-10-04T08:19:28.981" v="819" actId="47"/>
        <pc:sldMkLst>
          <pc:docMk/>
          <pc:sldMk cId="172915789" sldId="553"/>
        </pc:sldMkLst>
      </pc:sldChg>
      <pc:sldChg chg="delSp modSp add mod delAnim modAnim">
        <pc:chgData name="Hugo Castanheta" userId="47c1c2ed-0231-4d31-a6dd-05975b1edcb8" providerId="ADAL" clId="{697A574E-6315-4AF4-9D09-093CB12839C4}" dt="2023-10-04T08:19:24.244" v="818" actId="14100"/>
        <pc:sldMkLst>
          <pc:docMk/>
          <pc:sldMk cId="3510006581" sldId="554"/>
        </pc:sldMkLst>
        <pc:picChg chg="del">
          <ac:chgData name="Hugo Castanheta" userId="47c1c2ed-0231-4d31-a6dd-05975b1edcb8" providerId="ADAL" clId="{697A574E-6315-4AF4-9D09-093CB12839C4}" dt="2023-10-04T08:19:17.978" v="815" actId="478"/>
          <ac:picMkLst>
            <pc:docMk/>
            <pc:sldMk cId="3510006581" sldId="554"/>
            <ac:picMk id="6" creationId="{98F8CDE7-AAB7-A603-DA27-2DF75C52C6D1}"/>
          </ac:picMkLst>
        </pc:picChg>
        <pc:picChg chg="del">
          <ac:chgData name="Hugo Castanheta" userId="47c1c2ed-0231-4d31-a6dd-05975b1edcb8" providerId="ADAL" clId="{697A574E-6315-4AF4-9D09-093CB12839C4}" dt="2023-10-04T08:19:19.208" v="816" actId="478"/>
          <ac:picMkLst>
            <pc:docMk/>
            <pc:sldMk cId="3510006581" sldId="554"/>
            <ac:picMk id="7" creationId="{B703988C-C0D0-7519-77A2-8233D277686F}"/>
          </ac:picMkLst>
        </pc:picChg>
        <pc:picChg chg="mod">
          <ac:chgData name="Hugo Castanheta" userId="47c1c2ed-0231-4d31-a6dd-05975b1edcb8" providerId="ADAL" clId="{697A574E-6315-4AF4-9D09-093CB12839C4}" dt="2023-10-04T08:19:24.244" v="818" actId="14100"/>
          <ac:picMkLst>
            <pc:docMk/>
            <pc:sldMk cId="3510006581" sldId="554"/>
            <ac:picMk id="10" creationId="{AD2CE426-3B00-5090-1F1F-C22746AF9261}"/>
          </ac:picMkLst>
        </pc:picChg>
        <pc:cxnChg chg="del">
          <ac:chgData name="Hugo Castanheta" userId="47c1c2ed-0231-4d31-a6dd-05975b1edcb8" providerId="ADAL" clId="{697A574E-6315-4AF4-9D09-093CB12839C4}" dt="2023-10-04T08:19:13.718" v="811" actId="478"/>
          <ac:cxnSpMkLst>
            <pc:docMk/>
            <pc:sldMk cId="3510006581" sldId="554"/>
            <ac:cxnSpMk id="12" creationId="{E1834B71-9400-E294-36BC-008ED4DE8CB7}"/>
          </ac:cxnSpMkLst>
        </pc:cxnChg>
        <pc:cxnChg chg="del">
          <ac:chgData name="Hugo Castanheta" userId="47c1c2ed-0231-4d31-a6dd-05975b1edcb8" providerId="ADAL" clId="{697A574E-6315-4AF4-9D09-093CB12839C4}" dt="2023-10-04T08:19:14.503" v="812" actId="478"/>
          <ac:cxnSpMkLst>
            <pc:docMk/>
            <pc:sldMk cId="3510006581" sldId="554"/>
            <ac:cxnSpMk id="15" creationId="{2F3AAAA6-5AB6-5046-BCCB-6CC1D2676954}"/>
          </ac:cxnSpMkLst>
        </pc:cxnChg>
      </pc:sldChg>
      <pc:sldChg chg="delSp add mod delAnim modAnim">
        <pc:chgData name="Hugo Castanheta" userId="47c1c2ed-0231-4d31-a6dd-05975b1edcb8" providerId="ADAL" clId="{697A574E-6315-4AF4-9D09-093CB12839C4}" dt="2023-10-04T08:19:08.306" v="809"/>
        <pc:sldMkLst>
          <pc:docMk/>
          <pc:sldMk cId="1930921748" sldId="555"/>
        </pc:sldMkLst>
        <pc:spChg chg="del">
          <ac:chgData name="Hugo Castanheta" userId="47c1c2ed-0231-4d31-a6dd-05975b1edcb8" providerId="ADAL" clId="{697A574E-6315-4AF4-9D09-093CB12839C4}" dt="2023-10-04T08:19:06.346" v="808" actId="478"/>
          <ac:spMkLst>
            <pc:docMk/>
            <pc:sldMk cId="1930921748" sldId="555"/>
            <ac:spMk id="17" creationId="{9718A7ED-5E5B-01AA-D457-376DFA58A0C4}"/>
          </ac:spMkLst>
        </pc:spChg>
        <pc:picChg chg="del">
          <ac:chgData name="Hugo Castanheta" userId="47c1c2ed-0231-4d31-a6dd-05975b1edcb8" providerId="ADAL" clId="{697A574E-6315-4AF4-9D09-093CB12839C4}" dt="2023-10-04T08:18:59.507" v="805" actId="478"/>
          <ac:picMkLst>
            <pc:docMk/>
            <pc:sldMk cId="1930921748" sldId="555"/>
            <ac:picMk id="10" creationId="{AD2CE426-3B00-5090-1F1F-C22746AF9261}"/>
          </ac:picMkLst>
        </pc:picChg>
      </pc:sldChg>
    </pc:docChg>
  </pc:docChgLst>
  <pc:docChgLst>
    <pc:chgData name="Tiago Miguel Correia Jorge" userId="S::tiago.correia.ext@spms.min-saude.pt::465b0b12-b941-4816-a15a-7fefba3c9457" providerId="AD" clId="Web-{47D806E3-4F9B-87D8-5191-00CA9E5F5E1B}"/>
    <pc:docChg chg="modSld sldOrd">
      <pc:chgData name="Tiago Miguel Correia Jorge" userId="S::tiago.correia.ext@spms.min-saude.pt::465b0b12-b941-4816-a15a-7fefba3c9457" providerId="AD" clId="Web-{47D806E3-4F9B-87D8-5191-00CA9E5F5E1B}" dt="2023-09-29T14:49:10.089" v="72"/>
      <pc:docMkLst>
        <pc:docMk/>
      </pc:docMkLst>
      <pc:sldChg chg="ord">
        <pc:chgData name="Tiago Miguel Correia Jorge" userId="S::tiago.correia.ext@spms.min-saude.pt::465b0b12-b941-4816-a15a-7fefba3c9457" providerId="AD" clId="Web-{47D806E3-4F9B-87D8-5191-00CA9E5F5E1B}" dt="2023-09-29T14:40:38.025" v="17"/>
        <pc:sldMkLst>
          <pc:docMk/>
          <pc:sldMk cId="2232784714" sldId="529"/>
        </pc:sldMkLst>
      </pc:sldChg>
      <pc:sldChg chg="addSp delSp modSp addAnim delAnim">
        <pc:chgData name="Tiago Miguel Correia Jorge" userId="S::tiago.correia.ext@spms.min-saude.pt::465b0b12-b941-4816-a15a-7fefba3c9457" providerId="AD" clId="Web-{47D806E3-4F9B-87D8-5191-00CA9E5F5E1B}" dt="2023-09-29T14:49:10.089" v="72"/>
        <pc:sldMkLst>
          <pc:docMk/>
          <pc:sldMk cId="1180756265" sldId="542"/>
        </pc:sldMkLst>
        <pc:spChg chg="add del">
          <ac:chgData name="Tiago Miguel Correia Jorge" userId="S::tiago.correia.ext@spms.min-saude.pt::465b0b12-b941-4816-a15a-7fefba3c9457" providerId="AD" clId="Web-{47D806E3-4F9B-87D8-5191-00CA9E5F5E1B}" dt="2023-09-29T14:31:51.039" v="4"/>
          <ac:spMkLst>
            <pc:docMk/>
            <pc:sldMk cId="1180756265" sldId="542"/>
            <ac:spMk id="13" creationId="{60E5821E-AC5B-894B-D8F8-204856A5FCD4}"/>
          </ac:spMkLst>
        </pc:spChg>
        <pc:spChg chg="add del">
          <ac:chgData name="Tiago Miguel Correia Jorge" userId="S::tiago.correia.ext@spms.min-saude.pt::465b0b12-b941-4816-a15a-7fefba3c9457" providerId="AD" clId="Web-{47D806E3-4F9B-87D8-5191-00CA9E5F5E1B}" dt="2023-09-29T14:32:10.383" v="6"/>
          <ac:spMkLst>
            <pc:docMk/>
            <pc:sldMk cId="1180756265" sldId="542"/>
            <ac:spMk id="19" creationId="{D2493784-E91F-89B4-84F3-24AA8E097C7A}"/>
          </ac:spMkLst>
        </pc:spChg>
        <pc:spChg chg="add del mod topLvl">
          <ac:chgData name="Tiago Miguel Correia Jorge" userId="S::tiago.correia.ext@spms.min-saude.pt::465b0b12-b941-4816-a15a-7fefba3c9457" providerId="AD" clId="Web-{47D806E3-4F9B-87D8-5191-00CA9E5F5E1B}" dt="2023-09-29T14:47:26.726" v="62"/>
          <ac:spMkLst>
            <pc:docMk/>
            <pc:sldMk cId="1180756265" sldId="542"/>
            <ac:spMk id="22" creationId="{5C668726-A10F-F6FC-5077-B1BAFCD5CA60}"/>
          </ac:spMkLst>
        </pc:spChg>
        <pc:spChg chg="add mod">
          <ac:chgData name="Tiago Miguel Correia Jorge" userId="S::tiago.correia.ext@spms.min-saude.pt::465b0b12-b941-4816-a15a-7fefba3c9457" providerId="AD" clId="Web-{47D806E3-4F9B-87D8-5191-00CA9E5F5E1B}" dt="2023-09-29T14:42:59.592" v="34" actId="14100"/>
          <ac:spMkLst>
            <pc:docMk/>
            <pc:sldMk cId="1180756265" sldId="542"/>
            <ac:spMk id="25" creationId="{7FE9375D-9493-1C09-460E-E3C2EFB0535C}"/>
          </ac:spMkLst>
        </pc:spChg>
        <pc:spChg chg="add del">
          <ac:chgData name="Tiago Miguel Correia Jorge" userId="S::tiago.correia.ext@spms.min-saude.pt::465b0b12-b941-4816-a15a-7fefba3c9457" providerId="AD" clId="Web-{47D806E3-4F9B-87D8-5191-00CA9E5F5E1B}" dt="2023-09-29T14:42:52.451" v="33"/>
          <ac:spMkLst>
            <pc:docMk/>
            <pc:sldMk cId="1180756265" sldId="542"/>
            <ac:spMk id="27" creationId="{2343DF29-DAA6-E310-E4C0-98FD0B28AA43}"/>
          </ac:spMkLst>
        </pc:spChg>
        <pc:spChg chg="add del mod">
          <ac:chgData name="Tiago Miguel Correia Jorge" userId="S::tiago.correia.ext@spms.min-saude.pt::465b0b12-b941-4816-a15a-7fefba3c9457" providerId="AD" clId="Web-{47D806E3-4F9B-87D8-5191-00CA9E5F5E1B}" dt="2023-09-29T14:43:32.359" v="42"/>
          <ac:spMkLst>
            <pc:docMk/>
            <pc:sldMk cId="1180756265" sldId="542"/>
            <ac:spMk id="30" creationId="{CC8384B7-0FC7-3A55-4341-7D99EADBD7CA}"/>
          </ac:spMkLst>
        </pc:spChg>
        <pc:spChg chg="add del mod">
          <ac:chgData name="Tiago Miguel Correia Jorge" userId="S::tiago.correia.ext@spms.min-saude.pt::465b0b12-b941-4816-a15a-7fefba3c9457" providerId="AD" clId="Web-{47D806E3-4F9B-87D8-5191-00CA9E5F5E1B}" dt="2023-09-29T14:43:57.188" v="48"/>
          <ac:spMkLst>
            <pc:docMk/>
            <pc:sldMk cId="1180756265" sldId="542"/>
            <ac:spMk id="36" creationId="{A21307A9-CDEA-9624-9981-3303F6E18FE3}"/>
          </ac:spMkLst>
        </pc:spChg>
        <pc:spChg chg="add mod">
          <ac:chgData name="Tiago Miguel Correia Jorge" userId="S::tiago.correia.ext@spms.min-saude.pt::465b0b12-b941-4816-a15a-7fefba3c9457" providerId="AD" clId="Web-{47D806E3-4F9B-87D8-5191-00CA9E5F5E1B}" dt="2023-09-29T14:47:45.852" v="64" actId="1076"/>
          <ac:spMkLst>
            <pc:docMk/>
            <pc:sldMk cId="1180756265" sldId="542"/>
            <ac:spMk id="40" creationId="{119724B7-CB36-F0C3-107A-1D99F5AF9BE7}"/>
          </ac:spMkLst>
        </pc:spChg>
        <pc:spChg chg="add mod topLvl">
          <ac:chgData name="Tiago Miguel Correia Jorge" userId="S::tiago.correia.ext@spms.min-saude.pt::465b0b12-b941-4816-a15a-7fefba3c9457" providerId="AD" clId="Web-{47D806E3-4F9B-87D8-5191-00CA9E5F5E1B}" dt="2023-09-29T14:49:10.089" v="72"/>
          <ac:spMkLst>
            <pc:docMk/>
            <pc:sldMk cId="1180756265" sldId="542"/>
            <ac:spMk id="44" creationId="{D7DD886F-02C3-5A24-A8DD-E8A2F0059FE3}"/>
          </ac:spMkLst>
        </pc:spChg>
        <pc:grpChg chg="add del mod">
          <ac:chgData name="Tiago Miguel Correia Jorge" userId="S::tiago.correia.ext@spms.min-saude.pt::465b0b12-b941-4816-a15a-7fefba3c9457" providerId="AD" clId="Web-{47D806E3-4F9B-87D8-5191-00CA9E5F5E1B}" dt="2023-09-29T14:47:26.726" v="62"/>
          <ac:grpSpMkLst>
            <pc:docMk/>
            <pc:sldMk cId="1180756265" sldId="542"/>
            <ac:grpSpMk id="23" creationId="{536F34B8-5442-4429-7B82-99440DD6982C}"/>
          </ac:grpSpMkLst>
        </pc:grpChg>
        <pc:grpChg chg="add mod">
          <ac:chgData name="Tiago Miguel Correia Jorge" userId="S::tiago.correia.ext@spms.min-saude.pt::465b0b12-b941-4816-a15a-7fefba3c9457" providerId="AD" clId="Web-{47D806E3-4F9B-87D8-5191-00CA9E5F5E1B}" dt="2023-09-29T14:49:07.214" v="71" actId="1076"/>
          <ac:grpSpMkLst>
            <pc:docMk/>
            <pc:sldMk cId="1180756265" sldId="542"/>
            <ac:grpSpMk id="38" creationId="{23BAD496-54CB-8985-C24A-AC08D91E7E59}"/>
          </ac:grpSpMkLst>
        </pc:grpChg>
        <pc:grpChg chg="add">
          <ac:chgData name="Tiago Miguel Correia Jorge" userId="S::tiago.correia.ext@spms.min-saude.pt::465b0b12-b941-4816-a15a-7fefba3c9457" providerId="AD" clId="Web-{47D806E3-4F9B-87D8-5191-00CA9E5F5E1B}" dt="2023-09-29T14:48:04.431" v="65"/>
          <ac:grpSpMkLst>
            <pc:docMk/>
            <pc:sldMk cId="1180756265" sldId="542"/>
            <ac:grpSpMk id="41" creationId="{690E18C2-0961-E24F-4786-D2E9FA8755F2}"/>
          </ac:grpSpMkLst>
        </pc:grpChg>
        <pc:grpChg chg="add del">
          <ac:chgData name="Tiago Miguel Correia Jorge" userId="S::tiago.correia.ext@spms.min-saude.pt::465b0b12-b941-4816-a15a-7fefba3c9457" providerId="AD" clId="Web-{47D806E3-4F9B-87D8-5191-00CA9E5F5E1B}" dt="2023-09-29T14:49:10.089" v="72"/>
          <ac:grpSpMkLst>
            <pc:docMk/>
            <pc:sldMk cId="1180756265" sldId="542"/>
            <ac:grpSpMk id="45" creationId="{998E5635-5236-D78A-D16D-48CE95988335}"/>
          </ac:grpSpMkLst>
        </pc:grpChg>
        <pc:picChg chg="mod">
          <ac:chgData name="Tiago Miguel Correia Jorge" userId="S::tiago.correia.ext@spms.min-saude.pt::465b0b12-b941-4816-a15a-7fefba3c9457" providerId="AD" clId="Web-{47D806E3-4F9B-87D8-5191-00CA9E5F5E1B}" dt="2023-09-29T14:44:16.720" v="51" actId="1076"/>
          <ac:picMkLst>
            <pc:docMk/>
            <pc:sldMk cId="1180756265" sldId="542"/>
            <ac:picMk id="43" creationId="{9A3B6E6C-5BB9-5488-38C3-DFB2D2E98C97}"/>
          </ac:picMkLst>
        </pc:picChg>
        <pc:picChg chg="mod topLvl">
          <ac:chgData name="Tiago Miguel Correia Jorge" userId="S::tiago.correia.ext@spms.min-saude.pt::465b0b12-b941-4816-a15a-7fefba3c9457" providerId="AD" clId="Web-{47D806E3-4F9B-87D8-5191-00CA9E5F5E1B}" dt="2023-09-29T14:49:10.089" v="72"/>
          <ac:picMkLst>
            <pc:docMk/>
            <pc:sldMk cId="1180756265" sldId="542"/>
            <ac:picMk id="58" creationId="{CA604CE7-BB26-4FBC-F076-037DC6650625}"/>
          </ac:picMkLst>
        </pc:picChg>
        <pc:picChg chg="mod topLvl">
          <ac:chgData name="Tiago Miguel Correia Jorge" userId="S::tiago.correia.ext@spms.min-saude.pt::465b0b12-b941-4816-a15a-7fefba3c9457" providerId="AD" clId="Web-{47D806E3-4F9B-87D8-5191-00CA9E5F5E1B}" dt="2023-09-29T14:47:26.726" v="62"/>
          <ac:picMkLst>
            <pc:docMk/>
            <pc:sldMk cId="1180756265" sldId="542"/>
            <ac:picMk id="60" creationId="{9F1A1FB6-3B4F-E80F-2DD2-77DCDBC20F03}"/>
          </ac:picMkLst>
        </pc:picChg>
      </pc:sldChg>
    </pc:docChg>
  </pc:docChgLst>
  <pc:docChgLst>
    <pc:chgData name="Tiago Miguel Correia Jorge" userId="S::tiago.correia.ext@spms.min-saude.pt::465b0b12-b941-4816-a15a-7fefba3c9457" providerId="AD" clId="Web-{C0FE0DCD-5F2D-1B05-5EE7-982FC2591436}"/>
    <pc:docChg chg="modSld">
      <pc:chgData name="Tiago Miguel Correia Jorge" userId="S::tiago.correia.ext@spms.min-saude.pt::465b0b12-b941-4816-a15a-7fefba3c9457" providerId="AD" clId="Web-{C0FE0DCD-5F2D-1B05-5EE7-982FC2591436}" dt="2023-09-29T14:15:07.717" v="8" actId="14100"/>
      <pc:docMkLst>
        <pc:docMk/>
      </pc:docMkLst>
      <pc:sldChg chg="addSp delSp">
        <pc:chgData name="Tiago Miguel Correia Jorge" userId="S::tiago.correia.ext@spms.min-saude.pt::465b0b12-b941-4816-a15a-7fefba3c9457" providerId="AD" clId="Web-{C0FE0DCD-5F2D-1B05-5EE7-982FC2591436}" dt="2023-09-29T14:14:10.150" v="1"/>
        <pc:sldMkLst>
          <pc:docMk/>
          <pc:sldMk cId="2596225793" sldId="518"/>
        </pc:sldMkLst>
        <pc:spChg chg="add del">
          <ac:chgData name="Tiago Miguel Correia Jorge" userId="S::tiago.correia.ext@spms.min-saude.pt::465b0b12-b941-4816-a15a-7fefba3c9457" providerId="AD" clId="Web-{C0FE0DCD-5F2D-1B05-5EE7-982FC2591436}" dt="2023-09-29T14:14:10.150" v="1"/>
          <ac:spMkLst>
            <pc:docMk/>
            <pc:sldMk cId="2596225793" sldId="518"/>
            <ac:spMk id="54" creationId="{C3AD2CEB-D06E-365B-3A54-68BD636E7322}"/>
          </ac:spMkLst>
        </pc:spChg>
      </pc:sldChg>
      <pc:sldChg chg="addSp modSp">
        <pc:chgData name="Tiago Miguel Correia Jorge" userId="S::tiago.correia.ext@spms.min-saude.pt::465b0b12-b941-4816-a15a-7fefba3c9457" providerId="AD" clId="Web-{C0FE0DCD-5F2D-1B05-5EE7-982FC2591436}" dt="2023-09-29T14:15:07.717" v="8" actId="14100"/>
        <pc:sldMkLst>
          <pc:docMk/>
          <pc:sldMk cId="2232784714" sldId="529"/>
        </pc:sldMkLst>
        <pc:spChg chg="add mod">
          <ac:chgData name="Tiago Miguel Correia Jorge" userId="S::tiago.correia.ext@spms.min-saude.pt::465b0b12-b941-4816-a15a-7fefba3c9457" providerId="AD" clId="Web-{C0FE0DCD-5F2D-1B05-5EE7-982FC2591436}" dt="2023-09-29T14:15:07.717" v="8" actId="14100"/>
          <ac:spMkLst>
            <pc:docMk/>
            <pc:sldMk cId="2232784714" sldId="529"/>
            <ac:spMk id="3" creationId="{C3AD2CEB-D06E-365B-3A54-68BD636E732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39D326-311E-4496-9618-914D8FA8728E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F2C02694-0B8A-44D1-B4F6-04810A566E04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800" b="1"/>
            <a:t>SONHO v2</a:t>
          </a:r>
        </a:p>
      </dgm:t>
    </dgm:pt>
    <dgm:pt modelId="{5A674EF7-6227-4C4A-9DD8-0E789A6F91E4}" type="parTrans" cxnId="{0E7C27F4-87EB-423B-816C-B7C6EC8614E3}">
      <dgm:prSet/>
      <dgm:spPr/>
      <dgm:t>
        <a:bodyPr/>
        <a:lstStyle/>
        <a:p>
          <a:endParaRPr lang="pt-PT" sz="1800"/>
        </a:p>
      </dgm:t>
    </dgm:pt>
    <dgm:pt modelId="{0605D568-4CBE-408F-A512-6683DBACC981}" type="sibTrans" cxnId="{0E7C27F4-87EB-423B-816C-B7C6EC8614E3}">
      <dgm:prSet/>
      <dgm:spPr/>
      <dgm:t>
        <a:bodyPr/>
        <a:lstStyle/>
        <a:p>
          <a:endParaRPr lang="pt-PT" sz="1800"/>
        </a:p>
      </dgm:t>
    </dgm:pt>
    <dgm:pt modelId="{D7536000-146F-4FC2-94BD-706A75615A8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</a:p>
      </dgm:t>
    </dgm:pt>
    <dgm:pt modelId="{5A0E58E0-A037-4DAA-A07F-03ACA538ACD5}" type="parTrans" cxnId="{CF86627D-7869-467D-88D0-6294808255FF}">
      <dgm:prSet/>
      <dgm:spPr/>
      <dgm:t>
        <a:bodyPr/>
        <a:lstStyle/>
        <a:p>
          <a:endParaRPr lang="pt-PT" sz="1800"/>
        </a:p>
      </dgm:t>
    </dgm:pt>
    <dgm:pt modelId="{63C2ECA0-7D50-47B6-B143-41416E3A002E}" type="sibTrans" cxnId="{CF86627D-7869-467D-88D0-6294808255FF}">
      <dgm:prSet/>
      <dgm:spPr/>
      <dgm:t>
        <a:bodyPr/>
        <a:lstStyle/>
        <a:p>
          <a:endParaRPr lang="pt-PT" sz="1800"/>
        </a:p>
      </dgm:t>
    </dgm:pt>
    <dgm:pt modelId="{BB083CFF-1EDE-4C53-A976-9BB8005952CD}">
      <dgm:prSet phldrT="[Texto]" custT="1"/>
      <dgm:spPr/>
      <dgm:t>
        <a:bodyPr/>
        <a:lstStyle/>
        <a:p>
          <a:r>
            <a:rPr lang="pt-PT" sz="1400"/>
            <a:t>Internamento</a:t>
          </a:r>
        </a:p>
      </dgm:t>
    </dgm:pt>
    <dgm:pt modelId="{D94B4C83-7C70-49EE-8D40-B1AF70CEB698}" type="parTrans" cxnId="{31FC9E6B-B87E-43BE-938E-FFE355433417}">
      <dgm:prSet/>
      <dgm:spPr/>
      <dgm:t>
        <a:bodyPr/>
        <a:lstStyle/>
        <a:p>
          <a:endParaRPr lang="pt-PT" sz="1800"/>
        </a:p>
      </dgm:t>
    </dgm:pt>
    <dgm:pt modelId="{D2BD0EA9-ACD5-4F76-87A1-4040451CFC57}" type="sibTrans" cxnId="{31FC9E6B-B87E-43BE-938E-FFE355433417}">
      <dgm:prSet/>
      <dgm:spPr/>
      <dgm:t>
        <a:bodyPr/>
        <a:lstStyle/>
        <a:p>
          <a:endParaRPr lang="pt-PT" sz="1800"/>
        </a:p>
      </dgm:t>
    </dgm:pt>
    <dgm:pt modelId="{F6985F1F-1E75-46CD-A537-683E6F1B6AFB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400" b="0"/>
            <a:t>MCDT</a:t>
          </a:r>
        </a:p>
      </dgm:t>
    </dgm:pt>
    <dgm:pt modelId="{BCE24D9D-FA64-4E0F-80EE-B3ED773C82F6}" type="parTrans" cxnId="{CBA9ECE9-14A3-4AEE-A53F-93D9E1458625}">
      <dgm:prSet/>
      <dgm:spPr/>
      <dgm:t>
        <a:bodyPr/>
        <a:lstStyle/>
        <a:p>
          <a:endParaRPr lang="pt-PT" sz="1800"/>
        </a:p>
      </dgm:t>
    </dgm:pt>
    <dgm:pt modelId="{00212148-B526-4DCA-B02E-B7EC6E4CD19C}" type="sibTrans" cxnId="{CBA9ECE9-14A3-4AEE-A53F-93D9E1458625}">
      <dgm:prSet/>
      <dgm:spPr/>
      <dgm:t>
        <a:bodyPr/>
        <a:lstStyle/>
        <a:p>
          <a:endParaRPr lang="pt-PT" sz="1800"/>
        </a:p>
      </dgm:t>
    </dgm:pt>
    <dgm:pt modelId="{A77962E1-0305-4801-AEF9-5DFFDCF8D673}">
      <dgm:prSet phldrT="[Texto]" custT="1"/>
      <dgm:spPr/>
      <dgm:t>
        <a:bodyPr/>
        <a:lstStyle/>
        <a:p>
          <a:r>
            <a:rPr lang="pt-PT" sz="1400"/>
            <a:t>Consulta Externa</a:t>
          </a:r>
        </a:p>
      </dgm:t>
    </dgm:pt>
    <dgm:pt modelId="{08455112-8A41-4E41-B409-8AF2A08CAE4E}" type="parTrans" cxnId="{A2A1E1E7-17A1-400F-9345-187EDBCB2085}">
      <dgm:prSet/>
      <dgm:spPr/>
      <dgm:t>
        <a:bodyPr/>
        <a:lstStyle/>
        <a:p>
          <a:endParaRPr lang="pt-PT" sz="1800"/>
        </a:p>
      </dgm:t>
    </dgm:pt>
    <dgm:pt modelId="{DBDD069F-6D1B-4A80-A7EA-CC68D09C0124}" type="sibTrans" cxnId="{A2A1E1E7-17A1-400F-9345-187EDBCB2085}">
      <dgm:prSet/>
      <dgm:spPr/>
      <dgm:t>
        <a:bodyPr/>
        <a:lstStyle/>
        <a:p>
          <a:endParaRPr lang="pt-PT" sz="1800"/>
        </a:p>
      </dgm:t>
    </dgm:pt>
    <dgm:pt modelId="{2754D9C5-5AEE-45B6-87D1-D943FF7E45F2}">
      <dgm:prSet phldrT="[Texto]" custT="1"/>
      <dgm:spPr/>
      <dgm:t>
        <a:bodyPr/>
        <a:lstStyle/>
        <a:p>
          <a:r>
            <a:rPr lang="pt-PT" sz="1400"/>
            <a:t>Bloco Operatório</a:t>
          </a:r>
        </a:p>
      </dgm:t>
    </dgm:pt>
    <dgm:pt modelId="{BA3F9814-F5BF-4ED1-A917-5E1938821625}" type="parTrans" cxnId="{2E4FFDF3-70E4-48C8-9BD9-6AA96663E770}">
      <dgm:prSet/>
      <dgm:spPr/>
      <dgm:t>
        <a:bodyPr/>
        <a:lstStyle/>
        <a:p>
          <a:endParaRPr lang="pt-PT" sz="1800"/>
        </a:p>
      </dgm:t>
    </dgm:pt>
    <dgm:pt modelId="{AEA010C3-7C68-4DB1-8D18-361A10BDF813}" type="sibTrans" cxnId="{2E4FFDF3-70E4-48C8-9BD9-6AA96663E770}">
      <dgm:prSet/>
      <dgm:spPr/>
      <dgm:t>
        <a:bodyPr/>
        <a:lstStyle/>
        <a:p>
          <a:endParaRPr lang="pt-PT" sz="1800"/>
        </a:p>
      </dgm:t>
    </dgm:pt>
    <dgm:pt modelId="{32AF3EE0-6BD2-4FDA-8A0B-C7CB4159D575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t-PT" sz="1400" b="0"/>
            <a:t>Arquivo</a:t>
          </a:r>
        </a:p>
      </dgm:t>
    </dgm:pt>
    <dgm:pt modelId="{2E139007-E3C5-420D-8F6A-06EDD598E42F}" type="parTrans" cxnId="{C97589D1-91B9-49D3-B2BA-EDED0551D765}">
      <dgm:prSet/>
      <dgm:spPr/>
      <dgm:t>
        <a:bodyPr/>
        <a:lstStyle/>
        <a:p>
          <a:endParaRPr lang="pt-PT" sz="1800"/>
        </a:p>
      </dgm:t>
    </dgm:pt>
    <dgm:pt modelId="{421CD556-2A49-4009-91A6-89BB5C57AD5E}" type="sibTrans" cxnId="{C97589D1-91B9-49D3-B2BA-EDED0551D765}">
      <dgm:prSet/>
      <dgm:spPr/>
      <dgm:t>
        <a:bodyPr/>
        <a:lstStyle/>
        <a:p>
          <a:endParaRPr lang="pt-PT" sz="1800"/>
        </a:p>
      </dgm:t>
    </dgm:pt>
    <dgm:pt modelId="{F891E198-A99E-4ACA-BE66-89B3642CBBFA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pt-PT" sz="1400" b="0"/>
            <a:t>Cirurgia de  Ambulatório</a:t>
          </a:r>
        </a:p>
      </dgm:t>
    </dgm:pt>
    <dgm:pt modelId="{98506D17-E0B0-4CFB-BB3A-6A0B1000EB21}" type="parTrans" cxnId="{013E5A6D-40F0-465F-B953-8920B3A71626}">
      <dgm:prSet/>
      <dgm:spPr/>
      <dgm:t>
        <a:bodyPr/>
        <a:lstStyle/>
        <a:p>
          <a:endParaRPr lang="pt-PT"/>
        </a:p>
      </dgm:t>
    </dgm:pt>
    <dgm:pt modelId="{3C784B50-DE7A-4AD0-88D3-583B622E0173}" type="sibTrans" cxnId="{013E5A6D-40F0-465F-B953-8920B3A71626}">
      <dgm:prSet/>
      <dgm:spPr/>
      <dgm:t>
        <a:bodyPr/>
        <a:lstStyle/>
        <a:p>
          <a:endParaRPr lang="pt-PT"/>
        </a:p>
      </dgm:t>
    </dgm:pt>
    <dgm:pt modelId="{FC1E0C74-24FC-4F25-B558-F6B55735CF27}">
      <dgm:prSet phldrT="[Texto]" custT="1"/>
      <dgm:spPr/>
      <dgm:t>
        <a:bodyPr/>
        <a:lstStyle/>
        <a:p>
          <a:r>
            <a:rPr lang="pt-PT" sz="1400"/>
            <a:t>Hospital de Dia</a:t>
          </a:r>
        </a:p>
      </dgm:t>
    </dgm:pt>
    <dgm:pt modelId="{8F281A45-5B6C-4535-9DDC-D1D2E4771BBF}" type="parTrans" cxnId="{7CB1E44D-4CB1-411A-A2D6-7016270418DE}">
      <dgm:prSet/>
      <dgm:spPr/>
      <dgm:t>
        <a:bodyPr/>
        <a:lstStyle/>
        <a:p>
          <a:endParaRPr lang="pt-PT"/>
        </a:p>
      </dgm:t>
    </dgm:pt>
    <dgm:pt modelId="{179F655E-9510-4E5C-884A-50ECF07A7F2D}" type="sibTrans" cxnId="{7CB1E44D-4CB1-411A-A2D6-7016270418DE}">
      <dgm:prSet/>
      <dgm:spPr/>
      <dgm:t>
        <a:bodyPr/>
        <a:lstStyle/>
        <a:p>
          <a:endParaRPr lang="pt-PT"/>
        </a:p>
      </dgm:t>
    </dgm:pt>
    <dgm:pt modelId="{CDA71F24-E14E-49C4-87CE-228D4E30B0DB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pt-PT" sz="1600" b="1"/>
            <a:t>Outras Funcionalidades</a:t>
          </a:r>
        </a:p>
      </dgm:t>
    </dgm:pt>
    <dgm:pt modelId="{5FA30EBF-DB1F-400E-B3CA-2C205F2DEC8B}" type="parTrans" cxnId="{14F095DA-830D-4484-89CA-81CB2D28F117}">
      <dgm:prSet/>
      <dgm:spPr/>
      <dgm:t>
        <a:bodyPr/>
        <a:lstStyle/>
        <a:p>
          <a:endParaRPr lang="pt-PT"/>
        </a:p>
      </dgm:t>
    </dgm:pt>
    <dgm:pt modelId="{1E7FC4F6-1FF1-43ED-BA91-AD2BE787977F}" type="sibTrans" cxnId="{14F095DA-830D-4484-89CA-81CB2D28F117}">
      <dgm:prSet/>
      <dgm:spPr/>
      <dgm:t>
        <a:bodyPr/>
        <a:lstStyle/>
        <a:p>
          <a:endParaRPr lang="pt-PT"/>
        </a:p>
      </dgm:t>
    </dgm:pt>
    <dgm:pt modelId="{4E49FBAA-EA02-4097-954A-61E14598F074}">
      <dgm:prSet phldrT="[Texto]" custT="1"/>
      <dgm:spPr/>
      <dgm:t>
        <a:bodyPr/>
        <a:lstStyle/>
        <a:p>
          <a:r>
            <a:rPr lang="pt-PT" sz="1400"/>
            <a:t>Óbitos</a:t>
          </a:r>
        </a:p>
      </dgm:t>
    </dgm:pt>
    <dgm:pt modelId="{EC7D327E-7E6D-48A0-9503-85D1310EF09F}" type="parTrans" cxnId="{D6E6B2B9-9BA9-4FA4-95F3-D9BF7A18D17E}">
      <dgm:prSet/>
      <dgm:spPr/>
      <dgm:t>
        <a:bodyPr/>
        <a:lstStyle/>
        <a:p>
          <a:endParaRPr lang="pt-PT"/>
        </a:p>
      </dgm:t>
    </dgm:pt>
    <dgm:pt modelId="{3757DC01-0543-40B6-8A09-4BA6E5CD0326}" type="sibTrans" cxnId="{D6E6B2B9-9BA9-4FA4-95F3-D9BF7A18D17E}">
      <dgm:prSet/>
      <dgm:spPr/>
      <dgm:t>
        <a:bodyPr/>
        <a:lstStyle/>
        <a:p>
          <a:endParaRPr lang="en-US"/>
        </a:p>
      </dgm:t>
    </dgm:pt>
    <dgm:pt modelId="{41FA9A80-501B-4EDF-92F0-AE356B308ACF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</a:p>
      </dgm:t>
    </dgm:pt>
    <dgm:pt modelId="{45C2B42F-22B9-4E54-AB77-A9245CC1B104}" type="parTrans" cxnId="{6F1CE854-9603-4E2C-A11F-629E4EA33B73}">
      <dgm:prSet/>
      <dgm:spPr/>
      <dgm:t>
        <a:bodyPr/>
        <a:lstStyle/>
        <a:p>
          <a:endParaRPr lang="en-US"/>
        </a:p>
      </dgm:t>
    </dgm:pt>
    <dgm:pt modelId="{32E116F5-248A-4076-B98B-FEDD0D146453}" type="sibTrans" cxnId="{6F1CE854-9603-4E2C-A11F-629E4EA33B73}">
      <dgm:prSet/>
      <dgm:spPr/>
      <dgm:t>
        <a:bodyPr/>
        <a:lstStyle/>
        <a:p>
          <a:endParaRPr lang="en-US"/>
        </a:p>
      </dgm:t>
    </dgm:pt>
    <dgm:pt modelId="{61A895BE-9993-4DE7-B7F6-F1C2D70AB9BD}" type="pres">
      <dgm:prSet presAssocID="{8939D326-311E-4496-9618-914D8FA8728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58FBD7E-3631-42A5-B73D-A014A2EEB26C}" type="pres">
      <dgm:prSet presAssocID="{F2C02694-0B8A-44D1-B4F6-04810A566E04}" presName="root1" presStyleCnt="0"/>
      <dgm:spPr/>
    </dgm:pt>
    <dgm:pt modelId="{EA238957-40EE-4D16-B812-9B47310F7E0D}" type="pres">
      <dgm:prSet presAssocID="{F2C02694-0B8A-44D1-B4F6-04810A566E04}" presName="LevelOneTextNode" presStyleLbl="node0" presStyleIdx="0" presStyleCnt="1" custAng="0" custScaleX="90822" custScaleY="242891" custLinFactNeighborY="226">
        <dgm:presLayoutVars>
          <dgm:chPref val="3"/>
        </dgm:presLayoutVars>
      </dgm:prSet>
      <dgm:spPr/>
    </dgm:pt>
    <dgm:pt modelId="{3114285D-E281-4281-ABFA-3089C1571F32}" type="pres">
      <dgm:prSet presAssocID="{F2C02694-0B8A-44D1-B4F6-04810A566E04}" presName="level2hierChild" presStyleCnt="0"/>
      <dgm:spPr/>
    </dgm:pt>
    <dgm:pt modelId="{1E8EFF8A-FBB1-4A08-A9B0-32021A504852}" type="pres">
      <dgm:prSet presAssocID="{5A0E58E0-A037-4DAA-A07F-03ACA538ACD5}" presName="conn2-1" presStyleLbl="parChTrans1D2" presStyleIdx="0" presStyleCnt="11"/>
      <dgm:spPr/>
    </dgm:pt>
    <dgm:pt modelId="{55B14093-519F-467B-A4DA-FA6D3B41A405}" type="pres">
      <dgm:prSet presAssocID="{5A0E58E0-A037-4DAA-A07F-03ACA538ACD5}" presName="connTx" presStyleLbl="parChTrans1D2" presStyleIdx="0" presStyleCnt="11"/>
      <dgm:spPr/>
    </dgm:pt>
    <dgm:pt modelId="{7491F87E-210F-4A78-A33F-BCB230665011}" type="pres">
      <dgm:prSet presAssocID="{D7536000-146F-4FC2-94BD-706A75615A8C}" presName="root2" presStyleCnt="0"/>
      <dgm:spPr/>
    </dgm:pt>
    <dgm:pt modelId="{C3C6DE91-AFB5-49D7-A1D1-A8742B69ED34}" type="pres">
      <dgm:prSet presAssocID="{D7536000-146F-4FC2-94BD-706A75615A8C}" presName="LevelTwoTextNode" presStyleLbl="node2" presStyleIdx="0" presStyleCnt="11" custScaleX="160200" custScaleY="91896">
        <dgm:presLayoutVars>
          <dgm:chPref val="3"/>
        </dgm:presLayoutVars>
      </dgm:prSet>
      <dgm:spPr/>
    </dgm:pt>
    <dgm:pt modelId="{5AD40B7E-766A-43E8-8E04-C38072C98BB7}" type="pres">
      <dgm:prSet presAssocID="{D7536000-146F-4FC2-94BD-706A75615A8C}" presName="level3hierChild" presStyleCnt="0"/>
      <dgm:spPr/>
    </dgm:pt>
    <dgm:pt modelId="{24D8BAE9-3DDF-4157-B034-49263342EF2F}" type="pres">
      <dgm:prSet presAssocID="{45C2B42F-22B9-4E54-AB77-A9245CC1B104}" presName="conn2-1" presStyleLbl="parChTrans1D2" presStyleIdx="1" presStyleCnt="11"/>
      <dgm:spPr/>
    </dgm:pt>
    <dgm:pt modelId="{B7528117-E6E1-4018-A56A-24D0488A0A66}" type="pres">
      <dgm:prSet presAssocID="{45C2B42F-22B9-4E54-AB77-A9245CC1B104}" presName="connTx" presStyleLbl="parChTrans1D2" presStyleIdx="1" presStyleCnt="11"/>
      <dgm:spPr/>
    </dgm:pt>
    <dgm:pt modelId="{E795A954-AE58-4B6F-BDCE-5A4AAE89F64A}" type="pres">
      <dgm:prSet presAssocID="{41FA9A80-501B-4EDF-92F0-AE356B308ACF}" presName="root2" presStyleCnt="0"/>
      <dgm:spPr/>
    </dgm:pt>
    <dgm:pt modelId="{099DB920-C830-43C9-AD78-059BDE2C757A}" type="pres">
      <dgm:prSet presAssocID="{41FA9A80-501B-4EDF-92F0-AE356B308ACF}" presName="LevelTwoTextNode" presStyleLbl="node2" presStyleIdx="1" presStyleCnt="11" custScaleX="160201">
        <dgm:presLayoutVars>
          <dgm:chPref val="3"/>
        </dgm:presLayoutVars>
      </dgm:prSet>
      <dgm:spPr/>
    </dgm:pt>
    <dgm:pt modelId="{D31333D3-3358-4307-851D-CF395BF061B0}" type="pres">
      <dgm:prSet presAssocID="{41FA9A80-501B-4EDF-92F0-AE356B308ACF}" presName="level3hierChild" presStyleCnt="0"/>
      <dgm:spPr/>
    </dgm:pt>
    <dgm:pt modelId="{55083B75-8357-4DC3-A7C3-34C5B0F90C4C}" type="pres">
      <dgm:prSet presAssocID="{D94B4C83-7C70-49EE-8D40-B1AF70CEB698}" presName="conn2-1" presStyleLbl="parChTrans1D2" presStyleIdx="2" presStyleCnt="11"/>
      <dgm:spPr/>
    </dgm:pt>
    <dgm:pt modelId="{C6E57F08-9A8D-42C6-BC56-2C502151391B}" type="pres">
      <dgm:prSet presAssocID="{D94B4C83-7C70-49EE-8D40-B1AF70CEB698}" presName="connTx" presStyleLbl="parChTrans1D2" presStyleIdx="2" presStyleCnt="11"/>
      <dgm:spPr/>
    </dgm:pt>
    <dgm:pt modelId="{B577B66B-BB1D-4EC8-BCCA-4A1562CE0E5E}" type="pres">
      <dgm:prSet presAssocID="{BB083CFF-1EDE-4C53-A976-9BB8005952CD}" presName="root2" presStyleCnt="0"/>
      <dgm:spPr/>
    </dgm:pt>
    <dgm:pt modelId="{065ECDA5-F9BE-4E5F-B8D6-C8DBF9D75A91}" type="pres">
      <dgm:prSet presAssocID="{BB083CFF-1EDE-4C53-A976-9BB8005952CD}" presName="LevelTwoTextNode" presStyleLbl="node2" presStyleIdx="2" presStyleCnt="11" custScaleX="161623" custScaleY="91896">
        <dgm:presLayoutVars>
          <dgm:chPref val="3"/>
        </dgm:presLayoutVars>
      </dgm:prSet>
      <dgm:spPr/>
    </dgm:pt>
    <dgm:pt modelId="{74B0C60D-6DA0-43DC-A3A4-70C5C4A363F2}" type="pres">
      <dgm:prSet presAssocID="{BB083CFF-1EDE-4C53-A976-9BB8005952CD}" presName="level3hierChild" presStyleCnt="0"/>
      <dgm:spPr/>
    </dgm:pt>
    <dgm:pt modelId="{10267BEB-869F-4942-A5B9-873BD59097E7}" type="pres">
      <dgm:prSet presAssocID="{BCE24D9D-FA64-4E0F-80EE-B3ED773C82F6}" presName="conn2-1" presStyleLbl="parChTrans1D2" presStyleIdx="3" presStyleCnt="11"/>
      <dgm:spPr/>
    </dgm:pt>
    <dgm:pt modelId="{7B3F7B1F-7467-458C-AD9F-6AE6CB1A326A}" type="pres">
      <dgm:prSet presAssocID="{BCE24D9D-FA64-4E0F-80EE-B3ED773C82F6}" presName="connTx" presStyleLbl="parChTrans1D2" presStyleIdx="3" presStyleCnt="11"/>
      <dgm:spPr/>
    </dgm:pt>
    <dgm:pt modelId="{04526DEE-E933-4197-B782-28BDCF24E42D}" type="pres">
      <dgm:prSet presAssocID="{F6985F1F-1E75-46CD-A537-683E6F1B6AFB}" presName="root2" presStyleCnt="0"/>
      <dgm:spPr/>
    </dgm:pt>
    <dgm:pt modelId="{89D606FB-C136-4F40-8BC0-9EB6BDFE4662}" type="pres">
      <dgm:prSet presAssocID="{F6985F1F-1E75-46CD-A537-683E6F1B6AFB}" presName="LevelTwoTextNode" presStyleLbl="node2" presStyleIdx="3" presStyleCnt="11" custScaleX="161623" custScaleY="91896">
        <dgm:presLayoutVars>
          <dgm:chPref val="3"/>
        </dgm:presLayoutVars>
      </dgm:prSet>
      <dgm:spPr/>
    </dgm:pt>
    <dgm:pt modelId="{C813F5FD-541D-4B88-9FA5-5D22437F6A3D}" type="pres">
      <dgm:prSet presAssocID="{F6985F1F-1E75-46CD-A537-683E6F1B6AFB}" presName="level3hierChild" presStyleCnt="0"/>
      <dgm:spPr/>
    </dgm:pt>
    <dgm:pt modelId="{1E94553A-F9F2-4F99-815E-5A4DEB3F94D4}" type="pres">
      <dgm:prSet presAssocID="{08455112-8A41-4E41-B409-8AF2A08CAE4E}" presName="conn2-1" presStyleLbl="parChTrans1D2" presStyleIdx="4" presStyleCnt="11"/>
      <dgm:spPr/>
    </dgm:pt>
    <dgm:pt modelId="{4B954949-06BB-4605-B842-381CB4A4B9CA}" type="pres">
      <dgm:prSet presAssocID="{08455112-8A41-4E41-B409-8AF2A08CAE4E}" presName="connTx" presStyleLbl="parChTrans1D2" presStyleIdx="4" presStyleCnt="11"/>
      <dgm:spPr/>
    </dgm:pt>
    <dgm:pt modelId="{A961235C-2154-4168-8720-2593AE0D6995}" type="pres">
      <dgm:prSet presAssocID="{A77962E1-0305-4801-AEF9-5DFFDCF8D673}" presName="root2" presStyleCnt="0"/>
      <dgm:spPr/>
    </dgm:pt>
    <dgm:pt modelId="{CA85CF14-C08B-429E-A491-0FA5502D6B97}" type="pres">
      <dgm:prSet presAssocID="{A77962E1-0305-4801-AEF9-5DFFDCF8D673}" presName="LevelTwoTextNode" presStyleLbl="node2" presStyleIdx="4" presStyleCnt="11" custScaleX="161623" custScaleY="91896">
        <dgm:presLayoutVars>
          <dgm:chPref val="3"/>
        </dgm:presLayoutVars>
      </dgm:prSet>
      <dgm:spPr/>
    </dgm:pt>
    <dgm:pt modelId="{2152294B-5B4C-48DC-AD05-667478320BE3}" type="pres">
      <dgm:prSet presAssocID="{A77962E1-0305-4801-AEF9-5DFFDCF8D673}" presName="level3hierChild" presStyleCnt="0"/>
      <dgm:spPr/>
    </dgm:pt>
    <dgm:pt modelId="{3556F937-4EAA-4387-819C-EF9D38940447}" type="pres">
      <dgm:prSet presAssocID="{BA3F9814-F5BF-4ED1-A917-5E1938821625}" presName="conn2-1" presStyleLbl="parChTrans1D2" presStyleIdx="5" presStyleCnt="11"/>
      <dgm:spPr/>
    </dgm:pt>
    <dgm:pt modelId="{2DC444A9-6998-4D65-91F5-7428B079B823}" type="pres">
      <dgm:prSet presAssocID="{BA3F9814-F5BF-4ED1-A917-5E1938821625}" presName="connTx" presStyleLbl="parChTrans1D2" presStyleIdx="5" presStyleCnt="11"/>
      <dgm:spPr/>
    </dgm:pt>
    <dgm:pt modelId="{E965CBD3-D85D-4151-B5CD-952E4A5509B5}" type="pres">
      <dgm:prSet presAssocID="{2754D9C5-5AEE-45B6-87D1-D943FF7E45F2}" presName="root2" presStyleCnt="0"/>
      <dgm:spPr/>
    </dgm:pt>
    <dgm:pt modelId="{20058DB6-0C46-431E-A806-563E6423EACB}" type="pres">
      <dgm:prSet presAssocID="{2754D9C5-5AEE-45B6-87D1-D943FF7E45F2}" presName="LevelTwoTextNode" presStyleLbl="node2" presStyleIdx="5" presStyleCnt="11" custScaleX="161623" custScaleY="91896">
        <dgm:presLayoutVars>
          <dgm:chPref val="3"/>
        </dgm:presLayoutVars>
      </dgm:prSet>
      <dgm:spPr/>
    </dgm:pt>
    <dgm:pt modelId="{EC046E18-8E2D-4073-9897-5BBFC6CE5816}" type="pres">
      <dgm:prSet presAssocID="{2754D9C5-5AEE-45B6-87D1-D943FF7E45F2}" presName="level3hierChild" presStyleCnt="0"/>
      <dgm:spPr/>
    </dgm:pt>
    <dgm:pt modelId="{ADFB6A1B-E23C-4801-A532-031D53304D32}" type="pres">
      <dgm:prSet presAssocID="{98506D17-E0B0-4CFB-BB3A-6A0B1000EB21}" presName="conn2-1" presStyleLbl="parChTrans1D2" presStyleIdx="6" presStyleCnt="11"/>
      <dgm:spPr/>
    </dgm:pt>
    <dgm:pt modelId="{FF761079-4250-4945-9D0B-094FCDA12147}" type="pres">
      <dgm:prSet presAssocID="{98506D17-E0B0-4CFB-BB3A-6A0B1000EB21}" presName="connTx" presStyleLbl="parChTrans1D2" presStyleIdx="6" presStyleCnt="11"/>
      <dgm:spPr/>
    </dgm:pt>
    <dgm:pt modelId="{44793EAA-BA40-4057-96D6-BFE5D8A141B7}" type="pres">
      <dgm:prSet presAssocID="{F891E198-A99E-4ACA-BE66-89B3642CBBFA}" presName="root2" presStyleCnt="0"/>
      <dgm:spPr/>
    </dgm:pt>
    <dgm:pt modelId="{C21319F7-31FF-4481-BEAE-A0714166B2C5}" type="pres">
      <dgm:prSet presAssocID="{F891E198-A99E-4ACA-BE66-89B3642CBBFA}" presName="LevelTwoTextNode" presStyleLbl="node2" presStyleIdx="6" presStyleCnt="11" custScaleX="161623" custScaleY="91896">
        <dgm:presLayoutVars>
          <dgm:chPref val="3"/>
        </dgm:presLayoutVars>
      </dgm:prSet>
      <dgm:spPr/>
    </dgm:pt>
    <dgm:pt modelId="{EBD146B4-182D-48FB-8B2D-B0B205BF47C1}" type="pres">
      <dgm:prSet presAssocID="{F891E198-A99E-4ACA-BE66-89B3642CBBFA}" presName="level3hierChild" presStyleCnt="0"/>
      <dgm:spPr/>
    </dgm:pt>
    <dgm:pt modelId="{4A44A940-A8E4-447A-A80D-043E34C2620C}" type="pres">
      <dgm:prSet presAssocID="{8F281A45-5B6C-4535-9DDC-D1D2E4771BBF}" presName="conn2-1" presStyleLbl="parChTrans1D2" presStyleIdx="7" presStyleCnt="11"/>
      <dgm:spPr/>
    </dgm:pt>
    <dgm:pt modelId="{82361DCE-CBA6-4140-8CF7-50FE9D190C14}" type="pres">
      <dgm:prSet presAssocID="{8F281A45-5B6C-4535-9DDC-D1D2E4771BBF}" presName="connTx" presStyleLbl="parChTrans1D2" presStyleIdx="7" presStyleCnt="11"/>
      <dgm:spPr/>
    </dgm:pt>
    <dgm:pt modelId="{24E2EF90-CE58-426B-8C62-63CC7F1EA64D}" type="pres">
      <dgm:prSet presAssocID="{FC1E0C74-24FC-4F25-B558-F6B55735CF27}" presName="root2" presStyleCnt="0"/>
      <dgm:spPr/>
    </dgm:pt>
    <dgm:pt modelId="{C878CF0F-9D2A-4B78-BC87-398EF56F3CDB}" type="pres">
      <dgm:prSet presAssocID="{FC1E0C74-24FC-4F25-B558-F6B55735CF27}" presName="LevelTwoTextNode" presStyleLbl="node2" presStyleIdx="7" presStyleCnt="11" custScaleX="161623" custScaleY="91896">
        <dgm:presLayoutVars>
          <dgm:chPref val="3"/>
        </dgm:presLayoutVars>
      </dgm:prSet>
      <dgm:spPr/>
    </dgm:pt>
    <dgm:pt modelId="{FEC70CC7-AD93-4766-A7D4-ABC77D9C5B03}" type="pres">
      <dgm:prSet presAssocID="{FC1E0C74-24FC-4F25-B558-F6B55735CF27}" presName="level3hierChild" presStyleCnt="0"/>
      <dgm:spPr/>
    </dgm:pt>
    <dgm:pt modelId="{D4B6CD35-272B-4099-AC38-00F0AA874C53}" type="pres">
      <dgm:prSet presAssocID="{2E139007-E3C5-420D-8F6A-06EDD598E42F}" presName="conn2-1" presStyleLbl="parChTrans1D2" presStyleIdx="8" presStyleCnt="11"/>
      <dgm:spPr/>
    </dgm:pt>
    <dgm:pt modelId="{97D53A1B-B586-45F2-886B-00799B965BA1}" type="pres">
      <dgm:prSet presAssocID="{2E139007-E3C5-420D-8F6A-06EDD598E42F}" presName="connTx" presStyleLbl="parChTrans1D2" presStyleIdx="8" presStyleCnt="11"/>
      <dgm:spPr/>
    </dgm:pt>
    <dgm:pt modelId="{1E74637E-C0BB-48B6-A551-8CD40E7472A5}" type="pres">
      <dgm:prSet presAssocID="{32AF3EE0-6BD2-4FDA-8A0B-C7CB4159D575}" presName="root2" presStyleCnt="0"/>
      <dgm:spPr/>
    </dgm:pt>
    <dgm:pt modelId="{D87433C3-6F7F-443C-B981-20D1A091245B}" type="pres">
      <dgm:prSet presAssocID="{32AF3EE0-6BD2-4FDA-8A0B-C7CB4159D575}" presName="LevelTwoTextNode" presStyleLbl="node2" presStyleIdx="8" presStyleCnt="11" custScaleX="161623" custScaleY="91896">
        <dgm:presLayoutVars>
          <dgm:chPref val="3"/>
        </dgm:presLayoutVars>
      </dgm:prSet>
      <dgm:spPr/>
    </dgm:pt>
    <dgm:pt modelId="{36BA0D52-9FF8-4B85-8121-9E97A25F3773}" type="pres">
      <dgm:prSet presAssocID="{32AF3EE0-6BD2-4FDA-8A0B-C7CB4159D575}" presName="level3hierChild" presStyleCnt="0"/>
      <dgm:spPr/>
    </dgm:pt>
    <dgm:pt modelId="{3B4D9C52-DCAD-485F-80B4-50AB808B96F1}" type="pres">
      <dgm:prSet presAssocID="{EC7D327E-7E6D-48A0-9503-85D1310EF09F}" presName="conn2-1" presStyleLbl="parChTrans1D2" presStyleIdx="9" presStyleCnt="11"/>
      <dgm:spPr/>
    </dgm:pt>
    <dgm:pt modelId="{EFFB82A5-C467-4AD5-929B-6E6AD6416E96}" type="pres">
      <dgm:prSet presAssocID="{EC7D327E-7E6D-48A0-9503-85D1310EF09F}" presName="connTx" presStyleLbl="parChTrans1D2" presStyleIdx="9" presStyleCnt="11"/>
      <dgm:spPr/>
    </dgm:pt>
    <dgm:pt modelId="{EDEF0278-E8FF-4D45-90DB-B793F6AB1BDB}" type="pres">
      <dgm:prSet presAssocID="{4E49FBAA-EA02-4097-954A-61E14598F074}" presName="root2" presStyleCnt="0"/>
      <dgm:spPr/>
    </dgm:pt>
    <dgm:pt modelId="{F29E3B5F-8711-46B6-AD8B-2369CB34C66F}" type="pres">
      <dgm:prSet presAssocID="{4E49FBAA-EA02-4097-954A-61E14598F074}" presName="LevelTwoTextNode" presStyleLbl="node2" presStyleIdx="9" presStyleCnt="11" custScaleX="160121">
        <dgm:presLayoutVars>
          <dgm:chPref val="3"/>
        </dgm:presLayoutVars>
      </dgm:prSet>
      <dgm:spPr/>
    </dgm:pt>
    <dgm:pt modelId="{7D46DE1C-527C-46B3-9CE7-4FB04043E505}" type="pres">
      <dgm:prSet presAssocID="{4E49FBAA-EA02-4097-954A-61E14598F074}" presName="level3hierChild" presStyleCnt="0"/>
      <dgm:spPr/>
    </dgm:pt>
    <dgm:pt modelId="{CA995708-372B-449D-A99B-53E740C156B6}" type="pres">
      <dgm:prSet presAssocID="{5FA30EBF-DB1F-400E-B3CA-2C205F2DEC8B}" presName="conn2-1" presStyleLbl="parChTrans1D2" presStyleIdx="10" presStyleCnt="11"/>
      <dgm:spPr/>
    </dgm:pt>
    <dgm:pt modelId="{2ADB51FB-F626-4BC9-83D2-BE6E94059CAA}" type="pres">
      <dgm:prSet presAssocID="{5FA30EBF-DB1F-400E-B3CA-2C205F2DEC8B}" presName="connTx" presStyleLbl="parChTrans1D2" presStyleIdx="10" presStyleCnt="11"/>
      <dgm:spPr/>
    </dgm:pt>
    <dgm:pt modelId="{DCBB462B-B642-4899-BC7F-423F198CEB08}" type="pres">
      <dgm:prSet presAssocID="{CDA71F24-E14E-49C4-87CE-228D4E30B0DB}" presName="root2" presStyleCnt="0"/>
      <dgm:spPr/>
    </dgm:pt>
    <dgm:pt modelId="{BAC4E829-DC24-474A-9054-39BBB714869C}" type="pres">
      <dgm:prSet presAssocID="{CDA71F24-E14E-49C4-87CE-228D4E30B0DB}" presName="LevelTwoTextNode" presStyleLbl="node2" presStyleIdx="10" presStyleCnt="11" custScaleX="161623" custScaleY="91896">
        <dgm:presLayoutVars>
          <dgm:chPref val="3"/>
        </dgm:presLayoutVars>
      </dgm:prSet>
      <dgm:spPr/>
    </dgm:pt>
    <dgm:pt modelId="{92F5728F-83C6-49AC-91C2-27B8714BBC16}" type="pres">
      <dgm:prSet presAssocID="{CDA71F24-E14E-49C4-87CE-228D4E30B0DB}" presName="level3hierChild" presStyleCnt="0"/>
      <dgm:spPr/>
    </dgm:pt>
  </dgm:ptLst>
  <dgm:cxnLst>
    <dgm:cxn modelId="{1AC41803-534A-4F3A-B45B-F93753355E47}" type="presOf" srcId="{45C2B42F-22B9-4E54-AB77-A9245CC1B104}" destId="{B7528117-E6E1-4018-A56A-24D0488A0A66}" srcOrd="1" destOrd="0" presId="urn:microsoft.com/office/officeart/2008/layout/HorizontalMultiLevelHierarchy"/>
    <dgm:cxn modelId="{311A6103-C25D-4A09-9DC8-EBCABF09F93C}" type="presOf" srcId="{08455112-8A41-4E41-B409-8AF2A08CAE4E}" destId="{4B954949-06BB-4605-B842-381CB4A4B9CA}" srcOrd="1" destOrd="0" presId="urn:microsoft.com/office/officeart/2008/layout/HorizontalMultiLevelHierarchy"/>
    <dgm:cxn modelId="{92829B07-CA80-4B15-A6A4-5C106A339F15}" type="presOf" srcId="{2754D9C5-5AEE-45B6-87D1-D943FF7E45F2}" destId="{20058DB6-0C46-431E-A806-563E6423EACB}" srcOrd="0" destOrd="0" presId="urn:microsoft.com/office/officeart/2008/layout/HorizontalMultiLevelHierarchy"/>
    <dgm:cxn modelId="{B9E56D14-AE4A-424B-AD0B-F5959212D8DE}" type="presOf" srcId="{F6985F1F-1E75-46CD-A537-683E6F1B6AFB}" destId="{89D606FB-C136-4F40-8BC0-9EB6BDFE4662}" srcOrd="0" destOrd="0" presId="urn:microsoft.com/office/officeart/2008/layout/HorizontalMultiLevelHierarchy"/>
    <dgm:cxn modelId="{BBA96117-8131-4A9F-8240-3183D966C5D2}" type="presOf" srcId="{32AF3EE0-6BD2-4FDA-8A0B-C7CB4159D575}" destId="{D87433C3-6F7F-443C-B981-20D1A091245B}" srcOrd="0" destOrd="0" presId="urn:microsoft.com/office/officeart/2008/layout/HorizontalMultiLevelHierarchy"/>
    <dgm:cxn modelId="{71A42725-0618-4BA3-8B5F-3FBA3A343BE5}" type="presOf" srcId="{EC7D327E-7E6D-48A0-9503-85D1310EF09F}" destId="{EFFB82A5-C467-4AD5-929B-6E6AD6416E96}" srcOrd="1" destOrd="0" presId="urn:microsoft.com/office/officeart/2008/layout/HorizontalMultiLevelHierarchy"/>
    <dgm:cxn modelId="{7BA35334-B48C-4374-B26C-E5F793619F61}" type="presOf" srcId="{F891E198-A99E-4ACA-BE66-89B3642CBBFA}" destId="{C21319F7-31FF-4481-BEAE-A0714166B2C5}" srcOrd="0" destOrd="0" presId="urn:microsoft.com/office/officeart/2008/layout/HorizontalMultiLevelHierarchy"/>
    <dgm:cxn modelId="{0654223A-DAFB-4D10-A0C1-9ECDF3E04C68}" type="presOf" srcId="{FC1E0C74-24FC-4F25-B558-F6B55735CF27}" destId="{C878CF0F-9D2A-4B78-BC87-398EF56F3CDB}" srcOrd="0" destOrd="0" presId="urn:microsoft.com/office/officeart/2008/layout/HorizontalMultiLevelHierarchy"/>
    <dgm:cxn modelId="{94A97D3E-A8FA-4DA4-A67F-5CE6A23735CC}" type="presOf" srcId="{D94B4C83-7C70-49EE-8D40-B1AF70CEB698}" destId="{55083B75-8357-4DC3-A7C3-34C5B0F90C4C}" srcOrd="0" destOrd="0" presId="urn:microsoft.com/office/officeart/2008/layout/HorizontalMultiLevelHierarchy"/>
    <dgm:cxn modelId="{15B38B41-3F32-4CCB-8A5F-71560B180EC6}" type="presOf" srcId="{CDA71F24-E14E-49C4-87CE-228D4E30B0DB}" destId="{BAC4E829-DC24-474A-9054-39BBB714869C}" srcOrd="0" destOrd="0" presId="urn:microsoft.com/office/officeart/2008/layout/HorizontalMultiLevelHierarchy"/>
    <dgm:cxn modelId="{31FC9E6B-B87E-43BE-938E-FFE355433417}" srcId="{F2C02694-0B8A-44D1-B4F6-04810A566E04}" destId="{BB083CFF-1EDE-4C53-A976-9BB8005952CD}" srcOrd="2" destOrd="0" parTransId="{D94B4C83-7C70-49EE-8D40-B1AF70CEB698}" sibTransId="{D2BD0EA9-ACD5-4F76-87A1-4040451CFC57}"/>
    <dgm:cxn modelId="{013E5A6D-40F0-465F-B953-8920B3A71626}" srcId="{F2C02694-0B8A-44D1-B4F6-04810A566E04}" destId="{F891E198-A99E-4ACA-BE66-89B3642CBBFA}" srcOrd="6" destOrd="0" parTransId="{98506D17-E0B0-4CFB-BB3A-6A0B1000EB21}" sibTransId="{3C784B50-DE7A-4AD0-88D3-583B622E0173}"/>
    <dgm:cxn modelId="{7CB1E44D-4CB1-411A-A2D6-7016270418DE}" srcId="{F2C02694-0B8A-44D1-B4F6-04810A566E04}" destId="{FC1E0C74-24FC-4F25-B558-F6B55735CF27}" srcOrd="7" destOrd="0" parTransId="{8F281A45-5B6C-4535-9DDC-D1D2E4771BBF}" sibTransId="{179F655E-9510-4E5C-884A-50ECF07A7F2D}"/>
    <dgm:cxn modelId="{B2F3F16E-8942-4011-B605-AA8A66123E55}" type="presOf" srcId="{EC7D327E-7E6D-48A0-9503-85D1310EF09F}" destId="{3B4D9C52-DCAD-485F-80B4-50AB808B96F1}" srcOrd="0" destOrd="0" presId="urn:microsoft.com/office/officeart/2008/layout/HorizontalMultiLevelHierarchy"/>
    <dgm:cxn modelId="{420EF850-83DA-492B-AE33-71A673C43E32}" type="presOf" srcId="{BCE24D9D-FA64-4E0F-80EE-B3ED773C82F6}" destId="{10267BEB-869F-4942-A5B9-873BD59097E7}" srcOrd="0" destOrd="0" presId="urn:microsoft.com/office/officeart/2008/layout/HorizontalMultiLevelHierarchy"/>
    <dgm:cxn modelId="{6F1CE854-9603-4E2C-A11F-629E4EA33B73}" srcId="{F2C02694-0B8A-44D1-B4F6-04810A566E04}" destId="{41FA9A80-501B-4EDF-92F0-AE356B308ACF}" srcOrd="1" destOrd="0" parTransId="{45C2B42F-22B9-4E54-AB77-A9245CC1B104}" sibTransId="{32E116F5-248A-4076-B98B-FEDD0D146453}"/>
    <dgm:cxn modelId="{95A76756-51B1-4869-A264-4611A1CCDC56}" type="presOf" srcId="{F2C02694-0B8A-44D1-B4F6-04810A566E04}" destId="{EA238957-40EE-4D16-B812-9B47310F7E0D}" srcOrd="0" destOrd="0" presId="urn:microsoft.com/office/officeart/2008/layout/HorizontalMultiLevelHierarchy"/>
    <dgm:cxn modelId="{40565977-CF1D-4124-ACF4-DE2AB6DF4050}" type="presOf" srcId="{5FA30EBF-DB1F-400E-B3CA-2C205F2DEC8B}" destId="{2ADB51FB-F626-4BC9-83D2-BE6E94059CAA}" srcOrd="1" destOrd="0" presId="urn:microsoft.com/office/officeart/2008/layout/HorizontalMultiLevelHierarchy"/>
    <dgm:cxn modelId="{CF86627D-7869-467D-88D0-6294808255FF}" srcId="{F2C02694-0B8A-44D1-B4F6-04810A566E04}" destId="{D7536000-146F-4FC2-94BD-706A75615A8C}" srcOrd="0" destOrd="0" parTransId="{5A0E58E0-A037-4DAA-A07F-03ACA538ACD5}" sibTransId="{63C2ECA0-7D50-47B6-B143-41416E3A002E}"/>
    <dgm:cxn modelId="{68DC107E-9295-43D0-8F4D-C95D6C114A64}" type="presOf" srcId="{BCE24D9D-FA64-4E0F-80EE-B3ED773C82F6}" destId="{7B3F7B1F-7467-458C-AD9F-6AE6CB1A326A}" srcOrd="1" destOrd="0" presId="urn:microsoft.com/office/officeart/2008/layout/HorizontalMultiLevelHierarchy"/>
    <dgm:cxn modelId="{E9E99D86-7D74-4129-B032-8AE75D9BD726}" type="presOf" srcId="{8F281A45-5B6C-4535-9DDC-D1D2E4771BBF}" destId="{4A44A940-A8E4-447A-A80D-043E34C2620C}" srcOrd="0" destOrd="0" presId="urn:microsoft.com/office/officeart/2008/layout/HorizontalMultiLevelHierarchy"/>
    <dgm:cxn modelId="{22E2A78A-515F-42D7-B889-285C112C1020}" type="presOf" srcId="{D7536000-146F-4FC2-94BD-706A75615A8C}" destId="{C3C6DE91-AFB5-49D7-A1D1-A8742B69ED34}" srcOrd="0" destOrd="0" presId="urn:microsoft.com/office/officeart/2008/layout/HorizontalMultiLevelHierarchy"/>
    <dgm:cxn modelId="{E806BF8D-04FD-439C-B9B1-4567AFA0E150}" type="presOf" srcId="{A77962E1-0305-4801-AEF9-5DFFDCF8D673}" destId="{CA85CF14-C08B-429E-A491-0FA5502D6B97}" srcOrd="0" destOrd="0" presId="urn:microsoft.com/office/officeart/2008/layout/HorizontalMultiLevelHierarchy"/>
    <dgm:cxn modelId="{E1E82CA1-0BD9-46DD-B067-2D1DEA2DBD24}" type="presOf" srcId="{8F281A45-5B6C-4535-9DDC-D1D2E4771BBF}" destId="{82361DCE-CBA6-4140-8CF7-50FE9D190C14}" srcOrd="1" destOrd="0" presId="urn:microsoft.com/office/officeart/2008/layout/HorizontalMultiLevelHierarchy"/>
    <dgm:cxn modelId="{67B528A9-C460-4C40-9FB6-7B2B9FD299F1}" type="presOf" srcId="{08455112-8A41-4E41-B409-8AF2A08CAE4E}" destId="{1E94553A-F9F2-4F99-815E-5A4DEB3F94D4}" srcOrd="0" destOrd="0" presId="urn:microsoft.com/office/officeart/2008/layout/HorizontalMultiLevelHierarchy"/>
    <dgm:cxn modelId="{5334B0B2-3261-47F8-8248-80E3F5925901}" type="presOf" srcId="{5A0E58E0-A037-4DAA-A07F-03ACA538ACD5}" destId="{55B14093-519F-467B-A4DA-FA6D3B41A405}" srcOrd="1" destOrd="0" presId="urn:microsoft.com/office/officeart/2008/layout/HorizontalMultiLevelHierarchy"/>
    <dgm:cxn modelId="{D6E6B2B9-9BA9-4FA4-95F3-D9BF7A18D17E}" srcId="{F2C02694-0B8A-44D1-B4F6-04810A566E04}" destId="{4E49FBAA-EA02-4097-954A-61E14598F074}" srcOrd="9" destOrd="0" parTransId="{EC7D327E-7E6D-48A0-9503-85D1310EF09F}" sibTransId="{3757DC01-0543-40B6-8A09-4BA6E5CD0326}"/>
    <dgm:cxn modelId="{1A0739BB-09B0-4489-843A-D429581D27AD}" type="presOf" srcId="{41FA9A80-501B-4EDF-92F0-AE356B308ACF}" destId="{099DB920-C830-43C9-AD78-059BDE2C757A}" srcOrd="0" destOrd="0" presId="urn:microsoft.com/office/officeart/2008/layout/HorizontalMultiLevelHierarchy"/>
    <dgm:cxn modelId="{ADACF7BB-AF77-4DAA-AB81-3D8499AEDCA5}" type="presOf" srcId="{8939D326-311E-4496-9618-914D8FA8728E}" destId="{61A895BE-9993-4DE7-B7F6-F1C2D70AB9BD}" srcOrd="0" destOrd="0" presId="urn:microsoft.com/office/officeart/2008/layout/HorizontalMultiLevelHierarchy"/>
    <dgm:cxn modelId="{0D88E3C1-4A47-4298-8070-EC0CB7160885}" type="presOf" srcId="{98506D17-E0B0-4CFB-BB3A-6A0B1000EB21}" destId="{ADFB6A1B-E23C-4801-A532-031D53304D32}" srcOrd="0" destOrd="0" presId="urn:microsoft.com/office/officeart/2008/layout/HorizontalMultiLevelHierarchy"/>
    <dgm:cxn modelId="{EC56C2C5-D4DA-4A19-B1CE-14E87F8E44A4}" type="presOf" srcId="{2E139007-E3C5-420D-8F6A-06EDD598E42F}" destId="{97D53A1B-B586-45F2-886B-00799B965BA1}" srcOrd="1" destOrd="0" presId="urn:microsoft.com/office/officeart/2008/layout/HorizontalMultiLevelHierarchy"/>
    <dgm:cxn modelId="{22B332C6-CBDB-432A-9AEA-1583B2CEC00A}" type="presOf" srcId="{D94B4C83-7C70-49EE-8D40-B1AF70CEB698}" destId="{C6E57F08-9A8D-42C6-BC56-2C502151391B}" srcOrd="1" destOrd="0" presId="urn:microsoft.com/office/officeart/2008/layout/HorizontalMultiLevelHierarchy"/>
    <dgm:cxn modelId="{A03E55CE-D493-4B86-9A49-DF431AEA0F25}" type="presOf" srcId="{45C2B42F-22B9-4E54-AB77-A9245CC1B104}" destId="{24D8BAE9-3DDF-4157-B034-49263342EF2F}" srcOrd="0" destOrd="0" presId="urn:microsoft.com/office/officeart/2008/layout/HorizontalMultiLevelHierarchy"/>
    <dgm:cxn modelId="{23DDBFCF-BAF9-4B96-B4E7-A65E2B83E4BC}" type="presOf" srcId="{4E49FBAA-EA02-4097-954A-61E14598F074}" destId="{F29E3B5F-8711-46B6-AD8B-2369CB34C66F}" srcOrd="0" destOrd="0" presId="urn:microsoft.com/office/officeart/2008/layout/HorizontalMultiLevelHierarchy"/>
    <dgm:cxn modelId="{6E85A7D0-D59A-4D19-83A1-EF963EA86690}" type="presOf" srcId="{98506D17-E0B0-4CFB-BB3A-6A0B1000EB21}" destId="{FF761079-4250-4945-9D0B-094FCDA12147}" srcOrd="1" destOrd="0" presId="urn:microsoft.com/office/officeart/2008/layout/HorizontalMultiLevelHierarchy"/>
    <dgm:cxn modelId="{C97589D1-91B9-49D3-B2BA-EDED0551D765}" srcId="{F2C02694-0B8A-44D1-B4F6-04810A566E04}" destId="{32AF3EE0-6BD2-4FDA-8A0B-C7CB4159D575}" srcOrd="8" destOrd="0" parTransId="{2E139007-E3C5-420D-8F6A-06EDD598E42F}" sibTransId="{421CD556-2A49-4009-91A6-89BB5C57AD5E}"/>
    <dgm:cxn modelId="{C20A6DD4-1190-4B71-8725-6752000EBEC9}" type="presOf" srcId="{BA3F9814-F5BF-4ED1-A917-5E1938821625}" destId="{3556F937-4EAA-4387-819C-EF9D38940447}" srcOrd="0" destOrd="0" presId="urn:microsoft.com/office/officeart/2008/layout/HorizontalMultiLevelHierarchy"/>
    <dgm:cxn modelId="{108DFCD7-734C-43D3-85A9-C01EC9AF22C0}" type="presOf" srcId="{BA3F9814-F5BF-4ED1-A917-5E1938821625}" destId="{2DC444A9-6998-4D65-91F5-7428B079B823}" srcOrd="1" destOrd="0" presId="urn:microsoft.com/office/officeart/2008/layout/HorizontalMultiLevelHierarchy"/>
    <dgm:cxn modelId="{14F095DA-830D-4484-89CA-81CB2D28F117}" srcId="{F2C02694-0B8A-44D1-B4F6-04810A566E04}" destId="{CDA71F24-E14E-49C4-87CE-228D4E30B0DB}" srcOrd="10" destOrd="0" parTransId="{5FA30EBF-DB1F-400E-B3CA-2C205F2DEC8B}" sibTransId="{1E7FC4F6-1FF1-43ED-BA91-AD2BE787977F}"/>
    <dgm:cxn modelId="{A2A1E1E7-17A1-400F-9345-187EDBCB2085}" srcId="{F2C02694-0B8A-44D1-B4F6-04810A566E04}" destId="{A77962E1-0305-4801-AEF9-5DFFDCF8D673}" srcOrd="4" destOrd="0" parTransId="{08455112-8A41-4E41-B409-8AF2A08CAE4E}" sibTransId="{DBDD069F-6D1B-4A80-A7EA-CC68D09C0124}"/>
    <dgm:cxn modelId="{CBA9ECE9-14A3-4AEE-A53F-93D9E1458625}" srcId="{F2C02694-0B8A-44D1-B4F6-04810A566E04}" destId="{F6985F1F-1E75-46CD-A537-683E6F1B6AFB}" srcOrd="3" destOrd="0" parTransId="{BCE24D9D-FA64-4E0F-80EE-B3ED773C82F6}" sibTransId="{00212148-B526-4DCA-B02E-B7EC6E4CD19C}"/>
    <dgm:cxn modelId="{23FFC3F3-9F96-4112-87E4-42CE2913F13F}" type="presOf" srcId="{5FA30EBF-DB1F-400E-B3CA-2C205F2DEC8B}" destId="{CA995708-372B-449D-A99B-53E740C156B6}" srcOrd="0" destOrd="0" presId="urn:microsoft.com/office/officeart/2008/layout/HorizontalMultiLevelHierarchy"/>
    <dgm:cxn modelId="{2E4FFDF3-70E4-48C8-9BD9-6AA96663E770}" srcId="{F2C02694-0B8A-44D1-B4F6-04810A566E04}" destId="{2754D9C5-5AEE-45B6-87D1-D943FF7E45F2}" srcOrd="5" destOrd="0" parTransId="{BA3F9814-F5BF-4ED1-A917-5E1938821625}" sibTransId="{AEA010C3-7C68-4DB1-8D18-361A10BDF813}"/>
    <dgm:cxn modelId="{0E7C27F4-87EB-423B-816C-B7C6EC8614E3}" srcId="{8939D326-311E-4496-9618-914D8FA8728E}" destId="{F2C02694-0B8A-44D1-B4F6-04810A566E04}" srcOrd="0" destOrd="0" parTransId="{5A674EF7-6227-4C4A-9DD8-0E789A6F91E4}" sibTransId="{0605D568-4CBE-408F-A512-6683DBACC981}"/>
    <dgm:cxn modelId="{47CE8AF4-B900-4004-B82D-20E2C985E1B9}" type="presOf" srcId="{5A0E58E0-A037-4DAA-A07F-03ACA538ACD5}" destId="{1E8EFF8A-FBB1-4A08-A9B0-32021A504852}" srcOrd="0" destOrd="0" presId="urn:microsoft.com/office/officeart/2008/layout/HorizontalMultiLevelHierarchy"/>
    <dgm:cxn modelId="{6E7CD0F7-E4A9-4CFD-AB2D-74FD398B7950}" type="presOf" srcId="{2E139007-E3C5-420D-8F6A-06EDD598E42F}" destId="{D4B6CD35-272B-4099-AC38-00F0AA874C53}" srcOrd="0" destOrd="0" presId="urn:microsoft.com/office/officeart/2008/layout/HorizontalMultiLevelHierarchy"/>
    <dgm:cxn modelId="{FA134CFB-65FA-486A-98DF-4CB5C9E44A6A}" type="presOf" srcId="{BB083CFF-1EDE-4C53-A976-9BB8005952CD}" destId="{065ECDA5-F9BE-4E5F-B8D6-C8DBF9D75A91}" srcOrd="0" destOrd="0" presId="urn:microsoft.com/office/officeart/2008/layout/HorizontalMultiLevelHierarchy"/>
    <dgm:cxn modelId="{A8DE9D10-6B9A-47EA-9B36-C3D5F563DCD7}" type="presParOf" srcId="{61A895BE-9993-4DE7-B7F6-F1C2D70AB9BD}" destId="{E58FBD7E-3631-42A5-B73D-A014A2EEB26C}" srcOrd="0" destOrd="0" presId="urn:microsoft.com/office/officeart/2008/layout/HorizontalMultiLevelHierarchy"/>
    <dgm:cxn modelId="{5A1DC1B8-B047-4193-8F71-F48880698F5C}" type="presParOf" srcId="{E58FBD7E-3631-42A5-B73D-A014A2EEB26C}" destId="{EA238957-40EE-4D16-B812-9B47310F7E0D}" srcOrd="0" destOrd="0" presId="urn:microsoft.com/office/officeart/2008/layout/HorizontalMultiLevelHierarchy"/>
    <dgm:cxn modelId="{4DF8A2C0-CE78-4F33-8EFE-0D2E163AB6E6}" type="presParOf" srcId="{E58FBD7E-3631-42A5-B73D-A014A2EEB26C}" destId="{3114285D-E281-4281-ABFA-3089C1571F32}" srcOrd="1" destOrd="0" presId="urn:microsoft.com/office/officeart/2008/layout/HorizontalMultiLevelHierarchy"/>
    <dgm:cxn modelId="{DD69BB72-C48D-44C8-9669-2DC826275557}" type="presParOf" srcId="{3114285D-E281-4281-ABFA-3089C1571F32}" destId="{1E8EFF8A-FBB1-4A08-A9B0-32021A504852}" srcOrd="0" destOrd="0" presId="urn:microsoft.com/office/officeart/2008/layout/HorizontalMultiLevelHierarchy"/>
    <dgm:cxn modelId="{F8D23A13-51D3-4A15-B961-8E6AEC89919D}" type="presParOf" srcId="{1E8EFF8A-FBB1-4A08-A9B0-32021A504852}" destId="{55B14093-519F-467B-A4DA-FA6D3B41A405}" srcOrd="0" destOrd="0" presId="urn:microsoft.com/office/officeart/2008/layout/HorizontalMultiLevelHierarchy"/>
    <dgm:cxn modelId="{EC3EAD1F-D6F4-4C6F-9A5A-D3D8ECB0C75A}" type="presParOf" srcId="{3114285D-E281-4281-ABFA-3089C1571F32}" destId="{7491F87E-210F-4A78-A33F-BCB230665011}" srcOrd="1" destOrd="0" presId="urn:microsoft.com/office/officeart/2008/layout/HorizontalMultiLevelHierarchy"/>
    <dgm:cxn modelId="{BBD116E9-EC5D-4392-8BD0-F3CCA582BBA8}" type="presParOf" srcId="{7491F87E-210F-4A78-A33F-BCB230665011}" destId="{C3C6DE91-AFB5-49D7-A1D1-A8742B69ED34}" srcOrd="0" destOrd="0" presId="urn:microsoft.com/office/officeart/2008/layout/HorizontalMultiLevelHierarchy"/>
    <dgm:cxn modelId="{BAB7E30A-C875-47F9-89FD-0D820029FE31}" type="presParOf" srcId="{7491F87E-210F-4A78-A33F-BCB230665011}" destId="{5AD40B7E-766A-43E8-8E04-C38072C98BB7}" srcOrd="1" destOrd="0" presId="urn:microsoft.com/office/officeart/2008/layout/HorizontalMultiLevelHierarchy"/>
    <dgm:cxn modelId="{B7D72AA3-0D02-49DA-BB94-F6544388A896}" type="presParOf" srcId="{3114285D-E281-4281-ABFA-3089C1571F32}" destId="{24D8BAE9-3DDF-4157-B034-49263342EF2F}" srcOrd="2" destOrd="0" presId="urn:microsoft.com/office/officeart/2008/layout/HorizontalMultiLevelHierarchy"/>
    <dgm:cxn modelId="{6526B2BA-716D-4708-9CF6-8A141C5F3ABD}" type="presParOf" srcId="{24D8BAE9-3DDF-4157-B034-49263342EF2F}" destId="{B7528117-E6E1-4018-A56A-24D0488A0A66}" srcOrd="0" destOrd="0" presId="urn:microsoft.com/office/officeart/2008/layout/HorizontalMultiLevelHierarchy"/>
    <dgm:cxn modelId="{BAB2EFF5-5B3C-4796-92CF-09CCF8A79E23}" type="presParOf" srcId="{3114285D-E281-4281-ABFA-3089C1571F32}" destId="{E795A954-AE58-4B6F-BDCE-5A4AAE89F64A}" srcOrd="3" destOrd="0" presId="urn:microsoft.com/office/officeart/2008/layout/HorizontalMultiLevelHierarchy"/>
    <dgm:cxn modelId="{E23C453B-266F-4A47-8AC3-47893958A5E8}" type="presParOf" srcId="{E795A954-AE58-4B6F-BDCE-5A4AAE89F64A}" destId="{099DB920-C830-43C9-AD78-059BDE2C757A}" srcOrd="0" destOrd="0" presId="urn:microsoft.com/office/officeart/2008/layout/HorizontalMultiLevelHierarchy"/>
    <dgm:cxn modelId="{A03B6463-D719-44BC-A553-D344B42CE699}" type="presParOf" srcId="{E795A954-AE58-4B6F-BDCE-5A4AAE89F64A}" destId="{D31333D3-3358-4307-851D-CF395BF061B0}" srcOrd="1" destOrd="0" presId="urn:microsoft.com/office/officeart/2008/layout/HorizontalMultiLevelHierarchy"/>
    <dgm:cxn modelId="{F53C069E-D3D6-48FE-A923-D46165F7FB4F}" type="presParOf" srcId="{3114285D-E281-4281-ABFA-3089C1571F32}" destId="{55083B75-8357-4DC3-A7C3-34C5B0F90C4C}" srcOrd="4" destOrd="0" presId="urn:microsoft.com/office/officeart/2008/layout/HorizontalMultiLevelHierarchy"/>
    <dgm:cxn modelId="{F5B6ED47-E428-483F-87F6-212509875EAA}" type="presParOf" srcId="{55083B75-8357-4DC3-A7C3-34C5B0F90C4C}" destId="{C6E57F08-9A8D-42C6-BC56-2C502151391B}" srcOrd="0" destOrd="0" presId="urn:microsoft.com/office/officeart/2008/layout/HorizontalMultiLevelHierarchy"/>
    <dgm:cxn modelId="{7C9E6EA8-4EF7-4710-AB73-8AC00FA93C17}" type="presParOf" srcId="{3114285D-E281-4281-ABFA-3089C1571F32}" destId="{B577B66B-BB1D-4EC8-BCCA-4A1562CE0E5E}" srcOrd="5" destOrd="0" presId="urn:microsoft.com/office/officeart/2008/layout/HorizontalMultiLevelHierarchy"/>
    <dgm:cxn modelId="{2D5C4CE2-5448-4D2B-8F84-0AD152F1DFCC}" type="presParOf" srcId="{B577B66B-BB1D-4EC8-BCCA-4A1562CE0E5E}" destId="{065ECDA5-F9BE-4E5F-B8D6-C8DBF9D75A91}" srcOrd="0" destOrd="0" presId="urn:microsoft.com/office/officeart/2008/layout/HorizontalMultiLevelHierarchy"/>
    <dgm:cxn modelId="{4EFC2ECF-04D9-4CBD-8F76-AAA2CC2453E1}" type="presParOf" srcId="{B577B66B-BB1D-4EC8-BCCA-4A1562CE0E5E}" destId="{74B0C60D-6DA0-43DC-A3A4-70C5C4A363F2}" srcOrd="1" destOrd="0" presId="urn:microsoft.com/office/officeart/2008/layout/HorizontalMultiLevelHierarchy"/>
    <dgm:cxn modelId="{FD1B2DA9-9026-4A13-982A-9168D008A448}" type="presParOf" srcId="{3114285D-E281-4281-ABFA-3089C1571F32}" destId="{10267BEB-869F-4942-A5B9-873BD59097E7}" srcOrd="6" destOrd="0" presId="urn:microsoft.com/office/officeart/2008/layout/HorizontalMultiLevelHierarchy"/>
    <dgm:cxn modelId="{F7400643-0D3F-4E0D-BA7F-7EDA09A0962A}" type="presParOf" srcId="{10267BEB-869F-4942-A5B9-873BD59097E7}" destId="{7B3F7B1F-7467-458C-AD9F-6AE6CB1A326A}" srcOrd="0" destOrd="0" presId="urn:microsoft.com/office/officeart/2008/layout/HorizontalMultiLevelHierarchy"/>
    <dgm:cxn modelId="{D0189398-F290-49D8-B7DC-96BA9CC5EC53}" type="presParOf" srcId="{3114285D-E281-4281-ABFA-3089C1571F32}" destId="{04526DEE-E933-4197-B782-28BDCF24E42D}" srcOrd="7" destOrd="0" presId="urn:microsoft.com/office/officeart/2008/layout/HorizontalMultiLevelHierarchy"/>
    <dgm:cxn modelId="{C72849A9-4168-45C1-AEEC-5E1165954EEB}" type="presParOf" srcId="{04526DEE-E933-4197-B782-28BDCF24E42D}" destId="{89D606FB-C136-4F40-8BC0-9EB6BDFE4662}" srcOrd="0" destOrd="0" presId="urn:microsoft.com/office/officeart/2008/layout/HorizontalMultiLevelHierarchy"/>
    <dgm:cxn modelId="{AB65330E-01B5-435D-820B-398BA55B6D7F}" type="presParOf" srcId="{04526DEE-E933-4197-B782-28BDCF24E42D}" destId="{C813F5FD-541D-4B88-9FA5-5D22437F6A3D}" srcOrd="1" destOrd="0" presId="urn:microsoft.com/office/officeart/2008/layout/HorizontalMultiLevelHierarchy"/>
    <dgm:cxn modelId="{261779A1-F805-41AC-896E-1B691B390086}" type="presParOf" srcId="{3114285D-E281-4281-ABFA-3089C1571F32}" destId="{1E94553A-F9F2-4F99-815E-5A4DEB3F94D4}" srcOrd="8" destOrd="0" presId="urn:microsoft.com/office/officeart/2008/layout/HorizontalMultiLevelHierarchy"/>
    <dgm:cxn modelId="{CBF9E6DD-1EBF-49BD-B1E4-0BECC9426C14}" type="presParOf" srcId="{1E94553A-F9F2-4F99-815E-5A4DEB3F94D4}" destId="{4B954949-06BB-4605-B842-381CB4A4B9CA}" srcOrd="0" destOrd="0" presId="urn:microsoft.com/office/officeart/2008/layout/HorizontalMultiLevelHierarchy"/>
    <dgm:cxn modelId="{70C5A70C-0847-41CF-9B5C-C326B2E18090}" type="presParOf" srcId="{3114285D-E281-4281-ABFA-3089C1571F32}" destId="{A961235C-2154-4168-8720-2593AE0D6995}" srcOrd="9" destOrd="0" presId="urn:microsoft.com/office/officeart/2008/layout/HorizontalMultiLevelHierarchy"/>
    <dgm:cxn modelId="{8D834B9D-9086-4CA3-9946-7CB25851293C}" type="presParOf" srcId="{A961235C-2154-4168-8720-2593AE0D6995}" destId="{CA85CF14-C08B-429E-A491-0FA5502D6B97}" srcOrd="0" destOrd="0" presId="urn:microsoft.com/office/officeart/2008/layout/HorizontalMultiLevelHierarchy"/>
    <dgm:cxn modelId="{E5D05026-80C1-4293-85AE-EAF2DEC87AB4}" type="presParOf" srcId="{A961235C-2154-4168-8720-2593AE0D6995}" destId="{2152294B-5B4C-48DC-AD05-667478320BE3}" srcOrd="1" destOrd="0" presId="urn:microsoft.com/office/officeart/2008/layout/HorizontalMultiLevelHierarchy"/>
    <dgm:cxn modelId="{FC68E8D7-0ED4-4104-A4A7-46EA9B9B5456}" type="presParOf" srcId="{3114285D-E281-4281-ABFA-3089C1571F32}" destId="{3556F937-4EAA-4387-819C-EF9D38940447}" srcOrd="10" destOrd="0" presId="urn:microsoft.com/office/officeart/2008/layout/HorizontalMultiLevelHierarchy"/>
    <dgm:cxn modelId="{FF0B25D7-5084-4282-A76F-636D07E8657E}" type="presParOf" srcId="{3556F937-4EAA-4387-819C-EF9D38940447}" destId="{2DC444A9-6998-4D65-91F5-7428B079B823}" srcOrd="0" destOrd="0" presId="urn:microsoft.com/office/officeart/2008/layout/HorizontalMultiLevelHierarchy"/>
    <dgm:cxn modelId="{BF3290BA-8216-4870-AEC6-478CB3275994}" type="presParOf" srcId="{3114285D-E281-4281-ABFA-3089C1571F32}" destId="{E965CBD3-D85D-4151-B5CD-952E4A5509B5}" srcOrd="11" destOrd="0" presId="urn:microsoft.com/office/officeart/2008/layout/HorizontalMultiLevelHierarchy"/>
    <dgm:cxn modelId="{2BB22EAA-32B0-41E2-B822-98360B5D9FDB}" type="presParOf" srcId="{E965CBD3-D85D-4151-B5CD-952E4A5509B5}" destId="{20058DB6-0C46-431E-A806-563E6423EACB}" srcOrd="0" destOrd="0" presId="urn:microsoft.com/office/officeart/2008/layout/HorizontalMultiLevelHierarchy"/>
    <dgm:cxn modelId="{BD099A45-39AA-4D24-823E-E22B602FA43B}" type="presParOf" srcId="{E965CBD3-D85D-4151-B5CD-952E4A5509B5}" destId="{EC046E18-8E2D-4073-9897-5BBFC6CE5816}" srcOrd="1" destOrd="0" presId="urn:microsoft.com/office/officeart/2008/layout/HorizontalMultiLevelHierarchy"/>
    <dgm:cxn modelId="{D9A860E9-58D6-4CD2-ACAB-0584813348DB}" type="presParOf" srcId="{3114285D-E281-4281-ABFA-3089C1571F32}" destId="{ADFB6A1B-E23C-4801-A532-031D53304D32}" srcOrd="12" destOrd="0" presId="urn:microsoft.com/office/officeart/2008/layout/HorizontalMultiLevelHierarchy"/>
    <dgm:cxn modelId="{704627A3-4219-4D43-AF4F-4ED26EEC43DA}" type="presParOf" srcId="{ADFB6A1B-E23C-4801-A532-031D53304D32}" destId="{FF761079-4250-4945-9D0B-094FCDA12147}" srcOrd="0" destOrd="0" presId="urn:microsoft.com/office/officeart/2008/layout/HorizontalMultiLevelHierarchy"/>
    <dgm:cxn modelId="{62824768-4967-4677-BB6F-554C0126CA93}" type="presParOf" srcId="{3114285D-E281-4281-ABFA-3089C1571F32}" destId="{44793EAA-BA40-4057-96D6-BFE5D8A141B7}" srcOrd="13" destOrd="0" presId="urn:microsoft.com/office/officeart/2008/layout/HorizontalMultiLevelHierarchy"/>
    <dgm:cxn modelId="{3EEBCA1E-D7EA-4345-B032-6F89FCC9A57B}" type="presParOf" srcId="{44793EAA-BA40-4057-96D6-BFE5D8A141B7}" destId="{C21319F7-31FF-4481-BEAE-A0714166B2C5}" srcOrd="0" destOrd="0" presId="urn:microsoft.com/office/officeart/2008/layout/HorizontalMultiLevelHierarchy"/>
    <dgm:cxn modelId="{C691A2D5-5957-4B7C-8F7C-635684681A1E}" type="presParOf" srcId="{44793EAA-BA40-4057-96D6-BFE5D8A141B7}" destId="{EBD146B4-182D-48FB-8B2D-B0B205BF47C1}" srcOrd="1" destOrd="0" presId="urn:microsoft.com/office/officeart/2008/layout/HorizontalMultiLevelHierarchy"/>
    <dgm:cxn modelId="{1A694940-6098-4B6B-BA31-DD9BF98DF3A9}" type="presParOf" srcId="{3114285D-E281-4281-ABFA-3089C1571F32}" destId="{4A44A940-A8E4-447A-A80D-043E34C2620C}" srcOrd="14" destOrd="0" presId="urn:microsoft.com/office/officeart/2008/layout/HorizontalMultiLevelHierarchy"/>
    <dgm:cxn modelId="{2A8FEE4C-1B81-4848-8892-EEEB497E0DF3}" type="presParOf" srcId="{4A44A940-A8E4-447A-A80D-043E34C2620C}" destId="{82361DCE-CBA6-4140-8CF7-50FE9D190C14}" srcOrd="0" destOrd="0" presId="urn:microsoft.com/office/officeart/2008/layout/HorizontalMultiLevelHierarchy"/>
    <dgm:cxn modelId="{AE123E25-B838-4824-9049-9FD8C7A9CDEB}" type="presParOf" srcId="{3114285D-E281-4281-ABFA-3089C1571F32}" destId="{24E2EF90-CE58-426B-8C62-63CC7F1EA64D}" srcOrd="15" destOrd="0" presId="urn:microsoft.com/office/officeart/2008/layout/HorizontalMultiLevelHierarchy"/>
    <dgm:cxn modelId="{358AFD71-D0BA-46F5-8CB1-5A97D02F1ECA}" type="presParOf" srcId="{24E2EF90-CE58-426B-8C62-63CC7F1EA64D}" destId="{C878CF0F-9D2A-4B78-BC87-398EF56F3CDB}" srcOrd="0" destOrd="0" presId="urn:microsoft.com/office/officeart/2008/layout/HorizontalMultiLevelHierarchy"/>
    <dgm:cxn modelId="{325D26F5-C53D-4C54-AF7A-F4F67FC4B074}" type="presParOf" srcId="{24E2EF90-CE58-426B-8C62-63CC7F1EA64D}" destId="{FEC70CC7-AD93-4766-A7D4-ABC77D9C5B03}" srcOrd="1" destOrd="0" presId="urn:microsoft.com/office/officeart/2008/layout/HorizontalMultiLevelHierarchy"/>
    <dgm:cxn modelId="{0F8DD2CF-4992-4C46-9669-FA645FCB407E}" type="presParOf" srcId="{3114285D-E281-4281-ABFA-3089C1571F32}" destId="{D4B6CD35-272B-4099-AC38-00F0AA874C53}" srcOrd="16" destOrd="0" presId="urn:microsoft.com/office/officeart/2008/layout/HorizontalMultiLevelHierarchy"/>
    <dgm:cxn modelId="{8F18CCDD-20E2-464C-B3A3-ED60CE79613A}" type="presParOf" srcId="{D4B6CD35-272B-4099-AC38-00F0AA874C53}" destId="{97D53A1B-B586-45F2-886B-00799B965BA1}" srcOrd="0" destOrd="0" presId="urn:microsoft.com/office/officeart/2008/layout/HorizontalMultiLevelHierarchy"/>
    <dgm:cxn modelId="{BA82678E-9BC7-452D-80B0-3062005DC87E}" type="presParOf" srcId="{3114285D-E281-4281-ABFA-3089C1571F32}" destId="{1E74637E-C0BB-48B6-A551-8CD40E7472A5}" srcOrd="17" destOrd="0" presId="urn:microsoft.com/office/officeart/2008/layout/HorizontalMultiLevelHierarchy"/>
    <dgm:cxn modelId="{19998AF9-E2C3-4C5A-A908-31236A57977E}" type="presParOf" srcId="{1E74637E-C0BB-48B6-A551-8CD40E7472A5}" destId="{D87433C3-6F7F-443C-B981-20D1A091245B}" srcOrd="0" destOrd="0" presId="urn:microsoft.com/office/officeart/2008/layout/HorizontalMultiLevelHierarchy"/>
    <dgm:cxn modelId="{29C2FF22-DD08-4662-B687-A3B08F27A7F9}" type="presParOf" srcId="{1E74637E-C0BB-48B6-A551-8CD40E7472A5}" destId="{36BA0D52-9FF8-4B85-8121-9E97A25F3773}" srcOrd="1" destOrd="0" presId="urn:microsoft.com/office/officeart/2008/layout/HorizontalMultiLevelHierarchy"/>
    <dgm:cxn modelId="{498BBC96-66C3-4E6F-A56A-1C9FC5902973}" type="presParOf" srcId="{3114285D-E281-4281-ABFA-3089C1571F32}" destId="{3B4D9C52-DCAD-485F-80B4-50AB808B96F1}" srcOrd="18" destOrd="0" presId="urn:microsoft.com/office/officeart/2008/layout/HorizontalMultiLevelHierarchy"/>
    <dgm:cxn modelId="{F2C06D9A-9CEE-4AE1-981B-5E6E35D3B086}" type="presParOf" srcId="{3B4D9C52-DCAD-485F-80B4-50AB808B96F1}" destId="{EFFB82A5-C467-4AD5-929B-6E6AD6416E96}" srcOrd="0" destOrd="0" presId="urn:microsoft.com/office/officeart/2008/layout/HorizontalMultiLevelHierarchy"/>
    <dgm:cxn modelId="{0DA8EC04-9427-42D9-A53F-EF053AFA524B}" type="presParOf" srcId="{3114285D-E281-4281-ABFA-3089C1571F32}" destId="{EDEF0278-E8FF-4D45-90DB-B793F6AB1BDB}" srcOrd="19" destOrd="0" presId="urn:microsoft.com/office/officeart/2008/layout/HorizontalMultiLevelHierarchy"/>
    <dgm:cxn modelId="{5B1171F5-0DC7-4D8C-B90E-F4E526DFA388}" type="presParOf" srcId="{EDEF0278-E8FF-4D45-90DB-B793F6AB1BDB}" destId="{F29E3B5F-8711-46B6-AD8B-2369CB34C66F}" srcOrd="0" destOrd="0" presId="urn:microsoft.com/office/officeart/2008/layout/HorizontalMultiLevelHierarchy"/>
    <dgm:cxn modelId="{C5BA35CB-B1F6-4E74-AAC6-02E455627732}" type="presParOf" srcId="{EDEF0278-E8FF-4D45-90DB-B793F6AB1BDB}" destId="{7D46DE1C-527C-46B3-9CE7-4FB04043E505}" srcOrd="1" destOrd="0" presId="urn:microsoft.com/office/officeart/2008/layout/HorizontalMultiLevelHierarchy"/>
    <dgm:cxn modelId="{FC116C42-6C10-47CC-B289-5A689C52597B}" type="presParOf" srcId="{3114285D-E281-4281-ABFA-3089C1571F32}" destId="{CA995708-372B-449D-A99B-53E740C156B6}" srcOrd="20" destOrd="0" presId="urn:microsoft.com/office/officeart/2008/layout/HorizontalMultiLevelHierarchy"/>
    <dgm:cxn modelId="{53541FB7-0BBA-4EF9-AAC7-B9361FBA3260}" type="presParOf" srcId="{CA995708-372B-449D-A99B-53E740C156B6}" destId="{2ADB51FB-F626-4BC9-83D2-BE6E94059CAA}" srcOrd="0" destOrd="0" presId="urn:microsoft.com/office/officeart/2008/layout/HorizontalMultiLevelHierarchy"/>
    <dgm:cxn modelId="{390DB403-7EFE-4637-AFF9-BDF20CF0E500}" type="presParOf" srcId="{3114285D-E281-4281-ABFA-3089C1571F32}" destId="{DCBB462B-B642-4899-BC7F-423F198CEB08}" srcOrd="21" destOrd="0" presId="urn:microsoft.com/office/officeart/2008/layout/HorizontalMultiLevelHierarchy"/>
    <dgm:cxn modelId="{5C34802D-577F-4B24-B66C-2820D443273C}" type="presParOf" srcId="{DCBB462B-B642-4899-BC7F-423F198CEB08}" destId="{BAC4E829-DC24-474A-9054-39BBB714869C}" srcOrd="0" destOrd="0" presId="urn:microsoft.com/office/officeart/2008/layout/HorizontalMultiLevelHierarchy"/>
    <dgm:cxn modelId="{0C36CB9C-0550-40B6-8AAC-FC9C8370357B}" type="presParOf" srcId="{DCBB462B-B642-4899-BC7F-423F198CEB08}" destId="{92F5728F-83C6-49AC-91C2-27B8714BBC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C5150A-894C-4EA2-9B2D-9D734B4EF3A5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D20784CE-D659-4635-A338-C21A50C6AE97}">
      <dgm:prSet custT="1"/>
      <dgm:spPr/>
      <dgm:t>
        <a:bodyPr/>
        <a:lstStyle/>
        <a:p>
          <a:pPr algn="ctr" rtl="0"/>
          <a:r>
            <a:rPr lang="pt-PT" sz="1400">
              <a:latin typeface="Calibri Light" panose="020F0302020204030204"/>
            </a:rPr>
            <a:t>MCDT deverá estar registado como "Exame Pedido ao Exterior" (MD)</a:t>
          </a:r>
          <a:endParaRPr lang="pt-PT" sz="1400"/>
        </a:p>
      </dgm:t>
    </dgm:pt>
    <dgm:pt modelId="{19B27772-DE0C-47B7-9226-E6C884316866}" type="parTrans" cxnId="{6EA1E376-D87C-4796-9CA6-26D4141DB7B5}">
      <dgm:prSet/>
      <dgm:spPr/>
      <dgm:t>
        <a:bodyPr/>
        <a:lstStyle/>
        <a:p>
          <a:endParaRPr lang="pt-PT" sz="2000"/>
        </a:p>
      </dgm:t>
    </dgm:pt>
    <dgm:pt modelId="{FCCBFADB-BDAD-466B-BE36-91526C20C4EF}" type="sibTrans" cxnId="{6EA1E376-D87C-4796-9CA6-26D4141DB7B5}">
      <dgm:prSet/>
      <dgm:spPr/>
      <dgm:t>
        <a:bodyPr/>
        <a:lstStyle/>
        <a:p>
          <a:endParaRPr lang="pt-PT" sz="2000"/>
        </a:p>
      </dgm:t>
    </dgm:pt>
    <dgm:pt modelId="{72ADC34B-2A44-4E9C-94C8-B87D7FBA4B63}">
      <dgm:prSet custT="1"/>
      <dgm:spPr/>
      <dgm:t>
        <a:bodyPr/>
        <a:lstStyle/>
        <a:p>
          <a:pPr rtl="0"/>
          <a:r>
            <a:rPr lang="pt-PT" sz="1400">
              <a:latin typeface="Calibri Light" panose="020F0302020204030204"/>
            </a:rPr>
            <a:t>Botão Impressão, para imprimir o TR e entregar ao utente</a:t>
          </a:r>
          <a:endParaRPr lang="pt-PT" sz="1400"/>
        </a:p>
      </dgm:t>
    </dgm:pt>
    <dgm:pt modelId="{37CE22AD-3376-46D4-8EED-9E1667624CC1}" type="parTrans" cxnId="{2B4C17CB-6D51-4288-A5ED-801ABC1BF4C1}">
      <dgm:prSet/>
      <dgm:spPr/>
      <dgm:t>
        <a:bodyPr/>
        <a:lstStyle/>
        <a:p>
          <a:endParaRPr lang="pt-PT" sz="2000"/>
        </a:p>
      </dgm:t>
    </dgm:pt>
    <dgm:pt modelId="{B2AC29DB-6FA0-4154-868D-C102EC8358F9}" type="sibTrans" cxnId="{2B4C17CB-6D51-4288-A5ED-801ABC1BF4C1}">
      <dgm:prSet/>
      <dgm:spPr/>
      <dgm:t>
        <a:bodyPr/>
        <a:lstStyle/>
        <a:p>
          <a:endParaRPr lang="pt-PT" sz="2000"/>
        </a:p>
      </dgm:t>
    </dgm:pt>
    <dgm:pt modelId="{4FEBD9A9-D27A-45DC-B039-520C7348CD11}">
      <dgm:prSet custT="1"/>
      <dgm:spPr/>
      <dgm:t>
        <a:bodyPr/>
        <a:lstStyle/>
        <a:p>
          <a:pPr algn="ctr" rtl="0"/>
          <a:r>
            <a:rPr lang="pt-PT" sz="1400">
              <a:latin typeface="Calibri Light" panose="020F0302020204030204"/>
            </a:rPr>
            <a:t>Selecionar opção "Exames P/ Exterior" - Visualizada janela Termos de Responsabilidade</a:t>
          </a:r>
          <a:endParaRPr lang="pt-PT" sz="1400"/>
        </a:p>
      </dgm:t>
    </dgm:pt>
    <dgm:pt modelId="{381F442A-1A88-4DCB-B6B5-31FC6027384B}" type="parTrans" cxnId="{33D30339-568A-4CCE-848F-356410C7A1EB}">
      <dgm:prSet/>
      <dgm:spPr/>
      <dgm:t>
        <a:bodyPr/>
        <a:lstStyle/>
        <a:p>
          <a:endParaRPr lang="pt-PT"/>
        </a:p>
      </dgm:t>
    </dgm:pt>
    <dgm:pt modelId="{1FF3EAB2-7E37-4CED-BA61-D82943C67B8B}" type="sibTrans" cxnId="{33D30339-568A-4CCE-848F-356410C7A1EB}">
      <dgm:prSet/>
      <dgm:spPr/>
      <dgm:t>
        <a:bodyPr/>
        <a:lstStyle/>
        <a:p>
          <a:endParaRPr lang="pt-PT"/>
        </a:p>
      </dgm:t>
    </dgm:pt>
    <dgm:pt modelId="{8499C6CD-E193-45D3-8661-1DF0848C928E}" type="pres">
      <dgm:prSet presAssocID="{47C5150A-894C-4EA2-9B2D-9D734B4EF3A5}" presName="linear" presStyleCnt="0">
        <dgm:presLayoutVars>
          <dgm:animLvl val="lvl"/>
          <dgm:resizeHandles val="exact"/>
        </dgm:presLayoutVars>
      </dgm:prSet>
      <dgm:spPr/>
    </dgm:pt>
    <dgm:pt modelId="{D3142581-9277-44FD-8B44-8514D2BB9815}" type="pres">
      <dgm:prSet presAssocID="{D20784CE-D659-4635-A338-C21A50C6AE97}" presName="parentText" presStyleLbl="node1" presStyleIdx="0" presStyleCnt="3" custLinFactNeighborX="-989" custLinFactNeighborY="873">
        <dgm:presLayoutVars>
          <dgm:chMax val="0"/>
          <dgm:bulletEnabled val="1"/>
        </dgm:presLayoutVars>
      </dgm:prSet>
      <dgm:spPr/>
    </dgm:pt>
    <dgm:pt modelId="{622FF689-CE1D-423F-AD77-AD7A4F67F44A}" type="pres">
      <dgm:prSet presAssocID="{FCCBFADB-BDAD-466B-BE36-91526C20C4EF}" presName="spacer" presStyleCnt="0"/>
      <dgm:spPr/>
    </dgm:pt>
    <dgm:pt modelId="{DDD3F1BE-EBBD-4B11-9AED-4AA45FDDE46D}" type="pres">
      <dgm:prSet presAssocID="{4FEBD9A9-D27A-45DC-B039-520C7348CD1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4B0093A-988F-4BC3-9B98-5146B0D39986}" type="pres">
      <dgm:prSet presAssocID="{1FF3EAB2-7E37-4CED-BA61-D82943C67B8B}" presName="spacer" presStyleCnt="0"/>
      <dgm:spPr/>
    </dgm:pt>
    <dgm:pt modelId="{3EE9E972-2627-49F3-957B-262FB9328266}" type="pres">
      <dgm:prSet presAssocID="{72ADC34B-2A44-4E9C-94C8-B87D7FBA4B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9303617-4C0B-4999-BA07-6BF0F6C83212}" type="presOf" srcId="{D20784CE-D659-4635-A338-C21A50C6AE97}" destId="{D3142581-9277-44FD-8B44-8514D2BB9815}" srcOrd="0" destOrd="0" presId="urn:microsoft.com/office/officeart/2005/8/layout/vList2"/>
    <dgm:cxn modelId="{D8CBE726-D097-408E-BA8A-F65A8E738087}" type="presOf" srcId="{72ADC34B-2A44-4E9C-94C8-B87D7FBA4B63}" destId="{3EE9E972-2627-49F3-957B-262FB9328266}" srcOrd="0" destOrd="0" presId="urn:microsoft.com/office/officeart/2005/8/layout/vList2"/>
    <dgm:cxn modelId="{33D30339-568A-4CCE-848F-356410C7A1EB}" srcId="{47C5150A-894C-4EA2-9B2D-9D734B4EF3A5}" destId="{4FEBD9A9-D27A-45DC-B039-520C7348CD11}" srcOrd="1" destOrd="0" parTransId="{381F442A-1A88-4DCB-B6B5-31FC6027384B}" sibTransId="{1FF3EAB2-7E37-4CED-BA61-D82943C67B8B}"/>
    <dgm:cxn modelId="{6EA1E376-D87C-4796-9CA6-26D4141DB7B5}" srcId="{47C5150A-894C-4EA2-9B2D-9D734B4EF3A5}" destId="{D20784CE-D659-4635-A338-C21A50C6AE97}" srcOrd="0" destOrd="0" parTransId="{19B27772-DE0C-47B7-9226-E6C884316866}" sibTransId="{FCCBFADB-BDAD-466B-BE36-91526C20C4EF}"/>
    <dgm:cxn modelId="{BFF56B81-8EE4-493F-B68B-E1F2AA840D35}" type="presOf" srcId="{47C5150A-894C-4EA2-9B2D-9D734B4EF3A5}" destId="{8499C6CD-E193-45D3-8661-1DF0848C928E}" srcOrd="0" destOrd="0" presId="urn:microsoft.com/office/officeart/2005/8/layout/vList2"/>
    <dgm:cxn modelId="{2B4C17CB-6D51-4288-A5ED-801ABC1BF4C1}" srcId="{47C5150A-894C-4EA2-9B2D-9D734B4EF3A5}" destId="{72ADC34B-2A44-4E9C-94C8-B87D7FBA4B63}" srcOrd="2" destOrd="0" parTransId="{37CE22AD-3376-46D4-8EED-9E1667624CC1}" sibTransId="{B2AC29DB-6FA0-4154-868D-C102EC8358F9}"/>
    <dgm:cxn modelId="{305821D6-9E24-471B-8EF0-C09196B4D727}" type="presOf" srcId="{4FEBD9A9-D27A-45DC-B039-520C7348CD11}" destId="{DDD3F1BE-EBBD-4B11-9AED-4AA45FDDE46D}" srcOrd="0" destOrd="0" presId="urn:microsoft.com/office/officeart/2005/8/layout/vList2"/>
    <dgm:cxn modelId="{043E14AC-1C5E-4AA5-B618-3C176F2B486D}" type="presParOf" srcId="{8499C6CD-E193-45D3-8661-1DF0848C928E}" destId="{D3142581-9277-44FD-8B44-8514D2BB9815}" srcOrd="0" destOrd="0" presId="urn:microsoft.com/office/officeart/2005/8/layout/vList2"/>
    <dgm:cxn modelId="{979F65E1-DA3E-440A-B6EB-0491728357D0}" type="presParOf" srcId="{8499C6CD-E193-45D3-8661-1DF0848C928E}" destId="{622FF689-CE1D-423F-AD77-AD7A4F67F44A}" srcOrd="1" destOrd="0" presId="urn:microsoft.com/office/officeart/2005/8/layout/vList2"/>
    <dgm:cxn modelId="{906E5059-78B5-4058-8260-F351AFC930B1}" type="presParOf" srcId="{8499C6CD-E193-45D3-8661-1DF0848C928E}" destId="{DDD3F1BE-EBBD-4B11-9AED-4AA45FDDE46D}" srcOrd="2" destOrd="0" presId="urn:microsoft.com/office/officeart/2005/8/layout/vList2"/>
    <dgm:cxn modelId="{6AFFA2CA-FECA-4239-A143-BCB2CED1475A}" type="presParOf" srcId="{8499C6CD-E193-45D3-8661-1DF0848C928E}" destId="{84B0093A-988F-4BC3-9B98-5146B0D39986}" srcOrd="3" destOrd="0" presId="urn:microsoft.com/office/officeart/2005/8/layout/vList2"/>
    <dgm:cxn modelId="{6BBE075D-D95E-4C5C-930C-ECAFDCBBDE85}" type="presParOf" srcId="{8499C6CD-E193-45D3-8661-1DF0848C928E}" destId="{3EE9E972-2627-49F3-957B-262FB93282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95708-372B-449D-A99B-53E740C156B6}">
      <dsp:nvSpPr>
        <dsp:cNvPr id="0" name=""/>
        <dsp:cNvSpPr/>
      </dsp:nvSpPr>
      <dsp:spPr>
        <a:xfrm>
          <a:off x="718908" y="2559315"/>
          <a:ext cx="262041" cy="2364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020" y="0"/>
              </a:lnTo>
              <a:lnTo>
                <a:pt x="131020" y="2364065"/>
              </a:lnTo>
              <a:lnTo>
                <a:pt x="262041" y="236406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790465" y="3681884"/>
        <a:ext cx="118927" cy="118927"/>
      </dsp:txXfrm>
    </dsp:sp>
    <dsp:sp modelId="{3B4D9C52-DCAD-485F-80B4-50AB808B96F1}">
      <dsp:nvSpPr>
        <dsp:cNvPr id="0" name=""/>
        <dsp:cNvSpPr/>
      </dsp:nvSpPr>
      <dsp:spPr>
        <a:xfrm>
          <a:off x="718908" y="2559315"/>
          <a:ext cx="262041" cy="1880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020" y="0"/>
              </a:lnTo>
              <a:lnTo>
                <a:pt x="131020" y="1880934"/>
              </a:lnTo>
              <a:lnTo>
                <a:pt x="262041" y="18809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600" kern="1200"/>
        </a:p>
      </dsp:txBody>
      <dsp:txXfrm>
        <a:off x="802451" y="3452304"/>
        <a:ext cx="94954" cy="94954"/>
      </dsp:txXfrm>
    </dsp:sp>
    <dsp:sp modelId="{D4B6CD35-272B-4099-AC38-00F0AA874C53}">
      <dsp:nvSpPr>
        <dsp:cNvPr id="0" name=""/>
        <dsp:cNvSpPr/>
      </dsp:nvSpPr>
      <dsp:spPr>
        <a:xfrm>
          <a:off x="718908" y="2559315"/>
          <a:ext cx="262041" cy="1397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020" y="0"/>
              </a:lnTo>
              <a:lnTo>
                <a:pt x="131020" y="1397803"/>
              </a:lnTo>
              <a:lnTo>
                <a:pt x="262041" y="13978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14375" y="3222663"/>
        <a:ext cx="71107" cy="71107"/>
      </dsp:txXfrm>
    </dsp:sp>
    <dsp:sp modelId="{4A44A940-A8E4-447A-A80D-043E34C2620C}">
      <dsp:nvSpPr>
        <dsp:cNvPr id="0" name=""/>
        <dsp:cNvSpPr/>
      </dsp:nvSpPr>
      <dsp:spPr>
        <a:xfrm>
          <a:off x="718908" y="2559315"/>
          <a:ext cx="262041" cy="93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020" y="0"/>
              </a:lnTo>
              <a:lnTo>
                <a:pt x="131020" y="930858"/>
              </a:lnTo>
              <a:lnTo>
                <a:pt x="262041" y="9308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25753" y="3000568"/>
        <a:ext cx="48351" cy="48351"/>
      </dsp:txXfrm>
    </dsp:sp>
    <dsp:sp modelId="{ADFB6A1B-E23C-4801-A532-031D53304D32}">
      <dsp:nvSpPr>
        <dsp:cNvPr id="0" name=""/>
        <dsp:cNvSpPr/>
      </dsp:nvSpPr>
      <dsp:spPr>
        <a:xfrm>
          <a:off x="718908" y="2559315"/>
          <a:ext cx="262041" cy="463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020" y="0"/>
              </a:lnTo>
              <a:lnTo>
                <a:pt x="131020" y="463913"/>
              </a:lnTo>
              <a:lnTo>
                <a:pt x="262041" y="46391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36608" y="2777951"/>
        <a:ext cx="26640" cy="26640"/>
      </dsp:txXfrm>
    </dsp:sp>
    <dsp:sp modelId="{3556F937-4EAA-4387-819C-EF9D38940447}">
      <dsp:nvSpPr>
        <dsp:cNvPr id="0" name=""/>
        <dsp:cNvSpPr/>
      </dsp:nvSpPr>
      <dsp:spPr>
        <a:xfrm>
          <a:off x="718908" y="2510564"/>
          <a:ext cx="2620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751"/>
              </a:moveTo>
              <a:lnTo>
                <a:pt x="131020" y="48751"/>
              </a:lnTo>
              <a:lnTo>
                <a:pt x="131020" y="45720"/>
              </a:lnTo>
              <a:lnTo>
                <a:pt x="26204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43377" y="2549732"/>
        <a:ext cx="13102" cy="13102"/>
      </dsp:txXfrm>
    </dsp:sp>
    <dsp:sp modelId="{1E94553A-F9F2-4F99-815E-5A4DEB3F94D4}">
      <dsp:nvSpPr>
        <dsp:cNvPr id="0" name=""/>
        <dsp:cNvSpPr/>
      </dsp:nvSpPr>
      <dsp:spPr>
        <a:xfrm>
          <a:off x="718908" y="2089339"/>
          <a:ext cx="262041" cy="469976"/>
        </a:xfrm>
        <a:custGeom>
          <a:avLst/>
          <a:gdLst/>
          <a:ahLst/>
          <a:cxnLst/>
          <a:rect l="0" t="0" r="0" b="0"/>
          <a:pathLst>
            <a:path>
              <a:moveTo>
                <a:pt x="0" y="469976"/>
              </a:moveTo>
              <a:lnTo>
                <a:pt x="131020" y="469976"/>
              </a:lnTo>
              <a:lnTo>
                <a:pt x="131020" y="0"/>
              </a:lnTo>
              <a:lnTo>
                <a:pt x="26204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36476" y="2310874"/>
        <a:ext cx="26904" cy="26904"/>
      </dsp:txXfrm>
    </dsp:sp>
    <dsp:sp modelId="{10267BEB-869F-4942-A5B9-873BD59097E7}">
      <dsp:nvSpPr>
        <dsp:cNvPr id="0" name=""/>
        <dsp:cNvSpPr/>
      </dsp:nvSpPr>
      <dsp:spPr>
        <a:xfrm>
          <a:off x="718908" y="1622394"/>
          <a:ext cx="262041" cy="936920"/>
        </a:xfrm>
        <a:custGeom>
          <a:avLst/>
          <a:gdLst/>
          <a:ahLst/>
          <a:cxnLst/>
          <a:rect l="0" t="0" r="0" b="0"/>
          <a:pathLst>
            <a:path>
              <a:moveTo>
                <a:pt x="0" y="936920"/>
              </a:moveTo>
              <a:lnTo>
                <a:pt x="131020" y="936920"/>
              </a:lnTo>
              <a:lnTo>
                <a:pt x="131020" y="0"/>
              </a:lnTo>
              <a:lnTo>
                <a:pt x="26204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25607" y="2066532"/>
        <a:ext cx="48643" cy="48643"/>
      </dsp:txXfrm>
    </dsp:sp>
    <dsp:sp modelId="{55083B75-8357-4DC3-A7C3-34C5B0F90C4C}">
      <dsp:nvSpPr>
        <dsp:cNvPr id="0" name=""/>
        <dsp:cNvSpPr/>
      </dsp:nvSpPr>
      <dsp:spPr>
        <a:xfrm>
          <a:off x="718908" y="1155449"/>
          <a:ext cx="262041" cy="1403865"/>
        </a:xfrm>
        <a:custGeom>
          <a:avLst/>
          <a:gdLst/>
          <a:ahLst/>
          <a:cxnLst/>
          <a:rect l="0" t="0" r="0" b="0"/>
          <a:pathLst>
            <a:path>
              <a:moveTo>
                <a:pt x="0" y="1403865"/>
              </a:moveTo>
              <a:lnTo>
                <a:pt x="131020" y="1403865"/>
              </a:lnTo>
              <a:lnTo>
                <a:pt x="131020" y="0"/>
              </a:lnTo>
              <a:lnTo>
                <a:pt x="26204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500" kern="1200"/>
        </a:p>
      </dsp:txBody>
      <dsp:txXfrm>
        <a:off x="814226" y="1821679"/>
        <a:ext cx="71405" cy="71405"/>
      </dsp:txXfrm>
    </dsp:sp>
    <dsp:sp modelId="{24D8BAE9-3DDF-4157-B034-49263342EF2F}">
      <dsp:nvSpPr>
        <dsp:cNvPr id="0" name=""/>
        <dsp:cNvSpPr/>
      </dsp:nvSpPr>
      <dsp:spPr>
        <a:xfrm>
          <a:off x="718908" y="672318"/>
          <a:ext cx="262041" cy="1886996"/>
        </a:xfrm>
        <a:custGeom>
          <a:avLst/>
          <a:gdLst/>
          <a:ahLst/>
          <a:cxnLst/>
          <a:rect l="0" t="0" r="0" b="0"/>
          <a:pathLst>
            <a:path>
              <a:moveTo>
                <a:pt x="0" y="1886996"/>
              </a:moveTo>
              <a:lnTo>
                <a:pt x="131020" y="1886996"/>
              </a:lnTo>
              <a:lnTo>
                <a:pt x="131020" y="0"/>
              </a:lnTo>
              <a:lnTo>
                <a:pt x="26204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802301" y="1568189"/>
        <a:ext cx="95255" cy="95255"/>
      </dsp:txXfrm>
    </dsp:sp>
    <dsp:sp modelId="{1E8EFF8A-FBB1-4A08-A9B0-32021A504852}">
      <dsp:nvSpPr>
        <dsp:cNvPr id="0" name=""/>
        <dsp:cNvSpPr/>
      </dsp:nvSpPr>
      <dsp:spPr>
        <a:xfrm>
          <a:off x="718908" y="189187"/>
          <a:ext cx="262041" cy="2370127"/>
        </a:xfrm>
        <a:custGeom>
          <a:avLst/>
          <a:gdLst/>
          <a:ahLst/>
          <a:cxnLst/>
          <a:rect l="0" t="0" r="0" b="0"/>
          <a:pathLst>
            <a:path>
              <a:moveTo>
                <a:pt x="0" y="2370127"/>
              </a:moveTo>
              <a:lnTo>
                <a:pt x="131020" y="2370127"/>
              </a:lnTo>
              <a:lnTo>
                <a:pt x="131020" y="0"/>
              </a:lnTo>
              <a:lnTo>
                <a:pt x="26204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PT" sz="800" kern="1200"/>
        </a:p>
      </dsp:txBody>
      <dsp:txXfrm>
        <a:off x="790314" y="1314637"/>
        <a:ext cx="119228" cy="119228"/>
      </dsp:txXfrm>
    </dsp:sp>
    <dsp:sp modelId="{EA238957-40EE-4D16-B812-9B47310F7E0D}">
      <dsp:nvSpPr>
        <dsp:cNvPr id="0" name=""/>
        <dsp:cNvSpPr/>
      </dsp:nvSpPr>
      <dsp:spPr>
        <a:xfrm rot="16200000">
          <a:off x="-2015740" y="2377919"/>
          <a:ext cx="5106505" cy="362791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/>
            <a:t>SONHO v2</a:t>
          </a:r>
        </a:p>
      </dsp:txBody>
      <dsp:txXfrm>
        <a:off x="-2015740" y="2377919"/>
        <a:ext cx="5106505" cy="362791"/>
      </dsp:txXfrm>
    </dsp:sp>
    <dsp:sp modelId="{C3C6DE91-AFB5-49D7-A1D1-A8742B69ED34}">
      <dsp:nvSpPr>
        <dsp:cNvPr id="0" name=""/>
        <dsp:cNvSpPr/>
      </dsp:nvSpPr>
      <dsp:spPr>
        <a:xfrm>
          <a:off x="980949" y="5646"/>
          <a:ext cx="2098951" cy="36708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Identificação</a:t>
          </a:r>
        </a:p>
      </dsp:txBody>
      <dsp:txXfrm>
        <a:off x="980949" y="5646"/>
        <a:ext cx="2098951" cy="367081"/>
      </dsp:txXfrm>
    </dsp:sp>
    <dsp:sp modelId="{099DB920-C830-43C9-AD78-059BDE2C757A}">
      <dsp:nvSpPr>
        <dsp:cNvPr id="0" name=""/>
        <dsp:cNvSpPr/>
      </dsp:nvSpPr>
      <dsp:spPr>
        <a:xfrm>
          <a:off x="980949" y="472591"/>
          <a:ext cx="2098964" cy="399453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Urgência</a:t>
          </a:r>
        </a:p>
      </dsp:txBody>
      <dsp:txXfrm>
        <a:off x="980949" y="472591"/>
        <a:ext cx="2098964" cy="399453"/>
      </dsp:txXfrm>
    </dsp:sp>
    <dsp:sp modelId="{065ECDA5-F9BE-4E5F-B8D6-C8DBF9D75A91}">
      <dsp:nvSpPr>
        <dsp:cNvPr id="0" name=""/>
        <dsp:cNvSpPr/>
      </dsp:nvSpPr>
      <dsp:spPr>
        <a:xfrm>
          <a:off x="980949" y="971908"/>
          <a:ext cx="2117595" cy="367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Internamento</a:t>
          </a:r>
        </a:p>
      </dsp:txBody>
      <dsp:txXfrm>
        <a:off x="980949" y="971908"/>
        <a:ext cx="2117595" cy="367081"/>
      </dsp:txXfrm>
    </dsp:sp>
    <dsp:sp modelId="{89D606FB-C136-4F40-8BC0-9EB6BDFE4662}">
      <dsp:nvSpPr>
        <dsp:cNvPr id="0" name=""/>
        <dsp:cNvSpPr/>
      </dsp:nvSpPr>
      <dsp:spPr>
        <a:xfrm>
          <a:off x="980949" y="1438853"/>
          <a:ext cx="2117595" cy="36708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/>
            <a:t>MCDT</a:t>
          </a:r>
        </a:p>
      </dsp:txBody>
      <dsp:txXfrm>
        <a:off x="980949" y="1438853"/>
        <a:ext cx="2117595" cy="367081"/>
      </dsp:txXfrm>
    </dsp:sp>
    <dsp:sp modelId="{CA85CF14-C08B-429E-A491-0FA5502D6B97}">
      <dsp:nvSpPr>
        <dsp:cNvPr id="0" name=""/>
        <dsp:cNvSpPr/>
      </dsp:nvSpPr>
      <dsp:spPr>
        <a:xfrm>
          <a:off x="980949" y="1905798"/>
          <a:ext cx="2117595" cy="367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Consulta Externa</a:t>
          </a:r>
        </a:p>
      </dsp:txBody>
      <dsp:txXfrm>
        <a:off x="980949" y="1905798"/>
        <a:ext cx="2117595" cy="367081"/>
      </dsp:txXfrm>
    </dsp:sp>
    <dsp:sp modelId="{20058DB6-0C46-431E-A806-563E6423EACB}">
      <dsp:nvSpPr>
        <dsp:cNvPr id="0" name=""/>
        <dsp:cNvSpPr/>
      </dsp:nvSpPr>
      <dsp:spPr>
        <a:xfrm>
          <a:off x="980949" y="2372743"/>
          <a:ext cx="2117595" cy="367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Bloco Operatório</a:t>
          </a:r>
        </a:p>
      </dsp:txBody>
      <dsp:txXfrm>
        <a:off x="980949" y="2372743"/>
        <a:ext cx="2117595" cy="367081"/>
      </dsp:txXfrm>
    </dsp:sp>
    <dsp:sp modelId="{C21319F7-31FF-4481-BEAE-A0714166B2C5}">
      <dsp:nvSpPr>
        <dsp:cNvPr id="0" name=""/>
        <dsp:cNvSpPr/>
      </dsp:nvSpPr>
      <dsp:spPr>
        <a:xfrm>
          <a:off x="980949" y="2839688"/>
          <a:ext cx="2117595" cy="36708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/>
            <a:t>Cirurgia de  Ambulatório</a:t>
          </a:r>
        </a:p>
      </dsp:txBody>
      <dsp:txXfrm>
        <a:off x="980949" y="2839688"/>
        <a:ext cx="2117595" cy="367081"/>
      </dsp:txXfrm>
    </dsp:sp>
    <dsp:sp modelId="{C878CF0F-9D2A-4B78-BC87-398EF56F3CDB}">
      <dsp:nvSpPr>
        <dsp:cNvPr id="0" name=""/>
        <dsp:cNvSpPr/>
      </dsp:nvSpPr>
      <dsp:spPr>
        <a:xfrm>
          <a:off x="980949" y="3306633"/>
          <a:ext cx="2117595" cy="367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Hospital de Dia</a:t>
          </a:r>
        </a:p>
      </dsp:txBody>
      <dsp:txXfrm>
        <a:off x="980949" y="3306633"/>
        <a:ext cx="2117595" cy="367081"/>
      </dsp:txXfrm>
    </dsp:sp>
    <dsp:sp modelId="{D87433C3-6F7F-443C-B981-20D1A091245B}">
      <dsp:nvSpPr>
        <dsp:cNvPr id="0" name=""/>
        <dsp:cNvSpPr/>
      </dsp:nvSpPr>
      <dsp:spPr>
        <a:xfrm>
          <a:off x="980949" y="3773577"/>
          <a:ext cx="2117595" cy="36708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0" kern="1200"/>
            <a:t>Arquivo</a:t>
          </a:r>
        </a:p>
      </dsp:txBody>
      <dsp:txXfrm>
        <a:off x="980949" y="3773577"/>
        <a:ext cx="2117595" cy="367081"/>
      </dsp:txXfrm>
    </dsp:sp>
    <dsp:sp modelId="{F29E3B5F-8711-46B6-AD8B-2369CB34C66F}">
      <dsp:nvSpPr>
        <dsp:cNvPr id="0" name=""/>
        <dsp:cNvSpPr/>
      </dsp:nvSpPr>
      <dsp:spPr>
        <a:xfrm>
          <a:off x="980949" y="4240522"/>
          <a:ext cx="2097916" cy="3994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/>
            <a:t>Óbitos</a:t>
          </a:r>
        </a:p>
      </dsp:txBody>
      <dsp:txXfrm>
        <a:off x="980949" y="4240522"/>
        <a:ext cx="2097916" cy="399453"/>
      </dsp:txXfrm>
    </dsp:sp>
    <dsp:sp modelId="{BAC4E829-DC24-474A-9054-39BBB714869C}">
      <dsp:nvSpPr>
        <dsp:cNvPr id="0" name=""/>
        <dsp:cNvSpPr/>
      </dsp:nvSpPr>
      <dsp:spPr>
        <a:xfrm>
          <a:off x="980949" y="4739839"/>
          <a:ext cx="2117595" cy="36708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/>
            <a:t>Outras Funcionalidades</a:t>
          </a:r>
        </a:p>
      </dsp:txBody>
      <dsp:txXfrm>
        <a:off x="980949" y="4739839"/>
        <a:ext cx="2117595" cy="367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42581-9277-44FD-8B44-8514D2BB9815}">
      <dsp:nvSpPr>
        <dsp:cNvPr id="0" name=""/>
        <dsp:cNvSpPr/>
      </dsp:nvSpPr>
      <dsp:spPr>
        <a:xfrm>
          <a:off x="0" y="221532"/>
          <a:ext cx="2645617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>
              <a:latin typeface="Calibri Light" panose="020F0302020204030204"/>
            </a:rPr>
            <a:t>MCDT deverá estar registado como "Exame Pedido ao Exterior" (MD)</a:t>
          </a:r>
          <a:endParaRPr lang="pt-PT" sz="1400" kern="1200"/>
        </a:p>
      </dsp:txBody>
      <dsp:txXfrm>
        <a:off x="59399" y="280931"/>
        <a:ext cx="2526819" cy="1098002"/>
      </dsp:txXfrm>
    </dsp:sp>
    <dsp:sp modelId="{DDD3F1BE-EBBD-4B11-9AED-4AA45FDDE46D}">
      <dsp:nvSpPr>
        <dsp:cNvPr id="0" name=""/>
        <dsp:cNvSpPr/>
      </dsp:nvSpPr>
      <dsp:spPr>
        <a:xfrm>
          <a:off x="0" y="1623898"/>
          <a:ext cx="2645617" cy="1216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>
              <a:latin typeface="Calibri Light" panose="020F0302020204030204"/>
            </a:rPr>
            <a:t>Selecionar opção "Exames P/ Exterior" - Visualizada janela Termos de Responsabilidade</a:t>
          </a:r>
          <a:endParaRPr lang="pt-PT" sz="1400" kern="1200"/>
        </a:p>
      </dsp:txBody>
      <dsp:txXfrm>
        <a:off x="59399" y="1683297"/>
        <a:ext cx="2526819" cy="1098002"/>
      </dsp:txXfrm>
    </dsp:sp>
    <dsp:sp modelId="{3EE9E972-2627-49F3-957B-262FB9328266}">
      <dsp:nvSpPr>
        <dsp:cNvPr id="0" name=""/>
        <dsp:cNvSpPr/>
      </dsp:nvSpPr>
      <dsp:spPr>
        <a:xfrm>
          <a:off x="0" y="3027898"/>
          <a:ext cx="2645617" cy="12168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>
              <a:latin typeface="Calibri Light" panose="020F0302020204030204"/>
            </a:rPr>
            <a:t>Botão Impressão, para imprimir o TR e entregar ao utente</a:t>
          </a:r>
          <a:endParaRPr lang="pt-PT" sz="1400" kern="1200"/>
        </a:p>
      </dsp:txBody>
      <dsp:txXfrm>
        <a:off x="59399" y="3087297"/>
        <a:ext cx="2526819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14092-326B-4CE5-86C1-13B24FDADE6D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014B-4446-4812-9EE0-3EF93965615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269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F083A0-D3E5-7C47-BF6B-E94725942F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C687A-C670-864F-8922-33836F33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4D23952D-BDC3-CA4D-93B7-669DB363D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BE9B8E7-129F-FF47-81AA-AC2BBBF4C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97A0012-0965-704C-85D5-C6B6FB44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4C8BB46-ED65-314F-867E-8F22FD0DC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0DD2586C-5A5B-9145-928F-E8912513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892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ADA5E6-7CD3-C948-8756-33548A01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FABEC08-4426-5B4B-A124-D1FE4B7F0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D981219-BEF0-9544-A0A4-3298CC9B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355DF4B-E61E-B748-9D38-151D0C83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9298D1E-E262-DB43-8B91-E8B27109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836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08F8DC6-72E5-7E4A-A3EA-71F546AA76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E3D3B01D-D4CE-D24A-B617-5E198C20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2463381-64C7-C14C-B1FA-703FF2C1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317911E-1926-644B-BC72-1D4AA96B1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796133C-57C6-6840-B457-FC0B318F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27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6152F23-4BA6-D94A-BEEF-3BEB34A3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7211E2EA-D078-4D4E-A19E-81DAA144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54AC57B-880E-A043-BE7E-11D403D8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96C5B76-5D8D-AF4F-94EC-D5B768665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C4CA-9497-0E4E-97F4-32BA09CB5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095"/>
            <a:ext cx="9144000" cy="14028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F29821-836A-324E-8DBC-F3FE4EB44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AE3030A-5376-6442-8FD7-41B6CAB25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346D438-8F1D-8644-8DF7-0D848A813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1872434-3514-5444-BC3B-FE620EE78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  <p:pic>
        <p:nvPicPr>
          <p:cNvPr id="8" name="Imagem 7" descr="Uma imagem com relógio&#10;&#10;Descrição gerada automaticamente">
            <a:extLst>
              <a:ext uri="{FF2B5EF4-FFF2-40B4-BE49-F238E27FC236}">
                <a16:creationId xmlns:a16="http://schemas.microsoft.com/office/drawing/2014/main" id="{9544BF72-694A-1E47-BA95-5FAC6E7F7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3A686-63CD-F342-946D-01CB716C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E008665-8BEA-894F-8215-EF9C81CF8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AD6C9E2-2B47-954E-9F25-B875F59D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5F6ED3F-0FF0-5A47-A115-EA1AD6BFA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B6159EB-5370-1942-B0D0-3DB66E3B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DC6EAF-D678-484E-B7C3-607BDA97EA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465FEB9-5471-2E43-9636-043FDEF19C5D}"/>
              </a:ext>
            </a:extLst>
          </p:cNvPr>
          <p:cNvSpPr txBox="1"/>
          <p:nvPr userDrawn="1"/>
        </p:nvSpPr>
        <p:spPr>
          <a:xfrm>
            <a:off x="8610600" y="6130338"/>
            <a:ext cx="330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0" i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www.spms.min-saude.pt</a:t>
            </a:r>
            <a:endParaRPr lang="pt-PT" sz="1600" b="0" i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070CC-34E2-E944-9B06-7463B6643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21A419E-3AA0-CF40-8717-BBFA463EB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3F8D5BE-2D89-564C-8B02-52E5E539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B9DA77E-EDA3-164B-853A-729BCA9C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659824B-42FF-9546-93AE-880AC3D9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508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E6041-9B9C-984B-8CF7-632E66C6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C0B7891-E435-C74D-A868-68AADF321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07544DAB-705B-5842-ABE7-2D515DB7C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12BF749-B7F6-2F42-84CE-BBCE6ABD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23B3B1-F8E9-B747-AB92-C683088EC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E65FEA5-226B-EB4A-B92F-7D54874C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978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C9A53-ABA5-0C4A-9C90-598EB065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1887A50-C9C7-8C4D-98AE-DC86FBA13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E94F9F0-9CCE-8B4C-B754-39474040D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E6EB06F1-7253-7441-AE87-5F3E27AEF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3A26496F-B6F6-3547-BC3B-591608C5E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8A95E21C-0174-E64B-9ED0-EC632C02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D7A5FEE-B14A-0144-BC9D-15E8F90E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010EE62-4BE6-8740-A722-32E83641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832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CBCE7-AE9A-AB40-A185-A1D7E95C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4EC690B-556E-6F45-98DE-522AFC826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38078E3D-D652-CD4F-A17D-E5DF8262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ECC53BE8-6204-3F45-AAC8-AAAD5722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909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8875A-9F0F-4A48-A243-D64ADBFE8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A4869E5-914F-5E4D-BBD8-E2BC0CA8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4B9A867D-9D53-4A43-B611-0E54F6083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EECAB6F-3849-1D43-832C-695961F6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0EEBB53-6CD1-7547-BC43-AFA8BAB46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6CBAD09-5322-C349-AF25-10C63BCB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580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FA5F0342-9347-4B4E-8749-D4531CB33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E3E3517-B400-4842-92AC-D53C08496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12F8316-49D7-344E-9818-8AB3278AC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9739-B0CE-AB4F-9409-9C1F5A25CEC3}" type="datetimeFigureOut">
              <a:rPr lang="pt-PT" smtClean="0"/>
              <a:t>03/10/2023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82D0B4F-917F-6342-BFE4-30384A2B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1378A0F-7A41-3E4D-A99D-940D5A37A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DD216-E71D-384F-BD24-F70E4960B07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661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F120C551-95D7-CA4D-B63E-28D06E6917C1}"/>
              </a:ext>
            </a:extLst>
          </p:cNvPr>
          <p:cNvSpPr txBox="1">
            <a:spLocks/>
          </p:cNvSpPr>
          <p:nvPr/>
        </p:nvSpPr>
        <p:spPr>
          <a:xfrm>
            <a:off x="459827" y="2690960"/>
            <a:ext cx="10515600" cy="12234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Outras</a:t>
            </a:r>
          </a:p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Funcionalidades</a:t>
            </a:r>
          </a:p>
          <a:p>
            <a:endParaRPr lang="pt-PT" sz="3600" b="1">
              <a:solidFill>
                <a:srgbClr val="575757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348C271F-3B41-274D-BE71-CE2121852B0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45C6F8-7756-DEC9-25A5-7C85B0F6BA1C}"/>
              </a:ext>
            </a:extLst>
          </p:cNvPr>
          <p:cNvSpPr txBox="1"/>
          <p:nvPr/>
        </p:nvSpPr>
        <p:spPr>
          <a:xfrm>
            <a:off x="459827" y="4363265"/>
            <a:ext cx="2414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/>
              <a:t>Formação SONHO v2​</a:t>
            </a:r>
          </a:p>
        </p:txBody>
      </p:sp>
    </p:spTree>
    <p:extLst>
      <p:ext uri="{BB962C8B-B14F-4D97-AF65-F5344CB8AC3E}">
        <p14:creationId xmlns:p14="http://schemas.microsoft.com/office/powerpoint/2010/main" val="402962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66A3E305-9F86-363E-B680-C36C2B0F1B43}"/>
              </a:ext>
            </a:extLst>
          </p:cNvPr>
          <p:cNvSpPr txBox="1">
            <a:spLocks/>
          </p:cNvSpPr>
          <p:nvPr/>
        </p:nvSpPr>
        <p:spPr>
          <a:xfrm>
            <a:off x="471079" y="1509703"/>
            <a:ext cx="6435329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Termos Responsabilidade (TR)</a:t>
            </a:r>
          </a:p>
        </p:txBody>
      </p:sp>
      <p:pic>
        <p:nvPicPr>
          <p:cNvPr id="13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B62BEFB-1056-A4B9-8DB8-BD7844EDD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040" y="2260839"/>
            <a:ext cx="4612640" cy="2811366"/>
          </a:xfrm>
          <a:prstGeom prst="rect">
            <a:avLst/>
          </a:prstGeom>
        </p:spPr>
      </p:pic>
      <p:graphicFrame>
        <p:nvGraphicFramePr>
          <p:cNvPr id="36" name="Content Placeholder 8">
            <a:extLst>
              <a:ext uri="{FF2B5EF4-FFF2-40B4-BE49-F238E27FC236}">
                <a16:creationId xmlns:a16="http://schemas.microsoft.com/office/drawing/2014/main" id="{C0DC460C-EC36-48B3-461E-DB954B46E0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188392"/>
              </p:ext>
            </p:extLst>
          </p:nvPr>
        </p:nvGraphicFramePr>
        <p:xfrm>
          <a:off x="878122" y="2165082"/>
          <a:ext cx="2645617" cy="4464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57" name="Picture 35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FB016F-7F25-825F-FAE8-FC5BBA248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3568" y="4718588"/>
            <a:ext cx="3078480" cy="1692980"/>
          </a:xfrm>
          <a:prstGeom prst="rect">
            <a:avLst/>
          </a:prstGeom>
        </p:spPr>
      </p:pic>
      <p:cxnSp>
        <p:nvCxnSpPr>
          <p:cNvPr id="358" name="Straight Arrow Connector 357">
            <a:extLst>
              <a:ext uri="{FF2B5EF4-FFF2-40B4-BE49-F238E27FC236}">
                <a16:creationId xmlns:a16="http://schemas.microsoft.com/office/drawing/2014/main" id="{699B5DB1-476E-E6B8-1B82-1AC616041565}"/>
              </a:ext>
            </a:extLst>
          </p:cNvPr>
          <p:cNvCxnSpPr/>
          <p:nvPr/>
        </p:nvCxnSpPr>
        <p:spPr>
          <a:xfrm>
            <a:off x="6225603" y="4868003"/>
            <a:ext cx="1443958" cy="33230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Imagem 15">
            <a:extLst>
              <a:ext uri="{FF2B5EF4-FFF2-40B4-BE49-F238E27FC236}">
                <a16:creationId xmlns:a16="http://schemas.microsoft.com/office/drawing/2014/main" id="{B9449709-D4D6-2109-C7DC-1295F52EEC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9243" y="2415376"/>
            <a:ext cx="1728862" cy="1919953"/>
          </a:xfrm>
          <a:prstGeom prst="rect">
            <a:avLst/>
          </a:prstGeom>
        </p:spPr>
      </p:pic>
      <p:sp>
        <p:nvSpPr>
          <p:cNvPr id="504" name="Marcador de Posição do Rodapé 4">
            <a:extLst>
              <a:ext uri="{FF2B5EF4-FFF2-40B4-BE49-F238E27FC236}">
                <a16:creationId xmlns:a16="http://schemas.microsoft.com/office/drawing/2014/main" id="{56E6ADF7-3A5A-C538-4288-42F0D25018C3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cxnSp>
        <p:nvCxnSpPr>
          <p:cNvPr id="505" name="Straight Arrow Connector 504">
            <a:extLst>
              <a:ext uri="{FF2B5EF4-FFF2-40B4-BE49-F238E27FC236}">
                <a16:creationId xmlns:a16="http://schemas.microsoft.com/office/drawing/2014/main" id="{FEBD21A4-E2A8-5BA0-0C33-9EAC9A3DDF00}"/>
              </a:ext>
            </a:extLst>
          </p:cNvPr>
          <p:cNvCxnSpPr/>
          <p:nvPr/>
        </p:nvCxnSpPr>
        <p:spPr>
          <a:xfrm>
            <a:off x="4190133" y="2545451"/>
            <a:ext cx="5110976" cy="1369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Marcador de Posição do Rodapé 4">
            <a:extLst>
              <a:ext uri="{FF2B5EF4-FFF2-40B4-BE49-F238E27FC236}">
                <a16:creationId xmlns:a16="http://schemas.microsoft.com/office/drawing/2014/main" id="{0DEF7AE7-28E1-91F9-69C9-4A1A6E24C212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Outras Funcionalidades</a:t>
            </a:r>
          </a:p>
        </p:txBody>
      </p:sp>
    </p:spTree>
    <p:extLst>
      <p:ext uri="{BB962C8B-B14F-4D97-AF65-F5344CB8AC3E}">
        <p14:creationId xmlns:p14="http://schemas.microsoft.com/office/powerpoint/2010/main" val="392901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481839" y="1509703"/>
            <a:ext cx="634926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Mapas Diários e Estatísticos</a:t>
            </a:r>
          </a:p>
        </p:txBody>
      </p:sp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DDE1274D-30A4-A99A-F862-2862633A9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682" y="2528414"/>
            <a:ext cx="4535124" cy="35100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02A325-0635-7D9E-B81D-8DAF963E1644}"/>
              </a:ext>
            </a:extLst>
          </p:cNvPr>
          <p:cNvSpPr/>
          <p:nvPr/>
        </p:nvSpPr>
        <p:spPr>
          <a:xfrm>
            <a:off x="666825" y="2528413"/>
            <a:ext cx="4996555" cy="67496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/>
          </a:p>
          <a:p>
            <a:pPr lvl="0" rtl="0"/>
            <a:r>
              <a:rPr lang="pt-PT" sz="1800"/>
              <a:t>O utilizador pode ver os mapas no ecrã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5D1D05-F04D-4EEB-EB0F-5E4B957AE4F8}"/>
              </a:ext>
            </a:extLst>
          </p:cNvPr>
          <p:cNvGrpSpPr/>
          <p:nvPr/>
        </p:nvGrpSpPr>
        <p:grpSpPr>
          <a:xfrm>
            <a:off x="793709" y="2292253"/>
            <a:ext cx="1776354" cy="472320"/>
            <a:chOff x="126882" y="741492"/>
            <a:chExt cx="1776354" cy="47232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103333F-316E-BA70-9BD8-E63BDCA1C7EE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F38EAEA-70AF-D4AB-4ED5-9CE9868554EA}"/>
                </a:ext>
              </a:extLst>
            </p:cNvPr>
            <p:cNvSpPr txBox="1"/>
            <p:nvPr/>
          </p:nvSpPr>
          <p:spPr>
            <a:xfrm>
              <a:off x="149939" y="764549"/>
              <a:ext cx="1730240" cy="4262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/>
                <a:t>Visualizar</a:t>
              </a:r>
              <a:endParaRPr lang="pt-PT" sz="1600" kern="120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F87D86E-D7A2-839C-6E5A-77DC4FD79334}"/>
              </a:ext>
            </a:extLst>
          </p:cNvPr>
          <p:cNvSpPr/>
          <p:nvPr/>
        </p:nvSpPr>
        <p:spPr>
          <a:xfrm>
            <a:off x="943648" y="3557196"/>
            <a:ext cx="4996554" cy="103845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/>
          </a:p>
          <a:p>
            <a:pPr lvl="0"/>
            <a:r>
              <a:rPr lang="pt-PT"/>
              <a:t>Alteração da impressora pré-definida sempre que necessário</a:t>
            </a:r>
          </a:p>
          <a:p>
            <a:pPr marL="0" lvl="1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60B4CE3-C95D-1481-F861-E4AA9DFC554B}"/>
              </a:ext>
            </a:extLst>
          </p:cNvPr>
          <p:cNvGrpSpPr/>
          <p:nvPr/>
        </p:nvGrpSpPr>
        <p:grpSpPr>
          <a:xfrm>
            <a:off x="1070530" y="3321036"/>
            <a:ext cx="2263657" cy="472320"/>
            <a:chOff x="126882" y="741492"/>
            <a:chExt cx="1776354" cy="47232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4649667-0D56-4250-91F1-4D304F317E6E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D1BD65F9-E667-6AF1-42BD-DBC35E39D8FA}"/>
                </a:ext>
              </a:extLst>
            </p:cNvPr>
            <p:cNvSpPr txBox="1"/>
            <p:nvPr/>
          </p:nvSpPr>
          <p:spPr>
            <a:xfrm>
              <a:off x="149939" y="764549"/>
              <a:ext cx="1730240" cy="4262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/>
                <a:t>Imprimir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B1FD38A-BEC8-462F-19B7-6969B2622F02}"/>
              </a:ext>
            </a:extLst>
          </p:cNvPr>
          <p:cNvSpPr/>
          <p:nvPr/>
        </p:nvSpPr>
        <p:spPr>
          <a:xfrm>
            <a:off x="1278194" y="4949468"/>
            <a:ext cx="4996554" cy="1089029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/>
          </a:p>
          <a:p>
            <a:pPr lvl="0"/>
            <a:r>
              <a:rPr lang="pt-PT"/>
              <a:t>Mapas ficam guardados em sistema e disponíveis no ecrã </a:t>
            </a:r>
            <a:r>
              <a:rPr lang="pt-PT" b="1"/>
              <a:t>Estatísticas Processadas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61AEE1-A3D4-3A2B-2475-17998639F377}"/>
              </a:ext>
            </a:extLst>
          </p:cNvPr>
          <p:cNvGrpSpPr/>
          <p:nvPr/>
        </p:nvGrpSpPr>
        <p:grpSpPr>
          <a:xfrm>
            <a:off x="1405077" y="4713309"/>
            <a:ext cx="2089472" cy="383131"/>
            <a:chOff x="126882" y="741492"/>
            <a:chExt cx="1776354" cy="472320"/>
          </a:xfrm>
          <a:solidFill>
            <a:schemeClr val="accent4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7FFD672-878D-B524-802C-23BF12EF6B87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: Rounded Corners 6">
              <a:extLst>
                <a:ext uri="{FF2B5EF4-FFF2-40B4-BE49-F238E27FC236}">
                  <a16:creationId xmlns:a16="http://schemas.microsoft.com/office/drawing/2014/main" id="{C99AACC8-052A-E6A9-1480-BEFE2FA75A65}"/>
                </a:ext>
              </a:extLst>
            </p:cNvPr>
            <p:cNvSpPr txBox="1"/>
            <p:nvPr/>
          </p:nvSpPr>
          <p:spPr>
            <a:xfrm>
              <a:off x="156489" y="764548"/>
              <a:ext cx="1730240" cy="42620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/>
                <a:t>Destino: Gravar</a:t>
              </a:r>
            </a:p>
          </p:txBody>
        </p:sp>
      </p:grpSp>
      <p:sp>
        <p:nvSpPr>
          <p:cNvPr id="16" name="Marcador de Posição do Rodapé 4">
            <a:extLst>
              <a:ext uri="{FF2B5EF4-FFF2-40B4-BE49-F238E27FC236}">
                <a16:creationId xmlns:a16="http://schemas.microsoft.com/office/drawing/2014/main" id="{F19298C7-382B-B881-6B02-2DBE70C9EE6B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Outras Funcionalidades</a:t>
            </a:r>
          </a:p>
        </p:txBody>
      </p:sp>
    </p:spTree>
    <p:extLst>
      <p:ext uri="{BB962C8B-B14F-4D97-AF65-F5344CB8AC3E}">
        <p14:creationId xmlns:p14="http://schemas.microsoft.com/office/powerpoint/2010/main" val="4228404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14113" y="1509703"/>
            <a:ext cx="8221099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Estatísticas Processadas</a:t>
            </a:r>
          </a:p>
        </p:txBody>
      </p:sp>
      <p:pic>
        <p:nvPicPr>
          <p:cNvPr id="6" name="Picture 6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98F8CDE7-AAB7-A603-DA27-2DF75C52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43687"/>
            <a:ext cx="2125718" cy="18010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CB0A0D-EE6B-4C8A-2BAE-B107247D291E}"/>
              </a:ext>
            </a:extLst>
          </p:cNvPr>
          <p:cNvSpPr/>
          <p:nvPr/>
        </p:nvSpPr>
        <p:spPr>
          <a:xfrm>
            <a:off x="635815" y="2428911"/>
            <a:ext cx="4349139" cy="89346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/>
          </a:p>
          <a:p>
            <a:r>
              <a:rPr lang="pt-PT" sz="1800"/>
              <a:t>Indicar o Módulo relativo ao mapa pretendido &gt; Pesquisar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64D32E-5222-37D8-9276-A1AF6C94988F}"/>
              </a:ext>
            </a:extLst>
          </p:cNvPr>
          <p:cNvGrpSpPr/>
          <p:nvPr/>
        </p:nvGrpSpPr>
        <p:grpSpPr>
          <a:xfrm>
            <a:off x="762699" y="2192751"/>
            <a:ext cx="2162990" cy="472320"/>
            <a:chOff x="126882" y="741492"/>
            <a:chExt cx="2162990" cy="4723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F9C7F6E-5834-26AA-9179-7D3836A3E132}"/>
                </a:ext>
              </a:extLst>
            </p:cNvPr>
            <p:cNvSpPr/>
            <p:nvPr/>
          </p:nvSpPr>
          <p:spPr>
            <a:xfrm>
              <a:off x="126882" y="741492"/>
              <a:ext cx="2162990" cy="47232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28F123A1-CA5F-C855-79B8-2F9CE9014749}"/>
                </a:ext>
              </a:extLst>
            </p:cNvPr>
            <p:cNvSpPr txBox="1"/>
            <p:nvPr/>
          </p:nvSpPr>
          <p:spPr>
            <a:xfrm>
              <a:off x="149937" y="764549"/>
              <a:ext cx="2139935" cy="4262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1600">
                <a:cs typeface="Calibri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>
                  <a:cs typeface="Calibri"/>
                </a:rPr>
                <a:t>Estatísticas Processadas</a:t>
              </a:r>
              <a:endParaRPr lang="pt-PT" sz="1600"/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PT" sz="1600" kern="1200"/>
            </a:p>
          </p:txBody>
        </p:sp>
      </p:grpSp>
      <p:sp>
        <p:nvSpPr>
          <p:cNvPr id="21" name="Marcador de Posição do Rodapé 4">
            <a:extLst>
              <a:ext uri="{FF2B5EF4-FFF2-40B4-BE49-F238E27FC236}">
                <a16:creationId xmlns:a16="http://schemas.microsoft.com/office/drawing/2014/main" id="{2E042DD2-CA3F-AE92-16B8-A2B926DB6FA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Outras Funcionalidades</a:t>
            </a:r>
          </a:p>
        </p:txBody>
      </p:sp>
    </p:spTree>
    <p:extLst>
      <p:ext uri="{BB962C8B-B14F-4D97-AF65-F5344CB8AC3E}">
        <p14:creationId xmlns:p14="http://schemas.microsoft.com/office/powerpoint/2010/main" val="310302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14113" y="1509703"/>
            <a:ext cx="8221099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Estatísticas Processadas</a:t>
            </a:r>
          </a:p>
        </p:txBody>
      </p:sp>
      <p:pic>
        <p:nvPicPr>
          <p:cNvPr id="6" name="Picture 6" descr="Graphical user interface, text, application, chat or text message, email&#10;&#10;Description automatically generated">
            <a:extLst>
              <a:ext uri="{FF2B5EF4-FFF2-40B4-BE49-F238E27FC236}">
                <a16:creationId xmlns:a16="http://schemas.microsoft.com/office/drawing/2014/main" id="{98F8CDE7-AAB7-A603-DA27-2DF75C52C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43687"/>
            <a:ext cx="2125718" cy="1801094"/>
          </a:xfrm>
          <a:prstGeom prst="rect">
            <a:avLst/>
          </a:prstGeom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B703988C-C0D0-7519-77A2-8233D2776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367" y="3144234"/>
            <a:ext cx="4792717" cy="297769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1834B71-9400-E294-36BC-008ED4DE8CB7}"/>
              </a:ext>
            </a:extLst>
          </p:cNvPr>
          <p:cNvCxnSpPr>
            <a:cxnSpLocks/>
          </p:cNvCxnSpPr>
          <p:nvPr/>
        </p:nvCxnSpPr>
        <p:spPr>
          <a:xfrm>
            <a:off x="5072508" y="2871072"/>
            <a:ext cx="2462148" cy="77929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3AAAA6-5AB6-5046-BCCB-6CC1D2676954}"/>
              </a:ext>
            </a:extLst>
          </p:cNvPr>
          <p:cNvCxnSpPr>
            <a:cxnSpLocks/>
          </p:cNvCxnSpPr>
          <p:nvPr/>
        </p:nvCxnSpPr>
        <p:spPr>
          <a:xfrm>
            <a:off x="5918274" y="4042339"/>
            <a:ext cx="5511387" cy="373261"/>
          </a:xfrm>
          <a:prstGeom prst="straightConnector1">
            <a:avLst/>
          </a:prstGeom>
          <a:ln w="28575">
            <a:solidFill>
              <a:srgbClr val="3A91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8CB0A0D-EE6B-4C8A-2BAE-B107247D291E}"/>
              </a:ext>
            </a:extLst>
          </p:cNvPr>
          <p:cNvSpPr/>
          <p:nvPr/>
        </p:nvSpPr>
        <p:spPr>
          <a:xfrm>
            <a:off x="635815" y="2428911"/>
            <a:ext cx="4349139" cy="89346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/>
          </a:p>
          <a:p>
            <a:r>
              <a:rPr lang="pt-PT" sz="1800"/>
              <a:t>Indicar o Módulo relativo ao mapa pretendido &gt; Pesquisar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64D32E-5222-37D8-9276-A1AF6C94988F}"/>
              </a:ext>
            </a:extLst>
          </p:cNvPr>
          <p:cNvGrpSpPr/>
          <p:nvPr/>
        </p:nvGrpSpPr>
        <p:grpSpPr>
          <a:xfrm>
            <a:off x="762699" y="2192751"/>
            <a:ext cx="2162990" cy="472320"/>
            <a:chOff x="126882" y="741492"/>
            <a:chExt cx="2162990" cy="4723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F9C7F6E-5834-26AA-9179-7D3836A3E132}"/>
                </a:ext>
              </a:extLst>
            </p:cNvPr>
            <p:cNvSpPr/>
            <p:nvPr/>
          </p:nvSpPr>
          <p:spPr>
            <a:xfrm>
              <a:off x="126882" y="741492"/>
              <a:ext cx="2162990" cy="47232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28F123A1-CA5F-C855-79B8-2F9CE9014749}"/>
                </a:ext>
              </a:extLst>
            </p:cNvPr>
            <p:cNvSpPr txBox="1"/>
            <p:nvPr/>
          </p:nvSpPr>
          <p:spPr>
            <a:xfrm>
              <a:off x="149937" y="764549"/>
              <a:ext cx="2139935" cy="4262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1600">
                <a:cs typeface="Calibri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>
                  <a:cs typeface="Calibri"/>
                </a:rPr>
                <a:t>Estatísticas Processadas</a:t>
              </a:r>
              <a:endParaRPr lang="pt-PT" sz="1600"/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PT" sz="1600" kern="120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3CEC4-090C-9B60-259A-11F2E6D65FC1}"/>
              </a:ext>
            </a:extLst>
          </p:cNvPr>
          <p:cNvSpPr/>
          <p:nvPr/>
        </p:nvSpPr>
        <p:spPr>
          <a:xfrm>
            <a:off x="873310" y="3713329"/>
            <a:ext cx="4996554" cy="103845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/>
          </a:p>
          <a:p>
            <a:r>
              <a:rPr lang="pt-PT" sz="1800">
                <a:cs typeface="Calibri"/>
              </a:rPr>
              <a:t>Selecionar a opção “Descarregar” e é aberto um ficheiro </a:t>
            </a:r>
            <a:r>
              <a:rPr lang="pt-PT" sz="1800" err="1">
                <a:cs typeface="Calibri"/>
              </a:rPr>
              <a:t>xml</a:t>
            </a:r>
            <a:r>
              <a:rPr lang="pt-PT" sz="1800">
                <a:cs typeface="Calibri"/>
              </a:rPr>
              <a:t> do mapa pretendido</a:t>
            </a:r>
          </a:p>
          <a:p>
            <a:pPr marL="0" lvl="1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6B35F3-0767-DD43-3C0B-1FCC423C26A4}"/>
              </a:ext>
            </a:extLst>
          </p:cNvPr>
          <p:cNvGrpSpPr/>
          <p:nvPr/>
        </p:nvGrpSpPr>
        <p:grpSpPr>
          <a:xfrm>
            <a:off x="1000192" y="3477169"/>
            <a:ext cx="2263657" cy="472320"/>
            <a:chOff x="126882" y="741492"/>
            <a:chExt cx="1776354" cy="47232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1C8A41A-65A7-3C5E-4091-803FE839BFBA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27311921-0EF8-4230-CB4E-97B1A4146048}"/>
                </a:ext>
              </a:extLst>
            </p:cNvPr>
            <p:cNvSpPr txBox="1"/>
            <p:nvPr/>
          </p:nvSpPr>
          <p:spPr>
            <a:xfrm>
              <a:off x="149939" y="764549"/>
              <a:ext cx="1730240" cy="4262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>
                  <a:cs typeface="Calibri"/>
                </a:rPr>
                <a:t> Descarregar</a:t>
              </a:r>
              <a:endParaRPr lang="pt-PT" sz="1600" kern="12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0B7A8E-D9B5-240A-5205-EB15F1818997}"/>
              </a:ext>
            </a:extLst>
          </p:cNvPr>
          <p:cNvGrpSpPr/>
          <p:nvPr/>
        </p:nvGrpSpPr>
        <p:grpSpPr>
          <a:xfrm>
            <a:off x="1334739" y="4869442"/>
            <a:ext cx="2089472" cy="383131"/>
            <a:chOff x="126882" y="741492"/>
            <a:chExt cx="1776354" cy="472320"/>
          </a:xfrm>
          <a:solidFill>
            <a:schemeClr val="accent4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EDC9CD6-33F3-27F5-6F20-CE6CADE5D029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E495B827-0B2A-3385-FD81-F7C3465EBF7E}"/>
                </a:ext>
              </a:extLst>
            </p:cNvPr>
            <p:cNvSpPr txBox="1"/>
            <p:nvPr/>
          </p:nvSpPr>
          <p:spPr>
            <a:xfrm>
              <a:off x="156489" y="764548"/>
              <a:ext cx="1730240" cy="42620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/>
                <a:t> Exportar para Excel</a:t>
              </a:r>
            </a:p>
          </p:txBody>
        </p:sp>
      </p:grpSp>
      <p:sp>
        <p:nvSpPr>
          <p:cNvPr id="21" name="Marcador de Posição do Rodapé 4">
            <a:extLst>
              <a:ext uri="{FF2B5EF4-FFF2-40B4-BE49-F238E27FC236}">
                <a16:creationId xmlns:a16="http://schemas.microsoft.com/office/drawing/2014/main" id="{2E042DD2-CA3F-AE92-16B8-A2B926DB6FA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Outras Funcionalidades</a:t>
            </a:r>
          </a:p>
        </p:txBody>
      </p:sp>
    </p:spTree>
    <p:extLst>
      <p:ext uri="{BB962C8B-B14F-4D97-AF65-F5344CB8AC3E}">
        <p14:creationId xmlns:p14="http://schemas.microsoft.com/office/powerpoint/2010/main" val="1930921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514113" y="1509703"/>
            <a:ext cx="8221099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Estatísticas Processadas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2CE426-3B00-5090-1F1F-C22746AF9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825" y="2599808"/>
            <a:ext cx="5543164" cy="28683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8CB0A0D-EE6B-4C8A-2BAE-B107247D291E}"/>
              </a:ext>
            </a:extLst>
          </p:cNvPr>
          <p:cNvSpPr/>
          <p:nvPr/>
        </p:nvSpPr>
        <p:spPr>
          <a:xfrm>
            <a:off x="635815" y="2428911"/>
            <a:ext cx="4349139" cy="89346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/>
          </a:p>
          <a:p>
            <a:r>
              <a:rPr lang="pt-PT" sz="1800"/>
              <a:t>Indicar o Módulo relativo ao mapa pretendido &gt; Pesquisar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64D32E-5222-37D8-9276-A1AF6C94988F}"/>
              </a:ext>
            </a:extLst>
          </p:cNvPr>
          <p:cNvGrpSpPr/>
          <p:nvPr/>
        </p:nvGrpSpPr>
        <p:grpSpPr>
          <a:xfrm>
            <a:off x="762699" y="2192751"/>
            <a:ext cx="2162990" cy="472320"/>
            <a:chOff x="126882" y="741492"/>
            <a:chExt cx="2162990" cy="4723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F9C7F6E-5834-26AA-9179-7D3836A3E132}"/>
                </a:ext>
              </a:extLst>
            </p:cNvPr>
            <p:cNvSpPr/>
            <p:nvPr/>
          </p:nvSpPr>
          <p:spPr>
            <a:xfrm>
              <a:off x="126882" y="741492"/>
              <a:ext cx="2162990" cy="47232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28F123A1-CA5F-C855-79B8-2F9CE9014749}"/>
                </a:ext>
              </a:extLst>
            </p:cNvPr>
            <p:cNvSpPr txBox="1"/>
            <p:nvPr/>
          </p:nvSpPr>
          <p:spPr>
            <a:xfrm>
              <a:off x="149937" y="764549"/>
              <a:ext cx="2139935" cy="4262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1600">
                <a:cs typeface="Calibri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>
                  <a:cs typeface="Calibri"/>
                </a:rPr>
                <a:t>Estatísticas Processadas</a:t>
              </a:r>
              <a:endParaRPr lang="pt-PT" sz="1600"/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PT" sz="1600" kern="120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3CEC4-090C-9B60-259A-11F2E6D65FC1}"/>
              </a:ext>
            </a:extLst>
          </p:cNvPr>
          <p:cNvSpPr/>
          <p:nvPr/>
        </p:nvSpPr>
        <p:spPr>
          <a:xfrm>
            <a:off x="873310" y="3713329"/>
            <a:ext cx="4996554" cy="103845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/>
          </a:p>
          <a:p>
            <a:r>
              <a:rPr lang="pt-PT" sz="1800">
                <a:cs typeface="Calibri"/>
              </a:rPr>
              <a:t>Selecionar a opção “Descarregar” e é aberto um ficheiro </a:t>
            </a:r>
            <a:r>
              <a:rPr lang="pt-PT" sz="1800" err="1">
                <a:cs typeface="Calibri"/>
              </a:rPr>
              <a:t>xml</a:t>
            </a:r>
            <a:r>
              <a:rPr lang="pt-PT" sz="1800">
                <a:cs typeface="Calibri"/>
              </a:rPr>
              <a:t> do mapa pretendido</a:t>
            </a:r>
          </a:p>
          <a:p>
            <a:pPr marL="0" lvl="1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6B35F3-0767-DD43-3C0B-1FCC423C26A4}"/>
              </a:ext>
            </a:extLst>
          </p:cNvPr>
          <p:cNvGrpSpPr/>
          <p:nvPr/>
        </p:nvGrpSpPr>
        <p:grpSpPr>
          <a:xfrm>
            <a:off x="1000192" y="3477169"/>
            <a:ext cx="2263657" cy="472320"/>
            <a:chOff x="126882" y="741492"/>
            <a:chExt cx="1776354" cy="47232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1C8A41A-65A7-3C5E-4091-803FE839BFBA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27311921-0EF8-4230-CB4E-97B1A4146048}"/>
                </a:ext>
              </a:extLst>
            </p:cNvPr>
            <p:cNvSpPr txBox="1"/>
            <p:nvPr/>
          </p:nvSpPr>
          <p:spPr>
            <a:xfrm>
              <a:off x="149939" y="764549"/>
              <a:ext cx="1730240" cy="4262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>
                  <a:cs typeface="Calibri"/>
                </a:rPr>
                <a:t> Descarregar</a:t>
              </a:r>
              <a:endParaRPr lang="pt-PT" sz="1600" kern="120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718A7ED-5E5B-01AA-D457-376DFA58A0C4}"/>
              </a:ext>
            </a:extLst>
          </p:cNvPr>
          <p:cNvSpPr/>
          <p:nvPr/>
        </p:nvSpPr>
        <p:spPr>
          <a:xfrm>
            <a:off x="1207856" y="5105601"/>
            <a:ext cx="4996554" cy="1089029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/>
          </a:p>
          <a:p>
            <a:r>
              <a:rPr lang="pt-PT" sz="1800"/>
              <a:t>Selecionar ficheiro </a:t>
            </a:r>
            <a:r>
              <a:rPr lang="pt-PT" sz="1800" err="1"/>
              <a:t>xml</a:t>
            </a:r>
            <a:r>
              <a:rPr lang="pt-PT" sz="1800"/>
              <a:t> e selecionar a opção Exportar para Microsoft Excel</a:t>
            </a:r>
            <a:endParaRPr lang="pt-PT" sz="1800" b="1">
              <a:cs typeface="Calibri"/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0B7A8E-D9B5-240A-5205-EB15F1818997}"/>
              </a:ext>
            </a:extLst>
          </p:cNvPr>
          <p:cNvGrpSpPr/>
          <p:nvPr/>
        </p:nvGrpSpPr>
        <p:grpSpPr>
          <a:xfrm>
            <a:off x="1334739" y="4869442"/>
            <a:ext cx="2089472" cy="383131"/>
            <a:chOff x="126882" y="741492"/>
            <a:chExt cx="1776354" cy="472320"/>
          </a:xfrm>
          <a:solidFill>
            <a:schemeClr val="accent4"/>
          </a:solidFill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EDC9CD6-33F3-27F5-6F20-CE6CADE5D029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E495B827-0B2A-3385-FD81-F7C3465EBF7E}"/>
                </a:ext>
              </a:extLst>
            </p:cNvPr>
            <p:cNvSpPr txBox="1"/>
            <p:nvPr/>
          </p:nvSpPr>
          <p:spPr>
            <a:xfrm>
              <a:off x="156489" y="764548"/>
              <a:ext cx="1730240" cy="42620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600"/>
                <a:t> Exportar para Excel</a:t>
              </a:r>
            </a:p>
          </p:txBody>
        </p:sp>
      </p:grpSp>
      <p:sp>
        <p:nvSpPr>
          <p:cNvPr id="21" name="Marcador de Posição do Rodapé 4">
            <a:extLst>
              <a:ext uri="{FF2B5EF4-FFF2-40B4-BE49-F238E27FC236}">
                <a16:creationId xmlns:a16="http://schemas.microsoft.com/office/drawing/2014/main" id="{2E042DD2-CA3F-AE92-16B8-A2B926DB6FAF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Outras Funcionalidades</a:t>
            </a:r>
          </a:p>
        </p:txBody>
      </p:sp>
    </p:spTree>
    <p:extLst>
      <p:ext uri="{BB962C8B-B14F-4D97-AF65-F5344CB8AC3E}">
        <p14:creationId xmlns:p14="http://schemas.microsoft.com/office/powerpoint/2010/main" val="3510006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Questões?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CC113-AA60-4700-AE73-9B7CBDA5E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2" b="98686" l="9587" r="89587">
                        <a14:foregroundMark x1="42645" y1="12409" x2="42645" y2="12409"/>
                        <a14:foregroundMark x1="41488" y1="9051" x2="40000" y2="2044"/>
                        <a14:foregroundMark x1="72066" y1="15766" x2="76364" y2="1752"/>
                        <a14:foregroundMark x1="28264" y1="72701" x2="28099" y2="94745"/>
                        <a14:foregroundMark x1="28099" y1="94745" x2="30579" y2="98686"/>
                        <a14:foregroundMark x1="23471" y1="95474" x2="55041" y2="960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71572" y="2961322"/>
            <a:ext cx="2592705" cy="29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9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B4D98D6-9C13-A942-A1F4-3CF4500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910" y="1174423"/>
            <a:ext cx="10515600" cy="1325563"/>
          </a:xfrm>
        </p:spPr>
        <p:txBody>
          <a:bodyPr>
            <a:normAutofit/>
          </a:bodyPr>
          <a:lstStyle/>
          <a:p>
            <a:r>
              <a:rPr lang="pt-PT" sz="3600" b="1">
                <a:solidFill>
                  <a:srgbClr val="5757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Obrigado</a:t>
            </a:r>
          </a:p>
        </p:txBody>
      </p:sp>
      <p:sp>
        <p:nvSpPr>
          <p:cNvPr id="3" name="Marcador de Posição do Rodapé 4">
            <a:extLst>
              <a:ext uri="{FF2B5EF4-FFF2-40B4-BE49-F238E27FC236}">
                <a16:creationId xmlns:a16="http://schemas.microsoft.com/office/drawing/2014/main" id="{CA4139DF-5145-7541-9409-71BAC070B63A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8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</p:spTree>
    <p:extLst>
      <p:ext uri="{BB962C8B-B14F-4D97-AF65-F5344CB8AC3E}">
        <p14:creationId xmlns:p14="http://schemas.microsoft.com/office/powerpoint/2010/main" val="240605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006ADE4-FDD8-B843-41BC-34970CB8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733" y="4720344"/>
            <a:ext cx="2765652" cy="144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7EC3963-536C-A040-98B1-E744B6328EF1}"/>
              </a:ext>
            </a:extLst>
          </p:cNvPr>
          <p:cNvSpPr txBox="1">
            <a:spLocks/>
          </p:cNvSpPr>
          <p:nvPr/>
        </p:nvSpPr>
        <p:spPr>
          <a:xfrm>
            <a:off x="3434255" y="431237"/>
            <a:ext cx="8655577" cy="6648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/>
                <a:cs typeface="Arial Black" panose="020B0604020202020204" pitchFamily="34" charset="0"/>
              </a:rPr>
              <a:t>Objetivos Gerais</a:t>
            </a: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615FF907-135E-CF48-9203-A94E01C017C1}"/>
              </a:ext>
            </a:extLst>
          </p:cNvPr>
          <p:cNvSpPr txBox="1">
            <a:spLocks/>
          </p:cNvSpPr>
          <p:nvPr/>
        </p:nvSpPr>
        <p:spPr>
          <a:xfrm>
            <a:off x="3434255" y="1181520"/>
            <a:ext cx="5178404" cy="511256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pt-PT" sz="2000">
                <a:latin typeface="Arial"/>
                <a:cs typeface="Arial"/>
              </a:rPr>
              <a:t>Adquirir conhecimentos teóricos e práticos relativos à utilização de Outras Funcionalidades, nomeadamente:</a:t>
            </a:r>
            <a:endParaRPr lang="en-US">
              <a:latin typeface="Arial"/>
              <a:cs typeface="Arial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Taxas Moderadoras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PT">
                <a:latin typeface="Arial"/>
                <a:cs typeface="Arial"/>
              </a:rPr>
              <a:t>Termos Responsabilidade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Mapas Diários e Estatísticos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PT">
                <a:latin typeface="Arial"/>
                <a:cs typeface="Arial"/>
              </a:rPr>
              <a:t>Estatísticas Processadas</a:t>
            </a:r>
          </a:p>
          <a:p>
            <a:pPr lvl="1" algn="just"/>
            <a:endParaRPr lang="pt-PT">
              <a:latin typeface="Arial"/>
              <a:cs typeface="Arial"/>
            </a:endParaRPr>
          </a:p>
          <a:p>
            <a:pPr lvl="1" algn="just"/>
            <a:endParaRPr lang="pt-PT">
              <a:latin typeface="Arial"/>
              <a:cs typeface="Arial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PT">
              <a:latin typeface="Arial"/>
              <a:cs typeface="Arial"/>
            </a:endParaRPr>
          </a:p>
          <a:p>
            <a:pPr algn="just"/>
            <a:endParaRPr lang="pt-PT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3A9AA75-29EE-8741-A9AD-201540D84EC7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graphicFrame>
        <p:nvGraphicFramePr>
          <p:cNvPr id="6" name="Marcador de Posição de Conteúdo 12">
            <a:extLst>
              <a:ext uri="{FF2B5EF4-FFF2-40B4-BE49-F238E27FC236}">
                <a16:creationId xmlns:a16="http://schemas.microsoft.com/office/drawing/2014/main" id="{0F112DB2-5219-BC6A-9477-4B480E67B2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518647"/>
              </p:ext>
            </p:extLst>
          </p:nvPr>
        </p:nvGraphicFramePr>
        <p:xfrm>
          <a:off x="8512896" y="1183689"/>
          <a:ext cx="345466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622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478135" y="1509703"/>
            <a:ext cx="854787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Moderadoras</a:t>
            </a:r>
          </a:p>
        </p:txBody>
      </p:sp>
      <p:pic>
        <p:nvPicPr>
          <p:cNvPr id="8" name="Marcador de Posição de Conteúdo 6">
            <a:extLst>
              <a:ext uri="{FF2B5EF4-FFF2-40B4-BE49-F238E27FC236}">
                <a16:creationId xmlns:a16="http://schemas.microsoft.com/office/drawing/2014/main" id="{09E3E618-1815-1955-CF90-4A062A4CA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4000" y="2448047"/>
            <a:ext cx="6318119" cy="4032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A9DEDF8-14B0-F678-2A7B-E60C43496BF4}"/>
              </a:ext>
            </a:extLst>
          </p:cNvPr>
          <p:cNvSpPr txBox="1"/>
          <p:nvPr/>
        </p:nvSpPr>
        <p:spPr>
          <a:xfrm>
            <a:off x="589981" y="2473146"/>
            <a:ext cx="4462849" cy="307777"/>
          </a:xfrm>
          <a:prstGeom prst="rect">
            <a:avLst/>
          </a:prstGeom>
          <a:ln>
            <a:solidFill>
              <a:srgbClr val="E1000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400">
                <a:cs typeface="Arial" charset="0"/>
              </a:rPr>
              <a:t>Pesquisa de Taxas em vários estados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BD566DF-D660-3A2F-D559-351B3DD4D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210" y="1509703"/>
            <a:ext cx="413726" cy="465442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F52519A-A75A-0574-2640-DDC79DC37C94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Outras Funcionalidades</a:t>
            </a:r>
          </a:p>
        </p:txBody>
      </p:sp>
      <p:sp>
        <p:nvSpPr>
          <p:cNvPr id="3" name="Retângulo 26">
            <a:extLst>
              <a:ext uri="{FF2B5EF4-FFF2-40B4-BE49-F238E27FC236}">
                <a16:creationId xmlns:a16="http://schemas.microsoft.com/office/drawing/2014/main" id="{C3AD2CEB-D06E-365B-3A54-68BD636E7322}"/>
              </a:ext>
            </a:extLst>
          </p:cNvPr>
          <p:cNvSpPr/>
          <p:nvPr/>
        </p:nvSpPr>
        <p:spPr>
          <a:xfrm>
            <a:off x="5809196" y="3022781"/>
            <a:ext cx="889769" cy="1068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6" name="Retângulo 26">
            <a:extLst>
              <a:ext uri="{FF2B5EF4-FFF2-40B4-BE49-F238E27FC236}">
                <a16:creationId xmlns:a16="http://schemas.microsoft.com/office/drawing/2014/main" id="{C3AD2CEB-D06E-365B-3A54-68BD636E7322}"/>
              </a:ext>
            </a:extLst>
          </p:cNvPr>
          <p:cNvSpPr/>
          <p:nvPr/>
        </p:nvSpPr>
        <p:spPr>
          <a:xfrm>
            <a:off x="6475837" y="3015262"/>
            <a:ext cx="1182417" cy="1155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7" name="Retângulo 26">
            <a:extLst>
              <a:ext uri="{FF2B5EF4-FFF2-40B4-BE49-F238E27FC236}">
                <a16:creationId xmlns:a16="http://schemas.microsoft.com/office/drawing/2014/main" id="{C3AD2CEB-D06E-365B-3A54-68BD636E7322}"/>
              </a:ext>
            </a:extLst>
          </p:cNvPr>
          <p:cNvSpPr/>
          <p:nvPr/>
        </p:nvSpPr>
        <p:spPr>
          <a:xfrm>
            <a:off x="6532448" y="3014364"/>
            <a:ext cx="1182417" cy="11558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278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478135" y="1509703"/>
            <a:ext cx="854787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Moderadoras</a:t>
            </a:r>
          </a:p>
        </p:txBody>
      </p:sp>
      <p:pic>
        <p:nvPicPr>
          <p:cNvPr id="8" name="Marcador de Posição de Conteúdo 6">
            <a:extLst>
              <a:ext uri="{FF2B5EF4-FFF2-40B4-BE49-F238E27FC236}">
                <a16:creationId xmlns:a16="http://schemas.microsoft.com/office/drawing/2014/main" id="{09E3E618-1815-1955-CF90-4A062A4CA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4000" y="2448047"/>
            <a:ext cx="6318119" cy="4032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4ED3AE2-F69B-EF59-4BCB-77BE512A3D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7887016" y="3256300"/>
            <a:ext cx="3447469" cy="183716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A9DEDF8-14B0-F678-2A7B-E60C43496BF4}"/>
              </a:ext>
            </a:extLst>
          </p:cNvPr>
          <p:cNvSpPr txBox="1"/>
          <p:nvPr/>
        </p:nvSpPr>
        <p:spPr>
          <a:xfrm>
            <a:off x="589981" y="2473146"/>
            <a:ext cx="4462849" cy="307777"/>
          </a:xfrm>
          <a:prstGeom prst="rect">
            <a:avLst/>
          </a:prstGeom>
          <a:ln>
            <a:solidFill>
              <a:srgbClr val="E1000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400">
                <a:cs typeface="Arial" charset="0"/>
              </a:rPr>
              <a:t>Pesquisa de Taxas em vários estados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B3FAC2C-4F93-B438-D051-C72E3EE760E6}"/>
              </a:ext>
            </a:extLst>
          </p:cNvPr>
          <p:cNvSpPr txBox="1"/>
          <p:nvPr/>
        </p:nvSpPr>
        <p:spPr>
          <a:xfrm>
            <a:off x="576458" y="3080108"/>
            <a:ext cx="4462849" cy="3077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PT" sz="1400"/>
              <a:t>Legenda de cores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BD566DF-D660-3A2F-D559-351B3DD4D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210" y="1509703"/>
            <a:ext cx="413726" cy="465442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F52519A-A75A-0574-2640-DDC79DC37C94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Outras Funcionalidades</a:t>
            </a:r>
          </a:p>
        </p:txBody>
      </p:sp>
      <p:sp>
        <p:nvSpPr>
          <p:cNvPr id="3" name="Retângulo 26">
            <a:extLst>
              <a:ext uri="{FF2B5EF4-FFF2-40B4-BE49-F238E27FC236}">
                <a16:creationId xmlns:a16="http://schemas.microsoft.com/office/drawing/2014/main" id="{C3AD2CEB-D06E-365B-3A54-68BD636E7322}"/>
              </a:ext>
            </a:extLst>
          </p:cNvPr>
          <p:cNvSpPr/>
          <p:nvPr/>
        </p:nvSpPr>
        <p:spPr>
          <a:xfrm>
            <a:off x="5809196" y="3022781"/>
            <a:ext cx="889769" cy="10688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6" name="Retângulo 26">
            <a:extLst>
              <a:ext uri="{FF2B5EF4-FFF2-40B4-BE49-F238E27FC236}">
                <a16:creationId xmlns:a16="http://schemas.microsoft.com/office/drawing/2014/main" id="{C3AD2CEB-D06E-365B-3A54-68BD636E7322}"/>
              </a:ext>
            </a:extLst>
          </p:cNvPr>
          <p:cNvSpPr/>
          <p:nvPr/>
        </p:nvSpPr>
        <p:spPr>
          <a:xfrm>
            <a:off x="6475837" y="3015262"/>
            <a:ext cx="1182417" cy="11558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7" name="Retângulo 26">
            <a:extLst>
              <a:ext uri="{FF2B5EF4-FFF2-40B4-BE49-F238E27FC236}">
                <a16:creationId xmlns:a16="http://schemas.microsoft.com/office/drawing/2014/main" id="{C3AD2CEB-D06E-365B-3A54-68BD636E7322}"/>
              </a:ext>
            </a:extLst>
          </p:cNvPr>
          <p:cNvSpPr/>
          <p:nvPr/>
        </p:nvSpPr>
        <p:spPr>
          <a:xfrm>
            <a:off x="6532448" y="3014364"/>
            <a:ext cx="1182417" cy="11558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490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478135" y="1509703"/>
            <a:ext cx="8547877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Moderadoras</a:t>
            </a:r>
          </a:p>
        </p:txBody>
      </p:sp>
      <p:pic>
        <p:nvPicPr>
          <p:cNvPr id="8" name="Marcador de Posição de Conteúdo 6">
            <a:extLst>
              <a:ext uri="{FF2B5EF4-FFF2-40B4-BE49-F238E27FC236}">
                <a16:creationId xmlns:a16="http://schemas.microsoft.com/office/drawing/2014/main" id="{09E3E618-1815-1955-CF90-4A062A4CA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4000" y="2448047"/>
            <a:ext cx="6318119" cy="4032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F021BE0-ACD6-AAC0-60D6-314C46B9D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644" y="4361636"/>
            <a:ext cx="2743200" cy="88582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A9DEDF8-14B0-F678-2A7B-E60C43496BF4}"/>
              </a:ext>
            </a:extLst>
          </p:cNvPr>
          <p:cNvSpPr txBox="1"/>
          <p:nvPr/>
        </p:nvSpPr>
        <p:spPr>
          <a:xfrm>
            <a:off x="589981" y="2473146"/>
            <a:ext cx="4462849" cy="307777"/>
          </a:xfrm>
          <a:prstGeom prst="rect">
            <a:avLst/>
          </a:prstGeom>
          <a:ln>
            <a:solidFill>
              <a:srgbClr val="E1000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400">
                <a:cs typeface="Arial" charset="0"/>
              </a:rPr>
              <a:t>Pesquisa de Taxas em vários estados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B3FAC2C-4F93-B438-D051-C72E3EE760E6}"/>
              </a:ext>
            </a:extLst>
          </p:cNvPr>
          <p:cNvSpPr txBox="1"/>
          <p:nvPr/>
        </p:nvSpPr>
        <p:spPr>
          <a:xfrm>
            <a:off x="576458" y="3080108"/>
            <a:ext cx="4462849" cy="3077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PT" sz="1400"/>
              <a:t>Legenda de cores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C0C60D8-99F0-5E60-9553-652BC0A28530}"/>
              </a:ext>
            </a:extLst>
          </p:cNvPr>
          <p:cNvSpPr txBox="1"/>
          <p:nvPr/>
        </p:nvSpPr>
        <p:spPr>
          <a:xfrm>
            <a:off x="589982" y="3687070"/>
            <a:ext cx="4462848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pt-PT" sz="1400">
                <a:cs typeface="Arial" charset="0"/>
              </a:rPr>
              <a:t>Possível pagar / isentar /anular pagamento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BD566DF-D660-3A2F-D559-351B3DD4D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210" y="1509703"/>
            <a:ext cx="413726" cy="465442"/>
          </a:xfrm>
          <a:prstGeom prst="rect">
            <a:avLst/>
          </a:prstGeom>
        </p:spPr>
      </p:pic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F52519A-A75A-0574-2640-DDC79DC37C94}"/>
              </a:ext>
            </a:extLst>
          </p:cNvPr>
          <p:cNvSpPr txBox="1">
            <a:spLocks/>
          </p:cNvSpPr>
          <p:nvPr/>
        </p:nvSpPr>
        <p:spPr>
          <a:xfrm>
            <a:off x="9150234" y="1244730"/>
            <a:ext cx="3041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000" b="1">
                <a:solidFill>
                  <a:srgbClr val="57575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Outras Funcionalidades</a:t>
            </a:r>
          </a:p>
        </p:txBody>
      </p:sp>
      <p:sp>
        <p:nvSpPr>
          <p:cNvPr id="3" name="Retângulo 26">
            <a:extLst>
              <a:ext uri="{FF2B5EF4-FFF2-40B4-BE49-F238E27FC236}">
                <a16:creationId xmlns:a16="http://schemas.microsoft.com/office/drawing/2014/main" id="{C3AD2CEB-D06E-365B-3A54-68BD636E7322}"/>
              </a:ext>
            </a:extLst>
          </p:cNvPr>
          <p:cNvSpPr/>
          <p:nvPr/>
        </p:nvSpPr>
        <p:spPr>
          <a:xfrm>
            <a:off x="5809196" y="3022781"/>
            <a:ext cx="889769" cy="10688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6" name="Retângulo 26">
            <a:extLst>
              <a:ext uri="{FF2B5EF4-FFF2-40B4-BE49-F238E27FC236}">
                <a16:creationId xmlns:a16="http://schemas.microsoft.com/office/drawing/2014/main" id="{C3AD2CEB-D06E-365B-3A54-68BD636E7322}"/>
              </a:ext>
            </a:extLst>
          </p:cNvPr>
          <p:cNvSpPr/>
          <p:nvPr/>
        </p:nvSpPr>
        <p:spPr>
          <a:xfrm>
            <a:off x="6475837" y="3015262"/>
            <a:ext cx="1182417" cy="11558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7" name="Retângulo 26">
            <a:extLst>
              <a:ext uri="{FF2B5EF4-FFF2-40B4-BE49-F238E27FC236}">
                <a16:creationId xmlns:a16="http://schemas.microsoft.com/office/drawing/2014/main" id="{C3AD2CEB-D06E-365B-3A54-68BD636E7322}"/>
              </a:ext>
            </a:extLst>
          </p:cNvPr>
          <p:cNvSpPr/>
          <p:nvPr/>
        </p:nvSpPr>
        <p:spPr>
          <a:xfrm>
            <a:off x="6532448" y="3014364"/>
            <a:ext cx="1182417" cy="11558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236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481839" y="1509703"/>
            <a:ext cx="438798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Moderadoras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BD566DF-D660-3A2F-D559-351B3DD4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375" y="1508403"/>
            <a:ext cx="413726" cy="4654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EF2E19-63BC-F96F-AA22-F55DA2CA172A}"/>
              </a:ext>
            </a:extLst>
          </p:cNvPr>
          <p:cNvSpPr/>
          <p:nvPr/>
        </p:nvSpPr>
        <p:spPr>
          <a:xfrm>
            <a:off x="663382" y="2520989"/>
            <a:ext cx="3920933" cy="124635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Selecionar a taxa pretendida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Alterar o estado para “I”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Preencher a isenção</a:t>
            </a:r>
            <a:endParaRPr lang="en-US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CA604CE7-BB26-4FBC-F076-037DC6650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042" y="2124757"/>
            <a:ext cx="6557119" cy="41620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86AC251-CC13-47D4-D17D-188B5930BF64}"/>
              </a:ext>
            </a:extLst>
          </p:cNvPr>
          <p:cNvGrpSpPr/>
          <p:nvPr/>
        </p:nvGrpSpPr>
        <p:grpSpPr>
          <a:xfrm>
            <a:off x="790265" y="2284829"/>
            <a:ext cx="1776354" cy="472320"/>
            <a:chOff x="126882" y="741492"/>
            <a:chExt cx="1776354" cy="47232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822BB10-88E7-91EE-74F9-418F6A1172C2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DD37C7F0-5B7F-37F1-4E57-9D026F055DDD}"/>
                </a:ext>
              </a:extLst>
            </p:cNvPr>
            <p:cNvSpPr txBox="1"/>
            <p:nvPr/>
          </p:nvSpPr>
          <p:spPr>
            <a:xfrm>
              <a:off x="149939" y="764549"/>
              <a:ext cx="1730240" cy="4262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Isentar Utente</a:t>
              </a:r>
            </a:p>
          </p:txBody>
        </p:sp>
      </p:grpSp>
      <p:sp>
        <p:nvSpPr>
          <p:cNvPr id="7" name="Retângulo 45">
            <a:extLst>
              <a:ext uri="{FF2B5EF4-FFF2-40B4-BE49-F238E27FC236}">
                <a16:creationId xmlns:a16="http://schemas.microsoft.com/office/drawing/2014/main" id="{2312B3BE-0148-D46F-D930-AE5C360C222E}"/>
              </a:ext>
            </a:extLst>
          </p:cNvPr>
          <p:cNvSpPr/>
          <p:nvPr/>
        </p:nvSpPr>
        <p:spPr>
          <a:xfrm>
            <a:off x="5728240" y="2700735"/>
            <a:ext cx="871200" cy="112828"/>
          </a:xfrm>
          <a:prstGeom prst="rect">
            <a:avLst/>
          </a:pr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716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481839" y="1509703"/>
            <a:ext cx="438798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Moderadoras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BD566DF-D660-3A2F-D559-351B3DD4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375" y="1508403"/>
            <a:ext cx="413726" cy="4654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EF2E19-63BC-F96F-AA22-F55DA2CA172A}"/>
              </a:ext>
            </a:extLst>
          </p:cNvPr>
          <p:cNvSpPr/>
          <p:nvPr/>
        </p:nvSpPr>
        <p:spPr>
          <a:xfrm>
            <a:off x="663382" y="2520989"/>
            <a:ext cx="3920933" cy="124635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Selecionar a taxa pretendida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Alterar o estado para “I”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Preencher a isenção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A49512-F475-69C7-D0CF-B918AFFF6A4B}"/>
              </a:ext>
            </a:extLst>
          </p:cNvPr>
          <p:cNvSpPr/>
          <p:nvPr/>
        </p:nvSpPr>
        <p:spPr>
          <a:xfrm>
            <a:off x="495393" y="2449766"/>
            <a:ext cx="4155180" cy="1412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6AC251-CC13-47D4-D17D-188B5930BF64}"/>
              </a:ext>
            </a:extLst>
          </p:cNvPr>
          <p:cNvGrpSpPr/>
          <p:nvPr/>
        </p:nvGrpSpPr>
        <p:grpSpPr>
          <a:xfrm>
            <a:off x="790265" y="2284829"/>
            <a:ext cx="1776354" cy="472320"/>
            <a:chOff x="126882" y="741492"/>
            <a:chExt cx="1776354" cy="47232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822BB10-88E7-91EE-74F9-418F6A1172C2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DD37C7F0-5B7F-37F1-4E57-9D026F055DDD}"/>
                </a:ext>
              </a:extLst>
            </p:cNvPr>
            <p:cNvSpPr txBox="1"/>
            <p:nvPr/>
          </p:nvSpPr>
          <p:spPr>
            <a:xfrm>
              <a:off x="149939" y="764549"/>
              <a:ext cx="1730240" cy="4262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Isentar Utente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1154BAD-8097-AB6A-E39F-51DE0690DE8A}"/>
              </a:ext>
            </a:extLst>
          </p:cNvPr>
          <p:cNvSpPr/>
          <p:nvPr/>
        </p:nvSpPr>
        <p:spPr>
          <a:xfrm>
            <a:off x="660986" y="3116235"/>
            <a:ext cx="3920933" cy="151402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Aceder à impressão de documentos 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Escolher nota de débito MB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Emite a nota de débito caso o valor em dívida seja elegível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dirty="0"/>
          </a:p>
        </p:txBody>
      </p:sp>
      <p:pic>
        <p:nvPicPr>
          <p:cNvPr id="18" name="Imagem 29">
            <a:extLst>
              <a:ext uri="{FF2B5EF4-FFF2-40B4-BE49-F238E27FC236}">
                <a16:creationId xmlns:a16="http://schemas.microsoft.com/office/drawing/2014/main" id="{1337F101-7CBC-A46B-A266-C2D6015B7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9" t="8211" r="7287" b="12163"/>
          <a:stretch/>
        </p:blipFill>
        <p:spPr>
          <a:xfrm>
            <a:off x="4325784" y="3471974"/>
            <a:ext cx="220363" cy="216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2EAEDE5-FEDF-BDB9-EF25-9F37C65AF5A8}"/>
              </a:ext>
            </a:extLst>
          </p:cNvPr>
          <p:cNvGrpSpPr/>
          <p:nvPr/>
        </p:nvGrpSpPr>
        <p:grpSpPr>
          <a:xfrm>
            <a:off x="787869" y="2880076"/>
            <a:ext cx="1776354" cy="472320"/>
            <a:chOff x="126882" y="741492"/>
            <a:chExt cx="1776354" cy="47232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FBC4DF5-3A91-A19A-B001-47C8234A6A3C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7" name="Rectangle: Rounded Corners 6">
              <a:extLst>
                <a:ext uri="{FF2B5EF4-FFF2-40B4-BE49-F238E27FC236}">
                  <a16:creationId xmlns:a16="http://schemas.microsoft.com/office/drawing/2014/main" id="{AB06EEAE-92E0-F6CB-1911-A65C5D23DCD0}"/>
                </a:ext>
              </a:extLst>
            </p:cNvPr>
            <p:cNvSpPr txBox="1"/>
            <p:nvPr/>
          </p:nvSpPr>
          <p:spPr>
            <a:xfrm>
              <a:off x="149939" y="764549"/>
              <a:ext cx="1730240" cy="4262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Emitir nota de débito multibanco</a:t>
              </a:r>
            </a:p>
          </p:txBody>
        </p:sp>
      </p:grpSp>
      <p:pic>
        <p:nvPicPr>
          <p:cNvPr id="26" name="Picture 57">
            <a:extLst>
              <a:ext uri="{FF2B5EF4-FFF2-40B4-BE49-F238E27FC236}">
                <a16:creationId xmlns:a16="http://schemas.microsoft.com/office/drawing/2014/main" id="{4DF982F3-C793-B408-9C26-1F8C9E3DB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314" y="2000922"/>
            <a:ext cx="6557119" cy="4162004"/>
          </a:xfrm>
          <a:prstGeom prst="rect">
            <a:avLst/>
          </a:prstGeom>
        </p:spPr>
      </p:pic>
      <p:sp>
        <p:nvSpPr>
          <p:cNvPr id="28" name="Retângulo 45">
            <a:extLst>
              <a:ext uri="{FF2B5EF4-FFF2-40B4-BE49-F238E27FC236}">
                <a16:creationId xmlns:a16="http://schemas.microsoft.com/office/drawing/2014/main" id="{4BB82FE3-ECF8-38AE-787C-DF799D3848E6}"/>
              </a:ext>
            </a:extLst>
          </p:cNvPr>
          <p:cNvSpPr/>
          <p:nvPr/>
        </p:nvSpPr>
        <p:spPr>
          <a:xfrm>
            <a:off x="5542050" y="2557601"/>
            <a:ext cx="871200" cy="112828"/>
          </a:xfrm>
          <a:prstGeom prst="rect">
            <a:avLst/>
          </a:prstGeom>
          <a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691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481839" y="1509703"/>
            <a:ext cx="438798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Moderadoras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BD566DF-D660-3A2F-D559-351B3DD4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375" y="1508403"/>
            <a:ext cx="413726" cy="4654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EF2E19-63BC-F96F-AA22-F55DA2CA172A}"/>
              </a:ext>
            </a:extLst>
          </p:cNvPr>
          <p:cNvSpPr/>
          <p:nvPr/>
        </p:nvSpPr>
        <p:spPr>
          <a:xfrm>
            <a:off x="663382" y="2520989"/>
            <a:ext cx="3920933" cy="124635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Selecionar a taxa pretendida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Alterar o estado para “I”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Preencher a isenção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A49512-F475-69C7-D0CF-B918AFFF6A4B}"/>
              </a:ext>
            </a:extLst>
          </p:cNvPr>
          <p:cNvSpPr/>
          <p:nvPr/>
        </p:nvSpPr>
        <p:spPr>
          <a:xfrm>
            <a:off x="495393" y="2449766"/>
            <a:ext cx="4155180" cy="1412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6AC251-CC13-47D4-D17D-188B5930BF64}"/>
              </a:ext>
            </a:extLst>
          </p:cNvPr>
          <p:cNvGrpSpPr/>
          <p:nvPr/>
        </p:nvGrpSpPr>
        <p:grpSpPr>
          <a:xfrm>
            <a:off x="790265" y="2284829"/>
            <a:ext cx="1776354" cy="472320"/>
            <a:chOff x="126882" y="741492"/>
            <a:chExt cx="1776354" cy="47232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822BB10-88E7-91EE-74F9-418F6A1172C2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DD37C7F0-5B7F-37F1-4E57-9D026F055DDD}"/>
                </a:ext>
              </a:extLst>
            </p:cNvPr>
            <p:cNvSpPr txBox="1"/>
            <p:nvPr/>
          </p:nvSpPr>
          <p:spPr>
            <a:xfrm>
              <a:off x="149939" y="764549"/>
              <a:ext cx="1730240" cy="4262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Isentar Utente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1154BAD-8097-AB6A-E39F-51DE0690DE8A}"/>
              </a:ext>
            </a:extLst>
          </p:cNvPr>
          <p:cNvSpPr/>
          <p:nvPr/>
        </p:nvSpPr>
        <p:spPr>
          <a:xfrm>
            <a:off x="660986" y="3116235"/>
            <a:ext cx="3920933" cy="151402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Aceder à impressão de documentos 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Escolher nota de débito MB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Emite a nota de débito caso o valor em dívida seja elegível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dirty="0"/>
          </a:p>
        </p:txBody>
      </p:sp>
      <p:pic>
        <p:nvPicPr>
          <p:cNvPr id="18" name="Imagem 29">
            <a:extLst>
              <a:ext uri="{FF2B5EF4-FFF2-40B4-BE49-F238E27FC236}">
                <a16:creationId xmlns:a16="http://schemas.microsoft.com/office/drawing/2014/main" id="{1337F101-7CBC-A46B-A266-C2D6015B7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9" t="8211" r="7287" b="12163"/>
          <a:stretch/>
        </p:blipFill>
        <p:spPr>
          <a:xfrm>
            <a:off x="4325784" y="3471974"/>
            <a:ext cx="220363" cy="21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D96BE8-7078-B852-52D3-B6EF6A237317}"/>
              </a:ext>
            </a:extLst>
          </p:cNvPr>
          <p:cNvSpPr/>
          <p:nvPr/>
        </p:nvSpPr>
        <p:spPr>
          <a:xfrm>
            <a:off x="475233" y="3080091"/>
            <a:ext cx="4177891" cy="1622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EAEDE5-FEDF-BDB9-EF25-9F37C65AF5A8}"/>
              </a:ext>
            </a:extLst>
          </p:cNvPr>
          <p:cNvGrpSpPr/>
          <p:nvPr/>
        </p:nvGrpSpPr>
        <p:grpSpPr>
          <a:xfrm>
            <a:off x="787869" y="2880076"/>
            <a:ext cx="1776354" cy="472320"/>
            <a:chOff x="126882" y="741492"/>
            <a:chExt cx="1776354" cy="47232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FBC4DF5-3A91-A19A-B001-47C8234A6A3C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7" name="Rectangle: Rounded Corners 6">
              <a:extLst>
                <a:ext uri="{FF2B5EF4-FFF2-40B4-BE49-F238E27FC236}">
                  <a16:creationId xmlns:a16="http://schemas.microsoft.com/office/drawing/2014/main" id="{AB06EEAE-92E0-F6CB-1911-A65C5D23DCD0}"/>
                </a:ext>
              </a:extLst>
            </p:cNvPr>
            <p:cNvSpPr txBox="1"/>
            <p:nvPr/>
          </p:nvSpPr>
          <p:spPr>
            <a:xfrm>
              <a:off x="149939" y="764549"/>
              <a:ext cx="1730240" cy="4262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Emitir nota de débito multibanco</a:t>
              </a:r>
            </a:p>
          </p:txBody>
        </p:sp>
      </p:grpSp>
      <p:pic>
        <p:nvPicPr>
          <p:cNvPr id="39" name="Picture 57">
            <a:extLst>
              <a:ext uri="{FF2B5EF4-FFF2-40B4-BE49-F238E27FC236}">
                <a16:creationId xmlns:a16="http://schemas.microsoft.com/office/drawing/2014/main" id="{4FBB9E1A-F89E-31C7-75E0-B804602D8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314" y="2000922"/>
            <a:ext cx="6557119" cy="416200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D5FAC7D-CEF3-0F27-CB06-2AE1DF27A0B3}"/>
              </a:ext>
            </a:extLst>
          </p:cNvPr>
          <p:cNvSpPr/>
          <p:nvPr/>
        </p:nvSpPr>
        <p:spPr>
          <a:xfrm>
            <a:off x="660986" y="3757465"/>
            <a:ext cx="3920933" cy="1514029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Selecionar a taxa a pagar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Escolher “Confirmar”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Preencher o tipo de pagamento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Emitir recibo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D77EB5-ACBC-FB0A-3D61-048B3DCB58F6}"/>
              </a:ext>
            </a:extLst>
          </p:cNvPr>
          <p:cNvGrpSpPr/>
          <p:nvPr/>
        </p:nvGrpSpPr>
        <p:grpSpPr>
          <a:xfrm>
            <a:off x="787869" y="3521306"/>
            <a:ext cx="1776354" cy="472320"/>
            <a:chOff x="126882" y="741492"/>
            <a:chExt cx="1776354" cy="472320"/>
          </a:xfrm>
          <a:solidFill>
            <a:schemeClr val="accent4"/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5128775-77A0-F89D-1D6E-111C5C035D42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8" name="Rectangle: Rounded Corners 6">
              <a:extLst>
                <a:ext uri="{FF2B5EF4-FFF2-40B4-BE49-F238E27FC236}">
                  <a16:creationId xmlns:a16="http://schemas.microsoft.com/office/drawing/2014/main" id="{2DAED51C-A38C-D8C5-E0F6-D6B83930DE41}"/>
                </a:ext>
              </a:extLst>
            </p:cNvPr>
            <p:cNvSpPr txBox="1"/>
            <p:nvPr/>
          </p:nvSpPr>
          <p:spPr>
            <a:xfrm>
              <a:off x="156489" y="764548"/>
              <a:ext cx="1730240" cy="42620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Pagar Taxas</a:t>
              </a:r>
            </a:p>
          </p:txBody>
        </p:sp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675F984A-0800-21F5-28BF-B84C54F6CB3E}"/>
              </a:ext>
            </a:extLst>
          </p:cNvPr>
          <p:cNvGrpSpPr/>
          <p:nvPr/>
        </p:nvGrpSpPr>
        <p:grpSpPr>
          <a:xfrm>
            <a:off x="5260536" y="2307922"/>
            <a:ext cx="2749160" cy="4099836"/>
            <a:chOff x="6622992" y="2214392"/>
            <a:chExt cx="2749160" cy="4099836"/>
          </a:xfrm>
        </p:grpSpPr>
        <p:pic>
          <p:nvPicPr>
            <p:cNvPr id="13" name="Picture 32">
              <a:extLst>
                <a:ext uri="{FF2B5EF4-FFF2-40B4-BE49-F238E27FC236}">
                  <a16:creationId xmlns:a16="http://schemas.microsoft.com/office/drawing/2014/main" id="{E06C71AE-BC09-6D92-1B4B-A5910DDE1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2992" y="2214392"/>
              <a:ext cx="2749160" cy="40998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9" name="Retângulo 45">
              <a:extLst>
                <a:ext uri="{FF2B5EF4-FFF2-40B4-BE49-F238E27FC236}">
                  <a16:creationId xmlns:a16="http://schemas.microsoft.com/office/drawing/2014/main" id="{580B0F0C-D921-DDA3-C8CD-6E4DA17D6AB7}"/>
                </a:ext>
              </a:extLst>
            </p:cNvPr>
            <p:cNvSpPr/>
            <p:nvPr/>
          </p:nvSpPr>
          <p:spPr>
            <a:xfrm>
              <a:off x="8105680" y="3006819"/>
              <a:ext cx="871200" cy="112828"/>
            </a:xfrm>
            <a:prstGeom prst="rect">
              <a:avLst/>
            </a:prstGeom>
            <a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1" name="Retângulo 45">
              <a:extLst>
                <a:ext uri="{FF2B5EF4-FFF2-40B4-BE49-F238E27FC236}">
                  <a16:creationId xmlns:a16="http://schemas.microsoft.com/office/drawing/2014/main" id="{7B4BF3B4-7B5C-D810-2725-A5AEF369FCBD}"/>
                </a:ext>
              </a:extLst>
            </p:cNvPr>
            <p:cNvSpPr/>
            <p:nvPr/>
          </p:nvSpPr>
          <p:spPr>
            <a:xfrm>
              <a:off x="8112127" y="3092541"/>
              <a:ext cx="958320" cy="112828"/>
            </a:xfrm>
            <a:prstGeom prst="rect">
              <a:avLst/>
            </a:prstGeom>
            <a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2" name="Retângulo 45">
              <a:extLst>
                <a:ext uri="{FF2B5EF4-FFF2-40B4-BE49-F238E27FC236}">
                  <a16:creationId xmlns:a16="http://schemas.microsoft.com/office/drawing/2014/main" id="{5CF86118-82BB-AD05-202A-CF3549F13CE1}"/>
                </a:ext>
              </a:extLst>
            </p:cNvPr>
            <p:cNvSpPr/>
            <p:nvPr/>
          </p:nvSpPr>
          <p:spPr>
            <a:xfrm>
              <a:off x="8120926" y="3183031"/>
              <a:ext cx="335885" cy="112828"/>
            </a:xfrm>
            <a:prstGeom prst="rect">
              <a:avLst/>
            </a:prstGeom>
            <a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3" name="Retângulo 45">
              <a:extLst>
                <a:ext uri="{FF2B5EF4-FFF2-40B4-BE49-F238E27FC236}">
                  <a16:creationId xmlns:a16="http://schemas.microsoft.com/office/drawing/2014/main" id="{E3D29ADB-6535-3175-08E0-1DBF65BC6395}"/>
                </a:ext>
              </a:extLst>
            </p:cNvPr>
            <p:cNvSpPr/>
            <p:nvPr/>
          </p:nvSpPr>
          <p:spPr>
            <a:xfrm>
              <a:off x="8105080" y="3271138"/>
              <a:ext cx="720000" cy="112828"/>
            </a:xfrm>
            <a:prstGeom prst="rect">
              <a:avLst/>
            </a:prstGeom>
            <a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4" name="Retângulo 45">
              <a:extLst>
                <a:ext uri="{FF2B5EF4-FFF2-40B4-BE49-F238E27FC236}">
                  <a16:creationId xmlns:a16="http://schemas.microsoft.com/office/drawing/2014/main" id="{7087BC3E-3138-44DE-9FAE-285A8E7883F4}"/>
                </a:ext>
              </a:extLst>
            </p:cNvPr>
            <p:cNvSpPr/>
            <p:nvPr/>
          </p:nvSpPr>
          <p:spPr>
            <a:xfrm>
              <a:off x="8443682" y="3695006"/>
              <a:ext cx="252355" cy="112828"/>
            </a:xfrm>
            <a:prstGeom prst="rect">
              <a:avLst/>
            </a:prstGeom>
            <a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5" name="Retângulo 45">
              <a:extLst>
                <a:ext uri="{FF2B5EF4-FFF2-40B4-BE49-F238E27FC236}">
                  <a16:creationId xmlns:a16="http://schemas.microsoft.com/office/drawing/2014/main" id="{672D664A-A6F5-0485-C1E6-875DBEDEF171}"/>
                </a:ext>
              </a:extLst>
            </p:cNvPr>
            <p:cNvSpPr/>
            <p:nvPr/>
          </p:nvSpPr>
          <p:spPr>
            <a:xfrm>
              <a:off x="8438922" y="3799781"/>
              <a:ext cx="252355" cy="112828"/>
            </a:xfrm>
            <a:prstGeom prst="rect">
              <a:avLst/>
            </a:prstGeom>
            <a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  <p:sp>
          <p:nvSpPr>
            <p:cNvPr id="26" name="Retângulo 45">
              <a:extLst>
                <a:ext uri="{FF2B5EF4-FFF2-40B4-BE49-F238E27FC236}">
                  <a16:creationId xmlns:a16="http://schemas.microsoft.com/office/drawing/2014/main" id="{689A07DC-8756-A66C-024D-56EAA9FF21E2}"/>
                </a:ext>
              </a:extLst>
            </p:cNvPr>
            <p:cNvSpPr/>
            <p:nvPr/>
          </p:nvSpPr>
          <p:spPr>
            <a:xfrm>
              <a:off x="8431776" y="3902174"/>
              <a:ext cx="252355" cy="112828"/>
            </a:xfrm>
            <a:prstGeom prst="rect">
              <a:avLst/>
            </a:prstGeom>
            <a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tile tx="0" ty="0" sx="100000" sy="100000" flip="none" algn="tl"/>
            </a:blipFill>
            <a:ln>
              <a:noFill/>
            </a:ln>
            <a:effectLst>
              <a:softEdge rad="254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dirty="0"/>
            </a:p>
          </p:txBody>
        </p:sp>
      </p:grpSp>
      <p:pic>
        <p:nvPicPr>
          <p:cNvPr id="27" name="Imagem 26">
            <a:extLst>
              <a:ext uri="{FF2B5EF4-FFF2-40B4-BE49-F238E27FC236}">
                <a16:creationId xmlns:a16="http://schemas.microsoft.com/office/drawing/2014/main" id="{1F6AE3AE-2BF7-4076-B870-8E818F6B4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2975" y="2307886"/>
            <a:ext cx="2875270" cy="4104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Retângulo 45">
            <a:extLst>
              <a:ext uri="{FF2B5EF4-FFF2-40B4-BE49-F238E27FC236}">
                <a16:creationId xmlns:a16="http://schemas.microsoft.com/office/drawing/2014/main" id="{11DEA23D-23F0-E601-FF00-4007AFA255A3}"/>
              </a:ext>
            </a:extLst>
          </p:cNvPr>
          <p:cNvSpPr/>
          <p:nvPr/>
        </p:nvSpPr>
        <p:spPr>
          <a:xfrm>
            <a:off x="10009500" y="3012083"/>
            <a:ext cx="654545" cy="93246"/>
          </a:xfrm>
          <a:prstGeom prst="rect">
            <a:avLst/>
          </a:prstGeom>
          <a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30" name="Retângulo 45">
            <a:extLst>
              <a:ext uri="{FF2B5EF4-FFF2-40B4-BE49-F238E27FC236}">
                <a16:creationId xmlns:a16="http://schemas.microsoft.com/office/drawing/2014/main" id="{F89A079C-92F9-7533-7C96-F570BDB2049B}"/>
              </a:ext>
            </a:extLst>
          </p:cNvPr>
          <p:cNvSpPr/>
          <p:nvPr/>
        </p:nvSpPr>
        <p:spPr>
          <a:xfrm>
            <a:off x="10004107" y="3056054"/>
            <a:ext cx="335885" cy="93246"/>
          </a:xfrm>
          <a:prstGeom prst="rect">
            <a:avLst/>
          </a:prstGeom>
          <a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  <p:sp>
        <p:nvSpPr>
          <p:cNvPr id="36" name="Retângulo 45">
            <a:extLst>
              <a:ext uri="{FF2B5EF4-FFF2-40B4-BE49-F238E27FC236}">
                <a16:creationId xmlns:a16="http://schemas.microsoft.com/office/drawing/2014/main" id="{EA07B112-5D03-13EA-4C5A-3BDE7E45310B}"/>
              </a:ext>
            </a:extLst>
          </p:cNvPr>
          <p:cNvSpPr/>
          <p:nvPr/>
        </p:nvSpPr>
        <p:spPr>
          <a:xfrm>
            <a:off x="9137559" y="3725482"/>
            <a:ext cx="654545" cy="93246"/>
          </a:xfrm>
          <a:prstGeom prst="rect">
            <a:avLst/>
          </a:prstGeom>
          <a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22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4">
            <a:extLst>
              <a:ext uri="{FF2B5EF4-FFF2-40B4-BE49-F238E27FC236}">
                <a16:creationId xmlns:a16="http://schemas.microsoft.com/office/drawing/2014/main" id="{0D7312BB-AA60-A64B-86C5-5083CF2051E1}"/>
              </a:ext>
            </a:extLst>
          </p:cNvPr>
          <p:cNvSpPr txBox="1">
            <a:spLocks/>
          </p:cNvSpPr>
          <p:nvPr/>
        </p:nvSpPr>
        <p:spPr>
          <a:xfrm>
            <a:off x="5959362" y="6513895"/>
            <a:ext cx="623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© 2023 T</a:t>
            </a:r>
            <a:r>
              <a:rPr lang="pt-PT" sz="700" b="0" i="0" kern="1200" dirty="0">
                <a:solidFill>
                  <a:schemeClr val="tx1">
                    <a:tint val="75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odos os direitos reservados à SPMS - Serviços Partilhados do Ministério da Saúde, E.P.E.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25D310D-28BB-C0D4-A2BB-3D0BF68FDDDE}"/>
              </a:ext>
            </a:extLst>
          </p:cNvPr>
          <p:cNvSpPr txBox="1">
            <a:spLocks/>
          </p:cNvSpPr>
          <p:nvPr/>
        </p:nvSpPr>
        <p:spPr>
          <a:xfrm>
            <a:off x="481839" y="1509703"/>
            <a:ext cx="4387988" cy="66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 Moderadoras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BD566DF-D660-3A2F-D559-351B3DD4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375" y="1508403"/>
            <a:ext cx="413726" cy="4654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BEF2E19-63BC-F96F-AA22-F55DA2CA172A}"/>
              </a:ext>
            </a:extLst>
          </p:cNvPr>
          <p:cNvSpPr/>
          <p:nvPr/>
        </p:nvSpPr>
        <p:spPr>
          <a:xfrm>
            <a:off x="663382" y="2520989"/>
            <a:ext cx="3920933" cy="124635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Selecionar a taxa pretendida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Alterar o estado para “I”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Preencher a isenção</a:t>
            </a:r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F1A1FB6-3B4F-E80F-2DD2-77DCDBC20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699" y="2174591"/>
            <a:ext cx="6574442" cy="41792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A49512-F475-69C7-D0CF-B918AFFF6A4B}"/>
              </a:ext>
            </a:extLst>
          </p:cNvPr>
          <p:cNvSpPr/>
          <p:nvPr/>
        </p:nvSpPr>
        <p:spPr>
          <a:xfrm>
            <a:off x="495393" y="2449766"/>
            <a:ext cx="4155180" cy="1412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6AC251-CC13-47D4-D17D-188B5930BF64}"/>
              </a:ext>
            </a:extLst>
          </p:cNvPr>
          <p:cNvGrpSpPr/>
          <p:nvPr/>
        </p:nvGrpSpPr>
        <p:grpSpPr>
          <a:xfrm>
            <a:off x="790265" y="2284829"/>
            <a:ext cx="1776354" cy="472320"/>
            <a:chOff x="126882" y="741492"/>
            <a:chExt cx="1776354" cy="47232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822BB10-88E7-91EE-74F9-418F6A1172C2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DD37C7F0-5B7F-37F1-4E57-9D026F055DDD}"/>
                </a:ext>
              </a:extLst>
            </p:cNvPr>
            <p:cNvSpPr txBox="1"/>
            <p:nvPr/>
          </p:nvSpPr>
          <p:spPr>
            <a:xfrm>
              <a:off x="149939" y="764549"/>
              <a:ext cx="1730240" cy="42620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Isentar Utente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1154BAD-8097-AB6A-E39F-51DE0690DE8A}"/>
              </a:ext>
            </a:extLst>
          </p:cNvPr>
          <p:cNvSpPr/>
          <p:nvPr/>
        </p:nvSpPr>
        <p:spPr>
          <a:xfrm>
            <a:off x="660986" y="3116235"/>
            <a:ext cx="3920933" cy="1514029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Aceder à impressão de documentos 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Escolher nota de débito MB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Emite a nota de débito caso o valor em dívida seja elegível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dirty="0"/>
          </a:p>
        </p:txBody>
      </p:sp>
      <p:pic>
        <p:nvPicPr>
          <p:cNvPr id="18" name="Imagem 29">
            <a:extLst>
              <a:ext uri="{FF2B5EF4-FFF2-40B4-BE49-F238E27FC236}">
                <a16:creationId xmlns:a16="http://schemas.microsoft.com/office/drawing/2014/main" id="{1337F101-7CBC-A46B-A266-C2D6015B7F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79" t="8211" r="7287" b="12163"/>
          <a:stretch/>
        </p:blipFill>
        <p:spPr>
          <a:xfrm>
            <a:off x="4325784" y="3471974"/>
            <a:ext cx="220363" cy="216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D96BE8-7078-B852-52D3-B6EF6A237317}"/>
              </a:ext>
            </a:extLst>
          </p:cNvPr>
          <p:cNvSpPr/>
          <p:nvPr/>
        </p:nvSpPr>
        <p:spPr>
          <a:xfrm>
            <a:off x="475233" y="3080091"/>
            <a:ext cx="4177891" cy="1622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EAEDE5-FEDF-BDB9-EF25-9F37C65AF5A8}"/>
              </a:ext>
            </a:extLst>
          </p:cNvPr>
          <p:cNvGrpSpPr/>
          <p:nvPr/>
        </p:nvGrpSpPr>
        <p:grpSpPr>
          <a:xfrm>
            <a:off x="787869" y="2880076"/>
            <a:ext cx="1776354" cy="472320"/>
            <a:chOff x="126882" y="741492"/>
            <a:chExt cx="1776354" cy="47232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FBC4DF5-3A91-A19A-B001-47C8234A6A3C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7" name="Rectangle: Rounded Corners 6">
              <a:extLst>
                <a:ext uri="{FF2B5EF4-FFF2-40B4-BE49-F238E27FC236}">
                  <a16:creationId xmlns:a16="http://schemas.microsoft.com/office/drawing/2014/main" id="{AB06EEAE-92E0-F6CB-1911-A65C5D23DCD0}"/>
                </a:ext>
              </a:extLst>
            </p:cNvPr>
            <p:cNvSpPr txBox="1"/>
            <p:nvPr/>
          </p:nvSpPr>
          <p:spPr>
            <a:xfrm>
              <a:off x="149939" y="764549"/>
              <a:ext cx="1730240" cy="42620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Emitir nota de débito multibanco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D5FAC7D-CEF3-0F27-CB06-2AE1DF27A0B3}"/>
              </a:ext>
            </a:extLst>
          </p:cNvPr>
          <p:cNvSpPr/>
          <p:nvPr/>
        </p:nvSpPr>
        <p:spPr>
          <a:xfrm>
            <a:off x="660986" y="3757465"/>
            <a:ext cx="3920933" cy="1514029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Selecionar a taxa a pagar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Escolher “Confirmar”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Preencher o tipo de pagamento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Emitir recibo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38BF2E-2651-0F8E-7410-59EBA5597101}"/>
              </a:ext>
            </a:extLst>
          </p:cNvPr>
          <p:cNvSpPr/>
          <p:nvPr/>
        </p:nvSpPr>
        <p:spPr>
          <a:xfrm>
            <a:off x="592721" y="3746560"/>
            <a:ext cx="4071197" cy="1622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D77EB5-ACBC-FB0A-3D61-048B3DCB58F6}"/>
              </a:ext>
            </a:extLst>
          </p:cNvPr>
          <p:cNvGrpSpPr/>
          <p:nvPr/>
        </p:nvGrpSpPr>
        <p:grpSpPr>
          <a:xfrm>
            <a:off x="787869" y="3521306"/>
            <a:ext cx="1776354" cy="472320"/>
            <a:chOff x="126882" y="741492"/>
            <a:chExt cx="1776354" cy="472320"/>
          </a:xfrm>
          <a:solidFill>
            <a:schemeClr val="accent4"/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5128775-77A0-F89D-1D6E-111C5C035D42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8" name="Rectangle: Rounded Corners 6">
              <a:extLst>
                <a:ext uri="{FF2B5EF4-FFF2-40B4-BE49-F238E27FC236}">
                  <a16:creationId xmlns:a16="http://schemas.microsoft.com/office/drawing/2014/main" id="{2DAED51C-A38C-D8C5-E0F6-D6B83930DE41}"/>
                </a:ext>
              </a:extLst>
            </p:cNvPr>
            <p:cNvSpPr txBox="1"/>
            <p:nvPr/>
          </p:nvSpPr>
          <p:spPr>
            <a:xfrm>
              <a:off x="156489" y="764548"/>
              <a:ext cx="1730240" cy="42620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Pagar Taxas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DA75F46D-7677-FA0A-BE15-6DE092B7D3DA}"/>
              </a:ext>
            </a:extLst>
          </p:cNvPr>
          <p:cNvSpPr/>
          <p:nvPr/>
        </p:nvSpPr>
        <p:spPr>
          <a:xfrm>
            <a:off x="660986" y="4400351"/>
            <a:ext cx="3920933" cy="1514029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pt-PT" sz="18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Selecionar a taxa a anular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Escolher “Confirmar”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pt-PT" sz="1800" kern="1200" dirty="0"/>
              <a:t>Confirmar que houve devolução de dinheiro</a:t>
            </a:r>
          </a:p>
          <a:p>
            <a:pPr marL="0" lvl="1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PT" sz="18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BB0C566-3F84-A147-A737-E333F2E30CDD}"/>
              </a:ext>
            </a:extLst>
          </p:cNvPr>
          <p:cNvGrpSpPr/>
          <p:nvPr/>
        </p:nvGrpSpPr>
        <p:grpSpPr>
          <a:xfrm>
            <a:off x="787869" y="4164192"/>
            <a:ext cx="1776354" cy="472320"/>
            <a:chOff x="126882" y="741492"/>
            <a:chExt cx="1776354" cy="472320"/>
          </a:xfrm>
          <a:solidFill>
            <a:schemeClr val="accent4"/>
          </a:solidFill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9D9B830-B638-4E8E-B90E-F73D0AC40D9E}"/>
                </a:ext>
              </a:extLst>
            </p:cNvPr>
            <p:cNvSpPr/>
            <p:nvPr/>
          </p:nvSpPr>
          <p:spPr>
            <a:xfrm>
              <a:off x="126882" y="741492"/>
              <a:ext cx="1776354" cy="47232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6" name="Rectangle: Rounded Corners 6">
              <a:extLst>
                <a:ext uri="{FF2B5EF4-FFF2-40B4-BE49-F238E27FC236}">
                  <a16:creationId xmlns:a16="http://schemas.microsoft.com/office/drawing/2014/main" id="{FD501C76-073D-AC25-223A-43D64C0DD07D}"/>
                </a:ext>
              </a:extLst>
            </p:cNvPr>
            <p:cNvSpPr txBox="1"/>
            <p:nvPr/>
          </p:nvSpPr>
          <p:spPr>
            <a:xfrm>
              <a:off x="156489" y="764548"/>
              <a:ext cx="1730240" cy="42620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142" tIns="0" rIns="67142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Anular </a:t>
              </a:r>
              <a:r>
                <a:rPr lang="pt-PT" sz="1600" dirty="0"/>
                <a:t>p</a:t>
              </a:r>
              <a:r>
                <a:rPr lang="pt-PT" sz="1600" kern="1200" dirty="0"/>
                <a:t>agamento de Taxas</a:t>
              </a:r>
            </a:p>
          </p:txBody>
        </p:sp>
      </p:grpSp>
      <p:sp>
        <p:nvSpPr>
          <p:cNvPr id="23" name="Retângulo 45">
            <a:extLst>
              <a:ext uri="{FF2B5EF4-FFF2-40B4-BE49-F238E27FC236}">
                <a16:creationId xmlns:a16="http://schemas.microsoft.com/office/drawing/2014/main" id="{6BDB8C86-4450-E546-6634-1C7F4CB60C17}"/>
              </a:ext>
            </a:extLst>
          </p:cNvPr>
          <p:cNvSpPr/>
          <p:nvPr/>
        </p:nvSpPr>
        <p:spPr>
          <a:xfrm>
            <a:off x="5725543" y="2748005"/>
            <a:ext cx="958320" cy="112828"/>
          </a:xfrm>
          <a:prstGeom prst="rect">
            <a:avLst/>
          </a:prstGeom>
          <a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28620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AD482E7459670459D11D7A4CCFBF41E" ma:contentTypeVersion="15" ma:contentTypeDescription="Criar um novo documento." ma:contentTypeScope="" ma:versionID="c00c131c5423d375d258081ab756eb0a">
  <xsd:schema xmlns:xsd="http://www.w3.org/2001/XMLSchema" xmlns:xs="http://www.w3.org/2001/XMLSchema" xmlns:p="http://schemas.microsoft.com/office/2006/metadata/properties" xmlns:ns2="3d263bfa-e54b-4474-99a1-1497adc5c703" xmlns:ns3="d6a12305-00c7-47eb-8956-ac84cee4acca" targetNamespace="http://schemas.microsoft.com/office/2006/metadata/properties" ma:root="true" ma:fieldsID="09bdbc41dc7af80ac4aef9a228b49be6" ns2:_="" ns3:_="">
    <xsd:import namespace="3d263bfa-e54b-4474-99a1-1497adc5c703"/>
    <xsd:import namespace="d6a12305-00c7-47eb-8956-ac84cee4a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63bfa-e54b-4474-99a1-1497adc5c7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85ed6ea8-6a9a-4bd7-b786-b0397e358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12305-00c7-47eb-8956-ac84cee4a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4918850-50c4-4320-b624-cb81c91711e8}" ma:internalName="TaxCatchAll" ma:showField="CatchAllData" ma:web="d6a12305-00c7-47eb-8956-ac84cee4a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a12305-00c7-47eb-8956-ac84cee4acca" xsi:nil="true"/>
    <lcf76f155ced4ddcb4097134ff3c332f xmlns="3d263bfa-e54b-4474-99a1-1497adc5c7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E98F79-3E93-4FFC-A878-6FEFE03E30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77E8DA-02F7-44EF-8888-F901D7C59796}"/>
</file>

<file path=customXml/itemProps3.xml><?xml version="1.0" encoding="utf-8"?>
<ds:datastoreItem xmlns:ds="http://schemas.openxmlformats.org/officeDocument/2006/customXml" ds:itemID="{2641F3B8-C350-4ACA-8F0F-5142A59E9B47}">
  <ds:schemaRefs>
    <ds:schemaRef ds:uri="http://schemas.microsoft.com/office/2006/documentManagement/types"/>
    <ds:schemaRef ds:uri="http://purl.org/dc/dcmitype/"/>
    <ds:schemaRef ds:uri="d6a12305-00c7-47eb-8956-ac84cee4acca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3d263bfa-e54b-4474-99a1-1497adc5c70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Ecrã Panorâmico</PresentationFormat>
  <Paragraphs>153</Paragraphs>
  <Slides>16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Questões?</vt:lpstr>
      <vt:lpstr>Obrigado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 Viana</dc:creator>
  <cp:lastModifiedBy>Hugo Castanheta</cp:lastModifiedBy>
  <cp:revision>33</cp:revision>
  <dcterms:created xsi:type="dcterms:W3CDTF">2020-11-10T14:48:16Z</dcterms:created>
  <dcterms:modified xsi:type="dcterms:W3CDTF">2023-10-04T08:19:33Z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0x0101001AD482E7459670459D11D7A4CCFBF41E</vt:lpwstr>
  </property>
  <property fmtid="{D5CDD505-2E9C-101B-9397-08002B2CF9AE}" pid="3" name="MediaServiceImageTags">
    <vt:lpwstr/>
  </property>
</Properties>
</file>