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461" r:id="rId8"/>
    <p:sldId id="466" r:id="rId9"/>
    <p:sldId id="464" r:id="rId10"/>
    <p:sldId id="462" r:id="rId11"/>
    <p:sldId id="467" r:id="rId12"/>
    <p:sldId id="468" r:id="rId13"/>
    <p:sldId id="469" r:id="rId14"/>
    <p:sldId id="463" r:id="rId15"/>
    <p:sldId id="470" r:id="rId16"/>
    <p:sldId id="471" r:id="rId17"/>
    <p:sldId id="472" r:id="rId18"/>
    <p:sldId id="459" r:id="rId19"/>
    <p:sldId id="259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8C3D8-66AE-0164-1E27-4F3BB59FF899}" v="3" dt="2024-01-16T14:33:13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Nunes" userId="S::sonia.nunes.ext@spms.min-saude.pt::18fc9053-4b1f-442a-b16a-7b7373a11f0d" providerId="AD" clId="Web-{0F484C66-CF64-90CA-AD68-088F4A84B951}"/>
    <pc:docChg chg="modSld">
      <pc:chgData name="Sonia Nunes" userId="S::sonia.nunes.ext@spms.min-saude.pt::18fc9053-4b1f-442a-b16a-7b7373a11f0d" providerId="AD" clId="Web-{0F484C66-CF64-90CA-AD68-088F4A84B951}" dt="2023-05-05T10:09:36.597" v="0" actId="20577"/>
      <pc:docMkLst>
        <pc:docMk/>
      </pc:docMkLst>
      <pc:sldChg chg="modSp">
        <pc:chgData name="Sonia Nunes" userId="S::sonia.nunes.ext@spms.min-saude.pt::18fc9053-4b1f-442a-b16a-7b7373a11f0d" providerId="AD" clId="Web-{0F484C66-CF64-90CA-AD68-088F4A84B951}" dt="2023-05-05T10:09:36.597" v="0" actId="20577"/>
        <pc:sldMkLst>
          <pc:docMk/>
          <pc:sldMk cId="1279322478" sldId="257"/>
        </pc:sldMkLst>
        <pc:graphicFrameChg chg="modGraphic">
          <ac:chgData name="Sonia Nunes" userId="S::sonia.nunes.ext@spms.min-saude.pt::18fc9053-4b1f-442a-b16a-7b7373a11f0d" providerId="AD" clId="Web-{0F484C66-CF64-90CA-AD68-088F4A84B951}" dt="2023-05-05T10:09:36.597" v="0" actId="20577"/>
          <ac:graphicFrameMkLst>
            <pc:docMk/>
            <pc:sldMk cId="1279322478" sldId="257"/>
            <ac:graphicFrameMk id="6" creationId="{287A2726-173F-BE64-5E91-BA9E8F2AACBE}"/>
          </ac:graphicFrameMkLst>
        </pc:graphicFrameChg>
      </pc:sldChg>
    </pc:docChg>
  </pc:docChgLst>
  <pc:docChgLst>
    <pc:chgData name="Hugo Castanheta" userId="47c1c2ed-0231-4d31-a6dd-05975b1edcb8" providerId="ADAL" clId="{01705C71-B548-4F6E-95B5-2EE7B9435F66}"/>
    <pc:docChg chg="undo custSel modSld">
      <pc:chgData name="Hugo Castanheta" userId="47c1c2ed-0231-4d31-a6dd-05975b1edcb8" providerId="ADAL" clId="{01705C71-B548-4F6E-95B5-2EE7B9435F66}" dt="2023-05-08T16:49:53.602" v="8"/>
      <pc:docMkLst>
        <pc:docMk/>
      </pc:docMkLst>
      <pc:sldChg chg="addSp modSp mod">
        <pc:chgData name="Hugo Castanheta" userId="47c1c2ed-0231-4d31-a6dd-05975b1edcb8" providerId="ADAL" clId="{01705C71-B548-4F6E-95B5-2EE7B9435F66}" dt="2023-05-08T16:49:43.177" v="3"/>
        <pc:sldMkLst>
          <pc:docMk/>
          <pc:sldMk cId="2254855711" sldId="258"/>
        </pc:sldMkLst>
        <pc:spChg chg="add mod">
          <ac:chgData name="Hugo Castanheta" userId="47c1c2ed-0231-4d31-a6dd-05975b1edcb8" providerId="ADAL" clId="{01705C71-B548-4F6E-95B5-2EE7B9435F66}" dt="2023-05-08T16:49:43.177" v="3"/>
          <ac:spMkLst>
            <pc:docMk/>
            <pc:sldMk cId="2254855711" sldId="258"/>
            <ac:spMk id="9" creationId="{B8D81BC4-CC1B-5223-C9F7-6B2D0EEB0E7F}"/>
          </ac:spMkLst>
        </pc:spChg>
      </pc:sldChg>
      <pc:sldChg chg="addSp delSp modSp">
        <pc:chgData name="Hugo Castanheta" userId="47c1c2ed-0231-4d31-a6dd-05975b1edcb8" providerId="ADAL" clId="{01705C71-B548-4F6E-95B5-2EE7B9435F66}" dt="2023-05-08T16:49:53.602" v="8"/>
        <pc:sldMkLst>
          <pc:docMk/>
          <pc:sldMk cId="2797841940" sldId="459"/>
        </pc:sldMkLst>
        <pc:spChg chg="add del mod">
          <ac:chgData name="Hugo Castanheta" userId="47c1c2ed-0231-4d31-a6dd-05975b1edcb8" providerId="ADAL" clId="{01705C71-B548-4F6E-95B5-2EE7B9435F66}" dt="2023-05-08T16:49:53.602" v="8"/>
          <ac:spMkLst>
            <pc:docMk/>
            <pc:sldMk cId="2797841940" sldId="459"/>
            <ac:spMk id="2" creationId="{E7047B1E-E219-72EE-02A8-90678EB2A65D}"/>
          </ac:spMkLst>
        </pc:spChg>
      </pc:sldChg>
      <pc:sldChg chg="addSp modSp">
        <pc:chgData name="Hugo Castanheta" userId="47c1c2ed-0231-4d31-a6dd-05975b1edcb8" providerId="ADAL" clId="{01705C71-B548-4F6E-95B5-2EE7B9435F66}" dt="2023-05-08T16:49:48.707" v="4"/>
        <pc:sldMkLst>
          <pc:docMk/>
          <pc:sldMk cId="301778202" sldId="461"/>
        </pc:sldMkLst>
        <pc:spChg chg="add mod">
          <ac:chgData name="Hugo Castanheta" userId="47c1c2ed-0231-4d31-a6dd-05975b1edcb8" providerId="ADAL" clId="{01705C71-B548-4F6E-95B5-2EE7B9435F66}" dt="2023-05-08T16:49:48.707" v="4"/>
          <ac:spMkLst>
            <pc:docMk/>
            <pc:sldMk cId="301778202" sldId="461"/>
            <ac:spMk id="2" creationId="{2B687C53-A5A7-5899-C102-576FEFA1C389}"/>
          </ac:spMkLst>
        </pc:spChg>
      </pc:sldChg>
      <pc:sldChg chg="addSp modSp">
        <pc:chgData name="Hugo Castanheta" userId="47c1c2ed-0231-4d31-a6dd-05975b1edcb8" providerId="ADAL" clId="{01705C71-B548-4F6E-95B5-2EE7B9435F66}" dt="2023-05-08T16:49:49.707" v="5"/>
        <pc:sldMkLst>
          <pc:docMk/>
          <pc:sldMk cId="809076671" sldId="462"/>
        </pc:sldMkLst>
        <pc:spChg chg="add mod">
          <ac:chgData name="Hugo Castanheta" userId="47c1c2ed-0231-4d31-a6dd-05975b1edcb8" providerId="ADAL" clId="{01705C71-B548-4F6E-95B5-2EE7B9435F66}" dt="2023-05-08T16:49:49.707" v="5"/>
          <ac:spMkLst>
            <pc:docMk/>
            <pc:sldMk cId="809076671" sldId="462"/>
            <ac:spMk id="2" creationId="{5B35B6A2-99BA-DD02-35CE-FD021F7B28EE}"/>
          </ac:spMkLst>
        </pc:spChg>
      </pc:sldChg>
      <pc:sldChg chg="addSp modSp">
        <pc:chgData name="Hugo Castanheta" userId="47c1c2ed-0231-4d31-a6dd-05975b1edcb8" providerId="ADAL" clId="{01705C71-B548-4F6E-95B5-2EE7B9435F66}" dt="2023-05-08T16:49:50.742" v="6"/>
        <pc:sldMkLst>
          <pc:docMk/>
          <pc:sldMk cId="3473808790" sldId="463"/>
        </pc:sldMkLst>
        <pc:spChg chg="add mod">
          <ac:chgData name="Hugo Castanheta" userId="47c1c2ed-0231-4d31-a6dd-05975b1edcb8" providerId="ADAL" clId="{01705C71-B548-4F6E-95B5-2EE7B9435F66}" dt="2023-05-08T16:49:50.742" v="6"/>
          <ac:spMkLst>
            <pc:docMk/>
            <pc:sldMk cId="3473808790" sldId="463"/>
            <ac:spMk id="10" creationId="{A15B34AA-E7BB-0604-1EB2-16BB5F129489}"/>
          </ac:spMkLst>
        </pc:spChg>
      </pc:sldChg>
    </pc:docChg>
  </pc:docChgLst>
  <pc:docChgLst>
    <pc:chgData name="Hugo Castanheta" userId="S::hugo.castanheta.ext@spms.min-saude.pt::47c1c2ed-0231-4d31-a6dd-05975b1edcb8" providerId="AD" clId="Web-{6658C3D8-66AE-0164-1E27-4F3BB59FF899}"/>
    <pc:docChg chg="modSld sldOrd">
      <pc:chgData name="Hugo Castanheta" userId="S::hugo.castanheta.ext@spms.min-saude.pt::47c1c2ed-0231-4d31-a6dd-05975b1edcb8" providerId="AD" clId="Web-{6658C3D8-66AE-0164-1E27-4F3BB59FF899}" dt="2024-01-16T14:33:13.853" v="2" actId="1076"/>
      <pc:docMkLst>
        <pc:docMk/>
      </pc:docMkLst>
      <pc:sldChg chg="delSp modSp ord">
        <pc:chgData name="Hugo Castanheta" userId="S::hugo.castanheta.ext@spms.min-saude.pt::47c1c2ed-0231-4d31-a6dd-05975b1edcb8" providerId="AD" clId="Web-{6658C3D8-66AE-0164-1E27-4F3BB59FF899}" dt="2024-01-16T14:33:13.853" v="2" actId="1076"/>
        <pc:sldMkLst>
          <pc:docMk/>
          <pc:sldMk cId="1030726624" sldId="466"/>
        </pc:sldMkLst>
        <pc:picChg chg="mod">
          <ac:chgData name="Hugo Castanheta" userId="S::hugo.castanheta.ext@spms.min-saude.pt::47c1c2ed-0231-4d31-a6dd-05975b1edcb8" providerId="AD" clId="Web-{6658C3D8-66AE-0164-1E27-4F3BB59FF899}" dt="2024-01-16T14:33:13.853" v="2" actId="1076"/>
          <ac:picMkLst>
            <pc:docMk/>
            <pc:sldMk cId="1030726624" sldId="466"/>
            <ac:picMk id="8" creationId="{019BD6BF-C919-062D-711C-A60013053635}"/>
          </ac:picMkLst>
        </pc:picChg>
        <pc:picChg chg="del">
          <ac:chgData name="Hugo Castanheta" userId="S::hugo.castanheta.ext@spms.min-saude.pt::47c1c2ed-0231-4d31-a6dd-05975b1edcb8" providerId="AD" clId="Web-{6658C3D8-66AE-0164-1E27-4F3BB59FF899}" dt="2024-01-16T14:33:13.666" v="1"/>
          <ac:picMkLst>
            <pc:docMk/>
            <pc:sldMk cId="1030726624" sldId="466"/>
            <ac:picMk id="12" creationId="{8D58A99E-5F08-827E-0FAA-683452C954EE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0E5D4251-4965-C393-25C0-B4DE898D5BED}"/>
    <pc:docChg chg="addSld delSld modSld">
      <pc:chgData name="Tiago Miguel Correia Jorge" userId="S::tiago.correia.ext@spms.min-saude.pt::465b0b12-b941-4816-a15a-7fefba3c9457" providerId="AD" clId="Web-{0E5D4251-4965-C393-25C0-B4DE898D5BED}" dt="2023-10-02T18:48:18.921" v="43"/>
      <pc:docMkLst>
        <pc:docMk/>
      </pc:docMkLst>
      <pc:sldChg chg="delSp delAnim">
        <pc:chgData name="Tiago Miguel Correia Jorge" userId="S::tiago.correia.ext@spms.min-saude.pt::465b0b12-b941-4816-a15a-7fefba3c9457" providerId="AD" clId="Web-{0E5D4251-4965-C393-25C0-B4DE898D5BED}" dt="2023-10-02T18:44:21.380" v="4"/>
        <pc:sldMkLst>
          <pc:docMk/>
          <pc:sldMk cId="301778202" sldId="461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4:21.380" v="4"/>
          <ac:picMkLst>
            <pc:docMk/>
            <pc:sldMk cId="301778202" sldId="461"/>
            <ac:picMk id="8" creationId="{019BD6BF-C919-062D-711C-A60013053635}"/>
          </ac:picMkLst>
        </pc:picChg>
        <pc:picChg chg="del">
          <ac:chgData name="Tiago Miguel Correia Jorge" userId="S::tiago.correia.ext@spms.min-saude.pt::465b0b12-b941-4816-a15a-7fefba3c9457" providerId="AD" clId="Web-{0E5D4251-4965-C393-25C0-B4DE898D5BED}" dt="2023-10-02T18:44:20.380" v="3"/>
          <ac:picMkLst>
            <pc:docMk/>
            <pc:sldMk cId="301778202" sldId="461"/>
            <ac:picMk id="12" creationId="{8D58A99E-5F08-827E-0FAA-683452C954EE}"/>
          </ac:picMkLst>
        </pc:picChg>
      </pc:sldChg>
      <pc:sldChg chg="delSp delAnim">
        <pc:chgData name="Tiago Miguel Correia Jorge" userId="S::tiago.correia.ext@spms.min-saude.pt::465b0b12-b941-4816-a15a-7fefba3c9457" providerId="AD" clId="Web-{0E5D4251-4965-C393-25C0-B4DE898D5BED}" dt="2023-10-02T18:45:22.976" v="13"/>
        <pc:sldMkLst>
          <pc:docMk/>
          <pc:sldMk cId="809076671" sldId="462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5:22.976" v="13"/>
          <ac:picMkLst>
            <pc:docMk/>
            <pc:sldMk cId="809076671" sldId="462"/>
            <ac:picMk id="9" creationId="{9B0FFC1E-E8C8-39DC-A142-E8DE9AFE2A4A}"/>
          </ac:picMkLst>
        </pc:picChg>
        <pc:picChg chg="del">
          <ac:chgData name="Tiago Miguel Correia Jorge" userId="S::tiago.correia.ext@spms.min-saude.pt::465b0b12-b941-4816-a15a-7fefba3c9457" providerId="AD" clId="Web-{0E5D4251-4965-C393-25C0-B4DE898D5BED}" dt="2023-10-02T18:45:20.414" v="12"/>
          <ac:picMkLst>
            <pc:docMk/>
            <pc:sldMk cId="809076671" sldId="462"/>
            <ac:picMk id="13" creationId="{38C06D02-AD71-1168-6DFC-C2A78645F47C}"/>
          </ac:picMkLst>
        </pc:picChg>
        <pc:picChg chg="del">
          <ac:chgData name="Tiago Miguel Correia Jorge" userId="S::tiago.correia.ext@spms.min-saude.pt::465b0b12-b941-4816-a15a-7fefba3c9457" providerId="AD" clId="Web-{0E5D4251-4965-C393-25C0-B4DE898D5BED}" dt="2023-10-02T18:45:19.023" v="11"/>
          <ac:picMkLst>
            <pc:docMk/>
            <pc:sldMk cId="809076671" sldId="462"/>
            <ac:picMk id="15" creationId="{307CE2EA-F959-0E1A-B582-5CC3215C095C}"/>
          </ac:picMkLst>
        </pc:picChg>
      </pc:sldChg>
      <pc:sldChg chg="delSp delAnim">
        <pc:chgData name="Tiago Miguel Correia Jorge" userId="S::tiago.correia.ext@spms.min-saude.pt::465b0b12-b941-4816-a15a-7fefba3c9457" providerId="AD" clId="Web-{0E5D4251-4965-C393-25C0-B4DE898D5BED}" dt="2023-10-02T18:45:54.212" v="24"/>
        <pc:sldMkLst>
          <pc:docMk/>
          <pc:sldMk cId="3473808790" sldId="463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5:52.274" v="22"/>
          <ac:picMkLst>
            <pc:docMk/>
            <pc:sldMk cId="3473808790" sldId="463"/>
            <ac:picMk id="3" creationId="{89300BE7-17F5-D909-9409-40DA71C080FE}"/>
          </ac:picMkLst>
        </pc:picChg>
        <pc:picChg chg="del">
          <ac:chgData name="Tiago Miguel Correia Jorge" userId="S::tiago.correia.ext@spms.min-saude.pt::465b0b12-b941-4816-a15a-7fefba3c9457" providerId="AD" clId="Web-{0E5D4251-4965-C393-25C0-B4DE898D5BED}" dt="2023-10-02T18:45:53.509" v="23"/>
          <ac:picMkLst>
            <pc:docMk/>
            <pc:sldMk cId="3473808790" sldId="463"/>
            <ac:picMk id="8" creationId="{D768D694-08C2-2B91-7973-A9A91069B7BC}"/>
          </ac:picMkLst>
        </pc:picChg>
        <pc:picChg chg="del">
          <ac:chgData name="Tiago Miguel Correia Jorge" userId="S::tiago.correia.ext@spms.min-saude.pt::465b0b12-b941-4816-a15a-7fefba3c9457" providerId="AD" clId="Web-{0E5D4251-4965-C393-25C0-B4DE898D5BED}" dt="2023-10-02T18:45:54.212" v="24"/>
          <ac:picMkLst>
            <pc:docMk/>
            <pc:sldMk cId="3473808790" sldId="463"/>
            <ac:picMk id="9" creationId="{E8B6F34E-1061-8422-ACB4-21AC2ED17A46}"/>
          </ac:picMkLst>
        </pc:picChg>
      </pc:sldChg>
      <pc:sldChg chg="delSp add replId delAnim">
        <pc:chgData name="Tiago Miguel Correia Jorge" userId="S::tiago.correia.ext@spms.min-saude.pt::465b0b12-b941-4816-a15a-7fefba3c9457" providerId="AD" clId="Web-{0E5D4251-4965-C393-25C0-B4DE898D5BED}" dt="2023-10-02T18:47:24.012" v="29"/>
        <pc:sldMkLst>
          <pc:docMk/>
          <pc:sldMk cId="1204547659" sldId="464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4:26.599" v="5"/>
          <ac:picMkLst>
            <pc:docMk/>
            <pc:sldMk cId="1204547659" sldId="464"/>
            <ac:picMk id="8" creationId="{019BD6BF-C919-062D-711C-A60013053635}"/>
          </ac:picMkLst>
        </pc:picChg>
      </pc:sldChg>
      <pc:sldChg chg="add del replId">
        <pc:chgData name="Tiago Miguel Correia Jorge" userId="S::tiago.correia.ext@spms.min-saude.pt::465b0b12-b941-4816-a15a-7fefba3c9457" providerId="AD" clId="Web-{0E5D4251-4965-C393-25C0-B4DE898D5BED}" dt="2023-10-02T18:44:32.552" v="6"/>
        <pc:sldMkLst>
          <pc:docMk/>
          <pc:sldMk cId="2025957366" sldId="465"/>
        </pc:sldMkLst>
      </pc:sldChg>
      <pc:sldChg chg="add replId delAnim">
        <pc:chgData name="Tiago Miguel Correia Jorge" userId="S::tiago.correia.ext@spms.min-saude.pt::465b0b12-b941-4816-a15a-7fefba3c9457" providerId="AD" clId="Web-{0E5D4251-4965-C393-25C0-B4DE898D5BED}" dt="2023-10-02T18:47:31.731" v="31"/>
        <pc:sldMkLst>
          <pc:docMk/>
          <pc:sldMk cId="1030726624" sldId="466"/>
        </pc:sldMkLst>
      </pc:sldChg>
      <pc:sldChg chg="delSp add replId delAnim">
        <pc:chgData name="Tiago Miguel Correia Jorge" userId="S::tiago.correia.ext@spms.min-saude.pt::465b0b12-b941-4816-a15a-7fefba3c9457" providerId="AD" clId="Web-{0E5D4251-4965-C393-25C0-B4DE898D5BED}" dt="2023-10-02T18:47:38.638" v="32"/>
        <pc:sldMkLst>
          <pc:docMk/>
          <pc:sldMk cId="789353534" sldId="467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5:26.617" v="15"/>
          <ac:picMkLst>
            <pc:docMk/>
            <pc:sldMk cId="789353534" sldId="467"/>
            <ac:picMk id="13" creationId="{38C06D02-AD71-1168-6DFC-C2A78645F47C}"/>
          </ac:picMkLst>
        </pc:picChg>
        <pc:picChg chg="del">
          <ac:chgData name="Tiago Miguel Correia Jorge" userId="S::tiago.correia.ext@spms.min-saude.pt::465b0b12-b941-4816-a15a-7fefba3c9457" providerId="AD" clId="Web-{0E5D4251-4965-C393-25C0-B4DE898D5BED}" dt="2023-10-02T18:45:26.054" v="14"/>
          <ac:picMkLst>
            <pc:docMk/>
            <pc:sldMk cId="789353534" sldId="467"/>
            <ac:picMk id="15" creationId="{307CE2EA-F959-0E1A-B582-5CC3215C095C}"/>
          </ac:picMkLst>
        </pc:picChg>
      </pc:sldChg>
      <pc:sldChg chg="delSp add replId delAnim">
        <pc:chgData name="Tiago Miguel Correia Jorge" userId="S::tiago.correia.ext@spms.min-saude.pt::465b0b12-b941-4816-a15a-7fefba3c9457" providerId="AD" clId="Web-{0E5D4251-4965-C393-25C0-B4DE898D5BED}" dt="2023-10-02T18:47:45.623" v="34"/>
        <pc:sldMkLst>
          <pc:docMk/>
          <pc:sldMk cId="3211240412" sldId="468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5:29.351" v="16"/>
          <ac:picMkLst>
            <pc:docMk/>
            <pc:sldMk cId="3211240412" sldId="468"/>
            <ac:picMk id="15" creationId="{307CE2EA-F959-0E1A-B582-5CC3215C095C}"/>
          </ac:picMkLst>
        </pc:picChg>
      </pc:sldChg>
      <pc:sldChg chg="add replId delAnim">
        <pc:chgData name="Tiago Miguel Correia Jorge" userId="S::tiago.correia.ext@spms.min-saude.pt::465b0b12-b941-4816-a15a-7fefba3c9457" providerId="AD" clId="Web-{0E5D4251-4965-C393-25C0-B4DE898D5BED}" dt="2023-10-02T18:47:54.545" v="37"/>
        <pc:sldMkLst>
          <pc:docMk/>
          <pc:sldMk cId="2984776466" sldId="469"/>
        </pc:sldMkLst>
      </pc:sldChg>
      <pc:sldChg chg="delSp add replId delAnim">
        <pc:chgData name="Tiago Miguel Correia Jorge" userId="S::tiago.correia.ext@spms.min-saude.pt::465b0b12-b941-4816-a15a-7fefba3c9457" providerId="AD" clId="Web-{0E5D4251-4965-C393-25C0-B4DE898D5BED}" dt="2023-10-02T18:48:03.076" v="38"/>
        <pc:sldMkLst>
          <pc:docMk/>
          <pc:sldMk cId="2383285253" sldId="470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6:03.947" v="25"/>
          <ac:picMkLst>
            <pc:docMk/>
            <pc:sldMk cId="2383285253" sldId="470"/>
            <ac:picMk id="8" creationId="{D768D694-08C2-2B91-7973-A9A91069B7BC}"/>
          </ac:picMkLst>
        </pc:picChg>
        <pc:picChg chg="del">
          <ac:chgData name="Tiago Miguel Correia Jorge" userId="S::tiago.correia.ext@spms.min-saude.pt::465b0b12-b941-4816-a15a-7fefba3c9457" providerId="AD" clId="Web-{0E5D4251-4965-C393-25C0-B4DE898D5BED}" dt="2023-10-02T18:46:04.634" v="26"/>
          <ac:picMkLst>
            <pc:docMk/>
            <pc:sldMk cId="2383285253" sldId="470"/>
            <ac:picMk id="9" creationId="{E8B6F34E-1061-8422-ACB4-21AC2ED17A46}"/>
          </ac:picMkLst>
        </pc:picChg>
      </pc:sldChg>
      <pc:sldChg chg="add del replId">
        <pc:chgData name="Tiago Miguel Correia Jorge" userId="S::tiago.correia.ext@spms.min-saude.pt::465b0b12-b941-4816-a15a-7fefba3c9457" providerId="AD" clId="Web-{0E5D4251-4965-C393-25C0-B4DE898D5BED}" dt="2023-10-02T18:45:36.071" v="17"/>
        <pc:sldMkLst>
          <pc:docMk/>
          <pc:sldMk cId="2950433171" sldId="470"/>
        </pc:sldMkLst>
      </pc:sldChg>
      <pc:sldChg chg="delSp add replId delAnim">
        <pc:chgData name="Tiago Miguel Correia Jorge" userId="S::tiago.correia.ext@spms.min-saude.pt::465b0b12-b941-4816-a15a-7fefba3c9457" providerId="AD" clId="Web-{0E5D4251-4965-C393-25C0-B4DE898D5BED}" dt="2023-10-02T18:48:09.827" v="40"/>
        <pc:sldMkLst>
          <pc:docMk/>
          <pc:sldMk cId="3053566451" sldId="471"/>
        </pc:sldMkLst>
        <pc:picChg chg="del">
          <ac:chgData name="Tiago Miguel Correia Jorge" userId="S::tiago.correia.ext@spms.min-saude.pt::465b0b12-b941-4816-a15a-7fefba3c9457" providerId="AD" clId="Web-{0E5D4251-4965-C393-25C0-B4DE898D5BED}" dt="2023-10-02T18:46:06.400" v="27"/>
          <ac:picMkLst>
            <pc:docMk/>
            <pc:sldMk cId="3053566451" sldId="471"/>
            <ac:picMk id="9" creationId="{E8B6F34E-1061-8422-ACB4-21AC2ED17A46}"/>
          </ac:picMkLst>
        </pc:picChg>
      </pc:sldChg>
      <pc:sldChg chg="add replId delAnim">
        <pc:chgData name="Tiago Miguel Correia Jorge" userId="S::tiago.correia.ext@spms.min-saude.pt::465b0b12-b941-4816-a15a-7fefba3c9457" providerId="AD" clId="Web-{0E5D4251-4965-C393-25C0-B4DE898D5BED}" dt="2023-10-02T18:48:18.921" v="43"/>
        <pc:sldMkLst>
          <pc:docMk/>
          <pc:sldMk cId="1803671541" sldId="472"/>
        </pc:sldMkLst>
      </pc:sldChg>
      <pc:sldChg chg="add del replId">
        <pc:chgData name="Tiago Miguel Correia Jorge" userId="S::tiago.correia.ext@spms.min-saude.pt::465b0b12-b941-4816-a15a-7fefba3c9457" providerId="AD" clId="Web-{0E5D4251-4965-C393-25C0-B4DE898D5BED}" dt="2023-10-02T18:46:10.306" v="28"/>
        <pc:sldMkLst>
          <pc:docMk/>
          <pc:sldMk cId="3869125970" sldId="4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b="0" dirty="0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 dirty="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/>
      <dgm:t>
        <a:bodyPr/>
        <a:lstStyle/>
        <a:p>
          <a:r>
            <a:rPr lang="pt-PT" sz="1400" dirty="0">
              <a:latin typeface="Calibri Light" panose="020F0302020204030204"/>
            </a:rPr>
            <a:t>MCDT</a:t>
          </a:r>
          <a:endParaRPr lang="pt-PT" sz="1400" dirty="0"/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1" dirty="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 dirty="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/>
      <dgm:t>
        <a:bodyPr/>
        <a:lstStyle/>
        <a:p>
          <a:r>
            <a:rPr lang="pt-PT" sz="1400" dirty="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/>
      <dgm:spPr/>
      <dgm:t>
        <a:bodyPr/>
        <a:lstStyle/>
        <a:p>
          <a:r>
            <a:rPr lang="pt-PT" sz="1400" dirty="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 dirty="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/>
      <dgm:t>
        <a:bodyPr/>
        <a:lstStyle/>
        <a:p>
          <a:r>
            <a:rPr lang="pt-PT" sz="1400" dirty="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A1BBFBF0-ED48-46F4-8371-EED198E7DFDA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600" b="1" dirty="0"/>
            <a:t>Óbitos</a:t>
          </a:r>
          <a:endParaRPr lang="pt-PT" sz="1400" b="1" dirty="0"/>
        </a:p>
      </dgm:t>
    </dgm:pt>
    <dgm:pt modelId="{DBB5DCB5-F3C6-4F9E-BD8F-18BE4C3E209C}" type="parTrans" cxnId="{601B28D2-2A9B-40B0-B4C0-B80B1E4DB03F}">
      <dgm:prSet/>
      <dgm:spPr/>
      <dgm:t>
        <a:bodyPr/>
        <a:lstStyle/>
        <a:p>
          <a:endParaRPr lang="pt-PT"/>
        </a:p>
      </dgm:t>
    </dgm:pt>
    <dgm:pt modelId="{27DFC130-23DD-409F-87EC-7DD7FA493D95}" type="sibTrans" cxnId="{601B28D2-2A9B-40B0-B4C0-B80B1E4DB03F}">
      <dgm:prSet/>
      <dgm:spPr/>
      <dgm:t>
        <a:bodyPr/>
        <a:lstStyle/>
        <a:p>
          <a:endParaRPr lang="pt-PT"/>
        </a:p>
      </dgm:t>
    </dgm:pt>
    <dgm:pt modelId="{158A1FF7-7E84-4266-9BF1-E2F045D13FE1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B89FEB3-9B4B-4431-84A7-66D89EB127A7}" type="parTrans" cxnId="{ADA18AE4-A2C3-48B1-B624-CBC367FF046D}">
      <dgm:prSet/>
      <dgm:spPr/>
      <dgm:t>
        <a:bodyPr/>
        <a:lstStyle/>
        <a:p>
          <a:endParaRPr lang="pt-PT"/>
        </a:p>
      </dgm:t>
    </dgm:pt>
    <dgm:pt modelId="{0DBE0098-3DCB-483C-9381-BEB4CBAC3B44}" type="sibTrans" cxnId="{ADA18AE4-A2C3-48B1-B624-CBC367FF046D}">
      <dgm:prSet/>
      <dgm:spPr/>
      <dgm:t>
        <a:bodyPr/>
        <a:lstStyle/>
        <a:p>
          <a:endParaRPr lang="pt-PT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195118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29309" custScaleY="70758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BCC5449C-7026-4CA9-9806-9BD7900AA942}" type="pres">
      <dgm:prSet presAssocID="{DB89FEB3-9B4B-4431-84A7-66D89EB127A7}" presName="conn2-1" presStyleLbl="parChTrans1D2" presStyleIdx="1" presStyleCnt="11"/>
      <dgm:spPr/>
    </dgm:pt>
    <dgm:pt modelId="{EEDBAB88-B240-46E3-A019-82F3B4F6E418}" type="pres">
      <dgm:prSet presAssocID="{DB89FEB3-9B4B-4431-84A7-66D89EB127A7}" presName="connTx" presStyleLbl="parChTrans1D2" presStyleIdx="1" presStyleCnt="11"/>
      <dgm:spPr/>
    </dgm:pt>
    <dgm:pt modelId="{4DC414D2-AEED-4B39-9CCF-24D2EB6EBF57}" type="pres">
      <dgm:prSet presAssocID="{158A1FF7-7E84-4266-9BF1-E2F045D13FE1}" presName="root2" presStyleCnt="0"/>
      <dgm:spPr/>
    </dgm:pt>
    <dgm:pt modelId="{CF57E560-998B-48F5-983D-4F8A3277A8C1}" type="pres">
      <dgm:prSet presAssocID="{158A1FF7-7E84-4266-9BF1-E2F045D13FE1}" presName="LevelTwoTextNode" presStyleLbl="node2" presStyleIdx="1" presStyleCnt="11" custScaleX="129309" custScaleY="70758">
        <dgm:presLayoutVars>
          <dgm:chPref val="3"/>
        </dgm:presLayoutVars>
      </dgm:prSet>
      <dgm:spPr/>
    </dgm:pt>
    <dgm:pt modelId="{0115EC3E-8F3B-4934-8A8F-757CF0493A17}" type="pres">
      <dgm:prSet presAssocID="{158A1FF7-7E84-4266-9BF1-E2F045D13FE1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29309" custScaleY="70758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29309" custScaleY="70758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29309" custScaleY="70758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29309" custScaleY="70758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29309" custScaleY="70758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29309" custScaleY="70758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29309" custScaleY="70758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2D9CFFB6-409C-453F-A00B-F88986889D72}" type="pres">
      <dgm:prSet presAssocID="{DBB5DCB5-F3C6-4F9E-BD8F-18BE4C3E209C}" presName="conn2-1" presStyleLbl="parChTrans1D2" presStyleIdx="9" presStyleCnt="11"/>
      <dgm:spPr/>
    </dgm:pt>
    <dgm:pt modelId="{AEE91814-2BB6-4ADB-8E49-9725EDD8C9A4}" type="pres">
      <dgm:prSet presAssocID="{DBB5DCB5-F3C6-4F9E-BD8F-18BE4C3E209C}" presName="connTx" presStyleLbl="parChTrans1D2" presStyleIdx="9" presStyleCnt="11"/>
      <dgm:spPr/>
    </dgm:pt>
    <dgm:pt modelId="{9F6F5539-3B10-497D-B890-9A6821DC23DA}" type="pres">
      <dgm:prSet presAssocID="{A1BBFBF0-ED48-46F4-8371-EED198E7DFDA}" presName="root2" presStyleCnt="0"/>
      <dgm:spPr/>
    </dgm:pt>
    <dgm:pt modelId="{A063554F-E4DA-4A3C-9481-BC610E6A0C1E}" type="pres">
      <dgm:prSet presAssocID="{A1BBFBF0-ED48-46F4-8371-EED198E7DFDA}" presName="LevelTwoTextNode" presStyleLbl="node2" presStyleIdx="9" presStyleCnt="11" custScaleX="129309" custScaleY="70758">
        <dgm:presLayoutVars>
          <dgm:chPref val="3"/>
        </dgm:presLayoutVars>
      </dgm:prSet>
      <dgm:spPr/>
    </dgm:pt>
    <dgm:pt modelId="{8B9002B3-20A4-46B4-AD04-E85E20666A1E}" type="pres">
      <dgm:prSet presAssocID="{A1BBFBF0-ED48-46F4-8371-EED198E7DFDA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29309" custScaleY="70758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F852A606-91A0-4E62-97B7-0F439183BB08}" type="presOf" srcId="{DB89FEB3-9B4B-4431-84A7-66D89EB127A7}" destId="{EEDBAB88-B240-46E3-A019-82F3B4F6E418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99EAAB08-859F-456D-BA03-212DA4E04A55}" type="presOf" srcId="{DBB5DCB5-F3C6-4F9E-BD8F-18BE4C3E209C}" destId="{AEE91814-2BB6-4ADB-8E49-9725EDD8C9A4}" srcOrd="1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D4ADC97F-7446-448A-9353-9F22E73D3620}" type="presOf" srcId="{DB89FEB3-9B4B-4431-84A7-66D89EB127A7}" destId="{BCC5449C-7026-4CA9-9806-9BD7900AA942}" srcOrd="0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1DAE00B7-E29A-411F-B75A-B823CABF65DB}" type="presOf" srcId="{158A1FF7-7E84-4266-9BF1-E2F045D13FE1}" destId="{CF57E560-998B-48F5-983D-4F8A3277A8C1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C3335ACC-CC58-4DB4-BA63-DE7182B7A3FE}" type="presOf" srcId="{DBB5DCB5-F3C6-4F9E-BD8F-18BE4C3E209C}" destId="{2D9CFFB6-409C-453F-A00B-F88986889D72}" srcOrd="0" destOrd="0" presId="urn:microsoft.com/office/officeart/2008/layout/HorizontalMultiLevelHierarchy"/>
    <dgm:cxn modelId="{562DA8CF-82DB-4C13-B520-779F3C933420}" type="presOf" srcId="{A1BBFBF0-ED48-46F4-8371-EED198E7DFDA}" destId="{A063554F-E4DA-4A3C-9481-BC610E6A0C1E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601B28D2-2A9B-40B0-B4C0-B80B1E4DB03F}" srcId="{F2C02694-0B8A-44D1-B4F6-04810A566E04}" destId="{A1BBFBF0-ED48-46F4-8371-EED198E7DFDA}" srcOrd="9" destOrd="0" parTransId="{DBB5DCB5-F3C6-4F9E-BD8F-18BE4C3E209C}" sibTransId="{27DFC130-23DD-409F-87EC-7DD7FA493D95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DA18AE4-A2C3-48B1-B624-CBC367FF046D}" srcId="{F2C02694-0B8A-44D1-B4F6-04810A566E04}" destId="{158A1FF7-7E84-4266-9BF1-E2F045D13FE1}" srcOrd="1" destOrd="0" parTransId="{DB89FEB3-9B4B-4431-84A7-66D89EB127A7}" sibTransId="{0DBE0098-3DCB-483C-9381-BEB4CBAC3B44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E9C53BE1-4515-4366-8E65-93F40558688F}" type="presParOf" srcId="{3114285D-E281-4281-ABFA-3089C1571F32}" destId="{BCC5449C-7026-4CA9-9806-9BD7900AA942}" srcOrd="2" destOrd="0" presId="urn:microsoft.com/office/officeart/2008/layout/HorizontalMultiLevelHierarchy"/>
    <dgm:cxn modelId="{6AED70D8-F923-4E31-B31F-C09249B8E9BA}" type="presParOf" srcId="{BCC5449C-7026-4CA9-9806-9BD7900AA942}" destId="{EEDBAB88-B240-46E3-A019-82F3B4F6E418}" srcOrd="0" destOrd="0" presId="urn:microsoft.com/office/officeart/2008/layout/HorizontalMultiLevelHierarchy"/>
    <dgm:cxn modelId="{3F55E25F-F64E-48C2-9C3C-41EBC975EDD9}" type="presParOf" srcId="{3114285D-E281-4281-ABFA-3089C1571F32}" destId="{4DC414D2-AEED-4B39-9CCF-24D2EB6EBF57}" srcOrd="3" destOrd="0" presId="urn:microsoft.com/office/officeart/2008/layout/HorizontalMultiLevelHierarchy"/>
    <dgm:cxn modelId="{10CEA7E8-0ACF-4974-B547-0F9A90F6BB05}" type="presParOf" srcId="{4DC414D2-AEED-4B39-9CCF-24D2EB6EBF57}" destId="{CF57E560-998B-48F5-983D-4F8A3277A8C1}" srcOrd="0" destOrd="0" presId="urn:microsoft.com/office/officeart/2008/layout/HorizontalMultiLevelHierarchy"/>
    <dgm:cxn modelId="{A1513855-DF77-4BFE-9EFA-49D02E218E00}" type="presParOf" srcId="{4DC414D2-AEED-4B39-9CCF-24D2EB6EBF57}" destId="{0115EC3E-8F3B-4934-8A8F-757CF0493A17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88650655-0F66-4EAC-B2B1-347B3A32B4FA}" type="presParOf" srcId="{3114285D-E281-4281-ABFA-3089C1571F32}" destId="{2D9CFFB6-409C-453F-A00B-F88986889D72}" srcOrd="18" destOrd="0" presId="urn:microsoft.com/office/officeart/2008/layout/HorizontalMultiLevelHierarchy"/>
    <dgm:cxn modelId="{A1A21919-995E-4218-80C7-F28590F0CCCC}" type="presParOf" srcId="{2D9CFFB6-409C-453F-A00B-F88986889D72}" destId="{AEE91814-2BB6-4ADB-8E49-9725EDD8C9A4}" srcOrd="0" destOrd="0" presId="urn:microsoft.com/office/officeart/2008/layout/HorizontalMultiLevelHierarchy"/>
    <dgm:cxn modelId="{5CA9306D-FBD4-4954-86B0-4C8C6B63144A}" type="presParOf" srcId="{3114285D-E281-4281-ABFA-3089C1571F32}" destId="{9F6F5539-3B10-497D-B890-9A6821DC23DA}" srcOrd="19" destOrd="0" presId="urn:microsoft.com/office/officeart/2008/layout/HorizontalMultiLevelHierarchy"/>
    <dgm:cxn modelId="{865B43DD-5B64-4214-A261-116531CD5666}" type="presParOf" srcId="{9F6F5539-3B10-497D-B890-9A6821DC23DA}" destId="{A063554F-E4DA-4A3C-9481-BC610E6A0C1E}" srcOrd="0" destOrd="0" presId="urn:microsoft.com/office/officeart/2008/layout/HorizontalMultiLevelHierarchy"/>
    <dgm:cxn modelId="{AC1F4E57-C2FA-4AE0-BB54-848B3F3F3E14}" type="presParOf" srcId="{9F6F5539-3B10-497D-B890-9A6821DC23DA}" destId="{8B9002B3-20A4-46B4-AD04-E85E20666A1E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Selecionar Óbito e opção 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se pretende eliminar o registo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Selecionar Óbito e opção 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se pretende eliminar o registo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Selecionar Óbito e opção 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se pretende eliminar o registo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Obrigatório: Data Óbito e Hora Óbito 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Gravar (Utente passa a estar sombreado com a cor preta)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Obrigatório: Data Óbito e Hora Óbito 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Gravar (Utente passa a estar sombreado com a cor preta)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Obrigatório: Data Óbito e Hora Óbito 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Gravar (Utente passa a estar sombreado com a cor preta)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F6FB7-3E40-4779-8807-0A92459B851E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E4E8C07-A456-4C49-9BB7-E02C4B6E8944}">
      <dgm:prSet phldrT="[Texto]"/>
      <dgm:spPr/>
      <dgm:t>
        <a:bodyPr/>
        <a:lstStyle/>
        <a:p>
          <a:r>
            <a:rPr lang="pt-PT" dirty="0"/>
            <a:t>Impressão</a:t>
          </a:r>
        </a:p>
      </dgm:t>
    </dgm:pt>
    <dgm:pt modelId="{98B2AE54-2C40-4939-B51B-A5B7DC9F997D}" type="parTrans" cxnId="{36562A36-00CE-487D-A19A-398CD82DF532}">
      <dgm:prSet/>
      <dgm:spPr/>
      <dgm:t>
        <a:bodyPr/>
        <a:lstStyle/>
        <a:p>
          <a:endParaRPr lang="pt-PT"/>
        </a:p>
      </dgm:t>
    </dgm:pt>
    <dgm:pt modelId="{F91A726E-4DB4-41EE-A53A-9BAFEC7D1A62}" type="sibTrans" cxnId="{36562A36-00CE-487D-A19A-398CD82DF532}">
      <dgm:prSet/>
      <dgm:spPr/>
      <dgm:t>
        <a:bodyPr/>
        <a:lstStyle/>
        <a:p>
          <a:endParaRPr lang="pt-PT"/>
        </a:p>
      </dgm:t>
    </dgm:pt>
    <dgm:pt modelId="{E74A5507-9208-496F-B01F-C2D8772428F5}">
      <dgm:prSet phldrT="[Texto]"/>
      <dgm:spPr/>
      <dgm:t>
        <a:bodyPr/>
        <a:lstStyle/>
        <a:p>
          <a:r>
            <a:rPr lang="pt-PT" dirty="0"/>
            <a:t>Financeira</a:t>
          </a:r>
        </a:p>
      </dgm:t>
    </dgm:pt>
    <dgm:pt modelId="{26E7B4AD-EEFA-49C9-A1BF-595088E97F1E}" type="parTrans" cxnId="{7AB48912-961B-4B30-90D6-C235849B2083}">
      <dgm:prSet/>
      <dgm:spPr/>
      <dgm:t>
        <a:bodyPr/>
        <a:lstStyle/>
        <a:p>
          <a:endParaRPr lang="pt-PT"/>
        </a:p>
      </dgm:t>
    </dgm:pt>
    <dgm:pt modelId="{EF7E9EB7-ABE1-4C0B-B50F-15D748893A81}" type="sibTrans" cxnId="{7AB48912-961B-4B30-90D6-C235849B2083}">
      <dgm:prSet/>
      <dgm:spPr/>
      <dgm:t>
        <a:bodyPr/>
        <a:lstStyle/>
        <a:p>
          <a:endParaRPr lang="pt-PT"/>
        </a:p>
      </dgm:t>
    </dgm:pt>
    <dgm:pt modelId="{18557691-95BC-4FBE-B0D9-78BB64DC9601}">
      <dgm:prSet phldrT="[Texto]"/>
      <dgm:spPr/>
      <dgm:t>
        <a:bodyPr/>
        <a:lstStyle/>
        <a:p>
          <a:r>
            <a:rPr lang="pt-PT" dirty="0"/>
            <a:t>Etiquetas e Documentação da Participação do Óbito</a:t>
          </a:r>
        </a:p>
      </dgm:t>
    </dgm:pt>
    <dgm:pt modelId="{FA5EBEDE-627D-44D8-942E-46F0296DDB1F}" type="parTrans" cxnId="{E5A9B669-11C8-4D44-8866-B3C2821935E1}">
      <dgm:prSet/>
      <dgm:spPr/>
      <dgm:t>
        <a:bodyPr/>
        <a:lstStyle/>
        <a:p>
          <a:endParaRPr lang="pt-PT"/>
        </a:p>
      </dgm:t>
    </dgm:pt>
    <dgm:pt modelId="{BF3B24F6-9EE0-4C05-9DFE-E50364929FD8}" type="sibTrans" cxnId="{E5A9B669-11C8-4D44-8866-B3C2821935E1}">
      <dgm:prSet/>
      <dgm:spPr/>
      <dgm:t>
        <a:bodyPr/>
        <a:lstStyle/>
        <a:p>
          <a:endParaRPr lang="pt-PT"/>
        </a:p>
      </dgm:t>
    </dgm:pt>
    <dgm:pt modelId="{D0DEA93D-1FFC-445D-94E0-31D2EC0FEC15}">
      <dgm:prSet phldrT="[Texto]"/>
      <dgm:spPr/>
      <dgm:t>
        <a:bodyPr/>
        <a:lstStyle/>
        <a:p>
          <a:r>
            <a:rPr lang="pt-PT" dirty="0"/>
            <a:t>Informação relacionada com despesas </a:t>
          </a:r>
        </a:p>
      </dgm:t>
    </dgm:pt>
    <dgm:pt modelId="{3CB3BF14-B21A-46DE-A584-C7F10E3ECC4D}" type="parTrans" cxnId="{9AB71435-AE08-4B13-A44C-DA78D2B953BF}">
      <dgm:prSet/>
      <dgm:spPr/>
      <dgm:t>
        <a:bodyPr/>
        <a:lstStyle/>
        <a:p>
          <a:endParaRPr lang="pt-PT"/>
        </a:p>
      </dgm:t>
    </dgm:pt>
    <dgm:pt modelId="{27E3D5F8-1113-4E03-8B8E-9AC397376DE0}" type="sibTrans" cxnId="{9AB71435-AE08-4B13-A44C-DA78D2B953BF}">
      <dgm:prSet/>
      <dgm:spPr/>
      <dgm:t>
        <a:bodyPr/>
        <a:lstStyle/>
        <a:p>
          <a:endParaRPr lang="pt-PT"/>
        </a:p>
      </dgm:t>
    </dgm:pt>
    <dgm:pt modelId="{552500E9-097B-45ED-BFB3-A459E90F5D54}">
      <dgm:prSet phldrT="[Texto]"/>
      <dgm:spPr/>
      <dgm:t>
        <a:bodyPr/>
        <a:lstStyle/>
        <a:p>
          <a:r>
            <a:rPr lang="pt-PT" dirty="0"/>
            <a:t>Administrativa</a:t>
          </a:r>
        </a:p>
      </dgm:t>
    </dgm:pt>
    <dgm:pt modelId="{9A068552-448E-408C-A4B3-A5A0175B8671}" type="parTrans" cxnId="{212181CD-B458-484D-A29E-640E257B21F9}">
      <dgm:prSet/>
      <dgm:spPr/>
      <dgm:t>
        <a:bodyPr/>
        <a:lstStyle/>
        <a:p>
          <a:endParaRPr lang="pt-PT"/>
        </a:p>
      </dgm:t>
    </dgm:pt>
    <dgm:pt modelId="{6CE3F3E9-F90C-4E5D-9A4A-C707BD6ADCC2}" type="sibTrans" cxnId="{212181CD-B458-484D-A29E-640E257B21F9}">
      <dgm:prSet/>
      <dgm:spPr/>
      <dgm:t>
        <a:bodyPr/>
        <a:lstStyle/>
        <a:p>
          <a:endParaRPr lang="pt-PT"/>
        </a:p>
      </dgm:t>
    </dgm:pt>
    <dgm:pt modelId="{4F1BB587-597C-42B6-A02B-9423CA36AF4B}">
      <dgm:prSet phldrT="[Texto]"/>
      <dgm:spPr/>
      <dgm:t>
        <a:bodyPr/>
        <a:lstStyle/>
        <a:p>
          <a:r>
            <a:rPr lang="pt-PT" dirty="0"/>
            <a:t>Alterações ao Registo do Óbito</a:t>
          </a:r>
        </a:p>
      </dgm:t>
    </dgm:pt>
    <dgm:pt modelId="{A92D25BB-50B4-457F-A728-0E44B7D1967F}" type="parTrans" cxnId="{86374224-0251-417F-B02B-29C1930D6614}">
      <dgm:prSet/>
      <dgm:spPr/>
      <dgm:t>
        <a:bodyPr/>
        <a:lstStyle/>
        <a:p>
          <a:endParaRPr lang="pt-PT"/>
        </a:p>
      </dgm:t>
    </dgm:pt>
    <dgm:pt modelId="{DE1CDD6F-B3B2-4B18-847E-6BCEB69ABAE5}" type="sibTrans" cxnId="{86374224-0251-417F-B02B-29C1930D6614}">
      <dgm:prSet/>
      <dgm:spPr/>
      <dgm:t>
        <a:bodyPr/>
        <a:lstStyle/>
        <a:p>
          <a:endParaRPr lang="pt-PT"/>
        </a:p>
      </dgm:t>
    </dgm:pt>
    <dgm:pt modelId="{71C514A6-511D-4F3A-953F-52F92D756EDC}">
      <dgm:prSet phldrT="[Texto]"/>
      <dgm:spPr/>
      <dgm:t>
        <a:bodyPr/>
        <a:lstStyle/>
        <a:p>
          <a:r>
            <a:rPr lang="pt-PT" dirty="0"/>
            <a:t>Registo de Transportes e Espólio</a:t>
          </a:r>
        </a:p>
      </dgm:t>
    </dgm:pt>
    <dgm:pt modelId="{C6FED35E-7DB0-483B-8CC8-95EAABC5FCB3}" type="parTrans" cxnId="{FE0E9474-DB6C-4B04-AEBC-DF1D9DA652B7}">
      <dgm:prSet/>
      <dgm:spPr/>
      <dgm:t>
        <a:bodyPr/>
        <a:lstStyle/>
        <a:p>
          <a:endParaRPr lang="en-US"/>
        </a:p>
      </dgm:t>
    </dgm:pt>
    <dgm:pt modelId="{7F2E3B5A-1A7E-4916-9A7C-417DD5906EF2}" type="sibTrans" cxnId="{FE0E9474-DB6C-4B04-AEBC-DF1D9DA652B7}">
      <dgm:prSet/>
      <dgm:spPr/>
      <dgm:t>
        <a:bodyPr/>
        <a:lstStyle/>
        <a:p>
          <a:endParaRPr lang="en-US"/>
        </a:p>
      </dgm:t>
    </dgm:pt>
    <dgm:pt modelId="{68410EB1-E19D-45E9-96C8-0A12603A5136}">
      <dgm:prSet phldrT="[Texto]"/>
      <dgm:spPr/>
      <dgm:t>
        <a:bodyPr/>
        <a:lstStyle/>
        <a:p>
          <a:r>
            <a:rPr lang="pt-PT" dirty="0"/>
            <a:t>Entidades Responsáveis</a:t>
          </a:r>
        </a:p>
      </dgm:t>
    </dgm:pt>
    <dgm:pt modelId="{A0952440-A908-455D-B2DF-CF72E5E4B8FF}" type="parTrans" cxnId="{AFF83E3D-2A57-483A-BEFA-AB1356001C78}">
      <dgm:prSet/>
      <dgm:spPr/>
      <dgm:t>
        <a:bodyPr/>
        <a:lstStyle/>
        <a:p>
          <a:endParaRPr lang="en-US"/>
        </a:p>
      </dgm:t>
    </dgm:pt>
    <dgm:pt modelId="{7EC28526-0F1F-49A5-B7FF-E1BF76DC8A7B}" type="sibTrans" cxnId="{AFF83E3D-2A57-483A-BEFA-AB1356001C78}">
      <dgm:prSet/>
      <dgm:spPr/>
      <dgm:t>
        <a:bodyPr/>
        <a:lstStyle/>
        <a:p>
          <a:endParaRPr lang="en-US"/>
        </a:p>
      </dgm:t>
    </dgm:pt>
    <dgm:pt modelId="{8EC7D0FA-813D-4F10-86D7-691B02A3C39B}" type="pres">
      <dgm:prSet presAssocID="{9A6F6FB7-3E40-4779-8807-0A92459B851E}" presName="linear" presStyleCnt="0">
        <dgm:presLayoutVars>
          <dgm:dir/>
          <dgm:animLvl val="lvl"/>
          <dgm:resizeHandles val="exact"/>
        </dgm:presLayoutVars>
      </dgm:prSet>
      <dgm:spPr/>
    </dgm:pt>
    <dgm:pt modelId="{1E4E0199-A8B7-41B8-9BD7-6129562E3154}" type="pres">
      <dgm:prSet presAssocID="{CE4E8C07-A456-4C49-9BB7-E02C4B6E8944}" presName="parentLin" presStyleCnt="0"/>
      <dgm:spPr/>
    </dgm:pt>
    <dgm:pt modelId="{CF781A12-6A5B-40E8-A3F4-23FD0402D3E9}" type="pres">
      <dgm:prSet presAssocID="{CE4E8C07-A456-4C49-9BB7-E02C4B6E8944}" presName="parentLeftMargin" presStyleLbl="node1" presStyleIdx="0" presStyleCnt="3"/>
      <dgm:spPr/>
    </dgm:pt>
    <dgm:pt modelId="{C009D4CD-88F1-43B4-9B61-0B05381E34C7}" type="pres">
      <dgm:prSet presAssocID="{CE4E8C07-A456-4C49-9BB7-E02C4B6E89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424BC1-837D-43BB-A1A4-9839959CFA01}" type="pres">
      <dgm:prSet presAssocID="{CE4E8C07-A456-4C49-9BB7-E02C4B6E8944}" presName="negativeSpace" presStyleCnt="0"/>
      <dgm:spPr/>
    </dgm:pt>
    <dgm:pt modelId="{83ED74A4-547E-44B6-8F7C-F94D8A8CF0D2}" type="pres">
      <dgm:prSet presAssocID="{CE4E8C07-A456-4C49-9BB7-E02C4B6E8944}" presName="childText" presStyleLbl="conFgAcc1" presStyleIdx="0" presStyleCnt="3">
        <dgm:presLayoutVars>
          <dgm:bulletEnabled val="1"/>
        </dgm:presLayoutVars>
      </dgm:prSet>
      <dgm:spPr/>
    </dgm:pt>
    <dgm:pt modelId="{1063B423-7EC6-4B3E-AD8D-609CFC43CA27}" type="pres">
      <dgm:prSet presAssocID="{F91A726E-4DB4-41EE-A53A-9BAFEC7D1A62}" presName="spaceBetweenRectangles" presStyleCnt="0"/>
      <dgm:spPr/>
    </dgm:pt>
    <dgm:pt modelId="{92E6D829-3935-4050-8880-65CBF603B8A7}" type="pres">
      <dgm:prSet presAssocID="{E74A5507-9208-496F-B01F-C2D8772428F5}" presName="parentLin" presStyleCnt="0"/>
      <dgm:spPr/>
    </dgm:pt>
    <dgm:pt modelId="{62034D73-E172-4350-BD57-234CD85C40E1}" type="pres">
      <dgm:prSet presAssocID="{E74A5507-9208-496F-B01F-C2D8772428F5}" presName="parentLeftMargin" presStyleLbl="node1" presStyleIdx="0" presStyleCnt="3"/>
      <dgm:spPr/>
    </dgm:pt>
    <dgm:pt modelId="{547E0581-5DFE-45E3-8EA4-834233C081B5}" type="pres">
      <dgm:prSet presAssocID="{E74A5507-9208-496F-B01F-C2D877242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07FF5D-1E99-43FF-967F-001A9CB37825}" type="pres">
      <dgm:prSet presAssocID="{E74A5507-9208-496F-B01F-C2D8772428F5}" presName="negativeSpace" presStyleCnt="0"/>
      <dgm:spPr/>
    </dgm:pt>
    <dgm:pt modelId="{183DF8F4-07FC-4079-A6BF-A533EBB96C9E}" type="pres">
      <dgm:prSet presAssocID="{E74A5507-9208-496F-B01F-C2D8772428F5}" presName="childText" presStyleLbl="conFgAcc1" presStyleIdx="1" presStyleCnt="3">
        <dgm:presLayoutVars>
          <dgm:bulletEnabled val="1"/>
        </dgm:presLayoutVars>
      </dgm:prSet>
      <dgm:spPr/>
    </dgm:pt>
    <dgm:pt modelId="{F1D666BF-1858-4ADC-95CA-F5F53BD5E4D5}" type="pres">
      <dgm:prSet presAssocID="{EF7E9EB7-ABE1-4C0B-B50F-15D748893A81}" presName="spaceBetweenRectangles" presStyleCnt="0"/>
      <dgm:spPr/>
    </dgm:pt>
    <dgm:pt modelId="{C9BAD302-8667-4075-B756-20FEA23E135F}" type="pres">
      <dgm:prSet presAssocID="{552500E9-097B-45ED-BFB3-A459E90F5D54}" presName="parentLin" presStyleCnt="0"/>
      <dgm:spPr/>
    </dgm:pt>
    <dgm:pt modelId="{41D72C3A-21A8-4E4B-89B6-70D374680126}" type="pres">
      <dgm:prSet presAssocID="{552500E9-097B-45ED-BFB3-A459E90F5D54}" presName="parentLeftMargin" presStyleLbl="node1" presStyleIdx="1" presStyleCnt="3"/>
      <dgm:spPr/>
    </dgm:pt>
    <dgm:pt modelId="{41785B8C-32B3-417F-BEF4-D55411923909}" type="pres">
      <dgm:prSet presAssocID="{552500E9-097B-45ED-BFB3-A459E90F5D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32BF6F-DE5A-4AE1-B48D-4D84CBA2555E}" type="pres">
      <dgm:prSet presAssocID="{552500E9-097B-45ED-BFB3-A459E90F5D54}" presName="negativeSpace" presStyleCnt="0"/>
      <dgm:spPr/>
    </dgm:pt>
    <dgm:pt modelId="{3F472AB3-858C-405F-B9D1-732E1CEBF886}" type="pres">
      <dgm:prSet presAssocID="{552500E9-097B-45ED-BFB3-A459E90F5D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3DB6C04-924C-4ECD-ADE5-6317F37D7F63}" type="presOf" srcId="{71C514A6-511D-4F3A-953F-52F92D756EDC}" destId="{3F472AB3-858C-405F-B9D1-732E1CEBF886}" srcOrd="0" destOrd="1" presId="urn:microsoft.com/office/officeart/2005/8/layout/list1"/>
    <dgm:cxn modelId="{7AB48912-961B-4B30-90D6-C235849B2083}" srcId="{9A6F6FB7-3E40-4779-8807-0A92459B851E}" destId="{E74A5507-9208-496F-B01F-C2D8772428F5}" srcOrd="1" destOrd="0" parTransId="{26E7B4AD-EEFA-49C9-A1BF-595088E97F1E}" sibTransId="{EF7E9EB7-ABE1-4C0B-B50F-15D748893A81}"/>
    <dgm:cxn modelId="{BF2C9113-103A-47AD-9758-457AFF5C6D77}" type="presOf" srcId="{9A6F6FB7-3E40-4779-8807-0A92459B851E}" destId="{8EC7D0FA-813D-4F10-86D7-691B02A3C39B}" srcOrd="0" destOrd="0" presId="urn:microsoft.com/office/officeart/2005/8/layout/list1"/>
    <dgm:cxn modelId="{8AD0681E-BAF1-4AF6-A7AC-B78523A46330}" type="presOf" srcId="{552500E9-097B-45ED-BFB3-A459E90F5D54}" destId="{41785B8C-32B3-417F-BEF4-D55411923909}" srcOrd="1" destOrd="0" presId="urn:microsoft.com/office/officeart/2005/8/layout/list1"/>
    <dgm:cxn modelId="{D568B823-36DD-4E9F-B5F7-0CB104575179}" type="presOf" srcId="{CE4E8C07-A456-4C49-9BB7-E02C4B6E8944}" destId="{CF781A12-6A5B-40E8-A3F4-23FD0402D3E9}" srcOrd="0" destOrd="0" presId="urn:microsoft.com/office/officeart/2005/8/layout/list1"/>
    <dgm:cxn modelId="{244BC623-D532-4C79-AFD5-5041527CC86B}" type="presOf" srcId="{E74A5507-9208-496F-B01F-C2D8772428F5}" destId="{62034D73-E172-4350-BD57-234CD85C40E1}" srcOrd="0" destOrd="0" presId="urn:microsoft.com/office/officeart/2005/8/layout/list1"/>
    <dgm:cxn modelId="{86374224-0251-417F-B02B-29C1930D6614}" srcId="{552500E9-097B-45ED-BFB3-A459E90F5D54}" destId="{4F1BB587-597C-42B6-A02B-9423CA36AF4B}" srcOrd="0" destOrd="0" parTransId="{A92D25BB-50B4-457F-A728-0E44B7D1967F}" sibTransId="{DE1CDD6F-B3B2-4B18-847E-6BCEB69ABAE5}"/>
    <dgm:cxn modelId="{77EDE12A-000B-473B-AF19-9F53E2643CAD}" type="presOf" srcId="{4F1BB587-597C-42B6-A02B-9423CA36AF4B}" destId="{3F472AB3-858C-405F-B9D1-732E1CEBF886}" srcOrd="0" destOrd="0" presId="urn:microsoft.com/office/officeart/2005/8/layout/list1"/>
    <dgm:cxn modelId="{9AB71435-AE08-4B13-A44C-DA78D2B953BF}" srcId="{E74A5507-9208-496F-B01F-C2D8772428F5}" destId="{D0DEA93D-1FFC-445D-94E0-31D2EC0FEC15}" srcOrd="0" destOrd="0" parTransId="{3CB3BF14-B21A-46DE-A584-C7F10E3ECC4D}" sibTransId="{27E3D5F8-1113-4E03-8B8E-9AC397376DE0}"/>
    <dgm:cxn modelId="{36562A36-00CE-487D-A19A-398CD82DF532}" srcId="{9A6F6FB7-3E40-4779-8807-0A92459B851E}" destId="{CE4E8C07-A456-4C49-9BB7-E02C4B6E8944}" srcOrd="0" destOrd="0" parTransId="{98B2AE54-2C40-4939-B51B-A5B7DC9F997D}" sibTransId="{F91A726E-4DB4-41EE-A53A-9BAFEC7D1A62}"/>
    <dgm:cxn modelId="{AFF83E3D-2A57-483A-BEFA-AB1356001C78}" srcId="{552500E9-097B-45ED-BFB3-A459E90F5D54}" destId="{68410EB1-E19D-45E9-96C8-0A12603A5136}" srcOrd="2" destOrd="0" parTransId="{A0952440-A908-455D-B2DF-CF72E5E4B8FF}" sibTransId="{7EC28526-0F1F-49A5-B7FF-E1BF76DC8A7B}"/>
    <dgm:cxn modelId="{E5A9B669-11C8-4D44-8866-B3C2821935E1}" srcId="{CE4E8C07-A456-4C49-9BB7-E02C4B6E8944}" destId="{18557691-95BC-4FBE-B0D9-78BB64DC9601}" srcOrd="0" destOrd="0" parTransId="{FA5EBEDE-627D-44D8-942E-46F0296DDB1F}" sibTransId="{BF3B24F6-9EE0-4C05-9DFE-E50364929FD8}"/>
    <dgm:cxn modelId="{79C9036E-A3E4-44DD-A11D-D31555BE8D87}" type="presOf" srcId="{E74A5507-9208-496F-B01F-C2D8772428F5}" destId="{547E0581-5DFE-45E3-8EA4-834233C081B5}" srcOrd="1" destOrd="0" presId="urn:microsoft.com/office/officeart/2005/8/layout/list1"/>
    <dgm:cxn modelId="{FE0E9474-DB6C-4B04-AEBC-DF1D9DA652B7}" srcId="{552500E9-097B-45ED-BFB3-A459E90F5D54}" destId="{71C514A6-511D-4F3A-953F-52F92D756EDC}" srcOrd="1" destOrd="0" parTransId="{C6FED35E-7DB0-483B-8CC8-95EAABC5FCB3}" sibTransId="{7F2E3B5A-1A7E-4916-9A7C-417DD5906EF2}"/>
    <dgm:cxn modelId="{BD70CAA1-4E9D-4A84-BA7A-F80BFCBAA3AC}" type="presOf" srcId="{18557691-95BC-4FBE-B0D9-78BB64DC9601}" destId="{83ED74A4-547E-44B6-8F7C-F94D8A8CF0D2}" srcOrd="0" destOrd="0" presId="urn:microsoft.com/office/officeart/2005/8/layout/list1"/>
    <dgm:cxn modelId="{59C285A6-F429-4192-BA44-23DF5AF12568}" type="presOf" srcId="{D0DEA93D-1FFC-445D-94E0-31D2EC0FEC15}" destId="{183DF8F4-07FC-4079-A6BF-A533EBB96C9E}" srcOrd="0" destOrd="0" presId="urn:microsoft.com/office/officeart/2005/8/layout/list1"/>
    <dgm:cxn modelId="{4661D7AB-4510-4076-B166-2E30B2B78E95}" type="presOf" srcId="{552500E9-097B-45ED-BFB3-A459E90F5D54}" destId="{41D72C3A-21A8-4E4B-89B6-70D374680126}" srcOrd="0" destOrd="0" presId="urn:microsoft.com/office/officeart/2005/8/layout/list1"/>
    <dgm:cxn modelId="{9CE7E4BD-ADBF-40AC-8CE0-426D76227575}" type="presOf" srcId="{CE4E8C07-A456-4C49-9BB7-E02C4B6E8944}" destId="{C009D4CD-88F1-43B4-9B61-0B05381E34C7}" srcOrd="1" destOrd="0" presId="urn:microsoft.com/office/officeart/2005/8/layout/list1"/>
    <dgm:cxn modelId="{212181CD-B458-484D-A29E-640E257B21F9}" srcId="{9A6F6FB7-3E40-4779-8807-0A92459B851E}" destId="{552500E9-097B-45ED-BFB3-A459E90F5D54}" srcOrd="2" destOrd="0" parTransId="{9A068552-448E-408C-A4B3-A5A0175B8671}" sibTransId="{6CE3F3E9-F90C-4E5D-9A4A-C707BD6ADCC2}"/>
    <dgm:cxn modelId="{72BB1CD3-8FFE-45A8-B1EB-9433DEB92F20}" type="presOf" srcId="{68410EB1-E19D-45E9-96C8-0A12603A5136}" destId="{3F472AB3-858C-405F-B9D1-732E1CEBF886}" srcOrd="0" destOrd="2" presId="urn:microsoft.com/office/officeart/2005/8/layout/list1"/>
    <dgm:cxn modelId="{33D7DD38-BC59-4E65-A807-034D911FFDA6}" type="presParOf" srcId="{8EC7D0FA-813D-4F10-86D7-691B02A3C39B}" destId="{1E4E0199-A8B7-41B8-9BD7-6129562E3154}" srcOrd="0" destOrd="0" presId="urn:microsoft.com/office/officeart/2005/8/layout/list1"/>
    <dgm:cxn modelId="{FB5342ED-8ACF-48DA-A18E-1B7C80E0E6DB}" type="presParOf" srcId="{1E4E0199-A8B7-41B8-9BD7-6129562E3154}" destId="{CF781A12-6A5B-40E8-A3F4-23FD0402D3E9}" srcOrd="0" destOrd="0" presId="urn:microsoft.com/office/officeart/2005/8/layout/list1"/>
    <dgm:cxn modelId="{273A452E-7A1B-409E-B127-68AE3B285212}" type="presParOf" srcId="{1E4E0199-A8B7-41B8-9BD7-6129562E3154}" destId="{C009D4CD-88F1-43B4-9B61-0B05381E34C7}" srcOrd="1" destOrd="0" presId="urn:microsoft.com/office/officeart/2005/8/layout/list1"/>
    <dgm:cxn modelId="{1AFA50D4-636C-460E-B389-975905F75F0C}" type="presParOf" srcId="{8EC7D0FA-813D-4F10-86D7-691B02A3C39B}" destId="{49424BC1-837D-43BB-A1A4-9839959CFA01}" srcOrd="1" destOrd="0" presId="urn:microsoft.com/office/officeart/2005/8/layout/list1"/>
    <dgm:cxn modelId="{475ADBA1-0371-4572-9653-5B4AC92C3DBF}" type="presParOf" srcId="{8EC7D0FA-813D-4F10-86D7-691B02A3C39B}" destId="{83ED74A4-547E-44B6-8F7C-F94D8A8CF0D2}" srcOrd="2" destOrd="0" presId="urn:microsoft.com/office/officeart/2005/8/layout/list1"/>
    <dgm:cxn modelId="{06A81264-CB24-4AB7-9EE1-502C419B83FD}" type="presParOf" srcId="{8EC7D0FA-813D-4F10-86D7-691B02A3C39B}" destId="{1063B423-7EC6-4B3E-AD8D-609CFC43CA27}" srcOrd="3" destOrd="0" presId="urn:microsoft.com/office/officeart/2005/8/layout/list1"/>
    <dgm:cxn modelId="{2A922E89-A965-4354-A54B-A57EBA8DDDF7}" type="presParOf" srcId="{8EC7D0FA-813D-4F10-86D7-691B02A3C39B}" destId="{92E6D829-3935-4050-8880-65CBF603B8A7}" srcOrd="4" destOrd="0" presId="urn:microsoft.com/office/officeart/2005/8/layout/list1"/>
    <dgm:cxn modelId="{A5B0B55F-A410-47F8-A1D7-72AED69D3C7A}" type="presParOf" srcId="{92E6D829-3935-4050-8880-65CBF603B8A7}" destId="{62034D73-E172-4350-BD57-234CD85C40E1}" srcOrd="0" destOrd="0" presId="urn:microsoft.com/office/officeart/2005/8/layout/list1"/>
    <dgm:cxn modelId="{2F7A98B3-FE67-4F06-B681-D459A1126D70}" type="presParOf" srcId="{92E6D829-3935-4050-8880-65CBF603B8A7}" destId="{547E0581-5DFE-45E3-8EA4-834233C081B5}" srcOrd="1" destOrd="0" presId="urn:microsoft.com/office/officeart/2005/8/layout/list1"/>
    <dgm:cxn modelId="{2CF866ED-CFEB-4736-84CC-CA382B450215}" type="presParOf" srcId="{8EC7D0FA-813D-4F10-86D7-691B02A3C39B}" destId="{2407FF5D-1E99-43FF-967F-001A9CB37825}" srcOrd="5" destOrd="0" presId="urn:microsoft.com/office/officeart/2005/8/layout/list1"/>
    <dgm:cxn modelId="{87A8C614-CDFA-4514-A3D4-9BF126353E24}" type="presParOf" srcId="{8EC7D0FA-813D-4F10-86D7-691B02A3C39B}" destId="{183DF8F4-07FC-4079-A6BF-A533EBB96C9E}" srcOrd="6" destOrd="0" presId="urn:microsoft.com/office/officeart/2005/8/layout/list1"/>
    <dgm:cxn modelId="{43215259-C51B-43AA-9679-6DDF8ED8A117}" type="presParOf" srcId="{8EC7D0FA-813D-4F10-86D7-691B02A3C39B}" destId="{F1D666BF-1858-4ADC-95CA-F5F53BD5E4D5}" srcOrd="7" destOrd="0" presId="urn:microsoft.com/office/officeart/2005/8/layout/list1"/>
    <dgm:cxn modelId="{2646AA2B-F1EE-4A3F-8C95-4DAB75B8C722}" type="presParOf" srcId="{8EC7D0FA-813D-4F10-86D7-691B02A3C39B}" destId="{C9BAD302-8667-4075-B756-20FEA23E135F}" srcOrd="8" destOrd="0" presId="urn:microsoft.com/office/officeart/2005/8/layout/list1"/>
    <dgm:cxn modelId="{AF53DD26-0404-4B55-93D3-F829EAF32C04}" type="presParOf" srcId="{C9BAD302-8667-4075-B756-20FEA23E135F}" destId="{41D72C3A-21A8-4E4B-89B6-70D374680126}" srcOrd="0" destOrd="0" presId="urn:microsoft.com/office/officeart/2005/8/layout/list1"/>
    <dgm:cxn modelId="{AB34608B-2136-4F1A-8087-956D58999840}" type="presParOf" srcId="{C9BAD302-8667-4075-B756-20FEA23E135F}" destId="{41785B8C-32B3-417F-BEF4-D55411923909}" srcOrd="1" destOrd="0" presId="urn:microsoft.com/office/officeart/2005/8/layout/list1"/>
    <dgm:cxn modelId="{904A2253-7566-4B59-8CB5-7B4403874680}" type="presParOf" srcId="{8EC7D0FA-813D-4F10-86D7-691B02A3C39B}" destId="{3B32BF6F-DE5A-4AE1-B48D-4D84CBA2555E}" srcOrd="9" destOrd="0" presId="urn:microsoft.com/office/officeart/2005/8/layout/list1"/>
    <dgm:cxn modelId="{CE385294-23A6-46E0-A364-7E683CC4B430}" type="presParOf" srcId="{8EC7D0FA-813D-4F10-86D7-691B02A3C39B}" destId="{3F472AB3-858C-405F-B9D1-732E1CEBF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6F6FB7-3E40-4779-8807-0A92459B851E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E4E8C07-A456-4C49-9BB7-E02C4B6E8944}">
      <dgm:prSet phldrT="[Texto]"/>
      <dgm:spPr/>
      <dgm:t>
        <a:bodyPr/>
        <a:lstStyle/>
        <a:p>
          <a:r>
            <a:rPr lang="pt-PT" dirty="0"/>
            <a:t>Impressão</a:t>
          </a:r>
        </a:p>
      </dgm:t>
    </dgm:pt>
    <dgm:pt modelId="{98B2AE54-2C40-4939-B51B-A5B7DC9F997D}" type="parTrans" cxnId="{36562A36-00CE-487D-A19A-398CD82DF532}">
      <dgm:prSet/>
      <dgm:spPr/>
      <dgm:t>
        <a:bodyPr/>
        <a:lstStyle/>
        <a:p>
          <a:endParaRPr lang="pt-PT"/>
        </a:p>
      </dgm:t>
    </dgm:pt>
    <dgm:pt modelId="{F91A726E-4DB4-41EE-A53A-9BAFEC7D1A62}" type="sibTrans" cxnId="{36562A36-00CE-487D-A19A-398CD82DF532}">
      <dgm:prSet/>
      <dgm:spPr/>
      <dgm:t>
        <a:bodyPr/>
        <a:lstStyle/>
        <a:p>
          <a:endParaRPr lang="pt-PT"/>
        </a:p>
      </dgm:t>
    </dgm:pt>
    <dgm:pt modelId="{E74A5507-9208-496F-B01F-C2D8772428F5}">
      <dgm:prSet phldrT="[Texto]"/>
      <dgm:spPr/>
      <dgm:t>
        <a:bodyPr/>
        <a:lstStyle/>
        <a:p>
          <a:r>
            <a:rPr lang="pt-PT" dirty="0"/>
            <a:t>Financeira</a:t>
          </a:r>
        </a:p>
      </dgm:t>
    </dgm:pt>
    <dgm:pt modelId="{26E7B4AD-EEFA-49C9-A1BF-595088E97F1E}" type="parTrans" cxnId="{7AB48912-961B-4B30-90D6-C235849B2083}">
      <dgm:prSet/>
      <dgm:spPr/>
      <dgm:t>
        <a:bodyPr/>
        <a:lstStyle/>
        <a:p>
          <a:endParaRPr lang="pt-PT"/>
        </a:p>
      </dgm:t>
    </dgm:pt>
    <dgm:pt modelId="{EF7E9EB7-ABE1-4C0B-B50F-15D748893A81}" type="sibTrans" cxnId="{7AB48912-961B-4B30-90D6-C235849B2083}">
      <dgm:prSet/>
      <dgm:spPr/>
      <dgm:t>
        <a:bodyPr/>
        <a:lstStyle/>
        <a:p>
          <a:endParaRPr lang="pt-PT"/>
        </a:p>
      </dgm:t>
    </dgm:pt>
    <dgm:pt modelId="{18557691-95BC-4FBE-B0D9-78BB64DC9601}">
      <dgm:prSet phldrT="[Texto]"/>
      <dgm:spPr/>
      <dgm:t>
        <a:bodyPr/>
        <a:lstStyle/>
        <a:p>
          <a:r>
            <a:rPr lang="pt-PT" dirty="0"/>
            <a:t>Etiquetas e Documentação da Participação do Óbito</a:t>
          </a:r>
        </a:p>
      </dgm:t>
    </dgm:pt>
    <dgm:pt modelId="{FA5EBEDE-627D-44D8-942E-46F0296DDB1F}" type="parTrans" cxnId="{E5A9B669-11C8-4D44-8866-B3C2821935E1}">
      <dgm:prSet/>
      <dgm:spPr/>
      <dgm:t>
        <a:bodyPr/>
        <a:lstStyle/>
        <a:p>
          <a:endParaRPr lang="pt-PT"/>
        </a:p>
      </dgm:t>
    </dgm:pt>
    <dgm:pt modelId="{BF3B24F6-9EE0-4C05-9DFE-E50364929FD8}" type="sibTrans" cxnId="{E5A9B669-11C8-4D44-8866-B3C2821935E1}">
      <dgm:prSet/>
      <dgm:spPr/>
      <dgm:t>
        <a:bodyPr/>
        <a:lstStyle/>
        <a:p>
          <a:endParaRPr lang="pt-PT"/>
        </a:p>
      </dgm:t>
    </dgm:pt>
    <dgm:pt modelId="{D0DEA93D-1FFC-445D-94E0-31D2EC0FEC15}">
      <dgm:prSet phldrT="[Texto]"/>
      <dgm:spPr/>
      <dgm:t>
        <a:bodyPr/>
        <a:lstStyle/>
        <a:p>
          <a:r>
            <a:rPr lang="pt-PT" dirty="0"/>
            <a:t>Informação relacionada com despesas </a:t>
          </a:r>
        </a:p>
      </dgm:t>
    </dgm:pt>
    <dgm:pt modelId="{3CB3BF14-B21A-46DE-A584-C7F10E3ECC4D}" type="parTrans" cxnId="{9AB71435-AE08-4B13-A44C-DA78D2B953BF}">
      <dgm:prSet/>
      <dgm:spPr/>
      <dgm:t>
        <a:bodyPr/>
        <a:lstStyle/>
        <a:p>
          <a:endParaRPr lang="pt-PT"/>
        </a:p>
      </dgm:t>
    </dgm:pt>
    <dgm:pt modelId="{27E3D5F8-1113-4E03-8B8E-9AC397376DE0}" type="sibTrans" cxnId="{9AB71435-AE08-4B13-A44C-DA78D2B953BF}">
      <dgm:prSet/>
      <dgm:spPr/>
      <dgm:t>
        <a:bodyPr/>
        <a:lstStyle/>
        <a:p>
          <a:endParaRPr lang="pt-PT"/>
        </a:p>
      </dgm:t>
    </dgm:pt>
    <dgm:pt modelId="{552500E9-097B-45ED-BFB3-A459E90F5D54}">
      <dgm:prSet phldrT="[Texto]"/>
      <dgm:spPr/>
      <dgm:t>
        <a:bodyPr/>
        <a:lstStyle/>
        <a:p>
          <a:r>
            <a:rPr lang="pt-PT" dirty="0"/>
            <a:t>Administrativa</a:t>
          </a:r>
        </a:p>
      </dgm:t>
    </dgm:pt>
    <dgm:pt modelId="{9A068552-448E-408C-A4B3-A5A0175B8671}" type="parTrans" cxnId="{212181CD-B458-484D-A29E-640E257B21F9}">
      <dgm:prSet/>
      <dgm:spPr/>
      <dgm:t>
        <a:bodyPr/>
        <a:lstStyle/>
        <a:p>
          <a:endParaRPr lang="pt-PT"/>
        </a:p>
      </dgm:t>
    </dgm:pt>
    <dgm:pt modelId="{6CE3F3E9-F90C-4E5D-9A4A-C707BD6ADCC2}" type="sibTrans" cxnId="{212181CD-B458-484D-A29E-640E257B21F9}">
      <dgm:prSet/>
      <dgm:spPr/>
      <dgm:t>
        <a:bodyPr/>
        <a:lstStyle/>
        <a:p>
          <a:endParaRPr lang="pt-PT"/>
        </a:p>
      </dgm:t>
    </dgm:pt>
    <dgm:pt modelId="{4F1BB587-597C-42B6-A02B-9423CA36AF4B}">
      <dgm:prSet phldrT="[Texto]"/>
      <dgm:spPr/>
      <dgm:t>
        <a:bodyPr/>
        <a:lstStyle/>
        <a:p>
          <a:r>
            <a:rPr lang="pt-PT" dirty="0"/>
            <a:t>Alterações ao Registo do Óbito</a:t>
          </a:r>
        </a:p>
      </dgm:t>
    </dgm:pt>
    <dgm:pt modelId="{A92D25BB-50B4-457F-A728-0E44B7D1967F}" type="parTrans" cxnId="{86374224-0251-417F-B02B-29C1930D6614}">
      <dgm:prSet/>
      <dgm:spPr/>
      <dgm:t>
        <a:bodyPr/>
        <a:lstStyle/>
        <a:p>
          <a:endParaRPr lang="pt-PT"/>
        </a:p>
      </dgm:t>
    </dgm:pt>
    <dgm:pt modelId="{DE1CDD6F-B3B2-4B18-847E-6BCEB69ABAE5}" type="sibTrans" cxnId="{86374224-0251-417F-B02B-29C1930D6614}">
      <dgm:prSet/>
      <dgm:spPr/>
      <dgm:t>
        <a:bodyPr/>
        <a:lstStyle/>
        <a:p>
          <a:endParaRPr lang="pt-PT"/>
        </a:p>
      </dgm:t>
    </dgm:pt>
    <dgm:pt modelId="{71C514A6-511D-4F3A-953F-52F92D756EDC}">
      <dgm:prSet phldrT="[Texto]"/>
      <dgm:spPr/>
      <dgm:t>
        <a:bodyPr/>
        <a:lstStyle/>
        <a:p>
          <a:r>
            <a:rPr lang="pt-PT" dirty="0"/>
            <a:t>Registo de Transportes e Espólio</a:t>
          </a:r>
        </a:p>
      </dgm:t>
    </dgm:pt>
    <dgm:pt modelId="{C6FED35E-7DB0-483B-8CC8-95EAABC5FCB3}" type="parTrans" cxnId="{FE0E9474-DB6C-4B04-AEBC-DF1D9DA652B7}">
      <dgm:prSet/>
      <dgm:spPr/>
      <dgm:t>
        <a:bodyPr/>
        <a:lstStyle/>
        <a:p>
          <a:endParaRPr lang="en-US"/>
        </a:p>
      </dgm:t>
    </dgm:pt>
    <dgm:pt modelId="{7F2E3B5A-1A7E-4916-9A7C-417DD5906EF2}" type="sibTrans" cxnId="{FE0E9474-DB6C-4B04-AEBC-DF1D9DA652B7}">
      <dgm:prSet/>
      <dgm:spPr/>
      <dgm:t>
        <a:bodyPr/>
        <a:lstStyle/>
        <a:p>
          <a:endParaRPr lang="en-US"/>
        </a:p>
      </dgm:t>
    </dgm:pt>
    <dgm:pt modelId="{68410EB1-E19D-45E9-96C8-0A12603A5136}">
      <dgm:prSet phldrT="[Texto]"/>
      <dgm:spPr/>
      <dgm:t>
        <a:bodyPr/>
        <a:lstStyle/>
        <a:p>
          <a:r>
            <a:rPr lang="pt-PT" dirty="0"/>
            <a:t>Entidades Responsáveis</a:t>
          </a:r>
        </a:p>
      </dgm:t>
    </dgm:pt>
    <dgm:pt modelId="{A0952440-A908-455D-B2DF-CF72E5E4B8FF}" type="parTrans" cxnId="{AFF83E3D-2A57-483A-BEFA-AB1356001C78}">
      <dgm:prSet/>
      <dgm:spPr/>
      <dgm:t>
        <a:bodyPr/>
        <a:lstStyle/>
        <a:p>
          <a:endParaRPr lang="en-US"/>
        </a:p>
      </dgm:t>
    </dgm:pt>
    <dgm:pt modelId="{7EC28526-0F1F-49A5-B7FF-E1BF76DC8A7B}" type="sibTrans" cxnId="{AFF83E3D-2A57-483A-BEFA-AB1356001C78}">
      <dgm:prSet/>
      <dgm:spPr/>
      <dgm:t>
        <a:bodyPr/>
        <a:lstStyle/>
        <a:p>
          <a:endParaRPr lang="en-US"/>
        </a:p>
      </dgm:t>
    </dgm:pt>
    <dgm:pt modelId="{8EC7D0FA-813D-4F10-86D7-691B02A3C39B}" type="pres">
      <dgm:prSet presAssocID="{9A6F6FB7-3E40-4779-8807-0A92459B851E}" presName="linear" presStyleCnt="0">
        <dgm:presLayoutVars>
          <dgm:dir/>
          <dgm:animLvl val="lvl"/>
          <dgm:resizeHandles val="exact"/>
        </dgm:presLayoutVars>
      </dgm:prSet>
      <dgm:spPr/>
    </dgm:pt>
    <dgm:pt modelId="{1E4E0199-A8B7-41B8-9BD7-6129562E3154}" type="pres">
      <dgm:prSet presAssocID="{CE4E8C07-A456-4C49-9BB7-E02C4B6E8944}" presName="parentLin" presStyleCnt="0"/>
      <dgm:spPr/>
    </dgm:pt>
    <dgm:pt modelId="{CF781A12-6A5B-40E8-A3F4-23FD0402D3E9}" type="pres">
      <dgm:prSet presAssocID="{CE4E8C07-A456-4C49-9BB7-E02C4B6E8944}" presName="parentLeftMargin" presStyleLbl="node1" presStyleIdx="0" presStyleCnt="3"/>
      <dgm:spPr/>
    </dgm:pt>
    <dgm:pt modelId="{C009D4CD-88F1-43B4-9B61-0B05381E34C7}" type="pres">
      <dgm:prSet presAssocID="{CE4E8C07-A456-4C49-9BB7-E02C4B6E89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424BC1-837D-43BB-A1A4-9839959CFA01}" type="pres">
      <dgm:prSet presAssocID="{CE4E8C07-A456-4C49-9BB7-E02C4B6E8944}" presName="negativeSpace" presStyleCnt="0"/>
      <dgm:spPr/>
    </dgm:pt>
    <dgm:pt modelId="{83ED74A4-547E-44B6-8F7C-F94D8A8CF0D2}" type="pres">
      <dgm:prSet presAssocID="{CE4E8C07-A456-4C49-9BB7-E02C4B6E8944}" presName="childText" presStyleLbl="conFgAcc1" presStyleIdx="0" presStyleCnt="3">
        <dgm:presLayoutVars>
          <dgm:bulletEnabled val="1"/>
        </dgm:presLayoutVars>
      </dgm:prSet>
      <dgm:spPr/>
    </dgm:pt>
    <dgm:pt modelId="{1063B423-7EC6-4B3E-AD8D-609CFC43CA27}" type="pres">
      <dgm:prSet presAssocID="{F91A726E-4DB4-41EE-A53A-9BAFEC7D1A62}" presName="spaceBetweenRectangles" presStyleCnt="0"/>
      <dgm:spPr/>
    </dgm:pt>
    <dgm:pt modelId="{92E6D829-3935-4050-8880-65CBF603B8A7}" type="pres">
      <dgm:prSet presAssocID="{E74A5507-9208-496F-B01F-C2D8772428F5}" presName="parentLin" presStyleCnt="0"/>
      <dgm:spPr/>
    </dgm:pt>
    <dgm:pt modelId="{62034D73-E172-4350-BD57-234CD85C40E1}" type="pres">
      <dgm:prSet presAssocID="{E74A5507-9208-496F-B01F-C2D8772428F5}" presName="parentLeftMargin" presStyleLbl="node1" presStyleIdx="0" presStyleCnt="3"/>
      <dgm:spPr/>
    </dgm:pt>
    <dgm:pt modelId="{547E0581-5DFE-45E3-8EA4-834233C081B5}" type="pres">
      <dgm:prSet presAssocID="{E74A5507-9208-496F-B01F-C2D877242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07FF5D-1E99-43FF-967F-001A9CB37825}" type="pres">
      <dgm:prSet presAssocID="{E74A5507-9208-496F-B01F-C2D8772428F5}" presName="negativeSpace" presStyleCnt="0"/>
      <dgm:spPr/>
    </dgm:pt>
    <dgm:pt modelId="{183DF8F4-07FC-4079-A6BF-A533EBB96C9E}" type="pres">
      <dgm:prSet presAssocID="{E74A5507-9208-496F-B01F-C2D8772428F5}" presName="childText" presStyleLbl="conFgAcc1" presStyleIdx="1" presStyleCnt="3">
        <dgm:presLayoutVars>
          <dgm:bulletEnabled val="1"/>
        </dgm:presLayoutVars>
      </dgm:prSet>
      <dgm:spPr/>
    </dgm:pt>
    <dgm:pt modelId="{F1D666BF-1858-4ADC-95CA-F5F53BD5E4D5}" type="pres">
      <dgm:prSet presAssocID="{EF7E9EB7-ABE1-4C0B-B50F-15D748893A81}" presName="spaceBetweenRectangles" presStyleCnt="0"/>
      <dgm:spPr/>
    </dgm:pt>
    <dgm:pt modelId="{C9BAD302-8667-4075-B756-20FEA23E135F}" type="pres">
      <dgm:prSet presAssocID="{552500E9-097B-45ED-BFB3-A459E90F5D54}" presName="parentLin" presStyleCnt="0"/>
      <dgm:spPr/>
    </dgm:pt>
    <dgm:pt modelId="{41D72C3A-21A8-4E4B-89B6-70D374680126}" type="pres">
      <dgm:prSet presAssocID="{552500E9-097B-45ED-BFB3-A459E90F5D54}" presName="parentLeftMargin" presStyleLbl="node1" presStyleIdx="1" presStyleCnt="3"/>
      <dgm:spPr/>
    </dgm:pt>
    <dgm:pt modelId="{41785B8C-32B3-417F-BEF4-D55411923909}" type="pres">
      <dgm:prSet presAssocID="{552500E9-097B-45ED-BFB3-A459E90F5D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32BF6F-DE5A-4AE1-B48D-4D84CBA2555E}" type="pres">
      <dgm:prSet presAssocID="{552500E9-097B-45ED-BFB3-A459E90F5D54}" presName="negativeSpace" presStyleCnt="0"/>
      <dgm:spPr/>
    </dgm:pt>
    <dgm:pt modelId="{3F472AB3-858C-405F-B9D1-732E1CEBF886}" type="pres">
      <dgm:prSet presAssocID="{552500E9-097B-45ED-BFB3-A459E90F5D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3DB6C04-924C-4ECD-ADE5-6317F37D7F63}" type="presOf" srcId="{71C514A6-511D-4F3A-953F-52F92D756EDC}" destId="{3F472AB3-858C-405F-B9D1-732E1CEBF886}" srcOrd="0" destOrd="1" presId="urn:microsoft.com/office/officeart/2005/8/layout/list1"/>
    <dgm:cxn modelId="{7AB48912-961B-4B30-90D6-C235849B2083}" srcId="{9A6F6FB7-3E40-4779-8807-0A92459B851E}" destId="{E74A5507-9208-496F-B01F-C2D8772428F5}" srcOrd="1" destOrd="0" parTransId="{26E7B4AD-EEFA-49C9-A1BF-595088E97F1E}" sibTransId="{EF7E9EB7-ABE1-4C0B-B50F-15D748893A81}"/>
    <dgm:cxn modelId="{BF2C9113-103A-47AD-9758-457AFF5C6D77}" type="presOf" srcId="{9A6F6FB7-3E40-4779-8807-0A92459B851E}" destId="{8EC7D0FA-813D-4F10-86D7-691B02A3C39B}" srcOrd="0" destOrd="0" presId="urn:microsoft.com/office/officeart/2005/8/layout/list1"/>
    <dgm:cxn modelId="{8AD0681E-BAF1-4AF6-A7AC-B78523A46330}" type="presOf" srcId="{552500E9-097B-45ED-BFB3-A459E90F5D54}" destId="{41785B8C-32B3-417F-BEF4-D55411923909}" srcOrd="1" destOrd="0" presId="urn:microsoft.com/office/officeart/2005/8/layout/list1"/>
    <dgm:cxn modelId="{D568B823-36DD-4E9F-B5F7-0CB104575179}" type="presOf" srcId="{CE4E8C07-A456-4C49-9BB7-E02C4B6E8944}" destId="{CF781A12-6A5B-40E8-A3F4-23FD0402D3E9}" srcOrd="0" destOrd="0" presId="urn:microsoft.com/office/officeart/2005/8/layout/list1"/>
    <dgm:cxn modelId="{244BC623-D532-4C79-AFD5-5041527CC86B}" type="presOf" srcId="{E74A5507-9208-496F-B01F-C2D8772428F5}" destId="{62034D73-E172-4350-BD57-234CD85C40E1}" srcOrd="0" destOrd="0" presId="urn:microsoft.com/office/officeart/2005/8/layout/list1"/>
    <dgm:cxn modelId="{86374224-0251-417F-B02B-29C1930D6614}" srcId="{552500E9-097B-45ED-BFB3-A459E90F5D54}" destId="{4F1BB587-597C-42B6-A02B-9423CA36AF4B}" srcOrd="0" destOrd="0" parTransId="{A92D25BB-50B4-457F-A728-0E44B7D1967F}" sibTransId="{DE1CDD6F-B3B2-4B18-847E-6BCEB69ABAE5}"/>
    <dgm:cxn modelId="{77EDE12A-000B-473B-AF19-9F53E2643CAD}" type="presOf" srcId="{4F1BB587-597C-42B6-A02B-9423CA36AF4B}" destId="{3F472AB3-858C-405F-B9D1-732E1CEBF886}" srcOrd="0" destOrd="0" presId="urn:microsoft.com/office/officeart/2005/8/layout/list1"/>
    <dgm:cxn modelId="{9AB71435-AE08-4B13-A44C-DA78D2B953BF}" srcId="{E74A5507-9208-496F-B01F-C2D8772428F5}" destId="{D0DEA93D-1FFC-445D-94E0-31D2EC0FEC15}" srcOrd="0" destOrd="0" parTransId="{3CB3BF14-B21A-46DE-A584-C7F10E3ECC4D}" sibTransId="{27E3D5F8-1113-4E03-8B8E-9AC397376DE0}"/>
    <dgm:cxn modelId="{36562A36-00CE-487D-A19A-398CD82DF532}" srcId="{9A6F6FB7-3E40-4779-8807-0A92459B851E}" destId="{CE4E8C07-A456-4C49-9BB7-E02C4B6E8944}" srcOrd="0" destOrd="0" parTransId="{98B2AE54-2C40-4939-B51B-A5B7DC9F997D}" sibTransId="{F91A726E-4DB4-41EE-A53A-9BAFEC7D1A62}"/>
    <dgm:cxn modelId="{AFF83E3D-2A57-483A-BEFA-AB1356001C78}" srcId="{552500E9-097B-45ED-BFB3-A459E90F5D54}" destId="{68410EB1-E19D-45E9-96C8-0A12603A5136}" srcOrd="2" destOrd="0" parTransId="{A0952440-A908-455D-B2DF-CF72E5E4B8FF}" sibTransId="{7EC28526-0F1F-49A5-B7FF-E1BF76DC8A7B}"/>
    <dgm:cxn modelId="{E5A9B669-11C8-4D44-8866-B3C2821935E1}" srcId="{CE4E8C07-A456-4C49-9BB7-E02C4B6E8944}" destId="{18557691-95BC-4FBE-B0D9-78BB64DC9601}" srcOrd="0" destOrd="0" parTransId="{FA5EBEDE-627D-44D8-942E-46F0296DDB1F}" sibTransId="{BF3B24F6-9EE0-4C05-9DFE-E50364929FD8}"/>
    <dgm:cxn modelId="{79C9036E-A3E4-44DD-A11D-D31555BE8D87}" type="presOf" srcId="{E74A5507-9208-496F-B01F-C2D8772428F5}" destId="{547E0581-5DFE-45E3-8EA4-834233C081B5}" srcOrd="1" destOrd="0" presId="urn:microsoft.com/office/officeart/2005/8/layout/list1"/>
    <dgm:cxn modelId="{FE0E9474-DB6C-4B04-AEBC-DF1D9DA652B7}" srcId="{552500E9-097B-45ED-BFB3-A459E90F5D54}" destId="{71C514A6-511D-4F3A-953F-52F92D756EDC}" srcOrd="1" destOrd="0" parTransId="{C6FED35E-7DB0-483B-8CC8-95EAABC5FCB3}" sibTransId="{7F2E3B5A-1A7E-4916-9A7C-417DD5906EF2}"/>
    <dgm:cxn modelId="{BD70CAA1-4E9D-4A84-BA7A-F80BFCBAA3AC}" type="presOf" srcId="{18557691-95BC-4FBE-B0D9-78BB64DC9601}" destId="{83ED74A4-547E-44B6-8F7C-F94D8A8CF0D2}" srcOrd="0" destOrd="0" presId="urn:microsoft.com/office/officeart/2005/8/layout/list1"/>
    <dgm:cxn modelId="{59C285A6-F429-4192-BA44-23DF5AF12568}" type="presOf" srcId="{D0DEA93D-1FFC-445D-94E0-31D2EC0FEC15}" destId="{183DF8F4-07FC-4079-A6BF-A533EBB96C9E}" srcOrd="0" destOrd="0" presId="urn:microsoft.com/office/officeart/2005/8/layout/list1"/>
    <dgm:cxn modelId="{4661D7AB-4510-4076-B166-2E30B2B78E95}" type="presOf" srcId="{552500E9-097B-45ED-BFB3-A459E90F5D54}" destId="{41D72C3A-21A8-4E4B-89B6-70D374680126}" srcOrd="0" destOrd="0" presId="urn:microsoft.com/office/officeart/2005/8/layout/list1"/>
    <dgm:cxn modelId="{9CE7E4BD-ADBF-40AC-8CE0-426D76227575}" type="presOf" srcId="{CE4E8C07-A456-4C49-9BB7-E02C4B6E8944}" destId="{C009D4CD-88F1-43B4-9B61-0B05381E34C7}" srcOrd="1" destOrd="0" presId="urn:microsoft.com/office/officeart/2005/8/layout/list1"/>
    <dgm:cxn modelId="{212181CD-B458-484D-A29E-640E257B21F9}" srcId="{9A6F6FB7-3E40-4779-8807-0A92459B851E}" destId="{552500E9-097B-45ED-BFB3-A459E90F5D54}" srcOrd="2" destOrd="0" parTransId="{9A068552-448E-408C-A4B3-A5A0175B8671}" sibTransId="{6CE3F3E9-F90C-4E5D-9A4A-C707BD6ADCC2}"/>
    <dgm:cxn modelId="{72BB1CD3-8FFE-45A8-B1EB-9433DEB92F20}" type="presOf" srcId="{68410EB1-E19D-45E9-96C8-0A12603A5136}" destId="{3F472AB3-858C-405F-B9D1-732E1CEBF886}" srcOrd="0" destOrd="2" presId="urn:microsoft.com/office/officeart/2005/8/layout/list1"/>
    <dgm:cxn modelId="{33D7DD38-BC59-4E65-A807-034D911FFDA6}" type="presParOf" srcId="{8EC7D0FA-813D-4F10-86D7-691B02A3C39B}" destId="{1E4E0199-A8B7-41B8-9BD7-6129562E3154}" srcOrd="0" destOrd="0" presId="urn:microsoft.com/office/officeart/2005/8/layout/list1"/>
    <dgm:cxn modelId="{FB5342ED-8ACF-48DA-A18E-1B7C80E0E6DB}" type="presParOf" srcId="{1E4E0199-A8B7-41B8-9BD7-6129562E3154}" destId="{CF781A12-6A5B-40E8-A3F4-23FD0402D3E9}" srcOrd="0" destOrd="0" presId="urn:microsoft.com/office/officeart/2005/8/layout/list1"/>
    <dgm:cxn modelId="{273A452E-7A1B-409E-B127-68AE3B285212}" type="presParOf" srcId="{1E4E0199-A8B7-41B8-9BD7-6129562E3154}" destId="{C009D4CD-88F1-43B4-9B61-0B05381E34C7}" srcOrd="1" destOrd="0" presId="urn:microsoft.com/office/officeart/2005/8/layout/list1"/>
    <dgm:cxn modelId="{1AFA50D4-636C-460E-B389-975905F75F0C}" type="presParOf" srcId="{8EC7D0FA-813D-4F10-86D7-691B02A3C39B}" destId="{49424BC1-837D-43BB-A1A4-9839959CFA01}" srcOrd="1" destOrd="0" presId="urn:microsoft.com/office/officeart/2005/8/layout/list1"/>
    <dgm:cxn modelId="{475ADBA1-0371-4572-9653-5B4AC92C3DBF}" type="presParOf" srcId="{8EC7D0FA-813D-4F10-86D7-691B02A3C39B}" destId="{83ED74A4-547E-44B6-8F7C-F94D8A8CF0D2}" srcOrd="2" destOrd="0" presId="urn:microsoft.com/office/officeart/2005/8/layout/list1"/>
    <dgm:cxn modelId="{06A81264-CB24-4AB7-9EE1-502C419B83FD}" type="presParOf" srcId="{8EC7D0FA-813D-4F10-86D7-691B02A3C39B}" destId="{1063B423-7EC6-4B3E-AD8D-609CFC43CA27}" srcOrd="3" destOrd="0" presId="urn:microsoft.com/office/officeart/2005/8/layout/list1"/>
    <dgm:cxn modelId="{2A922E89-A965-4354-A54B-A57EBA8DDDF7}" type="presParOf" srcId="{8EC7D0FA-813D-4F10-86D7-691B02A3C39B}" destId="{92E6D829-3935-4050-8880-65CBF603B8A7}" srcOrd="4" destOrd="0" presId="urn:microsoft.com/office/officeart/2005/8/layout/list1"/>
    <dgm:cxn modelId="{A5B0B55F-A410-47F8-A1D7-72AED69D3C7A}" type="presParOf" srcId="{92E6D829-3935-4050-8880-65CBF603B8A7}" destId="{62034D73-E172-4350-BD57-234CD85C40E1}" srcOrd="0" destOrd="0" presId="urn:microsoft.com/office/officeart/2005/8/layout/list1"/>
    <dgm:cxn modelId="{2F7A98B3-FE67-4F06-B681-D459A1126D70}" type="presParOf" srcId="{92E6D829-3935-4050-8880-65CBF603B8A7}" destId="{547E0581-5DFE-45E3-8EA4-834233C081B5}" srcOrd="1" destOrd="0" presId="urn:microsoft.com/office/officeart/2005/8/layout/list1"/>
    <dgm:cxn modelId="{2CF866ED-CFEB-4736-84CC-CA382B450215}" type="presParOf" srcId="{8EC7D0FA-813D-4F10-86D7-691B02A3C39B}" destId="{2407FF5D-1E99-43FF-967F-001A9CB37825}" srcOrd="5" destOrd="0" presId="urn:microsoft.com/office/officeart/2005/8/layout/list1"/>
    <dgm:cxn modelId="{87A8C614-CDFA-4514-A3D4-9BF126353E24}" type="presParOf" srcId="{8EC7D0FA-813D-4F10-86D7-691B02A3C39B}" destId="{183DF8F4-07FC-4079-A6BF-A533EBB96C9E}" srcOrd="6" destOrd="0" presId="urn:microsoft.com/office/officeart/2005/8/layout/list1"/>
    <dgm:cxn modelId="{43215259-C51B-43AA-9679-6DDF8ED8A117}" type="presParOf" srcId="{8EC7D0FA-813D-4F10-86D7-691B02A3C39B}" destId="{F1D666BF-1858-4ADC-95CA-F5F53BD5E4D5}" srcOrd="7" destOrd="0" presId="urn:microsoft.com/office/officeart/2005/8/layout/list1"/>
    <dgm:cxn modelId="{2646AA2B-F1EE-4A3F-8C95-4DAB75B8C722}" type="presParOf" srcId="{8EC7D0FA-813D-4F10-86D7-691B02A3C39B}" destId="{C9BAD302-8667-4075-B756-20FEA23E135F}" srcOrd="8" destOrd="0" presId="urn:microsoft.com/office/officeart/2005/8/layout/list1"/>
    <dgm:cxn modelId="{AF53DD26-0404-4B55-93D3-F829EAF32C04}" type="presParOf" srcId="{C9BAD302-8667-4075-B756-20FEA23E135F}" destId="{41D72C3A-21A8-4E4B-89B6-70D374680126}" srcOrd="0" destOrd="0" presId="urn:microsoft.com/office/officeart/2005/8/layout/list1"/>
    <dgm:cxn modelId="{AB34608B-2136-4F1A-8087-956D58999840}" type="presParOf" srcId="{C9BAD302-8667-4075-B756-20FEA23E135F}" destId="{41785B8C-32B3-417F-BEF4-D55411923909}" srcOrd="1" destOrd="0" presId="urn:microsoft.com/office/officeart/2005/8/layout/list1"/>
    <dgm:cxn modelId="{904A2253-7566-4B59-8CB5-7B4403874680}" type="presParOf" srcId="{8EC7D0FA-813D-4F10-86D7-691B02A3C39B}" destId="{3B32BF6F-DE5A-4AE1-B48D-4D84CBA2555E}" srcOrd="9" destOrd="0" presId="urn:microsoft.com/office/officeart/2005/8/layout/list1"/>
    <dgm:cxn modelId="{CE385294-23A6-46E0-A364-7E683CC4B430}" type="presParOf" srcId="{8EC7D0FA-813D-4F10-86D7-691B02A3C39B}" destId="{3F472AB3-858C-405F-B9D1-732E1CEBF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6F6FB7-3E40-4779-8807-0A92459B851E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E4E8C07-A456-4C49-9BB7-E02C4B6E8944}">
      <dgm:prSet phldrT="[Texto]"/>
      <dgm:spPr/>
      <dgm:t>
        <a:bodyPr/>
        <a:lstStyle/>
        <a:p>
          <a:r>
            <a:rPr lang="pt-PT" dirty="0"/>
            <a:t>Impressão</a:t>
          </a:r>
        </a:p>
      </dgm:t>
    </dgm:pt>
    <dgm:pt modelId="{98B2AE54-2C40-4939-B51B-A5B7DC9F997D}" type="parTrans" cxnId="{36562A36-00CE-487D-A19A-398CD82DF532}">
      <dgm:prSet/>
      <dgm:spPr/>
      <dgm:t>
        <a:bodyPr/>
        <a:lstStyle/>
        <a:p>
          <a:endParaRPr lang="pt-PT"/>
        </a:p>
      </dgm:t>
    </dgm:pt>
    <dgm:pt modelId="{F91A726E-4DB4-41EE-A53A-9BAFEC7D1A62}" type="sibTrans" cxnId="{36562A36-00CE-487D-A19A-398CD82DF532}">
      <dgm:prSet/>
      <dgm:spPr/>
      <dgm:t>
        <a:bodyPr/>
        <a:lstStyle/>
        <a:p>
          <a:endParaRPr lang="pt-PT"/>
        </a:p>
      </dgm:t>
    </dgm:pt>
    <dgm:pt modelId="{E74A5507-9208-496F-B01F-C2D8772428F5}">
      <dgm:prSet phldrT="[Texto]"/>
      <dgm:spPr/>
      <dgm:t>
        <a:bodyPr/>
        <a:lstStyle/>
        <a:p>
          <a:r>
            <a:rPr lang="pt-PT" dirty="0"/>
            <a:t>Financeira</a:t>
          </a:r>
        </a:p>
      </dgm:t>
    </dgm:pt>
    <dgm:pt modelId="{26E7B4AD-EEFA-49C9-A1BF-595088E97F1E}" type="parTrans" cxnId="{7AB48912-961B-4B30-90D6-C235849B2083}">
      <dgm:prSet/>
      <dgm:spPr/>
      <dgm:t>
        <a:bodyPr/>
        <a:lstStyle/>
        <a:p>
          <a:endParaRPr lang="pt-PT"/>
        </a:p>
      </dgm:t>
    </dgm:pt>
    <dgm:pt modelId="{EF7E9EB7-ABE1-4C0B-B50F-15D748893A81}" type="sibTrans" cxnId="{7AB48912-961B-4B30-90D6-C235849B2083}">
      <dgm:prSet/>
      <dgm:spPr/>
      <dgm:t>
        <a:bodyPr/>
        <a:lstStyle/>
        <a:p>
          <a:endParaRPr lang="pt-PT"/>
        </a:p>
      </dgm:t>
    </dgm:pt>
    <dgm:pt modelId="{18557691-95BC-4FBE-B0D9-78BB64DC9601}">
      <dgm:prSet phldrT="[Texto]"/>
      <dgm:spPr/>
      <dgm:t>
        <a:bodyPr/>
        <a:lstStyle/>
        <a:p>
          <a:r>
            <a:rPr lang="pt-PT" dirty="0"/>
            <a:t>Etiquetas e Documentação da Participação do Óbito</a:t>
          </a:r>
        </a:p>
      </dgm:t>
    </dgm:pt>
    <dgm:pt modelId="{FA5EBEDE-627D-44D8-942E-46F0296DDB1F}" type="parTrans" cxnId="{E5A9B669-11C8-4D44-8866-B3C2821935E1}">
      <dgm:prSet/>
      <dgm:spPr/>
      <dgm:t>
        <a:bodyPr/>
        <a:lstStyle/>
        <a:p>
          <a:endParaRPr lang="pt-PT"/>
        </a:p>
      </dgm:t>
    </dgm:pt>
    <dgm:pt modelId="{BF3B24F6-9EE0-4C05-9DFE-E50364929FD8}" type="sibTrans" cxnId="{E5A9B669-11C8-4D44-8866-B3C2821935E1}">
      <dgm:prSet/>
      <dgm:spPr/>
      <dgm:t>
        <a:bodyPr/>
        <a:lstStyle/>
        <a:p>
          <a:endParaRPr lang="pt-PT"/>
        </a:p>
      </dgm:t>
    </dgm:pt>
    <dgm:pt modelId="{D0DEA93D-1FFC-445D-94E0-31D2EC0FEC15}">
      <dgm:prSet phldrT="[Texto]"/>
      <dgm:spPr/>
      <dgm:t>
        <a:bodyPr/>
        <a:lstStyle/>
        <a:p>
          <a:r>
            <a:rPr lang="pt-PT" dirty="0"/>
            <a:t>Informação relacionada com despesas </a:t>
          </a:r>
        </a:p>
      </dgm:t>
    </dgm:pt>
    <dgm:pt modelId="{3CB3BF14-B21A-46DE-A584-C7F10E3ECC4D}" type="parTrans" cxnId="{9AB71435-AE08-4B13-A44C-DA78D2B953BF}">
      <dgm:prSet/>
      <dgm:spPr/>
      <dgm:t>
        <a:bodyPr/>
        <a:lstStyle/>
        <a:p>
          <a:endParaRPr lang="pt-PT"/>
        </a:p>
      </dgm:t>
    </dgm:pt>
    <dgm:pt modelId="{27E3D5F8-1113-4E03-8B8E-9AC397376DE0}" type="sibTrans" cxnId="{9AB71435-AE08-4B13-A44C-DA78D2B953BF}">
      <dgm:prSet/>
      <dgm:spPr/>
      <dgm:t>
        <a:bodyPr/>
        <a:lstStyle/>
        <a:p>
          <a:endParaRPr lang="pt-PT"/>
        </a:p>
      </dgm:t>
    </dgm:pt>
    <dgm:pt modelId="{552500E9-097B-45ED-BFB3-A459E90F5D54}">
      <dgm:prSet phldrT="[Texto]"/>
      <dgm:spPr/>
      <dgm:t>
        <a:bodyPr/>
        <a:lstStyle/>
        <a:p>
          <a:r>
            <a:rPr lang="pt-PT" dirty="0"/>
            <a:t>Administrativa</a:t>
          </a:r>
        </a:p>
      </dgm:t>
    </dgm:pt>
    <dgm:pt modelId="{9A068552-448E-408C-A4B3-A5A0175B8671}" type="parTrans" cxnId="{212181CD-B458-484D-A29E-640E257B21F9}">
      <dgm:prSet/>
      <dgm:spPr/>
      <dgm:t>
        <a:bodyPr/>
        <a:lstStyle/>
        <a:p>
          <a:endParaRPr lang="pt-PT"/>
        </a:p>
      </dgm:t>
    </dgm:pt>
    <dgm:pt modelId="{6CE3F3E9-F90C-4E5D-9A4A-C707BD6ADCC2}" type="sibTrans" cxnId="{212181CD-B458-484D-A29E-640E257B21F9}">
      <dgm:prSet/>
      <dgm:spPr/>
      <dgm:t>
        <a:bodyPr/>
        <a:lstStyle/>
        <a:p>
          <a:endParaRPr lang="pt-PT"/>
        </a:p>
      </dgm:t>
    </dgm:pt>
    <dgm:pt modelId="{4F1BB587-597C-42B6-A02B-9423CA36AF4B}">
      <dgm:prSet phldrT="[Texto]"/>
      <dgm:spPr/>
      <dgm:t>
        <a:bodyPr/>
        <a:lstStyle/>
        <a:p>
          <a:r>
            <a:rPr lang="pt-PT" dirty="0"/>
            <a:t>Alterações ao Registo do Óbito</a:t>
          </a:r>
        </a:p>
      </dgm:t>
    </dgm:pt>
    <dgm:pt modelId="{A92D25BB-50B4-457F-A728-0E44B7D1967F}" type="parTrans" cxnId="{86374224-0251-417F-B02B-29C1930D6614}">
      <dgm:prSet/>
      <dgm:spPr/>
      <dgm:t>
        <a:bodyPr/>
        <a:lstStyle/>
        <a:p>
          <a:endParaRPr lang="pt-PT"/>
        </a:p>
      </dgm:t>
    </dgm:pt>
    <dgm:pt modelId="{DE1CDD6F-B3B2-4B18-847E-6BCEB69ABAE5}" type="sibTrans" cxnId="{86374224-0251-417F-B02B-29C1930D6614}">
      <dgm:prSet/>
      <dgm:spPr/>
      <dgm:t>
        <a:bodyPr/>
        <a:lstStyle/>
        <a:p>
          <a:endParaRPr lang="pt-PT"/>
        </a:p>
      </dgm:t>
    </dgm:pt>
    <dgm:pt modelId="{71C514A6-511D-4F3A-953F-52F92D756EDC}">
      <dgm:prSet phldrT="[Texto]"/>
      <dgm:spPr/>
      <dgm:t>
        <a:bodyPr/>
        <a:lstStyle/>
        <a:p>
          <a:r>
            <a:rPr lang="pt-PT" dirty="0"/>
            <a:t>Registo de Transportes e Espólio</a:t>
          </a:r>
        </a:p>
      </dgm:t>
    </dgm:pt>
    <dgm:pt modelId="{C6FED35E-7DB0-483B-8CC8-95EAABC5FCB3}" type="parTrans" cxnId="{FE0E9474-DB6C-4B04-AEBC-DF1D9DA652B7}">
      <dgm:prSet/>
      <dgm:spPr/>
      <dgm:t>
        <a:bodyPr/>
        <a:lstStyle/>
        <a:p>
          <a:endParaRPr lang="en-US"/>
        </a:p>
      </dgm:t>
    </dgm:pt>
    <dgm:pt modelId="{7F2E3B5A-1A7E-4916-9A7C-417DD5906EF2}" type="sibTrans" cxnId="{FE0E9474-DB6C-4B04-AEBC-DF1D9DA652B7}">
      <dgm:prSet/>
      <dgm:spPr/>
      <dgm:t>
        <a:bodyPr/>
        <a:lstStyle/>
        <a:p>
          <a:endParaRPr lang="en-US"/>
        </a:p>
      </dgm:t>
    </dgm:pt>
    <dgm:pt modelId="{68410EB1-E19D-45E9-96C8-0A12603A5136}">
      <dgm:prSet phldrT="[Texto]"/>
      <dgm:spPr/>
      <dgm:t>
        <a:bodyPr/>
        <a:lstStyle/>
        <a:p>
          <a:r>
            <a:rPr lang="pt-PT" dirty="0"/>
            <a:t>Entidades Responsáveis</a:t>
          </a:r>
        </a:p>
      </dgm:t>
    </dgm:pt>
    <dgm:pt modelId="{A0952440-A908-455D-B2DF-CF72E5E4B8FF}" type="parTrans" cxnId="{AFF83E3D-2A57-483A-BEFA-AB1356001C78}">
      <dgm:prSet/>
      <dgm:spPr/>
      <dgm:t>
        <a:bodyPr/>
        <a:lstStyle/>
        <a:p>
          <a:endParaRPr lang="en-US"/>
        </a:p>
      </dgm:t>
    </dgm:pt>
    <dgm:pt modelId="{7EC28526-0F1F-49A5-B7FF-E1BF76DC8A7B}" type="sibTrans" cxnId="{AFF83E3D-2A57-483A-BEFA-AB1356001C78}">
      <dgm:prSet/>
      <dgm:spPr/>
      <dgm:t>
        <a:bodyPr/>
        <a:lstStyle/>
        <a:p>
          <a:endParaRPr lang="en-US"/>
        </a:p>
      </dgm:t>
    </dgm:pt>
    <dgm:pt modelId="{8EC7D0FA-813D-4F10-86D7-691B02A3C39B}" type="pres">
      <dgm:prSet presAssocID="{9A6F6FB7-3E40-4779-8807-0A92459B851E}" presName="linear" presStyleCnt="0">
        <dgm:presLayoutVars>
          <dgm:dir/>
          <dgm:animLvl val="lvl"/>
          <dgm:resizeHandles val="exact"/>
        </dgm:presLayoutVars>
      </dgm:prSet>
      <dgm:spPr/>
    </dgm:pt>
    <dgm:pt modelId="{1E4E0199-A8B7-41B8-9BD7-6129562E3154}" type="pres">
      <dgm:prSet presAssocID="{CE4E8C07-A456-4C49-9BB7-E02C4B6E8944}" presName="parentLin" presStyleCnt="0"/>
      <dgm:spPr/>
    </dgm:pt>
    <dgm:pt modelId="{CF781A12-6A5B-40E8-A3F4-23FD0402D3E9}" type="pres">
      <dgm:prSet presAssocID="{CE4E8C07-A456-4C49-9BB7-E02C4B6E8944}" presName="parentLeftMargin" presStyleLbl="node1" presStyleIdx="0" presStyleCnt="3"/>
      <dgm:spPr/>
    </dgm:pt>
    <dgm:pt modelId="{C009D4CD-88F1-43B4-9B61-0B05381E34C7}" type="pres">
      <dgm:prSet presAssocID="{CE4E8C07-A456-4C49-9BB7-E02C4B6E89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424BC1-837D-43BB-A1A4-9839959CFA01}" type="pres">
      <dgm:prSet presAssocID="{CE4E8C07-A456-4C49-9BB7-E02C4B6E8944}" presName="negativeSpace" presStyleCnt="0"/>
      <dgm:spPr/>
    </dgm:pt>
    <dgm:pt modelId="{83ED74A4-547E-44B6-8F7C-F94D8A8CF0D2}" type="pres">
      <dgm:prSet presAssocID="{CE4E8C07-A456-4C49-9BB7-E02C4B6E8944}" presName="childText" presStyleLbl="conFgAcc1" presStyleIdx="0" presStyleCnt="3">
        <dgm:presLayoutVars>
          <dgm:bulletEnabled val="1"/>
        </dgm:presLayoutVars>
      </dgm:prSet>
      <dgm:spPr/>
    </dgm:pt>
    <dgm:pt modelId="{1063B423-7EC6-4B3E-AD8D-609CFC43CA27}" type="pres">
      <dgm:prSet presAssocID="{F91A726E-4DB4-41EE-A53A-9BAFEC7D1A62}" presName="spaceBetweenRectangles" presStyleCnt="0"/>
      <dgm:spPr/>
    </dgm:pt>
    <dgm:pt modelId="{92E6D829-3935-4050-8880-65CBF603B8A7}" type="pres">
      <dgm:prSet presAssocID="{E74A5507-9208-496F-B01F-C2D8772428F5}" presName="parentLin" presStyleCnt="0"/>
      <dgm:spPr/>
    </dgm:pt>
    <dgm:pt modelId="{62034D73-E172-4350-BD57-234CD85C40E1}" type="pres">
      <dgm:prSet presAssocID="{E74A5507-9208-496F-B01F-C2D8772428F5}" presName="parentLeftMargin" presStyleLbl="node1" presStyleIdx="0" presStyleCnt="3"/>
      <dgm:spPr/>
    </dgm:pt>
    <dgm:pt modelId="{547E0581-5DFE-45E3-8EA4-834233C081B5}" type="pres">
      <dgm:prSet presAssocID="{E74A5507-9208-496F-B01F-C2D877242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07FF5D-1E99-43FF-967F-001A9CB37825}" type="pres">
      <dgm:prSet presAssocID="{E74A5507-9208-496F-B01F-C2D8772428F5}" presName="negativeSpace" presStyleCnt="0"/>
      <dgm:spPr/>
    </dgm:pt>
    <dgm:pt modelId="{183DF8F4-07FC-4079-A6BF-A533EBB96C9E}" type="pres">
      <dgm:prSet presAssocID="{E74A5507-9208-496F-B01F-C2D8772428F5}" presName="childText" presStyleLbl="conFgAcc1" presStyleIdx="1" presStyleCnt="3">
        <dgm:presLayoutVars>
          <dgm:bulletEnabled val="1"/>
        </dgm:presLayoutVars>
      </dgm:prSet>
      <dgm:spPr/>
    </dgm:pt>
    <dgm:pt modelId="{F1D666BF-1858-4ADC-95CA-F5F53BD5E4D5}" type="pres">
      <dgm:prSet presAssocID="{EF7E9EB7-ABE1-4C0B-B50F-15D748893A81}" presName="spaceBetweenRectangles" presStyleCnt="0"/>
      <dgm:spPr/>
    </dgm:pt>
    <dgm:pt modelId="{C9BAD302-8667-4075-B756-20FEA23E135F}" type="pres">
      <dgm:prSet presAssocID="{552500E9-097B-45ED-BFB3-A459E90F5D54}" presName="parentLin" presStyleCnt="0"/>
      <dgm:spPr/>
    </dgm:pt>
    <dgm:pt modelId="{41D72C3A-21A8-4E4B-89B6-70D374680126}" type="pres">
      <dgm:prSet presAssocID="{552500E9-097B-45ED-BFB3-A459E90F5D54}" presName="parentLeftMargin" presStyleLbl="node1" presStyleIdx="1" presStyleCnt="3"/>
      <dgm:spPr/>
    </dgm:pt>
    <dgm:pt modelId="{41785B8C-32B3-417F-BEF4-D55411923909}" type="pres">
      <dgm:prSet presAssocID="{552500E9-097B-45ED-BFB3-A459E90F5D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32BF6F-DE5A-4AE1-B48D-4D84CBA2555E}" type="pres">
      <dgm:prSet presAssocID="{552500E9-097B-45ED-BFB3-A459E90F5D54}" presName="negativeSpace" presStyleCnt="0"/>
      <dgm:spPr/>
    </dgm:pt>
    <dgm:pt modelId="{3F472AB3-858C-405F-B9D1-732E1CEBF886}" type="pres">
      <dgm:prSet presAssocID="{552500E9-097B-45ED-BFB3-A459E90F5D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3DB6C04-924C-4ECD-ADE5-6317F37D7F63}" type="presOf" srcId="{71C514A6-511D-4F3A-953F-52F92D756EDC}" destId="{3F472AB3-858C-405F-B9D1-732E1CEBF886}" srcOrd="0" destOrd="1" presId="urn:microsoft.com/office/officeart/2005/8/layout/list1"/>
    <dgm:cxn modelId="{7AB48912-961B-4B30-90D6-C235849B2083}" srcId="{9A6F6FB7-3E40-4779-8807-0A92459B851E}" destId="{E74A5507-9208-496F-B01F-C2D8772428F5}" srcOrd="1" destOrd="0" parTransId="{26E7B4AD-EEFA-49C9-A1BF-595088E97F1E}" sibTransId="{EF7E9EB7-ABE1-4C0B-B50F-15D748893A81}"/>
    <dgm:cxn modelId="{BF2C9113-103A-47AD-9758-457AFF5C6D77}" type="presOf" srcId="{9A6F6FB7-3E40-4779-8807-0A92459B851E}" destId="{8EC7D0FA-813D-4F10-86D7-691B02A3C39B}" srcOrd="0" destOrd="0" presId="urn:microsoft.com/office/officeart/2005/8/layout/list1"/>
    <dgm:cxn modelId="{8AD0681E-BAF1-4AF6-A7AC-B78523A46330}" type="presOf" srcId="{552500E9-097B-45ED-BFB3-A459E90F5D54}" destId="{41785B8C-32B3-417F-BEF4-D55411923909}" srcOrd="1" destOrd="0" presId="urn:microsoft.com/office/officeart/2005/8/layout/list1"/>
    <dgm:cxn modelId="{D568B823-36DD-4E9F-B5F7-0CB104575179}" type="presOf" srcId="{CE4E8C07-A456-4C49-9BB7-E02C4B6E8944}" destId="{CF781A12-6A5B-40E8-A3F4-23FD0402D3E9}" srcOrd="0" destOrd="0" presId="urn:microsoft.com/office/officeart/2005/8/layout/list1"/>
    <dgm:cxn modelId="{244BC623-D532-4C79-AFD5-5041527CC86B}" type="presOf" srcId="{E74A5507-9208-496F-B01F-C2D8772428F5}" destId="{62034D73-E172-4350-BD57-234CD85C40E1}" srcOrd="0" destOrd="0" presId="urn:microsoft.com/office/officeart/2005/8/layout/list1"/>
    <dgm:cxn modelId="{86374224-0251-417F-B02B-29C1930D6614}" srcId="{552500E9-097B-45ED-BFB3-A459E90F5D54}" destId="{4F1BB587-597C-42B6-A02B-9423CA36AF4B}" srcOrd="0" destOrd="0" parTransId="{A92D25BB-50B4-457F-A728-0E44B7D1967F}" sibTransId="{DE1CDD6F-B3B2-4B18-847E-6BCEB69ABAE5}"/>
    <dgm:cxn modelId="{77EDE12A-000B-473B-AF19-9F53E2643CAD}" type="presOf" srcId="{4F1BB587-597C-42B6-A02B-9423CA36AF4B}" destId="{3F472AB3-858C-405F-B9D1-732E1CEBF886}" srcOrd="0" destOrd="0" presId="urn:microsoft.com/office/officeart/2005/8/layout/list1"/>
    <dgm:cxn modelId="{9AB71435-AE08-4B13-A44C-DA78D2B953BF}" srcId="{E74A5507-9208-496F-B01F-C2D8772428F5}" destId="{D0DEA93D-1FFC-445D-94E0-31D2EC0FEC15}" srcOrd="0" destOrd="0" parTransId="{3CB3BF14-B21A-46DE-A584-C7F10E3ECC4D}" sibTransId="{27E3D5F8-1113-4E03-8B8E-9AC397376DE0}"/>
    <dgm:cxn modelId="{36562A36-00CE-487D-A19A-398CD82DF532}" srcId="{9A6F6FB7-3E40-4779-8807-0A92459B851E}" destId="{CE4E8C07-A456-4C49-9BB7-E02C4B6E8944}" srcOrd="0" destOrd="0" parTransId="{98B2AE54-2C40-4939-B51B-A5B7DC9F997D}" sibTransId="{F91A726E-4DB4-41EE-A53A-9BAFEC7D1A62}"/>
    <dgm:cxn modelId="{AFF83E3D-2A57-483A-BEFA-AB1356001C78}" srcId="{552500E9-097B-45ED-BFB3-A459E90F5D54}" destId="{68410EB1-E19D-45E9-96C8-0A12603A5136}" srcOrd="2" destOrd="0" parTransId="{A0952440-A908-455D-B2DF-CF72E5E4B8FF}" sibTransId="{7EC28526-0F1F-49A5-B7FF-E1BF76DC8A7B}"/>
    <dgm:cxn modelId="{E5A9B669-11C8-4D44-8866-B3C2821935E1}" srcId="{CE4E8C07-A456-4C49-9BB7-E02C4B6E8944}" destId="{18557691-95BC-4FBE-B0D9-78BB64DC9601}" srcOrd="0" destOrd="0" parTransId="{FA5EBEDE-627D-44D8-942E-46F0296DDB1F}" sibTransId="{BF3B24F6-9EE0-4C05-9DFE-E50364929FD8}"/>
    <dgm:cxn modelId="{79C9036E-A3E4-44DD-A11D-D31555BE8D87}" type="presOf" srcId="{E74A5507-9208-496F-B01F-C2D8772428F5}" destId="{547E0581-5DFE-45E3-8EA4-834233C081B5}" srcOrd="1" destOrd="0" presId="urn:microsoft.com/office/officeart/2005/8/layout/list1"/>
    <dgm:cxn modelId="{FE0E9474-DB6C-4B04-AEBC-DF1D9DA652B7}" srcId="{552500E9-097B-45ED-BFB3-A459E90F5D54}" destId="{71C514A6-511D-4F3A-953F-52F92D756EDC}" srcOrd="1" destOrd="0" parTransId="{C6FED35E-7DB0-483B-8CC8-95EAABC5FCB3}" sibTransId="{7F2E3B5A-1A7E-4916-9A7C-417DD5906EF2}"/>
    <dgm:cxn modelId="{BD70CAA1-4E9D-4A84-BA7A-F80BFCBAA3AC}" type="presOf" srcId="{18557691-95BC-4FBE-B0D9-78BB64DC9601}" destId="{83ED74A4-547E-44B6-8F7C-F94D8A8CF0D2}" srcOrd="0" destOrd="0" presId="urn:microsoft.com/office/officeart/2005/8/layout/list1"/>
    <dgm:cxn modelId="{59C285A6-F429-4192-BA44-23DF5AF12568}" type="presOf" srcId="{D0DEA93D-1FFC-445D-94E0-31D2EC0FEC15}" destId="{183DF8F4-07FC-4079-A6BF-A533EBB96C9E}" srcOrd="0" destOrd="0" presId="urn:microsoft.com/office/officeart/2005/8/layout/list1"/>
    <dgm:cxn modelId="{4661D7AB-4510-4076-B166-2E30B2B78E95}" type="presOf" srcId="{552500E9-097B-45ED-BFB3-A459E90F5D54}" destId="{41D72C3A-21A8-4E4B-89B6-70D374680126}" srcOrd="0" destOrd="0" presId="urn:microsoft.com/office/officeart/2005/8/layout/list1"/>
    <dgm:cxn modelId="{9CE7E4BD-ADBF-40AC-8CE0-426D76227575}" type="presOf" srcId="{CE4E8C07-A456-4C49-9BB7-E02C4B6E8944}" destId="{C009D4CD-88F1-43B4-9B61-0B05381E34C7}" srcOrd="1" destOrd="0" presId="urn:microsoft.com/office/officeart/2005/8/layout/list1"/>
    <dgm:cxn modelId="{212181CD-B458-484D-A29E-640E257B21F9}" srcId="{9A6F6FB7-3E40-4779-8807-0A92459B851E}" destId="{552500E9-097B-45ED-BFB3-A459E90F5D54}" srcOrd="2" destOrd="0" parTransId="{9A068552-448E-408C-A4B3-A5A0175B8671}" sibTransId="{6CE3F3E9-F90C-4E5D-9A4A-C707BD6ADCC2}"/>
    <dgm:cxn modelId="{72BB1CD3-8FFE-45A8-B1EB-9433DEB92F20}" type="presOf" srcId="{68410EB1-E19D-45E9-96C8-0A12603A5136}" destId="{3F472AB3-858C-405F-B9D1-732E1CEBF886}" srcOrd="0" destOrd="2" presId="urn:microsoft.com/office/officeart/2005/8/layout/list1"/>
    <dgm:cxn modelId="{33D7DD38-BC59-4E65-A807-034D911FFDA6}" type="presParOf" srcId="{8EC7D0FA-813D-4F10-86D7-691B02A3C39B}" destId="{1E4E0199-A8B7-41B8-9BD7-6129562E3154}" srcOrd="0" destOrd="0" presId="urn:microsoft.com/office/officeart/2005/8/layout/list1"/>
    <dgm:cxn modelId="{FB5342ED-8ACF-48DA-A18E-1B7C80E0E6DB}" type="presParOf" srcId="{1E4E0199-A8B7-41B8-9BD7-6129562E3154}" destId="{CF781A12-6A5B-40E8-A3F4-23FD0402D3E9}" srcOrd="0" destOrd="0" presId="urn:microsoft.com/office/officeart/2005/8/layout/list1"/>
    <dgm:cxn modelId="{273A452E-7A1B-409E-B127-68AE3B285212}" type="presParOf" srcId="{1E4E0199-A8B7-41B8-9BD7-6129562E3154}" destId="{C009D4CD-88F1-43B4-9B61-0B05381E34C7}" srcOrd="1" destOrd="0" presId="urn:microsoft.com/office/officeart/2005/8/layout/list1"/>
    <dgm:cxn modelId="{1AFA50D4-636C-460E-B389-975905F75F0C}" type="presParOf" srcId="{8EC7D0FA-813D-4F10-86D7-691B02A3C39B}" destId="{49424BC1-837D-43BB-A1A4-9839959CFA01}" srcOrd="1" destOrd="0" presId="urn:microsoft.com/office/officeart/2005/8/layout/list1"/>
    <dgm:cxn modelId="{475ADBA1-0371-4572-9653-5B4AC92C3DBF}" type="presParOf" srcId="{8EC7D0FA-813D-4F10-86D7-691B02A3C39B}" destId="{83ED74A4-547E-44B6-8F7C-F94D8A8CF0D2}" srcOrd="2" destOrd="0" presId="urn:microsoft.com/office/officeart/2005/8/layout/list1"/>
    <dgm:cxn modelId="{06A81264-CB24-4AB7-9EE1-502C419B83FD}" type="presParOf" srcId="{8EC7D0FA-813D-4F10-86D7-691B02A3C39B}" destId="{1063B423-7EC6-4B3E-AD8D-609CFC43CA27}" srcOrd="3" destOrd="0" presId="urn:microsoft.com/office/officeart/2005/8/layout/list1"/>
    <dgm:cxn modelId="{2A922E89-A965-4354-A54B-A57EBA8DDDF7}" type="presParOf" srcId="{8EC7D0FA-813D-4F10-86D7-691B02A3C39B}" destId="{92E6D829-3935-4050-8880-65CBF603B8A7}" srcOrd="4" destOrd="0" presId="urn:microsoft.com/office/officeart/2005/8/layout/list1"/>
    <dgm:cxn modelId="{A5B0B55F-A410-47F8-A1D7-72AED69D3C7A}" type="presParOf" srcId="{92E6D829-3935-4050-8880-65CBF603B8A7}" destId="{62034D73-E172-4350-BD57-234CD85C40E1}" srcOrd="0" destOrd="0" presId="urn:microsoft.com/office/officeart/2005/8/layout/list1"/>
    <dgm:cxn modelId="{2F7A98B3-FE67-4F06-B681-D459A1126D70}" type="presParOf" srcId="{92E6D829-3935-4050-8880-65CBF603B8A7}" destId="{547E0581-5DFE-45E3-8EA4-834233C081B5}" srcOrd="1" destOrd="0" presId="urn:microsoft.com/office/officeart/2005/8/layout/list1"/>
    <dgm:cxn modelId="{2CF866ED-CFEB-4736-84CC-CA382B450215}" type="presParOf" srcId="{8EC7D0FA-813D-4F10-86D7-691B02A3C39B}" destId="{2407FF5D-1E99-43FF-967F-001A9CB37825}" srcOrd="5" destOrd="0" presId="urn:microsoft.com/office/officeart/2005/8/layout/list1"/>
    <dgm:cxn modelId="{87A8C614-CDFA-4514-A3D4-9BF126353E24}" type="presParOf" srcId="{8EC7D0FA-813D-4F10-86D7-691B02A3C39B}" destId="{183DF8F4-07FC-4079-A6BF-A533EBB96C9E}" srcOrd="6" destOrd="0" presId="urn:microsoft.com/office/officeart/2005/8/layout/list1"/>
    <dgm:cxn modelId="{43215259-C51B-43AA-9679-6DDF8ED8A117}" type="presParOf" srcId="{8EC7D0FA-813D-4F10-86D7-691B02A3C39B}" destId="{F1D666BF-1858-4ADC-95CA-F5F53BD5E4D5}" srcOrd="7" destOrd="0" presId="urn:microsoft.com/office/officeart/2005/8/layout/list1"/>
    <dgm:cxn modelId="{2646AA2B-F1EE-4A3F-8C95-4DAB75B8C722}" type="presParOf" srcId="{8EC7D0FA-813D-4F10-86D7-691B02A3C39B}" destId="{C9BAD302-8667-4075-B756-20FEA23E135F}" srcOrd="8" destOrd="0" presId="urn:microsoft.com/office/officeart/2005/8/layout/list1"/>
    <dgm:cxn modelId="{AF53DD26-0404-4B55-93D3-F829EAF32C04}" type="presParOf" srcId="{C9BAD302-8667-4075-B756-20FEA23E135F}" destId="{41D72C3A-21A8-4E4B-89B6-70D374680126}" srcOrd="0" destOrd="0" presId="urn:microsoft.com/office/officeart/2005/8/layout/list1"/>
    <dgm:cxn modelId="{AB34608B-2136-4F1A-8087-956D58999840}" type="presParOf" srcId="{C9BAD302-8667-4075-B756-20FEA23E135F}" destId="{41785B8C-32B3-417F-BEF4-D55411923909}" srcOrd="1" destOrd="0" presId="urn:microsoft.com/office/officeart/2005/8/layout/list1"/>
    <dgm:cxn modelId="{904A2253-7566-4B59-8CB5-7B4403874680}" type="presParOf" srcId="{8EC7D0FA-813D-4F10-86D7-691B02A3C39B}" destId="{3B32BF6F-DE5A-4AE1-B48D-4D84CBA2555E}" srcOrd="9" destOrd="0" presId="urn:microsoft.com/office/officeart/2005/8/layout/list1"/>
    <dgm:cxn modelId="{CE385294-23A6-46E0-A364-7E683CC4B430}" type="presParOf" srcId="{8EC7D0FA-813D-4F10-86D7-691B02A3C39B}" destId="{3F472AB3-858C-405F-B9D1-732E1CEBF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6F6FB7-3E40-4779-8807-0A92459B851E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E4E8C07-A456-4C49-9BB7-E02C4B6E8944}">
      <dgm:prSet phldrT="[Texto]"/>
      <dgm:spPr/>
      <dgm:t>
        <a:bodyPr/>
        <a:lstStyle/>
        <a:p>
          <a:r>
            <a:rPr lang="pt-PT" dirty="0"/>
            <a:t>Impressão</a:t>
          </a:r>
        </a:p>
      </dgm:t>
    </dgm:pt>
    <dgm:pt modelId="{98B2AE54-2C40-4939-B51B-A5B7DC9F997D}" type="parTrans" cxnId="{36562A36-00CE-487D-A19A-398CD82DF532}">
      <dgm:prSet/>
      <dgm:spPr/>
      <dgm:t>
        <a:bodyPr/>
        <a:lstStyle/>
        <a:p>
          <a:endParaRPr lang="pt-PT"/>
        </a:p>
      </dgm:t>
    </dgm:pt>
    <dgm:pt modelId="{F91A726E-4DB4-41EE-A53A-9BAFEC7D1A62}" type="sibTrans" cxnId="{36562A36-00CE-487D-A19A-398CD82DF532}">
      <dgm:prSet/>
      <dgm:spPr/>
      <dgm:t>
        <a:bodyPr/>
        <a:lstStyle/>
        <a:p>
          <a:endParaRPr lang="pt-PT"/>
        </a:p>
      </dgm:t>
    </dgm:pt>
    <dgm:pt modelId="{E74A5507-9208-496F-B01F-C2D8772428F5}">
      <dgm:prSet phldrT="[Texto]"/>
      <dgm:spPr/>
      <dgm:t>
        <a:bodyPr/>
        <a:lstStyle/>
        <a:p>
          <a:r>
            <a:rPr lang="pt-PT" dirty="0"/>
            <a:t>Financeira</a:t>
          </a:r>
        </a:p>
      </dgm:t>
    </dgm:pt>
    <dgm:pt modelId="{26E7B4AD-EEFA-49C9-A1BF-595088E97F1E}" type="parTrans" cxnId="{7AB48912-961B-4B30-90D6-C235849B2083}">
      <dgm:prSet/>
      <dgm:spPr/>
      <dgm:t>
        <a:bodyPr/>
        <a:lstStyle/>
        <a:p>
          <a:endParaRPr lang="pt-PT"/>
        </a:p>
      </dgm:t>
    </dgm:pt>
    <dgm:pt modelId="{EF7E9EB7-ABE1-4C0B-B50F-15D748893A81}" type="sibTrans" cxnId="{7AB48912-961B-4B30-90D6-C235849B2083}">
      <dgm:prSet/>
      <dgm:spPr/>
      <dgm:t>
        <a:bodyPr/>
        <a:lstStyle/>
        <a:p>
          <a:endParaRPr lang="pt-PT"/>
        </a:p>
      </dgm:t>
    </dgm:pt>
    <dgm:pt modelId="{18557691-95BC-4FBE-B0D9-78BB64DC9601}">
      <dgm:prSet phldrT="[Texto]"/>
      <dgm:spPr/>
      <dgm:t>
        <a:bodyPr/>
        <a:lstStyle/>
        <a:p>
          <a:r>
            <a:rPr lang="pt-PT" dirty="0"/>
            <a:t>Etiquetas e Documentação da Participação do Óbito</a:t>
          </a:r>
        </a:p>
      </dgm:t>
    </dgm:pt>
    <dgm:pt modelId="{FA5EBEDE-627D-44D8-942E-46F0296DDB1F}" type="parTrans" cxnId="{E5A9B669-11C8-4D44-8866-B3C2821935E1}">
      <dgm:prSet/>
      <dgm:spPr/>
      <dgm:t>
        <a:bodyPr/>
        <a:lstStyle/>
        <a:p>
          <a:endParaRPr lang="pt-PT"/>
        </a:p>
      </dgm:t>
    </dgm:pt>
    <dgm:pt modelId="{BF3B24F6-9EE0-4C05-9DFE-E50364929FD8}" type="sibTrans" cxnId="{E5A9B669-11C8-4D44-8866-B3C2821935E1}">
      <dgm:prSet/>
      <dgm:spPr/>
      <dgm:t>
        <a:bodyPr/>
        <a:lstStyle/>
        <a:p>
          <a:endParaRPr lang="pt-PT"/>
        </a:p>
      </dgm:t>
    </dgm:pt>
    <dgm:pt modelId="{D0DEA93D-1FFC-445D-94E0-31D2EC0FEC15}">
      <dgm:prSet phldrT="[Texto]"/>
      <dgm:spPr/>
      <dgm:t>
        <a:bodyPr/>
        <a:lstStyle/>
        <a:p>
          <a:r>
            <a:rPr lang="pt-PT" dirty="0"/>
            <a:t>Informação relacionada com despesas </a:t>
          </a:r>
        </a:p>
      </dgm:t>
    </dgm:pt>
    <dgm:pt modelId="{3CB3BF14-B21A-46DE-A584-C7F10E3ECC4D}" type="parTrans" cxnId="{9AB71435-AE08-4B13-A44C-DA78D2B953BF}">
      <dgm:prSet/>
      <dgm:spPr/>
      <dgm:t>
        <a:bodyPr/>
        <a:lstStyle/>
        <a:p>
          <a:endParaRPr lang="pt-PT"/>
        </a:p>
      </dgm:t>
    </dgm:pt>
    <dgm:pt modelId="{27E3D5F8-1113-4E03-8B8E-9AC397376DE0}" type="sibTrans" cxnId="{9AB71435-AE08-4B13-A44C-DA78D2B953BF}">
      <dgm:prSet/>
      <dgm:spPr/>
      <dgm:t>
        <a:bodyPr/>
        <a:lstStyle/>
        <a:p>
          <a:endParaRPr lang="pt-PT"/>
        </a:p>
      </dgm:t>
    </dgm:pt>
    <dgm:pt modelId="{552500E9-097B-45ED-BFB3-A459E90F5D54}">
      <dgm:prSet phldrT="[Texto]"/>
      <dgm:spPr/>
      <dgm:t>
        <a:bodyPr/>
        <a:lstStyle/>
        <a:p>
          <a:r>
            <a:rPr lang="pt-PT" dirty="0"/>
            <a:t>Administrativa</a:t>
          </a:r>
        </a:p>
      </dgm:t>
    </dgm:pt>
    <dgm:pt modelId="{9A068552-448E-408C-A4B3-A5A0175B8671}" type="parTrans" cxnId="{212181CD-B458-484D-A29E-640E257B21F9}">
      <dgm:prSet/>
      <dgm:spPr/>
      <dgm:t>
        <a:bodyPr/>
        <a:lstStyle/>
        <a:p>
          <a:endParaRPr lang="pt-PT"/>
        </a:p>
      </dgm:t>
    </dgm:pt>
    <dgm:pt modelId="{6CE3F3E9-F90C-4E5D-9A4A-C707BD6ADCC2}" type="sibTrans" cxnId="{212181CD-B458-484D-A29E-640E257B21F9}">
      <dgm:prSet/>
      <dgm:spPr/>
      <dgm:t>
        <a:bodyPr/>
        <a:lstStyle/>
        <a:p>
          <a:endParaRPr lang="pt-PT"/>
        </a:p>
      </dgm:t>
    </dgm:pt>
    <dgm:pt modelId="{4F1BB587-597C-42B6-A02B-9423CA36AF4B}">
      <dgm:prSet phldrT="[Texto]"/>
      <dgm:spPr/>
      <dgm:t>
        <a:bodyPr/>
        <a:lstStyle/>
        <a:p>
          <a:r>
            <a:rPr lang="pt-PT" dirty="0"/>
            <a:t>Alterações ao Registo do Óbito</a:t>
          </a:r>
        </a:p>
      </dgm:t>
    </dgm:pt>
    <dgm:pt modelId="{A92D25BB-50B4-457F-A728-0E44B7D1967F}" type="parTrans" cxnId="{86374224-0251-417F-B02B-29C1930D6614}">
      <dgm:prSet/>
      <dgm:spPr/>
      <dgm:t>
        <a:bodyPr/>
        <a:lstStyle/>
        <a:p>
          <a:endParaRPr lang="pt-PT"/>
        </a:p>
      </dgm:t>
    </dgm:pt>
    <dgm:pt modelId="{DE1CDD6F-B3B2-4B18-847E-6BCEB69ABAE5}" type="sibTrans" cxnId="{86374224-0251-417F-B02B-29C1930D6614}">
      <dgm:prSet/>
      <dgm:spPr/>
      <dgm:t>
        <a:bodyPr/>
        <a:lstStyle/>
        <a:p>
          <a:endParaRPr lang="pt-PT"/>
        </a:p>
      </dgm:t>
    </dgm:pt>
    <dgm:pt modelId="{71C514A6-511D-4F3A-953F-52F92D756EDC}">
      <dgm:prSet phldrT="[Texto]"/>
      <dgm:spPr/>
      <dgm:t>
        <a:bodyPr/>
        <a:lstStyle/>
        <a:p>
          <a:r>
            <a:rPr lang="pt-PT" dirty="0"/>
            <a:t>Registo de Transportes e Espólio</a:t>
          </a:r>
        </a:p>
      </dgm:t>
    </dgm:pt>
    <dgm:pt modelId="{C6FED35E-7DB0-483B-8CC8-95EAABC5FCB3}" type="parTrans" cxnId="{FE0E9474-DB6C-4B04-AEBC-DF1D9DA652B7}">
      <dgm:prSet/>
      <dgm:spPr/>
      <dgm:t>
        <a:bodyPr/>
        <a:lstStyle/>
        <a:p>
          <a:endParaRPr lang="en-US"/>
        </a:p>
      </dgm:t>
    </dgm:pt>
    <dgm:pt modelId="{7F2E3B5A-1A7E-4916-9A7C-417DD5906EF2}" type="sibTrans" cxnId="{FE0E9474-DB6C-4B04-AEBC-DF1D9DA652B7}">
      <dgm:prSet/>
      <dgm:spPr/>
      <dgm:t>
        <a:bodyPr/>
        <a:lstStyle/>
        <a:p>
          <a:endParaRPr lang="en-US"/>
        </a:p>
      </dgm:t>
    </dgm:pt>
    <dgm:pt modelId="{68410EB1-E19D-45E9-96C8-0A12603A5136}">
      <dgm:prSet phldrT="[Texto]"/>
      <dgm:spPr/>
      <dgm:t>
        <a:bodyPr/>
        <a:lstStyle/>
        <a:p>
          <a:r>
            <a:rPr lang="pt-PT" dirty="0"/>
            <a:t>Entidades Responsáveis</a:t>
          </a:r>
        </a:p>
      </dgm:t>
    </dgm:pt>
    <dgm:pt modelId="{A0952440-A908-455D-B2DF-CF72E5E4B8FF}" type="parTrans" cxnId="{AFF83E3D-2A57-483A-BEFA-AB1356001C78}">
      <dgm:prSet/>
      <dgm:spPr/>
      <dgm:t>
        <a:bodyPr/>
        <a:lstStyle/>
        <a:p>
          <a:endParaRPr lang="en-US"/>
        </a:p>
      </dgm:t>
    </dgm:pt>
    <dgm:pt modelId="{7EC28526-0F1F-49A5-B7FF-E1BF76DC8A7B}" type="sibTrans" cxnId="{AFF83E3D-2A57-483A-BEFA-AB1356001C78}">
      <dgm:prSet/>
      <dgm:spPr/>
      <dgm:t>
        <a:bodyPr/>
        <a:lstStyle/>
        <a:p>
          <a:endParaRPr lang="en-US"/>
        </a:p>
      </dgm:t>
    </dgm:pt>
    <dgm:pt modelId="{8EC7D0FA-813D-4F10-86D7-691B02A3C39B}" type="pres">
      <dgm:prSet presAssocID="{9A6F6FB7-3E40-4779-8807-0A92459B851E}" presName="linear" presStyleCnt="0">
        <dgm:presLayoutVars>
          <dgm:dir/>
          <dgm:animLvl val="lvl"/>
          <dgm:resizeHandles val="exact"/>
        </dgm:presLayoutVars>
      </dgm:prSet>
      <dgm:spPr/>
    </dgm:pt>
    <dgm:pt modelId="{1E4E0199-A8B7-41B8-9BD7-6129562E3154}" type="pres">
      <dgm:prSet presAssocID="{CE4E8C07-A456-4C49-9BB7-E02C4B6E8944}" presName="parentLin" presStyleCnt="0"/>
      <dgm:spPr/>
    </dgm:pt>
    <dgm:pt modelId="{CF781A12-6A5B-40E8-A3F4-23FD0402D3E9}" type="pres">
      <dgm:prSet presAssocID="{CE4E8C07-A456-4C49-9BB7-E02C4B6E8944}" presName="parentLeftMargin" presStyleLbl="node1" presStyleIdx="0" presStyleCnt="3"/>
      <dgm:spPr/>
    </dgm:pt>
    <dgm:pt modelId="{C009D4CD-88F1-43B4-9B61-0B05381E34C7}" type="pres">
      <dgm:prSet presAssocID="{CE4E8C07-A456-4C49-9BB7-E02C4B6E89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424BC1-837D-43BB-A1A4-9839959CFA01}" type="pres">
      <dgm:prSet presAssocID="{CE4E8C07-A456-4C49-9BB7-E02C4B6E8944}" presName="negativeSpace" presStyleCnt="0"/>
      <dgm:spPr/>
    </dgm:pt>
    <dgm:pt modelId="{83ED74A4-547E-44B6-8F7C-F94D8A8CF0D2}" type="pres">
      <dgm:prSet presAssocID="{CE4E8C07-A456-4C49-9BB7-E02C4B6E8944}" presName="childText" presStyleLbl="conFgAcc1" presStyleIdx="0" presStyleCnt="3">
        <dgm:presLayoutVars>
          <dgm:bulletEnabled val="1"/>
        </dgm:presLayoutVars>
      </dgm:prSet>
      <dgm:spPr/>
    </dgm:pt>
    <dgm:pt modelId="{1063B423-7EC6-4B3E-AD8D-609CFC43CA27}" type="pres">
      <dgm:prSet presAssocID="{F91A726E-4DB4-41EE-A53A-9BAFEC7D1A62}" presName="spaceBetweenRectangles" presStyleCnt="0"/>
      <dgm:spPr/>
    </dgm:pt>
    <dgm:pt modelId="{92E6D829-3935-4050-8880-65CBF603B8A7}" type="pres">
      <dgm:prSet presAssocID="{E74A5507-9208-496F-B01F-C2D8772428F5}" presName="parentLin" presStyleCnt="0"/>
      <dgm:spPr/>
    </dgm:pt>
    <dgm:pt modelId="{62034D73-E172-4350-BD57-234CD85C40E1}" type="pres">
      <dgm:prSet presAssocID="{E74A5507-9208-496F-B01F-C2D8772428F5}" presName="parentLeftMargin" presStyleLbl="node1" presStyleIdx="0" presStyleCnt="3"/>
      <dgm:spPr/>
    </dgm:pt>
    <dgm:pt modelId="{547E0581-5DFE-45E3-8EA4-834233C081B5}" type="pres">
      <dgm:prSet presAssocID="{E74A5507-9208-496F-B01F-C2D877242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07FF5D-1E99-43FF-967F-001A9CB37825}" type="pres">
      <dgm:prSet presAssocID="{E74A5507-9208-496F-B01F-C2D8772428F5}" presName="negativeSpace" presStyleCnt="0"/>
      <dgm:spPr/>
    </dgm:pt>
    <dgm:pt modelId="{183DF8F4-07FC-4079-A6BF-A533EBB96C9E}" type="pres">
      <dgm:prSet presAssocID="{E74A5507-9208-496F-B01F-C2D8772428F5}" presName="childText" presStyleLbl="conFgAcc1" presStyleIdx="1" presStyleCnt="3">
        <dgm:presLayoutVars>
          <dgm:bulletEnabled val="1"/>
        </dgm:presLayoutVars>
      </dgm:prSet>
      <dgm:spPr/>
    </dgm:pt>
    <dgm:pt modelId="{F1D666BF-1858-4ADC-95CA-F5F53BD5E4D5}" type="pres">
      <dgm:prSet presAssocID="{EF7E9EB7-ABE1-4C0B-B50F-15D748893A81}" presName="spaceBetweenRectangles" presStyleCnt="0"/>
      <dgm:spPr/>
    </dgm:pt>
    <dgm:pt modelId="{C9BAD302-8667-4075-B756-20FEA23E135F}" type="pres">
      <dgm:prSet presAssocID="{552500E9-097B-45ED-BFB3-A459E90F5D54}" presName="parentLin" presStyleCnt="0"/>
      <dgm:spPr/>
    </dgm:pt>
    <dgm:pt modelId="{41D72C3A-21A8-4E4B-89B6-70D374680126}" type="pres">
      <dgm:prSet presAssocID="{552500E9-097B-45ED-BFB3-A459E90F5D54}" presName="parentLeftMargin" presStyleLbl="node1" presStyleIdx="1" presStyleCnt="3"/>
      <dgm:spPr/>
    </dgm:pt>
    <dgm:pt modelId="{41785B8C-32B3-417F-BEF4-D55411923909}" type="pres">
      <dgm:prSet presAssocID="{552500E9-097B-45ED-BFB3-A459E90F5D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32BF6F-DE5A-4AE1-B48D-4D84CBA2555E}" type="pres">
      <dgm:prSet presAssocID="{552500E9-097B-45ED-BFB3-A459E90F5D54}" presName="negativeSpace" presStyleCnt="0"/>
      <dgm:spPr/>
    </dgm:pt>
    <dgm:pt modelId="{3F472AB3-858C-405F-B9D1-732E1CEBF886}" type="pres">
      <dgm:prSet presAssocID="{552500E9-097B-45ED-BFB3-A459E90F5D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3DB6C04-924C-4ECD-ADE5-6317F37D7F63}" type="presOf" srcId="{71C514A6-511D-4F3A-953F-52F92D756EDC}" destId="{3F472AB3-858C-405F-B9D1-732E1CEBF886}" srcOrd="0" destOrd="1" presId="urn:microsoft.com/office/officeart/2005/8/layout/list1"/>
    <dgm:cxn modelId="{7AB48912-961B-4B30-90D6-C235849B2083}" srcId="{9A6F6FB7-3E40-4779-8807-0A92459B851E}" destId="{E74A5507-9208-496F-B01F-C2D8772428F5}" srcOrd="1" destOrd="0" parTransId="{26E7B4AD-EEFA-49C9-A1BF-595088E97F1E}" sibTransId="{EF7E9EB7-ABE1-4C0B-B50F-15D748893A81}"/>
    <dgm:cxn modelId="{BF2C9113-103A-47AD-9758-457AFF5C6D77}" type="presOf" srcId="{9A6F6FB7-3E40-4779-8807-0A92459B851E}" destId="{8EC7D0FA-813D-4F10-86D7-691B02A3C39B}" srcOrd="0" destOrd="0" presId="urn:microsoft.com/office/officeart/2005/8/layout/list1"/>
    <dgm:cxn modelId="{8AD0681E-BAF1-4AF6-A7AC-B78523A46330}" type="presOf" srcId="{552500E9-097B-45ED-BFB3-A459E90F5D54}" destId="{41785B8C-32B3-417F-BEF4-D55411923909}" srcOrd="1" destOrd="0" presId="urn:microsoft.com/office/officeart/2005/8/layout/list1"/>
    <dgm:cxn modelId="{D568B823-36DD-4E9F-B5F7-0CB104575179}" type="presOf" srcId="{CE4E8C07-A456-4C49-9BB7-E02C4B6E8944}" destId="{CF781A12-6A5B-40E8-A3F4-23FD0402D3E9}" srcOrd="0" destOrd="0" presId="urn:microsoft.com/office/officeart/2005/8/layout/list1"/>
    <dgm:cxn modelId="{244BC623-D532-4C79-AFD5-5041527CC86B}" type="presOf" srcId="{E74A5507-9208-496F-B01F-C2D8772428F5}" destId="{62034D73-E172-4350-BD57-234CD85C40E1}" srcOrd="0" destOrd="0" presId="urn:microsoft.com/office/officeart/2005/8/layout/list1"/>
    <dgm:cxn modelId="{86374224-0251-417F-B02B-29C1930D6614}" srcId="{552500E9-097B-45ED-BFB3-A459E90F5D54}" destId="{4F1BB587-597C-42B6-A02B-9423CA36AF4B}" srcOrd="0" destOrd="0" parTransId="{A92D25BB-50B4-457F-A728-0E44B7D1967F}" sibTransId="{DE1CDD6F-B3B2-4B18-847E-6BCEB69ABAE5}"/>
    <dgm:cxn modelId="{77EDE12A-000B-473B-AF19-9F53E2643CAD}" type="presOf" srcId="{4F1BB587-597C-42B6-A02B-9423CA36AF4B}" destId="{3F472AB3-858C-405F-B9D1-732E1CEBF886}" srcOrd="0" destOrd="0" presId="urn:microsoft.com/office/officeart/2005/8/layout/list1"/>
    <dgm:cxn modelId="{9AB71435-AE08-4B13-A44C-DA78D2B953BF}" srcId="{E74A5507-9208-496F-B01F-C2D8772428F5}" destId="{D0DEA93D-1FFC-445D-94E0-31D2EC0FEC15}" srcOrd="0" destOrd="0" parTransId="{3CB3BF14-B21A-46DE-A584-C7F10E3ECC4D}" sibTransId="{27E3D5F8-1113-4E03-8B8E-9AC397376DE0}"/>
    <dgm:cxn modelId="{36562A36-00CE-487D-A19A-398CD82DF532}" srcId="{9A6F6FB7-3E40-4779-8807-0A92459B851E}" destId="{CE4E8C07-A456-4C49-9BB7-E02C4B6E8944}" srcOrd="0" destOrd="0" parTransId="{98B2AE54-2C40-4939-B51B-A5B7DC9F997D}" sibTransId="{F91A726E-4DB4-41EE-A53A-9BAFEC7D1A62}"/>
    <dgm:cxn modelId="{AFF83E3D-2A57-483A-BEFA-AB1356001C78}" srcId="{552500E9-097B-45ED-BFB3-A459E90F5D54}" destId="{68410EB1-E19D-45E9-96C8-0A12603A5136}" srcOrd="2" destOrd="0" parTransId="{A0952440-A908-455D-B2DF-CF72E5E4B8FF}" sibTransId="{7EC28526-0F1F-49A5-B7FF-E1BF76DC8A7B}"/>
    <dgm:cxn modelId="{E5A9B669-11C8-4D44-8866-B3C2821935E1}" srcId="{CE4E8C07-A456-4C49-9BB7-E02C4B6E8944}" destId="{18557691-95BC-4FBE-B0D9-78BB64DC9601}" srcOrd="0" destOrd="0" parTransId="{FA5EBEDE-627D-44D8-942E-46F0296DDB1F}" sibTransId="{BF3B24F6-9EE0-4C05-9DFE-E50364929FD8}"/>
    <dgm:cxn modelId="{79C9036E-A3E4-44DD-A11D-D31555BE8D87}" type="presOf" srcId="{E74A5507-9208-496F-B01F-C2D8772428F5}" destId="{547E0581-5DFE-45E3-8EA4-834233C081B5}" srcOrd="1" destOrd="0" presId="urn:microsoft.com/office/officeart/2005/8/layout/list1"/>
    <dgm:cxn modelId="{FE0E9474-DB6C-4B04-AEBC-DF1D9DA652B7}" srcId="{552500E9-097B-45ED-BFB3-A459E90F5D54}" destId="{71C514A6-511D-4F3A-953F-52F92D756EDC}" srcOrd="1" destOrd="0" parTransId="{C6FED35E-7DB0-483B-8CC8-95EAABC5FCB3}" sibTransId="{7F2E3B5A-1A7E-4916-9A7C-417DD5906EF2}"/>
    <dgm:cxn modelId="{BD70CAA1-4E9D-4A84-BA7A-F80BFCBAA3AC}" type="presOf" srcId="{18557691-95BC-4FBE-B0D9-78BB64DC9601}" destId="{83ED74A4-547E-44B6-8F7C-F94D8A8CF0D2}" srcOrd="0" destOrd="0" presId="urn:microsoft.com/office/officeart/2005/8/layout/list1"/>
    <dgm:cxn modelId="{59C285A6-F429-4192-BA44-23DF5AF12568}" type="presOf" srcId="{D0DEA93D-1FFC-445D-94E0-31D2EC0FEC15}" destId="{183DF8F4-07FC-4079-A6BF-A533EBB96C9E}" srcOrd="0" destOrd="0" presId="urn:microsoft.com/office/officeart/2005/8/layout/list1"/>
    <dgm:cxn modelId="{4661D7AB-4510-4076-B166-2E30B2B78E95}" type="presOf" srcId="{552500E9-097B-45ED-BFB3-A459E90F5D54}" destId="{41D72C3A-21A8-4E4B-89B6-70D374680126}" srcOrd="0" destOrd="0" presId="urn:microsoft.com/office/officeart/2005/8/layout/list1"/>
    <dgm:cxn modelId="{9CE7E4BD-ADBF-40AC-8CE0-426D76227575}" type="presOf" srcId="{CE4E8C07-A456-4C49-9BB7-E02C4B6E8944}" destId="{C009D4CD-88F1-43B4-9B61-0B05381E34C7}" srcOrd="1" destOrd="0" presId="urn:microsoft.com/office/officeart/2005/8/layout/list1"/>
    <dgm:cxn modelId="{212181CD-B458-484D-A29E-640E257B21F9}" srcId="{9A6F6FB7-3E40-4779-8807-0A92459B851E}" destId="{552500E9-097B-45ED-BFB3-A459E90F5D54}" srcOrd="2" destOrd="0" parTransId="{9A068552-448E-408C-A4B3-A5A0175B8671}" sibTransId="{6CE3F3E9-F90C-4E5D-9A4A-C707BD6ADCC2}"/>
    <dgm:cxn modelId="{72BB1CD3-8FFE-45A8-B1EB-9433DEB92F20}" type="presOf" srcId="{68410EB1-E19D-45E9-96C8-0A12603A5136}" destId="{3F472AB3-858C-405F-B9D1-732E1CEBF886}" srcOrd="0" destOrd="2" presId="urn:microsoft.com/office/officeart/2005/8/layout/list1"/>
    <dgm:cxn modelId="{33D7DD38-BC59-4E65-A807-034D911FFDA6}" type="presParOf" srcId="{8EC7D0FA-813D-4F10-86D7-691B02A3C39B}" destId="{1E4E0199-A8B7-41B8-9BD7-6129562E3154}" srcOrd="0" destOrd="0" presId="urn:microsoft.com/office/officeart/2005/8/layout/list1"/>
    <dgm:cxn modelId="{FB5342ED-8ACF-48DA-A18E-1B7C80E0E6DB}" type="presParOf" srcId="{1E4E0199-A8B7-41B8-9BD7-6129562E3154}" destId="{CF781A12-6A5B-40E8-A3F4-23FD0402D3E9}" srcOrd="0" destOrd="0" presId="urn:microsoft.com/office/officeart/2005/8/layout/list1"/>
    <dgm:cxn modelId="{273A452E-7A1B-409E-B127-68AE3B285212}" type="presParOf" srcId="{1E4E0199-A8B7-41B8-9BD7-6129562E3154}" destId="{C009D4CD-88F1-43B4-9B61-0B05381E34C7}" srcOrd="1" destOrd="0" presId="urn:microsoft.com/office/officeart/2005/8/layout/list1"/>
    <dgm:cxn modelId="{1AFA50D4-636C-460E-B389-975905F75F0C}" type="presParOf" srcId="{8EC7D0FA-813D-4F10-86D7-691B02A3C39B}" destId="{49424BC1-837D-43BB-A1A4-9839959CFA01}" srcOrd="1" destOrd="0" presId="urn:microsoft.com/office/officeart/2005/8/layout/list1"/>
    <dgm:cxn modelId="{475ADBA1-0371-4572-9653-5B4AC92C3DBF}" type="presParOf" srcId="{8EC7D0FA-813D-4F10-86D7-691B02A3C39B}" destId="{83ED74A4-547E-44B6-8F7C-F94D8A8CF0D2}" srcOrd="2" destOrd="0" presId="urn:microsoft.com/office/officeart/2005/8/layout/list1"/>
    <dgm:cxn modelId="{06A81264-CB24-4AB7-9EE1-502C419B83FD}" type="presParOf" srcId="{8EC7D0FA-813D-4F10-86D7-691B02A3C39B}" destId="{1063B423-7EC6-4B3E-AD8D-609CFC43CA27}" srcOrd="3" destOrd="0" presId="urn:microsoft.com/office/officeart/2005/8/layout/list1"/>
    <dgm:cxn modelId="{2A922E89-A965-4354-A54B-A57EBA8DDDF7}" type="presParOf" srcId="{8EC7D0FA-813D-4F10-86D7-691B02A3C39B}" destId="{92E6D829-3935-4050-8880-65CBF603B8A7}" srcOrd="4" destOrd="0" presId="urn:microsoft.com/office/officeart/2005/8/layout/list1"/>
    <dgm:cxn modelId="{A5B0B55F-A410-47F8-A1D7-72AED69D3C7A}" type="presParOf" srcId="{92E6D829-3935-4050-8880-65CBF603B8A7}" destId="{62034D73-E172-4350-BD57-234CD85C40E1}" srcOrd="0" destOrd="0" presId="urn:microsoft.com/office/officeart/2005/8/layout/list1"/>
    <dgm:cxn modelId="{2F7A98B3-FE67-4F06-B681-D459A1126D70}" type="presParOf" srcId="{92E6D829-3935-4050-8880-65CBF603B8A7}" destId="{547E0581-5DFE-45E3-8EA4-834233C081B5}" srcOrd="1" destOrd="0" presId="urn:microsoft.com/office/officeart/2005/8/layout/list1"/>
    <dgm:cxn modelId="{2CF866ED-CFEB-4736-84CC-CA382B450215}" type="presParOf" srcId="{8EC7D0FA-813D-4F10-86D7-691B02A3C39B}" destId="{2407FF5D-1E99-43FF-967F-001A9CB37825}" srcOrd="5" destOrd="0" presId="urn:microsoft.com/office/officeart/2005/8/layout/list1"/>
    <dgm:cxn modelId="{87A8C614-CDFA-4514-A3D4-9BF126353E24}" type="presParOf" srcId="{8EC7D0FA-813D-4F10-86D7-691B02A3C39B}" destId="{183DF8F4-07FC-4079-A6BF-A533EBB96C9E}" srcOrd="6" destOrd="0" presId="urn:microsoft.com/office/officeart/2005/8/layout/list1"/>
    <dgm:cxn modelId="{43215259-C51B-43AA-9679-6DDF8ED8A117}" type="presParOf" srcId="{8EC7D0FA-813D-4F10-86D7-691B02A3C39B}" destId="{F1D666BF-1858-4ADC-95CA-F5F53BD5E4D5}" srcOrd="7" destOrd="0" presId="urn:microsoft.com/office/officeart/2005/8/layout/list1"/>
    <dgm:cxn modelId="{2646AA2B-F1EE-4A3F-8C95-4DAB75B8C722}" type="presParOf" srcId="{8EC7D0FA-813D-4F10-86D7-691B02A3C39B}" destId="{C9BAD302-8667-4075-B756-20FEA23E135F}" srcOrd="8" destOrd="0" presId="urn:microsoft.com/office/officeart/2005/8/layout/list1"/>
    <dgm:cxn modelId="{AF53DD26-0404-4B55-93D3-F829EAF32C04}" type="presParOf" srcId="{C9BAD302-8667-4075-B756-20FEA23E135F}" destId="{41D72C3A-21A8-4E4B-89B6-70D374680126}" srcOrd="0" destOrd="0" presId="urn:microsoft.com/office/officeart/2005/8/layout/list1"/>
    <dgm:cxn modelId="{AB34608B-2136-4F1A-8087-956D58999840}" type="presParOf" srcId="{C9BAD302-8667-4075-B756-20FEA23E135F}" destId="{41785B8C-32B3-417F-BEF4-D55411923909}" srcOrd="1" destOrd="0" presId="urn:microsoft.com/office/officeart/2005/8/layout/list1"/>
    <dgm:cxn modelId="{904A2253-7566-4B59-8CB5-7B4403874680}" type="presParOf" srcId="{8EC7D0FA-813D-4F10-86D7-691B02A3C39B}" destId="{3B32BF6F-DE5A-4AE1-B48D-4D84CBA2555E}" srcOrd="9" destOrd="0" presId="urn:microsoft.com/office/officeart/2005/8/layout/list1"/>
    <dgm:cxn modelId="{CE385294-23A6-46E0-A364-7E683CC4B430}" type="presParOf" srcId="{8EC7D0FA-813D-4F10-86D7-691B02A3C39B}" destId="{3F472AB3-858C-405F-B9D1-732E1CEBF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Selecionar Óbito e opção 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se pretende eliminar o registo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505451" y="2645441"/>
          <a:ext cx="336935" cy="245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2455086"/>
              </a:lnTo>
              <a:lnTo>
                <a:pt x="336935" y="2455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966" y="3811032"/>
        <a:ext cx="123904" cy="123904"/>
      </dsp:txXfrm>
    </dsp:sp>
    <dsp:sp modelId="{2D9CFFB6-409C-453F-A00B-F88986889D72}">
      <dsp:nvSpPr>
        <dsp:cNvPr id="0" name=""/>
        <dsp:cNvSpPr/>
      </dsp:nvSpPr>
      <dsp:spPr>
        <a:xfrm>
          <a:off x="505451" y="2645441"/>
          <a:ext cx="336935" cy="196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963253"/>
              </a:lnTo>
              <a:lnTo>
                <a:pt x="336935" y="19632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4119" y="3577269"/>
        <a:ext cx="99597" cy="99597"/>
      </dsp:txXfrm>
    </dsp:sp>
    <dsp:sp modelId="{D4B6CD35-272B-4099-AC38-00F0AA874C53}">
      <dsp:nvSpPr>
        <dsp:cNvPr id="0" name=""/>
        <dsp:cNvSpPr/>
      </dsp:nvSpPr>
      <dsp:spPr>
        <a:xfrm>
          <a:off x="505451" y="2645441"/>
          <a:ext cx="336935" cy="147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471419"/>
              </a:lnTo>
              <a:lnTo>
                <a:pt x="336935" y="1471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6181" y="3343414"/>
        <a:ext cx="75475" cy="75475"/>
      </dsp:txXfrm>
    </dsp:sp>
    <dsp:sp modelId="{4A44A940-A8E4-447A-A80D-043E34C2620C}">
      <dsp:nvSpPr>
        <dsp:cNvPr id="0" name=""/>
        <dsp:cNvSpPr/>
      </dsp:nvSpPr>
      <dsp:spPr>
        <a:xfrm>
          <a:off x="505451" y="2645441"/>
          <a:ext cx="336935" cy="9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979586"/>
              </a:lnTo>
              <a:lnTo>
                <a:pt x="336935" y="9795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8021" y="3109337"/>
        <a:ext cx="51795" cy="51795"/>
      </dsp:txXfrm>
    </dsp:sp>
    <dsp:sp modelId="{ADFB6A1B-E23C-4801-A532-031D53304D32}">
      <dsp:nvSpPr>
        <dsp:cNvPr id="0" name=""/>
        <dsp:cNvSpPr/>
      </dsp:nvSpPr>
      <dsp:spPr>
        <a:xfrm>
          <a:off x="505451" y="2645441"/>
          <a:ext cx="336935" cy="48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487753"/>
              </a:lnTo>
              <a:lnTo>
                <a:pt x="336935" y="48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9098" y="2874498"/>
        <a:ext cx="29640" cy="29640"/>
      </dsp:txXfrm>
    </dsp:sp>
    <dsp:sp modelId="{3556F937-4EAA-4387-819C-EF9D38940447}">
      <dsp:nvSpPr>
        <dsp:cNvPr id="0" name=""/>
        <dsp:cNvSpPr/>
      </dsp:nvSpPr>
      <dsp:spPr>
        <a:xfrm>
          <a:off x="505451" y="2595641"/>
          <a:ext cx="336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799"/>
              </a:moveTo>
              <a:lnTo>
                <a:pt x="168467" y="49799"/>
              </a:lnTo>
              <a:lnTo>
                <a:pt x="168467" y="45720"/>
              </a:lnTo>
              <a:lnTo>
                <a:pt x="3369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65494" y="2632937"/>
        <a:ext cx="16848" cy="16848"/>
      </dsp:txXfrm>
    </dsp:sp>
    <dsp:sp modelId="{1E94553A-F9F2-4F99-815E-5A4DEB3F94D4}">
      <dsp:nvSpPr>
        <dsp:cNvPr id="0" name=""/>
        <dsp:cNvSpPr/>
      </dsp:nvSpPr>
      <dsp:spPr>
        <a:xfrm>
          <a:off x="505451" y="2149528"/>
          <a:ext cx="336935" cy="495913"/>
        </a:xfrm>
        <a:custGeom>
          <a:avLst/>
          <a:gdLst/>
          <a:ahLst/>
          <a:cxnLst/>
          <a:rect l="0" t="0" r="0" b="0"/>
          <a:pathLst>
            <a:path>
              <a:moveTo>
                <a:pt x="0" y="495913"/>
              </a:moveTo>
              <a:lnTo>
                <a:pt x="168467" y="4959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8930" y="2382496"/>
        <a:ext cx="29977" cy="29977"/>
      </dsp:txXfrm>
    </dsp:sp>
    <dsp:sp modelId="{10267BEB-869F-4942-A5B9-873BD59097E7}">
      <dsp:nvSpPr>
        <dsp:cNvPr id="0" name=""/>
        <dsp:cNvSpPr/>
      </dsp:nvSpPr>
      <dsp:spPr>
        <a:xfrm>
          <a:off x="505451" y="1657695"/>
          <a:ext cx="336935" cy="987746"/>
        </a:xfrm>
        <a:custGeom>
          <a:avLst/>
          <a:gdLst/>
          <a:ahLst/>
          <a:cxnLst/>
          <a:rect l="0" t="0" r="0" b="0"/>
          <a:pathLst>
            <a:path>
              <a:moveTo>
                <a:pt x="0" y="987746"/>
              </a:moveTo>
              <a:lnTo>
                <a:pt x="168467" y="9877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7828" y="2125477"/>
        <a:ext cx="52181" cy="52181"/>
      </dsp:txXfrm>
    </dsp:sp>
    <dsp:sp modelId="{55083B75-8357-4DC3-A7C3-34C5B0F90C4C}">
      <dsp:nvSpPr>
        <dsp:cNvPr id="0" name=""/>
        <dsp:cNvSpPr/>
      </dsp:nvSpPr>
      <dsp:spPr>
        <a:xfrm>
          <a:off x="505451" y="1165862"/>
          <a:ext cx="336935" cy="1479579"/>
        </a:xfrm>
        <a:custGeom>
          <a:avLst/>
          <a:gdLst/>
          <a:ahLst/>
          <a:cxnLst/>
          <a:rect l="0" t="0" r="0" b="0"/>
          <a:pathLst>
            <a:path>
              <a:moveTo>
                <a:pt x="0" y="1479579"/>
              </a:moveTo>
              <a:lnTo>
                <a:pt x="168467" y="1479579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5982" y="1867715"/>
        <a:ext cx="75872" cy="75872"/>
      </dsp:txXfrm>
    </dsp:sp>
    <dsp:sp modelId="{BCC5449C-7026-4CA9-9806-9BD7900AA942}">
      <dsp:nvSpPr>
        <dsp:cNvPr id="0" name=""/>
        <dsp:cNvSpPr/>
      </dsp:nvSpPr>
      <dsp:spPr>
        <a:xfrm>
          <a:off x="505451" y="674028"/>
          <a:ext cx="336935" cy="1971413"/>
        </a:xfrm>
        <a:custGeom>
          <a:avLst/>
          <a:gdLst/>
          <a:ahLst/>
          <a:cxnLst/>
          <a:rect l="0" t="0" r="0" b="0"/>
          <a:pathLst>
            <a:path>
              <a:moveTo>
                <a:pt x="0" y="1971413"/>
              </a:moveTo>
              <a:lnTo>
                <a:pt x="168467" y="19714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3918" y="1609735"/>
        <a:ext cx="99999" cy="99999"/>
      </dsp:txXfrm>
    </dsp:sp>
    <dsp:sp modelId="{1E8EFF8A-FBB1-4A08-A9B0-32021A504852}">
      <dsp:nvSpPr>
        <dsp:cNvPr id="0" name=""/>
        <dsp:cNvSpPr/>
      </dsp:nvSpPr>
      <dsp:spPr>
        <a:xfrm>
          <a:off x="505451" y="182195"/>
          <a:ext cx="336935" cy="2463246"/>
        </a:xfrm>
        <a:custGeom>
          <a:avLst/>
          <a:gdLst/>
          <a:ahLst/>
          <a:cxnLst/>
          <a:rect l="0" t="0" r="0" b="0"/>
          <a:pathLst>
            <a:path>
              <a:moveTo>
                <a:pt x="0" y="2463246"/>
              </a:moveTo>
              <a:lnTo>
                <a:pt x="168467" y="24632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764" y="1351664"/>
        <a:ext cx="124309" cy="124309"/>
      </dsp:txXfrm>
    </dsp:sp>
    <dsp:sp modelId="{EA238957-40EE-4D16-B812-9B47310F7E0D}">
      <dsp:nvSpPr>
        <dsp:cNvPr id="0" name=""/>
        <dsp:cNvSpPr/>
      </dsp:nvSpPr>
      <dsp:spPr>
        <a:xfrm rot="16200000">
          <a:off x="-2365071" y="2412201"/>
          <a:ext cx="5274564" cy="46648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SONHO v2</a:t>
          </a:r>
        </a:p>
      </dsp:txBody>
      <dsp:txXfrm>
        <a:off x="-2365071" y="2412201"/>
        <a:ext cx="5274564" cy="466480"/>
      </dsp:txXfrm>
    </dsp:sp>
    <dsp:sp modelId="{C3C6DE91-AFB5-49D7-A1D1-A8742B69ED34}">
      <dsp:nvSpPr>
        <dsp:cNvPr id="0" name=""/>
        <dsp:cNvSpPr/>
      </dsp:nvSpPr>
      <dsp:spPr>
        <a:xfrm>
          <a:off x="842386" y="481"/>
          <a:ext cx="2178439" cy="36342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842386" y="481"/>
        <a:ext cx="2178439" cy="363428"/>
      </dsp:txXfrm>
    </dsp:sp>
    <dsp:sp modelId="{CF57E560-998B-48F5-983D-4F8A3277A8C1}">
      <dsp:nvSpPr>
        <dsp:cNvPr id="0" name=""/>
        <dsp:cNvSpPr/>
      </dsp:nvSpPr>
      <dsp:spPr>
        <a:xfrm>
          <a:off x="842386" y="4923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42386" y="492314"/>
        <a:ext cx="2178439" cy="363428"/>
      </dsp:txXfrm>
    </dsp:sp>
    <dsp:sp modelId="{065ECDA5-F9BE-4E5F-B8D6-C8DBF9D75A91}">
      <dsp:nvSpPr>
        <dsp:cNvPr id="0" name=""/>
        <dsp:cNvSpPr/>
      </dsp:nvSpPr>
      <dsp:spPr>
        <a:xfrm>
          <a:off x="842386" y="984148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Internamento</a:t>
          </a:r>
        </a:p>
      </dsp:txBody>
      <dsp:txXfrm>
        <a:off x="842386" y="984148"/>
        <a:ext cx="2178439" cy="363428"/>
      </dsp:txXfrm>
    </dsp:sp>
    <dsp:sp modelId="{89D606FB-C136-4F40-8BC0-9EB6BDFE4662}">
      <dsp:nvSpPr>
        <dsp:cNvPr id="0" name=""/>
        <dsp:cNvSpPr/>
      </dsp:nvSpPr>
      <dsp:spPr>
        <a:xfrm>
          <a:off x="842386" y="1475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 Light" panose="020F0302020204030204"/>
            </a:rPr>
            <a:t>MCDT</a:t>
          </a:r>
          <a:endParaRPr lang="pt-PT" sz="1400" kern="1200" dirty="0"/>
        </a:p>
      </dsp:txBody>
      <dsp:txXfrm>
        <a:off x="842386" y="1475981"/>
        <a:ext cx="2178439" cy="363428"/>
      </dsp:txXfrm>
    </dsp:sp>
    <dsp:sp modelId="{CA85CF14-C08B-429E-A491-0FA5502D6B97}">
      <dsp:nvSpPr>
        <dsp:cNvPr id="0" name=""/>
        <dsp:cNvSpPr/>
      </dsp:nvSpPr>
      <dsp:spPr>
        <a:xfrm>
          <a:off x="842386" y="19678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Consulta Externa</a:t>
          </a:r>
        </a:p>
      </dsp:txBody>
      <dsp:txXfrm>
        <a:off x="842386" y="1967814"/>
        <a:ext cx="2178439" cy="363428"/>
      </dsp:txXfrm>
    </dsp:sp>
    <dsp:sp modelId="{20058DB6-0C46-431E-A806-563E6423EACB}">
      <dsp:nvSpPr>
        <dsp:cNvPr id="0" name=""/>
        <dsp:cNvSpPr/>
      </dsp:nvSpPr>
      <dsp:spPr>
        <a:xfrm>
          <a:off x="842386" y="24596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Bloco Operatório</a:t>
          </a:r>
        </a:p>
      </dsp:txBody>
      <dsp:txXfrm>
        <a:off x="842386" y="2459647"/>
        <a:ext cx="2178439" cy="363428"/>
      </dsp:txXfrm>
    </dsp:sp>
    <dsp:sp modelId="{C21319F7-31FF-4481-BEAE-A0714166B2C5}">
      <dsp:nvSpPr>
        <dsp:cNvPr id="0" name=""/>
        <dsp:cNvSpPr/>
      </dsp:nvSpPr>
      <dsp:spPr>
        <a:xfrm>
          <a:off x="842386" y="29514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Cirurgia de  Ambulatório</a:t>
          </a:r>
        </a:p>
      </dsp:txBody>
      <dsp:txXfrm>
        <a:off x="842386" y="2951481"/>
        <a:ext cx="2178439" cy="363428"/>
      </dsp:txXfrm>
    </dsp:sp>
    <dsp:sp modelId="{C878CF0F-9D2A-4B78-BC87-398EF56F3CDB}">
      <dsp:nvSpPr>
        <dsp:cNvPr id="0" name=""/>
        <dsp:cNvSpPr/>
      </dsp:nvSpPr>
      <dsp:spPr>
        <a:xfrm>
          <a:off x="842386" y="34433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Hospital de Dia</a:t>
          </a:r>
        </a:p>
      </dsp:txBody>
      <dsp:txXfrm>
        <a:off x="842386" y="3443314"/>
        <a:ext cx="2178439" cy="363428"/>
      </dsp:txXfrm>
    </dsp:sp>
    <dsp:sp modelId="{D87433C3-6F7F-443C-B981-20D1A091245B}">
      <dsp:nvSpPr>
        <dsp:cNvPr id="0" name=""/>
        <dsp:cNvSpPr/>
      </dsp:nvSpPr>
      <dsp:spPr>
        <a:xfrm>
          <a:off x="842386" y="39351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Arquivo</a:t>
          </a:r>
        </a:p>
      </dsp:txBody>
      <dsp:txXfrm>
        <a:off x="842386" y="3935147"/>
        <a:ext cx="2178439" cy="363428"/>
      </dsp:txXfrm>
    </dsp:sp>
    <dsp:sp modelId="{A063554F-E4DA-4A3C-9481-BC610E6A0C1E}">
      <dsp:nvSpPr>
        <dsp:cNvPr id="0" name=""/>
        <dsp:cNvSpPr/>
      </dsp:nvSpPr>
      <dsp:spPr>
        <a:xfrm>
          <a:off x="842386" y="4426981"/>
          <a:ext cx="2178439" cy="363428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Óbitos</a:t>
          </a:r>
          <a:endParaRPr lang="pt-PT" sz="1400" b="1" kern="1200" dirty="0"/>
        </a:p>
      </dsp:txBody>
      <dsp:txXfrm>
        <a:off x="842386" y="4426981"/>
        <a:ext cx="2178439" cy="363428"/>
      </dsp:txXfrm>
    </dsp:sp>
    <dsp:sp modelId="{BAC4E829-DC24-474A-9054-39BBB714869C}">
      <dsp:nvSpPr>
        <dsp:cNvPr id="0" name=""/>
        <dsp:cNvSpPr/>
      </dsp:nvSpPr>
      <dsp:spPr>
        <a:xfrm>
          <a:off x="842386" y="49188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Outras Funcionalidades</a:t>
          </a:r>
        </a:p>
      </dsp:txBody>
      <dsp:txXfrm>
        <a:off x="842386" y="4918814"/>
        <a:ext cx="2178439" cy="363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155352" y="110983"/>
          <a:ext cx="2082539" cy="2082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663685" y="827029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Pesquisar Utente</a:t>
          </a:r>
        </a:p>
      </dsp:txBody>
      <dsp:txXfrm>
        <a:off x="1663685" y="827029"/>
        <a:ext cx="1157227" cy="578475"/>
      </dsp:txXfrm>
    </dsp:sp>
    <dsp:sp modelId="{DF0B3951-78F3-4665-9E49-FD95FE7E1546}">
      <dsp:nvSpPr>
        <dsp:cNvPr id="0" name=""/>
        <dsp:cNvSpPr/>
      </dsp:nvSpPr>
      <dsp:spPr>
        <a:xfrm>
          <a:off x="624957" y="1271810"/>
          <a:ext cx="2082539" cy="2082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087613" y="2030707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Óbito e opção </a:t>
          </a:r>
        </a:p>
      </dsp:txBody>
      <dsp:txXfrm>
        <a:off x="1087613" y="2030707"/>
        <a:ext cx="1157227" cy="578475"/>
      </dsp:txXfrm>
    </dsp:sp>
    <dsp:sp modelId="{F7934A03-9A1C-4796-9D3C-82F0C67848AB}">
      <dsp:nvSpPr>
        <dsp:cNvPr id="0" name=""/>
        <dsp:cNvSpPr/>
      </dsp:nvSpPr>
      <dsp:spPr>
        <a:xfrm>
          <a:off x="1351597" y="2611778"/>
          <a:ext cx="1789224" cy="178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666422" y="3236116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Confirmar que se pretende eliminar o registo</a:t>
          </a:r>
        </a:p>
      </dsp:txBody>
      <dsp:txXfrm>
        <a:off x="1666422" y="3236116"/>
        <a:ext cx="1157227" cy="5784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155352" y="110983"/>
          <a:ext cx="2082539" cy="2082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663685" y="827029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Pesquisar Utente</a:t>
          </a:r>
        </a:p>
      </dsp:txBody>
      <dsp:txXfrm>
        <a:off x="1663685" y="827029"/>
        <a:ext cx="1157227" cy="578475"/>
      </dsp:txXfrm>
    </dsp:sp>
    <dsp:sp modelId="{DF0B3951-78F3-4665-9E49-FD95FE7E1546}">
      <dsp:nvSpPr>
        <dsp:cNvPr id="0" name=""/>
        <dsp:cNvSpPr/>
      </dsp:nvSpPr>
      <dsp:spPr>
        <a:xfrm>
          <a:off x="624957" y="1271810"/>
          <a:ext cx="2082539" cy="2082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087613" y="2030707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Óbito e opção </a:t>
          </a:r>
        </a:p>
      </dsp:txBody>
      <dsp:txXfrm>
        <a:off x="1087613" y="2030707"/>
        <a:ext cx="1157227" cy="578475"/>
      </dsp:txXfrm>
    </dsp:sp>
    <dsp:sp modelId="{F7934A03-9A1C-4796-9D3C-82F0C67848AB}">
      <dsp:nvSpPr>
        <dsp:cNvPr id="0" name=""/>
        <dsp:cNvSpPr/>
      </dsp:nvSpPr>
      <dsp:spPr>
        <a:xfrm>
          <a:off x="1351597" y="2611778"/>
          <a:ext cx="1789224" cy="178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666422" y="3236116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Confirmar que se pretende eliminar o registo</a:t>
          </a:r>
        </a:p>
      </dsp:txBody>
      <dsp:txXfrm>
        <a:off x="1666422" y="3236116"/>
        <a:ext cx="1157227" cy="5784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155352" y="110983"/>
          <a:ext cx="2082539" cy="2082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663685" y="827029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Pesquisar Utente</a:t>
          </a:r>
        </a:p>
      </dsp:txBody>
      <dsp:txXfrm>
        <a:off x="1663685" y="827029"/>
        <a:ext cx="1157227" cy="578475"/>
      </dsp:txXfrm>
    </dsp:sp>
    <dsp:sp modelId="{DF0B3951-78F3-4665-9E49-FD95FE7E1546}">
      <dsp:nvSpPr>
        <dsp:cNvPr id="0" name=""/>
        <dsp:cNvSpPr/>
      </dsp:nvSpPr>
      <dsp:spPr>
        <a:xfrm>
          <a:off x="624957" y="1271810"/>
          <a:ext cx="2082539" cy="2082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087613" y="2030707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Óbito e opção </a:t>
          </a:r>
        </a:p>
      </dsp:txBody>
      <dsp:txXfrm>
        <a:off x="1087613" y="2030707"/>
        <a:ext cx="1157227" cy="578475"/>
      </dsp:txXfrm>
    </dsp:sp>
    <dsp:sp modelId="{F7934A03-9A1C-4796-9D3C-82F0C67848AB}">
      <dsp:nvSpPr>
        <dsp:cNvPr id="0" name=""/>
        <dsp:cNvSpPr/>
      </dsp:nvSpPr>
      <dsp:spPr>
        <a:xfrm>
          <a:off x="1351597" y="2611778"/>
          <a:ext cx="1789224" cy="178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666422" y="3236116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Confirmar que se pretende eliminar o registo</a:t>
          </a:r>
        </a:p>
      </dsp:txBody>
      <dsp:txXfrm>
        <a:off x="1666422" y="3236116"/>
        <a:ext cx="1157227" cy="578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155352" y="110983"/>
          <a:ext cx="2082539" cy="2082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663685" y="827029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Pesquisar Utente</a:t>
          </a:r>
        </a:p>
      </dsp:txBody>
      <dsp:txXfrm>
        <a:off x="1663685" y="827029"/>
        <a:ext cx="1157227" cy="578475"/>
      </dsp:txXfrm>
    </dsp:sp>
    <dsp:sp modelId="{DF0B3951-78F3-4665-9E49-FD95FE7E1546}">
      <dsp:nvSpPr>
        <dsp:cNvPr id="0" name=""/>
        <dsp:cNvSpPr/>
      </dsp:nvSpPr>
      <dsp:spPr>
        <a:xfrm>
          <a:off x="624957" y="1271810"/>
          <a:ext cx="2082539" cy="2082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087613" y="2030707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Obrigatório: Data Óbito e Hora Óbito </a:t>
          </a:r>
        </a:p>
      </dsp:txBody>
      <dsp:txXfrm>
        <a:off x="1087613" y="2030707"/>
        <a:ext cx="1157227" cy="578475"/>
      </dsp:txXfrm>
    </dsp:sp>
    <dsp:sp modelId="{F7934A03-9A1C-4796-9D3C-82F0C67848AB}">
      <dsp:nvSpPr>
        <dsp:cNvPr id="0" name=""/>
        <dsp:cNvSpPr/>
      </dsp:nvSpPr>
      <dsp:spPr>
        <a:xfrm>
          <a:off x="1351597" y="2611778"/>
          <a:ext cx="1789224" cy="178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666422" y="3236116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Gravar (Utente passa a estar sombreado com a cor preta)</a:t>
          </a:r>
        </a:p>
      </dsp:txBody>
      <dsp:txXfrm>
        <a:off x="1666422" y="3236116"/>
        <a:ext cx="1157227" cy="578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155352" y="110983"/>
          <a:ext cx="2082539" cy="2082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663685" y="827029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Pesquisar Utente</a:t>
          </a:r>
        </a:p>
      </dsp:txBody>
      <dsp:txXfrm>
        <a:off x="1663685" y="827029"/>
        <a:ext cx="1157227" cy="578475"/>
      </dsp:txXfrm>
    </dsp:sp>
    <dsp:sp modelId="{DF0B3951-78F3-4665-9E49-FD95FE7E1546}">
      <dsp:nvSpPr>
        <dsp:cNvPr id="0" name=""/>
        <dsp:cNvSpPr/>
      </dsp:nvSpPr>
      <dsp:spPr>
        <a:xfrm>
          <a:off x="624957" y="1271810"/>
          <a:ext cx="2082539" cy="2082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087613" y="2030707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Obrigatório: Data Óbito e Hora Óbito </a:t>
          </a:r>
        </a:p>
      </dsp:txBody>
      <dsp:txXfrm>
        <a:off x="1087613" y="2030707"/>
        <a:ext cx="1157227" cy="578475"/>
      </dsp:txXfrm>
    </dsp:sp>
    <dsp:sp modelId="{F7934A03-9A1C-4796-9D3C-82F0C67848AB}">
      <dsp:nvSpPr>
        <dsp:cNvPr id="0" name=""/>
        <dsp:cNvSpPr/>
      </dsp:nvSpPr>
      <dsp:spPr>
        <a:xfrm>
          <a:off x="1351597" y="2611778"/>
          <a:ext cx="1789224" cy="178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666422" y="3236116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Gravar (Utente passa a estar sombreado com a cor preta)</a:t>
          </a:r>
        </a:p>
      </dsp:txBody>
      <dsp:txXfrm>
        <a:off x="1666422" y="3236116"/>
        <a:ext cx="1157227" cy="578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155352" y="110983"/>
          <a:ext cx="2082539" cy="2082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663685" y="827029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Pesquisar Utente</a:t>
          </a:r>
        </a:p>
      </dsp:txBody>
      <dsp:txXfrm>
        <a:off x="1663685" y="827029"/>
        <a:ext cx="1157227" cy="578475"/>
      </dsp:txXfrm>
    </dsp:sp>
    <dsp:sp modelId="{DF0B3951-78F3-4665-9E49-FD95FE7E1546}">
      <dsp:nvSpPr>
        <dsp:cNvPr id="0" name=""/>
        <dsp:cNvSpPr/>
      </dsp:nvSpPr>
      <dsp:spPr>
        <a:xfrm>
          <a:off x="624957" y="1271810"/>
          <a:ext cx="2082539" cy="2082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087613" y="2030707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Obrigatório: Data Óbito e Hora Óbito </a:t>
          </a:r>
        </a:p>
      </dsp:txBody>
      <dsp:txXfrm>
        <a:off x="1087613" y="2030707"/>
        <a:ext cx="1157227" cy="578475"/>
      </dsp:txXfrm>
    </dsp:sp>
    <dsp:sp modelId="{F7934A03-9A1C-4796-9D3C-82F0C67848AB}">
      <dsp:nvSpPr>
        <dsp:cNvPr id="0" name=""/>
        <dsp:cNvSpPr/>
      </dsp:nvSpPr>
      <dsp:spPr>
        <a:xfrm>
          <a:off x="1351597" y="2611778"/>
          <a:ext cx="1789224" cy="178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666422" y="3236116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Gravar (Utente passa a estar sombreado com a cor preta)</a:t>
          </a:r>
        </a:p>
      </dsp:txBody>
      <dsp:txXfrm>
        <a:off x="1666422" y="3236116"/>
        <a:ext cx="1157227" cy="578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D74A4-547E-44B6-8F7C-F94D8A8CF0D2}">
      <dsp:nvSpPr>
        <dsp:cNvPr id="0" name=""/>
        <dsp:cNvSpPr/>
      </dsp:nvSpPr>
      <dsp:spPr>
        <a:xfrm>
          <a:off x="0" y="35190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Etiquetas e Documentação da Participação do Óbito</a:t>
          </a:r>
        </a:p>
      </dsp:txBody>
      <dsp:txXfrm>
        <a:off x="0" y="351908"/>
        <a:ext cx="3867150" cy="963900"/>
      </dsp:txXfrm>
    </dsp:sp>
    <dsp:sp modelId="{C009D4CD-88F1-43B4-9B61-0B05381E34C7}">
      <dsp:nvSpPr>
        <dsp:cNvPr id="0" name=""/>
        <dsp:cNvSpPr/>
      </dsp:nvSpPr>
      <dsp:spPr>
        <a:xfrm>
          <a:off x="193357" y="100988"/>
          <a:ext cx="270700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Impressão</a:t>
          </a:r>
        </a:p>
      </dsp:txBody>
      <dsp:txXfrm>
        <a:off x="217855" y="125486"/>
        <a:ext cx="2658009" cy="452844"/>
      </dsp:txXfrm>
    </dsp:sp>
    <dsp:sp modelId="{183DF8F4-07FC-4079-A6BF-A533EBB96C9E}">
      <dsp:nvSpPr>
        <dsp:cNvPr id="0" name=""/>
        <dsp:cNvSpPr/>
      </dsp:nvSpPr>
      <dsp:spPr>
        <a:xfrm>
          <a:off x="0" y="165852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Informação relacionada com despesas </a:t>
          </a:r>
        </a:p>
      </dsp:txBody>
      <dsp:txXfrm>
        <a:off x="0" y="1658528"/>
        <a:ext cx="3867150" cy="963900"/>
      </dsp:txXfrm>
    </dsp:sp>
    <dsp:sp modelId="{547E0581-5DFE-45E3-8EA4-834233C081B5}">
      <dsp:nvSpPr>
        <dsp:cNvPr id="0" name=""/>
        <dsp:cNvSpPr/>
      </dsp:nvSpPr>
      <dsp:spPr>
        <a:xfrm>
          <a:off x="193357" y="1407608"/>
          <a:ext cx="2707005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Financeira</a:t>
          </a:r>
        </a:p>
      </dsp:txBody>
      <dsp:txXfrm>
        <a:off x="217855" y="1432106"/>
        <a:ext cx="2658009" cy="452844"/>
      </dsp:txXfrm>
    </dsp:sp>
    <dsp:sp modelId="{3F472AB3-858C-405F-B9D1-732E1CEBF886}">
      <dsp:nvSpPr>
        <dsp:cNvPr id="0" name=""/>
        <dsp:cNvSpPr/>
      </dsp:nvSpPr>
      <dsp:spPr>
        <a:xfrm>
          <a:off x="0" y="2965148"/>
          <a:ext cx="386715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Alterações ao Registo do Óbito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Registo de Transportes e Espólio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Entidades Responsáveis</a:t>
          </a:r>
        </a:p>
      </dsp:txBody>
      <dsp:txXfrm>
        <a:off x="0" y="2965148"/>
        <a:ext cx="3867150" cy="1285200"/>
      </dsp:txXfrm>
    </dsp:sp>
    <dsp:sp modelId="{41785B8C-32B3-417F-BEF4-D55411923909}">
      <dsp:nvSpPr>
        <dsp:cNvPr id="0" name=""/>
        <dsp:cNvSpPr/>
      </dsp:nvSpPr>
      <dsp:spPr>
        <a:xfrm>
          <a:off x="193357" y="2714228"/>
          <a:ext cx="2707005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Administrativa</a:t>
          </a:r>
        </a:p>
      </dsp:txBody>
      <dsp:txXfrm>
        <a:off x="217855" y="2738726"/>
        <a:ext cx="2658009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D74A4-547E-44B6-8F7C-F94D8A8CF0D2}">
      <dsp:nvSpPr>
        <dsp:cNvPr id="0" name=""/>
        <dsp:cNvSpPr/>
      </dsp:nvSpPr>
      <dsp:spPr>
        <a:xfrm>
          <a:off x="0" y="35190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Etiquetas e Documentação da Participação do Óbito</a:t>
          </a:r>
        </a:p>
      </dsp:txBody>
      <dsp:txXfrm>
        <a:off x="0" y="351908"/>
        <a:ext cx="3867150" cy="963900"/>
      </dsp:txXfrm>
    </dsp:sp>
    <dsp:sp modelId="{C009D4CD-88F1-43B4-9B61-0B05381E34C7}">
      <dsp:nvSpPr>
        <dsp:cNvPr id="0" name=""/>
        <dsp:cNvSpPr/>
      </dsp:nvSpPr>
      <dsp:spPr>
        <a:xfrm>
          <a:off x="193357" y="100988"/>
          <a:ext cx="270700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Impressão</a:t>
          </a:r>
        </a:p>
      </dsp:txBody>
      <dsp:txXfrm>
        <a:off x="217855" y="125486"/>
        <a:ext cx="2658009" cy="452844"/>
      </dsp:txXfrm>
    </dsp:sp>
    <dsp:sp modelId="{183DF8F4-07FC-4079-A6BF-A533EBB96C9E}">
      <dsp:nvSpPr>
        <dsp:cNvPr id="0" name=""/>
        <dsp:cNvSpPr/>
      </dsp:nvSpPr>
      <dsp:spPr>
        <a:xfrm>
          <a:off x="0" y="165852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Informação relacionada com despesas </a:t>
          </a:r>
        </a:p>
      </dsp:txBody>
      <dsp:txXfrm>
        <a:off x="0" y="1658528"/>
        <a:ext cx="3867150" cy="963900"/>
      </dsp:txXfrm>
    </dsp:sp>
    <dsp:sp modelId="{547E0581-5DFE-45E3-8EA4-834233C081B5}">
      <dsp:nvSpPr>
        <dsp:cNvPr id="0" name=""/>
        <dsp:cNvSpPr/>
      </dsp:nvSpPr>
      <dsp:spPr>
        <a:xfrm>
          <a:off x="193357" y="1407608"/>
          <a:ext cx="2707005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Financeira</a:t>
          </a:r>
        </a:p>
      </dsp:txBody>
      <dsp:txXfrm>
        <a:off x="217855" y="1432106"/>
        <a:ext cx="2658009" cy="452844"/>
      </dsp:txXfrm>
    </dsp:sp>
    <dsp:sp modelId="{3F472AB3-858C-405F-B9D1-732E1CEBF886}">
      <dsp:nvSpPr>
        <dsp:cNvPr id="0" name=""/>
        <dsp:cNvSpPr/>
      </dsp:nvSpPr>
      <dsp:spPr>
        <a:xfrm>
          <a:off x="0" y="2965148"/>
          <a:ext cx="386715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Alterações ao Registo do Óbito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Registo de Transportes e Espólio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Entidades Responsáveis</a:t>
          </a:r>
        </a:p>
      </dsp:txBody>
      <dsp:txXfrm>
        <a:off x="0" y="2965148"/>
        <a:ext cx="3867150" cy="1285200"/>
      </dsp:txXfrm>
    </dsp:sp>
    <dsp:sp modelId="{41785B8C-32B3-417F-BEF4-D55411923909}">
      <dsp:nvSpPr>
        <dsp:cNvPr id="0" name=""/>
        <dsp:cNvSpPr/>
      </dsp:nvSpPr>
      <dsp:spPr>
        <a:xfrm>
          <a:off x="193357" y="2714228"/>
          <a:ext cx="2707005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Administrativa</a:t>
          </a:r>
        </a:p>
      </dsp:txBody>
      <dsp:txXfrm>
        <a:off x="217855" y="2738726"/>
        <a:ext cx="2658009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D74A4-547E-44B6-8F7C-F94D8A8CF0D2}">
      <dsp:nvSpPr>
        <dsp:cNvPr id="0" name=""/>
        <dsp:cNvSpPr/>
      </dsp:nvSpPr>
      <dsp:spPr>
        <a:xfrm>
          <a:off x="0" y="35190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Etiquetas e Documentação da Participação do Óbito</a:t>
          </a:r>
        </a:p>
      </dsp:txBody>
      <dsp:txXfrm>
        <a:off x="0" y="351908"/>
        <a:ext cx="3867150" cy="963900"/>
      </dsp:txXfrm>
    </dsp:sp>
    <dsp:sp modelId="{C009D4CD-88F1-43B4-9B61-0B05381E34C7}">
      <dsp:nvSpPr>
        <dsp:cNvPr id="0" name=""/>
        <dsp:cNvSpPr/>
      </dsp:nvSpPr>
      <dsp:spPr>
        <a:xfrm>
          <a:off x="193357" y="100988"/>
          <a:ext cx="270700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Impressão</a:t>
          </a:r>
        </a:p>
      </dsp:txBody>
      <dsp:txXfrm>
        <a:off x="217855" y="125486"/>
        <a:ext cx="2658009" cy="452844"/>
      </dsp:txXfrm>
    </dsp:sp>
    <dsp:sp modelId="{183DF8F4-07FC-4079-A6BF-A533EBB96C9E}">
      <dsp:nvSpPr>
        <dsp:cNvPr id="0" name=""/>
        <dsp:cNvSpPr/>
      </dsp:nvSpPr>
      <dsp:spPr>
        <a:xfrm>
          <a:off x="0" y="165852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Informação relacionada com despesas </a:t>
          </a:r>
        </a:p>
      </dsp:txBody>
      <dsp:txXfrm>
        <a:off x="0" y="1658528"/>
        <a:ext cx="3867150" cy="963900"/>
      </dsp:txXfrm>
    </dsp:sp>
    <dsp:sp modelId="{547E0581-5DFE-45E3-8EA4-834233C081B5}">
      <dsp:nvSpPr>
        <dsp:cNvPr id="0" name=""/>
        <dsp:cNvSpPr/>
      </dsp:nvSpPr>
      <dsp:spPr>
        <a:xfrm>
          <a:off x="193357" y="1407608"/>
          <a:ext cx="2707005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Financeira</a:t>
          </a:r>
        </a:p>
      </dsp:txBody>
      <dsp:txXfrm>
        <a:off x="217855" y="1432106"/>
        <a:ext cx="2658009" cy="452844"/>
      </dsp:txXfrm>
    </dsp:sp>
    <dsp:sp modelId="{3F472AB3-858C-405F-B9D1-732E1CEBF886}">
      <dsp:nvSpPr>
        <dsp:cNvPr id="0" name=""/>
        <dsp:cNvSpPr/>
      </dsp:nvSpPr>
      <dsp:spPr>
        <a:xfrm>
          <a:off x="0" y="2965148"/>
          <a:ext cx="386715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Alterações ao Registo do Óbito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Registo de Transportes e Espólio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Entidades Responsáveis</a:t>
          </a:r>
        </a:p>
      </dsp:txBody>
      <dsp:txXfrm>
        <a:off x="0" y="2965148"/>
        <a:ext cx="3867150" cy="1285200"/>
      </dsp:txXfrm>
    </dsp:sp>
    <dsp:sp modelId="{41785B8C-32B3-417F-BEF4-D55411923909}">
      <dsp:nvSpPr>
        <dsp:cNvPr id="0" name=""/>
        <dsp:cNvSpPr/>
      </dsp:nvSpPr>
      <dsp:spPr>
        <a:xfrm>
          <a:off x="193357" y="2714228"/>
          <a:ext cx="2707005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Administrativa</a:t>
          </a:r>
        </a:p>
      </dsp:txBody>
      <dsp:txXfrm>
        <a:off x="217855" y="2738726"/>
        <a:ext cx="2658009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D74A4-547E-44B6-8F7C-F94D8A8CF0D2}">
      <dsp:nvSpPr>
        <dsp:cNvPr id="0" name=""/>
        <dsp:cNvSpPr/>
      </dsp:nvSpPr>
      <dsp:spPr>
        <a:xfrm>
          <a:off x="0" y="35190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Etiquetas e Documentação da Participação do Óbito</a:t>
          </a:r>
        </a:p>
      </dsp:txBody>
      <dsp:txXfrm>
        <a:off x="0" y="351908"/>
        <a:ext cx="3867150" cy="963900"/>
      </dsp:txXfrm>
    </dsp:sp>
    <dsp:sp modelId="{C009D4CD-88F1-43B4-9B61-0B05381E34C7}">
      <dsp:nvSpPr>
        <dsp:cNvPr id="0" name=""/>
        <dsp:cNvSpPr/>
      </dsp:nvSpPr>
      <dsp:spPr>
        <a:xfrm>
          <a:off x="193357" y="100988"/>
          <a:ext cx="270700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Impressão</a:t>
          </a:r>
        </a:p>
      </dsp:txBody>
      <dsp:txXfrm>
        <a:off x="217855" y="125486"/>
        <a:ext cx="2658009" cy="452844"/>
      </dsp:txXfrm>
    </dsp:sp>
    <dsp:sp modelId="{183DF8F4-07FC-4079-A6BF-A533EBB96C9E}">
      <dsp:nvSpPr>
        <dsp:cNvPr id="0" name=""/>
        <dsp:cNvSpPr/>
      </dsp:nvSpPr>
      <dsp:spPr>
        <a:xfrm>
          <a:off x="0" y="1658528"/>
          <a:ext cx="38671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Informação relacionada com despesas </a:t>
          </a:r>
        </a:p>
      </dsp:txBody>
      <dsp:txXfrm>
        <a:off x="0" y="1658528"/>
        <a:ext cx="3867150" cy="963900"/>
      </dsp:txXfrm>
    </dsp:sp>
    <dsp:sp modelId="{547E0581-5DFE-45E3-8EA4-834233C081B5}">
      <dsp:nvSpPr>
        <dsp:cNvPr id="0" name=""/>
        <dsp:cNvSpPr/>
      </dsp:nvSpPr>
      <dsp:spPr>
        <a:xfrm>
          <a:off x="193357" y="1407608"/>
          <a:ext cx="2707005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Financeira</a:t>
          </a:r>
        </a:p>
      </dsp:txBody>
      <dsp:txXfrm>
        <a:off x="217855" y="1432106"/>
        <a:ext cx="2658009" cy="452844"/>
      </dsp:txXfrm>
    </dsp:sp>
    <dsp:sp modelId="{3F472AB3-858C-405F-B9D1-732E1CEBF886}">
      <dsp:nvSpPr>
        <dsp:cNvPr id="0" name=""/>
        <dsp:cNvSpPr/>
      </dsp:nvSpPr>
      <dsp:spPr>
        <a:xfrm>
          <a:off x="0" y="2965148"/>
          <a:ext cx="386715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134" tIns="354076" rIns="3001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Alterações ao Registo do Óbito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Registo de Transportes e Espólio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Entidades Responsáveis</a:t>
          </a:r>
        </a:p>
      </dsp:txBody>
      <dsp:txXfrm>
        <a:off x="0" y="2965148"/>
        <a:ext cx="3867150" cy="1285200"/>
      </dsp:txXfrm>
    </dsp:sp>
    <dsp:sp modelId="{41785B8C-32B3-417F-BEF4-D55411923909}">
      <dsp:nvSpPr>
        <dsp:cNvPr id="0" name=""/>
        <dsp:cNvSpPr/>
      </dsp:nvSpPr>
      <dsp:spPr>
        <a:xfrm>
          <a:off x="193357" y="2714228"/>
          <a:ext cx="2707005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318" tIns="0" rIns="10231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Administrativa</a:t>
          </a:r>
        </a:p>
      </dsp:txBody>
      <dsp:txXfrm>
        <a:off x="217855" y="2738726"/>
        <a:ext cx="2658009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155352" y="110983"/>
          <a:ext cx="2082539" cy="2082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663685" y="827029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Pesquisar Utente</a:t>
          </a:r>
        </a:p>
      </dsp:txBody>
      <dsp:txXfrm>
        <a:off x="1663685" y="827029"/>
        <a:ext cx="1157227" cy="578475"/>
      </dsp:txXfrm>
    </dsp:sp>
    <dsp:sp modelId="{DF0B3951-78F3-4665-9E49-FD95FE7E1546}">
      <dsp:nvSpPr>
        <dsp:cNvPr id="0" name=""/>
        <dsp:cNvSpPr/>
      </dsp:nvSpPr>
      <dsp:spPr>
        <a:xfrm>
          <a:off x="624957" y="1271810"/>
          <a:ext cx="2082539" cy="2082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087613" y="2030707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Óbito e opção </a:t>
          </a:r>
        </a:p>
      </dsp:txBody>
      <dsp:txXfrm>
        <a:off x="1087613" y="2030707"/>
        <a:ext cx="1157227" cy="578475"/>
      </dsp:txXfrm>
    </dsp:sp>
    <dsp:sp modelId="{F7934A03-9A1C-4796-9D3C-82F0C67848AB}">
      <dsp:nvSpPr>
        <dsp:cNvPr id="0" name=""/>
        <dsp:cNvSpPr/>
      </dsp:nvSpPr>
      <dsp:spPr>
        <a:xfrm>
          <a:off x="1351597" y="2611778"/>
          <a:ext cx="1789224" cy="1789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666422" y="3236116"/>
          <a:ext cx="1157227" cy="5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Confirmar que se pretende eliminar o registo</a:t>
          </a:r>
        </a:p>
      </dsp:txBody>
      <dsp:txXfrm>
        <a:off x="1666422" y="3236116"/>
        <a:ext cx="1157227" cy="578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16/01/2024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8.xml"/><Relationship Id="rId5" Type="http://schemas.openxmlformats.org/officeDocument/2006/relationships/image" Target="../media/image13.png"/><Relationship Id="rId10" Type="http://schemas.microsoft.com/office/2007/relationships/diagramDrawing" Target="../diagrams/drawing8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2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7" y="2764112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Módulo </a:t>
            </a:r>
          </a:p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Óbitos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38A8F0-58D4-FEDE-F29C-AE2EAEBD36A1}"/>
              </a:ext>
            </a:extLst>
          </p:cNvPr>
          <p:cNvSpPr txBox="1">
            <a:spLocks/>
          </p:cNvSpPr>
          <p:nvPr/>
        </p:nvSpPr>
        <p:spPr>
          <a:xfrm>
            <a:off x="459827" y="4216607"/>
            <a:ext cx="3816424" cy="42292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 dirty="0"/>
              <a:t>Formação SONHO v2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513823" y="1540085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Pesquisa de Óbitos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0AF70-8575-FC29-AA81-8BECADAB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30" y="1811473"/>
            <a:ext cx="4990033" cy="3640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FFC1E-E8C8-39DC-A142-E8DE9AFE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28" y="2263989"/>
            <a:ext cx="4340476" cy="4149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C06D02-AD71-1168-6DFC-C2A78645F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232" y="2303317"/>
            <a:ext cx="4265399" cy="4071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CE2EA-F959-0E1A-B582-5CC3215C0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494" y="2303317"/>
            <a:ext cx="4257548" cy="4071190"/>
          </a:xfrm>
          <a:prstGeom prst="rect">
            <a:avLst/>
          </a:prstGeom>
        </p:spPr>
      </p:pic>
      <p:graphicFrame>
        <p:nvGraphicFramePr>
          <p:cNvPr id="16" name="Marcador de Posição de Conteúdo 13">
            <a:extLst>
              <a:ext uri="{FF2B5EF4-FFF2-40B4-BE49-F238E27FC236}">
                <a16:creationId xmlns:a16="http://schemas.microsoft.com/office/drawing/2014/main" id="{1B6AF2F4-EE7A-C4E1-E07E-D88874662773}"/>
              </a:ext>
            </a:extLst>
          </p:cNvPr>
          <p:cNvGraphicFramePr>
            <a:graphicFrameLocks/>
          </p:cNvGraphicFramePr>
          <p:nvPr/>
        </p:nvGraphicFramePr>
        <p:xfrm>
          <a:off x="426934" y="2264350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B35B6A2-99BA-DD02-35CE-FD021F7B28E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298477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356511" y="1549919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Eliminar Óbitos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D4D6FCB7-B3A4-1623-A14B-CEE9E9AE4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008748"/>
              </p:ext>
            </p:extLst>
          </p:nvPr>
        </p:nvGraphicFramePr>
        <p:xfrm>
          <a:off x="-97826" y="1960992"/>
          <a:ext cx="3910873" cy="44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86F02E-532D-57B3-EFC2-FC185DF90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980" y="2204144"/>
            <a:ext cx="4734042" cy="346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52C32-6320-D643-33A2-61D06BE9C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034" y="4275158"/>
            <a:ext cx="257211" cy="219106"/>
          </a:xfrm>
          <a:prstGeom prst="rect">
            <a:avLst/>
          </a:prstGeom>
        </p:spPr>
      </p:pic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A15B34AA-E7BB-0604-1EB2-16BB5F12948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347380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356511" y="1549919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Eliminar Óbitos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D4D6FCB7-B3A4-1623-A14B-CEE9E9AE45A2}"/>
              </a:ext>
            </a:extLst>
          </p:cNvPr>
          <p:cNvGraphicFramePr>
            <a:graphicFrameLocks/>
          </p:cNvGraphicFramePr>
          <p:nvPr/>
        </p:nvGraphicFramePr>
        <p:xfrm>
          <a:off x="-97826" y="1960992"/>
          <a:ext cx="3910873" cy="44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86F02E-532D-57B3-EFC2-FC185DF90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980" y="2204144"/>
            <a:ext cx="4734042" cy="346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00BE7-17F5-D909-9409-40DA71C08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642" y="2542099"/>
            <a:ext cx="5006616" cy="346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52C32-6320-D643-33A2-61D06BE9C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034" y="4275158"/>
            <a:ext cx="257211" cy="219106"/>
          </a:xfrm>
          <a:prstGeom prst="rect">
            <a:avLst/>
          </a:prstGeom>
        </p:spPr>
      </p:pic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A15B34AA-E7BB-0604-1EB2-16BB5F12948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238328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356511" y="1549919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Eliminar Óbitos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D4D6FCB7-B3A4-1623-A14B-CEE9E9AE45A2}"/>
              </a:ext>
            </a:extLst>
          </p:cNvPr>
          <p:cNvGraphicFramePr>
            <a:graphicFrameLocks/>
          </p:cNvGraphicFramePr>
          <p:nvPr/>
        </p:nvGraphicFramePr>
        <p:xfrm>
          <a:off x="-97826" y="1960992"/>
          <a:ext cx="3910873" cy="44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86F02E-532D-57B3-EFC2-FC185DF90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980" y="2204144"/>
            <a:ext cx="4734042" cy="346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00BE7-17F5-D909-9409-40DA71C08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642" y="2542099"/>
            <a:ext cx="5006616" cy="346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52C32-6320-D643-33A2-61D06BE9C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034" y="4275158"/>
            <a:ext cx="257211" cy="219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8D694-08C2-2B91-7973-A9A91069B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9791" y="4028617"/>
            <a:ext cx="2847607" cy="1319622"/>
          </a:xfrm>
          <a:prstGeom prst="rect">
            <a:avLst/>
          </a:prstGeom>
        </p:spPr>
      </p:pic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A15B34AA-E7BB-0604-1EB2-16BB5F12948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305356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356511" y="1549919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Eliminar Óbitos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D4D6FCB7-B3A4-1623-A14B-CEE9E9AE45A2}"/>
              </a:ext>
            </a:extLst>
          </p:cNvPr>
          <p:cNvGraphicFramePr>
            <a:graphicFrameLocks/>
          </p:cNvGraphicFramePr>
          <p:nvPr/>
        </p:nvGraphicFramePr>
        <p:xfrm>
          <a:off x="-97826" y="1960992"/>
          <a:ext cx="3910873" cy="44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86F02E-532D-57B3-EFC2-FC185DF90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980" y="2204144"/>
            <a:ext cx="4734042" cy="346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00BE7-17F5-D909-9409-40DA71C08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642" y="2542099"/>
            <a:ext cx="5006616" cy="346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52C32-6320-D643-33A2-61D06BE9C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034" y="4275158"/>
            <a:ext cx="257211" cy="219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8D694-08C2-2B91-7973-A9A91069B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9791" y="4028617"/>
            <a:ext cx="2847607" cy="1319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6F34E-1061-8422-ACB4-21AC2ED17A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9992" y="4726024"/>
            <a:ext cx="1758067" cy="1146565"/>
          </a:xfrm>
          <a:prstGeom prst="rect">
            <a:avLst/>
          </a:prstGeom>
        </p:spPr>
      </p:pic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A15B34AA-E7BB-0604-1EB2-16BB5F12948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180367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361103" y="471034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Gerais​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282A98-2E5A-CC23-696E-038E977A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70" y="4582269"/>
            <a:ext cx="3199016" cy="1677767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E8B97363-D36C-8647-BFD3-BE3A521C2052}"/>
              </a:ext>
            </a:extLst>
          </p:cNvPr>
          <p:cNvSpPr txBox="1">
            <a:spLocks/>
          </p:cNvSpPr>
          <p:nvPr/>
        </p:nvSpPr>
        <p:spPr>
          <a:xfrm>
            <a:off x="3434255" y="1205574"/>
            <a:ext cx="5051479" cy="511256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Adquirir conhecimentos teóricos e práticos relativos à utilização do módulo de Óbitos.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Adquirir as competências necessárias para a correta utilização da aplicação de forma autónoma.</a:t>
            </a:r>
          </a:p>
          <a:p>
            <a:pPr algn="just"/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Marcador de Posição de Conteúdo 12">
            <a:extLst>
              <a:ext uri="{FF2B5EF4-FFF2-40B4-BE49-F238E27FC236}">
                <a16:creationId xmlns:a16="http://schemas.microsoft.com/office/drawing/2014/main" id="{287A2726-173F-BE64-5E91-BA9E8F2AA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750674"/>
              </p:ext>
            </p:extLst>
          </p:nvPr>
        </p:nvGraphicFramePr>
        <p:xfrm>
          <a:off x="8734979" y="1167707"/>
          <a:ext cx="3059796" cy="528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2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75329" y="1609855"/>
            <a:ext cx="524704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F6B1A-43F4-0CA5-86CA-30EF108BF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31" y="1942299"/>
            <a:ext cx="2928967" cy="330158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0384CE1-873E-0D20-BF8A-3D59D296E9A5}"/>
              </a:ext>
            </a:extLst>
          </p:cNvPr>
          <p:cNvSpPr txBox="1">
            <a:spLocks/>
          </p:cNvSpPr>
          <p:nvPr/>
        </p:nvSpPr>
        <p:spPr>
          <a:xfrm>
            <a:off x="1147101" y="2338288"/>
            <a:ext cx="3195808" cy="15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Registo de Óbitos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Pesquisa de Óbitos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Eliminar Óbitos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674351-B425-4072-9730-4A3584DBA629}"/>
              </a:ext>
            </a:extLst>
          </p:cNvPr>
          <p:cNvGrpSpPr/>
          <p:nvPr/>
        </p:nvGrpSpPr>
        <p:grpSpPr>
          <a:xfrm>
            <a:off x="1596494" y="4471930"/>
            <a:ext cx="3828638" cy="978151"/>
            <a:chOff x="-47571" y="-35748"/>
            <a:chExt cx="3444940" cy="22952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B57A44-2FA0-5FC7-C1BB-EE5F4A2E92B6}"/>
                </a:ext>
              </a:extLst>
            </p:cNvPr>
            <p:cNvSpPr/>
            <p:nvPr/>
          </p:nvSpPr>
          <p:spPr>
            <a:xfrm>
              <a:off x="-47571" y="-35748"/>
              <a:ext cx="3444940" cy="22952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5A7DCB50-532C-73DB-486C-33453A68A9DC}"/>
                </a:ext>
              </a:extLst>
            </p:cNvPr>
            <p:cNvSpPr txBox="1"/>
            <p:nvPr/>
          </p:nvSpPr>
          <p:spPr>
            <a:xfrm>
              <a:off x="19654" y="526683"/>
              <a:ext cx="3310490" cy="117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400" kern="1200" dirty="0"/>
                <a:t>O módulo óbitos encontra-se maioritariamente associado à Urgência e Internamento, no entanto as suas funcionalidades são transversais a todos os módulos.</a:t>
              </a:r>
            </a:p>
          </p:txBody>
        </p:sp>
      </p:grp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B8D81BC4-CC1B-5223-C9F7-6B2D0EEB0E7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517463" y="1551745"/>
            <a:ext cx="37811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Registo de Óbitos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D4D6FCB7-B3A4-1623-A14B-CEE9E9AE4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879157"/>
              </p:ext>
            </p:extLst>
          </p:nvPr>
        </p:nvGraphicFramePr>
        <p:xfrm>
          <a:off x="0" y="2027164"/>
          <a:ext cx="3910873" cy="44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C880E6F-9580-B751-FB62-7150C2AFD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907" y="1918238"/>
            <a:ext cx="5301494" cy="3653294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2B687C53-A5A7-5899-C102-576FEFA1C38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30177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517463" y="1551745"/>
            <a:ext cx="37811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Registo de Óbitos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D4D6FCB7-B3A4-1623-A14B-CEE9E9AE45A2}"/>
              </a:ext>
            </a:extLst>
          </p:cNvPr>
          <p:cNvGraphicFramePr>
            <a:graphicFrameLocks/>
          </p:cNvGraphicFramePr>
          <p:nvPr/>
        </p:nvGraphicFramePr>
        <p:xfrm>
          <a:off x="0" y="2027164"/>
          <a:ext cx="3910873" cy="44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C880E6F-9580-B751-FB62-7150C2AFD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907" y="1918238"/>
            <a:ext cx="5301494" cy="3653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BD6BF-C919-062D-711C-A60013053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0779" y="2537686"/>
            <a:ext cx="5301494" cy="3669260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2B687C53-A5A7-5899-C102-576FEFA1C38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103072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517463" y="1551745"/>
            <a:ext cx="37811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Registo de Óbitos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D4D6FCB7-B3A4-1623-A14B-CEE9E9AE45A2}"/>
              </a:ext>
            </a:extLst>
          </p:cNvPr>
          <p:cNvGraphicFramePr>
            <a:graphicFrameLocks/>
          </p:cNvGraphicFramePr>
          <p:nvPr/>
        </p:nvGraphicFramePr>
        <p:xfrm>
          <a:off x="0" y="2027164"/>
          <a:ext cx="3910873" cy="44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C880E6F-9580-B751-FB62-7150C2AFD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907" y="1918238"/>
            <a:ext cx="5301494" cy="3653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58A99E-5F08-827E-0FAA-683452C95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884" y="2299347"/>
            <a:ext cx="4946150" cy="3950934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2B687C53-A5A7-5899-C102-576FEFA1C38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120454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513823" y="1540085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Pesquisa de Óbitos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0AF70-8575-FC29-AA81-8BECADAB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30" y="1811473"/>
            <a:ext cx="4990033" cy="3640982"/>
          </a:xfrm>
          <a:prstGeom prst="rect">
            <a:avLst/>
          </a:prstGeom>
        </p:spPr>
      </p:pic>
      <p:graphicFrame>
        <p:nvGraphicFramePr>
          <p:cNvPr id="16" name="Marcador de Posição de Conteúdo 13">
            <a:extLst>
              <a:ext uri="{FF2B5EF4-FFF2-40B4-BE49-F238E27FC236}">
                <a16:creationId xmlns:a16="http://schemas.microsoft.com/office/drawing/2014/main" id="{1B6AF2F4-EE7A-C4E1-E07E-D88874662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700653"/>
              </p:ext>
            </p:extLst>
          </p:nvPr>
        </p:nvGraphicFramePr>
        <p:xfrm>
          <a:off x="426934" y="2264350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B35B6A2-99BA-DD02-35CE-FD021F7B28E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80907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513823" y="1540085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Pesquisa de Óbitos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0AF70-8575-FC29-AA81-8BECADAB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30" y="1811473"/>
            <a:ext cx="4990033" cy="3640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FFC1E-E8C8-39DC-A142-E8DE9AFE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28" y="2263989"/>
            <a:ext cx="4340476" cy="4149847"/>
          </a:xfrm>
          <a:prstGeom prst="rect">
            <a:avLst/>
          </a:prstGeom>
        </p:spPr>
      </p:pic>
      <p:graphicFrame>
        <p:nvGraphicFramePr>
          <p:cNvPr id="16" name="Marcador de Posição de Conteúdo 13">
            <a:extLst>
              <a:ext uri="{FF2B5EF4-FFF2-40B4-BE49-F238E27FC236}">
                <a16:creationId xmlns:a16="http://schemas.microsoft.com/office/drawing/2014/main" id="{1B6AF2F4-EE7A-C4E1-E07E-D88874662773}"/>
              </a:ext>
            </a:extLst>
          </p:cNvPr>
          <p:cNvGraphicFramePr>
            <a:graphicFrameLocks/>
          </p:cNvGraphicFramePr>
          <p:nvPr/>
        </p:nvGraphicFramePr>
        <p:xfrm>
          <a:off x="426934" y="2264350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B35B6A2-99BA-DD02-35CE-FD021F7B28E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78935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DA5E2BE0-DA0B-931A-2475-D181A23AE4A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F118CFF-727A-C6CC-6F16-C5CAD705C6D6}"/>
              </a:ext>
            </a:extLst>
          </p:cNvPr>
          <p:cNvSpPr txBox="1">
            <a:spLocks/>
          </p:cNvSpPr>
          <p:nvPr/>
        </p:nvSpPr>
        <p:spPr>
          <a:xfrm>
            <a:off x="513823" y="1540085"/>
            <a:ext cx="46178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Pesquisa de Óbitos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0AF70-8575-FC29-AA81-8BECADAB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30" y="1811473"/>
            <a:ext cx="4990033" cy="3640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FFC1E-E8C8-39DC-A142-E8DE9AFE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28" y="2263989"/>
            <a:ext cx="4340476" cy="4149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C06D02-AD71-1168-6DFC-C2A78645F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232" y="2303317"/>
            <a:ext cx="4265399" cy="4071190"/>
          </a:xfrm>
          <a:prstGeom prst="rect">
            <a:avLst/>
          </a:prstGeom>
        </p:spPr>
      </p:pic>
      <p:graphicFrame>
        <p:nvGraphicFramePr>
          <p:cNvPr id="16" name="Marcador de Posição de Conteúdo 13">
            <a:extLst>
              <a:ext uri="{FF2B5EF4-FFF2-40B4-BE49-F238E27FC236}">
                <a16:creationId xmlns:a16="http://schemas.microsoft.com/office/drawing/2014/main" id="{1B6AF2F4-EE7A-C4E1-E07E-D88874662773}"/>
              </a:ext>
            </a:extLst>
          </p:cNvPr>
          <p:cNvGraphicFramePr>
            <a:graphicFrameLocks/>
          </p:cNvGraphicFramePr>
          <p:nvPr/>
        </p:nvGraphicFramePr>
        <p:xfrm>
          <a:off x="426934" y="2264350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B35B6A2-99BA-DD02-35CE-FD021F7B28E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Óbitos</a:t>
            </a:r>
          </a:p>
        </p:txBody>
      </p:sp>
    </p:spTree>
    <p:extLst>
      <p:ext uri="{BB962C8B-B14F-4D97-AF65-F5344CB8AC3E}">
        <p14:creationId xmlns:p14="http://schemas.microsoft.com/office/powerpoint/2010/main" val="3211240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D482E7459670459D11D7A4CCFBF41E" ma:contentTypeVersion="15" ma:contentTypeDescription="Criar um novo documento." ma:contentTypeScope="" ma:versionID="c00c131c5423d375d258081ab756eb0a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09bdbc41dc7af80ac4aef9a228b49be6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1E534E-7827-403C-AEE5-D979903786FC}"/>
</file>

<file path=customXml/itemProps2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1F3B8-C350-4ACA-8F0F-5142A59E9B47}">
  <ds:schemaRefs>
    <ds:schemaRef ds:uri="http://schemas.microsoft.com/office/2006/metadata/properties"/>
    <ds:schemaRef ds:uri="d6a12305-00c7-47eb-8956-ac84cee4acca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d263bfa-e54b-4474-99a1-1497adc5c7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347</Words>
  <Application>Microsoft Office PowerPoint</Application>
  <PresentationFormat>Ecrã Panorâmico</PresentationFormat>
  <Paragraphs>55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Hugo Castanheta</cp:lastModifiedBy>
  <cp:revision>36</cp:revision>
  <dcterms:created xsi:type="dcterms:W3CDTF">2020-11-10T14:48:16Z</dcterms:created>
  <dcterms:modified xsi:type="dcterms:W3CDTF">2024-01-16T14:33:19Z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