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1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6"/>
  </p:notesMasterIdLst>
  <p:sldIdLst>
    <p:sldId id="256" r:id="rId5"/>
    <p:sldId id="257" r:id="rId6"/>
    <p:sldId id="258" r:id="rId7"/>
    <p:sldId id="519" r:id="rId8"/>
    <p:sldId id="554" r:id="rId9"/>
    <p:sldId id="555" r:id="rId10"/>
    <p:sldId id="556" r:id="rId11"/>
    <p:sldId id="557" r:id="rId12"/>
    <p:sldId id="558" r:id="rId13"/>
    <p:sldId id="539" r:id="rId14"/>
    <p:sldId id="549" r:id="rId15"/>
    <p:sldId id="550" r:id="rId16"/>
    <p:sldId id="551" r:id="rId17"/>
    <p:sldId id="552" r:id="rId18"/>
    <p:sldId id="548" r:id="rId19"/>
    <p:sldId id="559" r:id="rId20"/>
    <p:sldId id="522" r:id="rId21"/>
    <p:sldId id="560" r:id="rId22"/>
    <p:sldId id="543" r:id="rId23"/>
    <p:sldId id="523" r:id="rId24"/>
    <p:sldId id="541" r:id="rId25"/>
    <p:sldId id="542" r:id="rId26"/>
    <p:sldId id="524" r:id="rId27"/>
    <p:sldId id="561" r:id="rId28"/>
    <p:sldId id="562" r:id="rId29"/>
    <p:sldId id="528" r:id="rId30"/>
    <p:sldId id="564" r:id="rId31"/>
    <p:sldId id="565" r:id="rId32"/>
    <p:sldId id="525" r:id="rId33"/>
    <p:sldId id="526" r:id="rId34"/>
    <p:sldId id="566" r:id="rId35"/>
    <p:sldId id="567" r:id="rId36"/>
    <p:sldId id="527" r:id="rId37"/>
    <p:sldId id="568" r:id="rId38"/>
    <p:sldId id="529" r:id="rId39"/>
    <p:sldId id="530" r:id="rId40"/>
    <p:sldId id="569" r:id="rId41"/>
    <p:sldId id="538" r:id="rId42"/>
    <p:sldId id="531" r:id="rId43"/>
    <p:sldId id="570" r:id="rId44"/>
    <p:sldId id="571" r:id="rId45"/>
    <p:sldId id="534" r:id="rId46"/>
    <p:sldId id="573" r:id="rId47"/>
    <p:sldId id="572" r:id="rId48"/>
    <p:sldId id="536" r:id="rId49"/>
    <p:sldId id="533" r:id="rId50"/>
    <p:sldId id="575" r:id="rId51"/>
    <p:sldId id="574" r:id="rId52"/>
    <p:sldId id="532" r:id="rId53"/>
    <p:sldId id="259" r:id="rId54"/>
    <p:sldId id="535" r:id="rId5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EF544-73B4-48A5-93BB-2C47CAD5AC48}" v="410" dt="2023-10-03T17:13:38.534"/>
    <p1510:client id="{A888EDDC-E370-E2A1-672C-5BEE15C8A03A}" v="10" dt="2024-01-15T14:28:59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5874" y="-2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Nunes" userId="18fc9053-4b1f-442a-b16a-7b7373a11f0d" providerId="ADAL" clId="{B73F4A5A-7041-4F40-8D25-07993176B5B8}"/>
    <pc:docChg chg="undo custSel modSld sldOrd">
      <pc:chgData name="Sonia Nunes" userId="18fc9053-4b1f-442a-b16a-7b7373a11f0d" providerId="ADAL" clId="{B73F4A5A-7041-4F40-8D25-07993176B5B8}" dt="2023-05-05T09:55:07.848" v="25" actId="20577"/>
      <pc:docMkLst>
        <pc:docMk/>
      </pc:docMkLst>
      <pc:sldChg chg="modSp mod">
        <pc:chgData name="Sonia Nunes" userId="18fc9053-4b1f-442a-b16a-7b7373a11f0d" providerId="ADAL" clId="{B73F4A5A-7041-4F40-8D25-07993176B5B8}" dt="2023-05-05T09:55:07.848" v="25" actId="20577"/>
        <pc:sldMkLst>
          <pc:docMk/>
          <pc:sldMk cId="2254855711" sldId="258"/>
        </pc:sldMkLst>
        <pc:spChg chg="mod">
          <ac:chgData name="Sonia Nunes" userId="18fc9053-4b1f-442a-b16a-7b7373a11f0d" providerId="ADAL" clId="{B73F4A5A-7041-4F40-8D25-07993176B5B8}" dt="2023-05-05T09:55:07.848" v="25" actId="20577"/>
          <ac:spMkLst>
            <pc:docMk/>
            <pc:sldMk cId="2254855711" sldId="258"/>
            <ac:spMk id="13" creationId="{125189B9-9717-C38D-284D-FD8627CE1859}"/>
          </ac:spMkLst>
        </pc:spChg>
      </pc:sldChg>
      <pc:sldChg chg="modSp mod">
        <pc:chgData name="Sonia Nunes" userId="18fc9053-4b1f-442a-b16a-7b7373a11f0d" providerId="ADAL" clId="{B73F4A5A-7041-4F40-8D25-07993176B5B8}" dt="2023-05-05T09:54:00.367" v="14" actId="6549"/>
        <pc:sldMkLst>
          <pc:docMk/>
          <pc:sldMk cId="3419503624" sldId="532"/>
        </pc:sldMkLst>
        <pc:spChg chg="mod">
          <ac:chgData name="Sonia Nunes" userId="18fc9053-4b1f-442a-b16a-7b7373a11f0d" providerId="ADAL" clId="{B73F4A5A-7041-4F40-8D25-07993176B5B8}" dt="2023-05-05T09:54:00.367" v="14" actId="6549"/>
          <ac:spMkLst>
            <pc:docMk/>
            <pc:sldMk cId="3419503624" sldId="532"/>
            <ac:spMk id="3" creationId="{47438CC7-E7F7-3247-814B-F2B22CA47665}"/>
          </ac:spMkLst>
        </pc:spChg>
      </pc:sldChg>
      <pc:sldChg chg="ord">
        <pc:chgData name="Sonia Nunes" userId="18fc9053-4b1f-442a-b16a-7b7373a11f0d" providerId="ADAL" clId="{B73F4A5A-7041-4F40-8D25-07993176B5B8}" dt="2023-05-05T09:54:40.946" v="20"/>
        <pc:sldMkLst>
          <pc:docMk/>
          <pc:sldMk cId="513010934" sldId="533"/>
        </pc:sldMkLst>
      </pc:sldChg>
      <pc:sldChg chg="ord">
        <pc:chgData name="Sonia Nunes" userId="18fc9053-4b1f-442a-b16a-7b7373a11f0d" providerId="ADAL" clId="{B73F4A5A-7041-4F40-8D25-07993176B5B8}" dt="2023-05-05T09:54:34.920" v="16"/>
        <pc:sldMkLst>
          <pc:docMk/>
          <pc:sldMk cId="1079322248" sldId="534"/>
        </pc:sldMkLst>
      </pc:sldChg>
      <pc:sldChg chg="ord">
        <pc:chgData name="Sonia Nunes" userId="18fc9053-4b1f-442a-b16a-7b7373a11f0d" providerId="ADAL" clId="{B73F4A5A-7041-4F40-8D25-07993176B5B8}" dt="2023-05-05T09:54:38.522" v="18"/>
        <pc:sldMkLst>
          <pc:docMk/>
          <pc:sldMk cId="2497816245" sldId="536"/>
        </pc:sldMkLst>
      </pc:sldChg>
      <pc:sldChg chg="modSp mod">
        <pc:chgData name="Sonia Nunes" userId="18fc9053-4b1f-442a-b16a-7b7373a11f0d" providerId="ADAL" clId="{B73F4A5A-7041-4F40-8D25-07993176B5B8}" dt="2023-05-05T09:44:24.265" v="12" actId="14100"/>
        <pc:sldMkLst>
          <pc:docMk/>
          <pc:sldMk cId="2976382497" sldId="537"/>
        </pc:sldMkLst>
        <pc:spChg chg="mod">
          <ac:chgData name="Sonia Nunes" userId="18fc9053-4b1f-442a-b16a-7b7373a11f0d" providerId="ADAL" clId="{B73F4A5A-7041-4F40-8D25-07993176B5B8}" dt="2023-05-05T09:43:51.873" v="11" actId="1076"/>
          <ac:spMkLst>
            <pc:docMk/>
            <pc:sldMk cId="2976382497" sldId="537"/>
            <ac:spMk id="18" creationId="{EDE682AF-6A16-DD5D-CAF3-9F780936ECA7}"/>
          </ac:spMkLst>
        </pc:spChg>
        <pc:cxnChg chg="mod">
          <ac:chgData name="Sonia Nunes" userId="18fc9053-4b1f-442a-b16a-7b7373a11f0d" providerId="ADAL" clId="{B73F4A5A-7041-4F40-8D25-07993176B5B8}" dt="2023-05-05T09:44:24.265" v="12" actId="14100"/>
          <ac:cxnSpMkLst>
            <pc:docMk/>
            <pc:sldMk cId="2976382497" sldId="537"/>
            <ac:cxnSpMk id="19" creationId="{C43120A6-2D0A-B59E-2EB2-8FB62A14B8AA}"/>
          </ac:cxnSpMkLst>
        </pc:cxnChg>
      </pc:sldChg>
    </pc:docChg>
  </pc:docChgLst>
  <pc:docChgLst>
    <pc:chgData name="Octávio Mendes" userId="S::octavio.mendes.ext@spms.min-saude.pt::5572afd3-2ef6-4933-9f2e-202698667111" providerId="AD" clId="Web-{7000B04B-2C0A-63D7-6BDB-4E5E95EC6DDD}"/>
    <pc:docChg chg="modSld">
      <pc:chgData name="Octávio Mendes" userId="S::octavio.mendes.ext@spms.min-saude.pt::5572afd3-2ef6-4933-9f2e-202698667111" providerId="AD" clId="Web-{7000B04B-2C0A-63D7-6BDB-4E5E95EC6DDD}" dt="2023-04-27T09:06:39.732" v="14" actId="14100"/>
      <pc:docMkLst>
        <pc:docMk/>
      </pc:docMkLst>
      <pc:sldChg chg="addSp delSp modSp">
        <pc:chgData name="Octávio Mendes" userId="S::octavio.mendes.ext@spms.min-saude.pt::5572afd3-2ef6-4933-9f2e-202698667111" providerId="AD" clId="Web-{7000B04B-2C0A-63D7-6BDB-4E5E95EC6DDD}" dt="2023-04-27T09:06:39.732" v="14" actId="14100"/>
        <pc:sldMkLst>
          <pc:docMk/>
          <pc:sldMk cId="1279322478" sldId="257"/>
        </pc:sldMkLst>
        <pc:spChg chg="mod">
          <ac:chgData name="Octávio Mendes" userId="S::octavio.mendes.ext@spms.min-saude.pt::5572afd3-2ef6-4933-9f2e-202698667111" providerId="AD" clId="Web-{7000B04B-2C0A-63D7-6BDB-4E5E95EC6DDD}" dt="2023-04-27T09:01:01.298" v="9" actId="1076"/>
          <ac:spMkLst>
            <pc:docMk/>
            <pc:sldMk cId="1279322478" sldId="257"/>
            <ac:spMk id="4" creationId="{87EC3963-536C-A040-98B1-E744B6328EF1}"/>
          </ac:spMkLst>
        </pc:spChg>
        <pc:spChg chg="mod">
          <ac:chgData name="Octávio Mendes" userId="S::octavio.mendes.ext@spms.min-saude.pt::5572afd3-2ef6-4933-9f2e-202698667111" providerId="AD" clId="Web-{7000B04B-2C0A-63D7-6BDB-4E5E95EC6DDD}" dt="2023-04-27T09:01:46.003" v="13" actId="1076"/>
          <ac:spMkLst>
            <pc:docMk/>
            <pc:sldMk cId="1279322478" sldId="257"/>
            <ac:spMk id="8" creationId="{A0650820-53E1-4771-9E52-F146C2EC8205}"/>
          </ac:spMkLst>
        </pc:spChg>
        <pc:graphicFrameChg chg="del mod">
          <ac:chgData name="Octávio Mendes" userId="S::octavio.mendes.ext@spms.min-saude.pt::5572afd3-2ef6-4933-9f2e-202698667111" providerId="AD" clId="Web-{7000B04B-2C0A-63D7-6BDB-4E5E95EC6DDD}" dt="2023-04-27T08:59:55.124" v="4"/>
          <ac:graphicFrameMkLst>
            <pc:docMk/>
            <pc:sldMk cId="1279322478" sldId="257"/>
            <ac:graphicFrameMk id="11" creationId="{DD620BF0-D253-8C51-481A-A30A02C45B2F}"/>
          </ac:graphicFrameMkLst>
        </pc:graphicFrameChg>
        <pc:graphicFrameChg chg="add mod">
          <ac:chgData name="Octávio Mendes" userId="S::octavio.mendes.ext@spms.min-saude.pt::5572afd3-2ef6-4933-9f2e-202698667111" providerId="AD" clId="Web-{7000B04B-2C0A-63D7-6BDB-4E5E95EC6DDD}" dt="2023-04-27T09:06:39.732" v="14" actId="14100"/>
          <ac:graphicFrameMkLst>
            <pc:docMk/>
            <pc:sldMk cId="1279322478" sldId="257"/>
            <ac:graphicFrameMk id="133" creationId="{CD0D39E5-3C18-5535-4BA1-D27E45EFD502}"/>
          </ac:graphicFrameMkLst>
        </pc:graphicFrameChg>
        <pc:picChg chg="mod">
          <ac:chgData name="Octávio Mendes" userId="S::octavio.mendes.ext@spms.min-saude.pt::5572afd3-2ef6-4933-9f2e-202698667111" providerId="AD" clId="Web-{7000B04B-2C0A-63D7-6BDB-4E5E95EC6DDD}" dt="2023-04-27T09:01:25.409" v="10" actId="1076"/>
          <ac:picMkLst>
            <pc:docMk/>
            <pc:sldMk cId="1279322478" sldId="257"/>
            <ac:picMk id="9" creationId="{CC26C447-A1B1-40D9-93BF-251713332FA0}"/>
          </ac:picMkLst>
        </pc:picChg>
      </pc:sldChg>
    </pc:docChg>
  </pc:docChgLst>
  <pc:docChgLst>
    <pc:chgData name="Octávio Mendes" userId="S::octavio.mendes.ext@spms.min-saude.pt::5572afd3-2ef6-4933-9f2e-202698667111" providerId="AD" clId="Web-{A6A0D32A-A028-F2A1-AC46-157108386AE8}"/>
    <pc:docChg chg="modSld">
      <pc:chgData name="Octávio Mendes" userId="S::octavio.mendes.ext@spms.min-saude.pt::5572afd3-2ef6-4933-9f2e-202698667111" providerId="AD" clId="Web-{A6A0D32A-A028-F2A1-AC46-157108386AE8}" dt="2023-04-28T11:07:13.111" v="4"/>
      <pc:docMkLst>
        <pc:docMk/>
      </pc:docMkLst>
      <pc:sldChg chg="addSp delSp modSp">
        <pc:chgData name="Octávio Mendes" userId="S::octavio.mendes.ext@spms.min-saude.pt::5572afd3-2ef6-4933-9f2e-202698667111" providerId="AD" clId="Web-{A6A0D32A-A028-F2A1-AC46-157108386AE8}" dt="2023-04-28T11:07:13.111" v="4"/>
        <pc:sldMkLst>
          <pc:docMk/>
          <pc:sldMk cId="2497816245" sldId="536"/>
        </pc:sldMkLst>
        <pc:picChg chg="add del mod">
          <ac:chgData name="Octávio Mendes" userId="S::octavio.mendes.ext@spms.min-saude.pt::5572afd3-2ef6-4933-9f2e-202698667111" providerId="AD" clId="Web-{A6A0D32A-A028-F2A1-AC46-157108386AE8}" dt="2023-04-28T11:07:13.111" v="4"/>
          <ac:picMkLst>
            <pc:docMk/>
            <pc:sldMk cId="2497816245" sldId="536"/>
            <ac:picMk id="2" creationId="{751187B5-848C-4B64-73BC-99968807B1E6}"/>
          </ac:picMkLst>
        </pc:picChg>
      </pc:sldChg>
    </pc:docChg>
  </pc:docChgLst>
  <pc:docChgLst>
    <pc:chgData name="Tiago Miguel Correia Jorge" userId="S::tiago.correia.ext@spms.min-saude.pt::465b0b12-b941-4816-a15a-7fefba3c9457" providerId="AD" clId="Web-{4C99BC7A-15E0-06D9-6055-F12D1B4E4217}"/>
    <pc:docChg chg="addSld delSld modSld">
      <pc:chgData name="Tiago Miguel Correia Jorge" userId="S::tiago.correia.ext@spms.min-saude.pt::465b0b12-b941-4816-a15a-7fefba3c9457" providerId="AD" clId="Web-{4C99BC7A-15E0-06D9-6055-F12D1B4E4217}" dt="2023-09-29T20:01:05.293" v="57"/>
      <pc:docMkLst>
        <pc:docMk/>
      </pc:docMkLst>
      <pc:sldChg chg="modSp">
        <pc:chgData name="Tiago Miguel Correia Jorge" userId="S::tiago.correia.ext@spms.min-saude.pt::465b0b12-b941-4816-a15a-7fefba3c9457" providerId="AD" clId="Web-{4C99BC7A-15E0-06D9-6055-F12D1B4E4217}" dt="2023-09-29T19:51:28.753" v="15" actId="1076"/>
        <pc:sldMkLst>
          <pc:docMk/>
          <pc:sldMk cId="3291884604" sldId="519"/>
        </pc:sldMkLst>
        <pc:spChg chg="mod">
          <ac:chgData name="Tiago Miguel Correia Jorge" userId="S::tiago.correia.ext@spms.min-saude.pt::465b0b12-b941-4816-a15a-7fefba3c9457" providerId="AD" clId="Web-{4C99BC7A-15E0-06D9-6055-F12D1B4E4217}" dt="2023-09-29T19:51:28.753" v="15" actId="1076"/>
          <ac:spMkLst>
            <pc:docMk/>
            <pc:sldMk cId="3291884604" sldId="519"/>
            <ac:spMk id="24" creationId="{6755C0E6-E102-32F0-4136-83BAC18F3017}"/>
          </ac:spMkLst>
        </pc:spChg>
        <pc:grpChg chg="mod">
          <ac:chgData name="Tiago Miguel Correia Jorge" userId="S::tiago.correia.ext@spms.min-saude.pt::465b0b12-b941-4816-a15a-7fefba3c9457" providerId="AD" clId="Web-{4C99BC7A-15E0-06D9-6055-F12D1B4E4217}" dt="2023-09-29T19:51:22.862" v="11" actId="1076"/>
          <ac:grpSpMkLst>
            <pc:docMk/>
            <pc:sldMk cId="3291884604" sldId="519"/>
            <ac:grpSpMk id="7" creationId="{B304BC62-BC8F-7194-1C69-21114195F8E1}"/>
          </ac:grpSpMkLst>
        </pc:grpChg>
        <pc:grpChg chg="mod">
          <ac:chgData name="Tiago Miguel Correia Jorge" userId="S::tiago.correia.ext@spms.min-saude.pt::465b0b12-b941-4816-a15a-7fefba3c9457" providerId="AD" clId="Web-{4C99BC7A-15E0-06D9-6055-F12D1B4E4217}" dt="2023-09-29T19:51:25.737" v="12" actId="1076"/>
          <ac:grpSpMkLst>
            <pc:docMk/>
            <pc:sldMk cId="3291884604" sldId="519"/>
            <ac:grpSpMk id="11" creationId="{59F66E31-243C-D697-913F-6ADC125D6946}"/>
          </ac:grpSpMkLst>
        </pc:grpChg>
        <pc:grpChg chg="mod">
          <ac:chgData name="Tiago Miguel Correia Jorge" userId="S::tiago.correia.ext@spms.min-saude.pt::465b0b12-b941-4816-a15a-7fefba3c9457" providerId="AD" clId="Web-{4C99BC7A-15E0-06D9-6055-F12D1B4E4217}" dt="2023-09-29T19:51:28.753" v="14" actId="1076"/>
          <ac:grpSpMkLst>
            <pc:docMk/>
            <pc:sldMk cId="3291884604" sldId="519"/>
            <ac:grpSpMk id="13" creationId="{C807C35A-52EC-F83E-FFDB-54D7A72340DE}"/>
          </ac:grpSpMkLst>
        </pc:grpChg>
        <pc:picChg chg="mod">
          <ac:chgData name="Tiago Miguel Correia Jorge" userId="S::tiago.correia.ext@spms.min-saude.pt::465b0b12-b941-4816-a15a-7fefba3c9457" providerId="AD" clId="Web-{4C99BC7A-15E0-06D9-6055-F12D1B4E4217}" dt="2023-09-29T19:51:19.768" v="10" actId="1076"/>
          <ac:picMkLst>
            <pc:docMk/>
            <pc:sldMk cId="3291884604" sldId="519"/>
            <ac:picMk id="2" creationId="{49B8C842-606E-DEB8-E82B-248CB9A4AA87}"/>
          </ac:picMkLst>
        </pc:picChg>
        <pc:cxnChg chg="mod">
          <ac:chgData name="Tiago Miguel Correia Jorge" userId="S::tiago.correia.ext@spms.min-saude.pt::465b0b12-b941-4816-a15a-7fefba3c9457" providerId="AD" clId="Web-{4C99BC7A-15E0-06D9-6055-F12D1B4E4217}" dt="2023-09-29T19:51:28.753" v="15" actId="1076"/>
          <ac:cxnSpMkLst>
            <pc:docMk/>
            <pc:sldMk cId="3291884604" sldId="519"/>
            <ac:cxnSpMk id="25" creationId="{9D1919F4-BA20-BEA2-88F1-CE7AD8A07CDA}"/>
          </ac:cxnSpMkLst>
        </pc:cxnChg>
      </pc:sldChg>
      <pc:sldChg chg="del">
        <pc:chgData name="Tiago Miguel Correia Jorge" userId="S::tiago.correia.ext@spms.min-saude.pt::465b0b12-b941-4816-a15a-7fefba3c9457" providerId="AD" clId="Web-{4C99BC7A-15E0-06D9-6055-F12D1B4E4217}" dt="2023-09-29T20:01:05.293" v="57"/>
        <pc:sldMkLst>
          <pc:docMk/>
          <pc:sldMk cId="2976382497" sldId="537"/>
        </pc:sldMkLst>
      </pc:sldChg>
      <pc:sldChg chg="modSp add del replId">
        <pc:chgData name="Tiago Miguel Correia Jorge" userId="S::tiago.correia.ext@spms.min-saude.pt::465b0b12-b941-4816-a15a-7fefba3c9457" providerId="AD" clId="Web-{4C99BC7A-15E0-06D9-6055-F12D1B4E4217}" dt="2023-09-29T19:49:20.514" v="3"/>
        <pc:sldMkLst>
          <pc:docMk/>
          <pc:sldMk cId="525986138" sldId="539"/>
        </pc:sldMkLst>
        <pc:grpChg chg="mod">
          <ac:chgData name="Tiago Miguel Correia Jorge" userId="S::tiago.correia.ext@spms.min-saude.pt::465b0b12-b941-4816-a15a-7fefba3c9457" providerId="AD" clId="Web-{4C99BC7A-15E0-06D9-6055-F12D1B4E4217}" dt="2023-09-29T19:49:08.295" v="2" actId="1076"/>
          <ac:grpSpMkLst>
            <pc:docMk/>
            <pc:sldMk cId="525986138" sldId="539"/>
            <ac:grpSpMk id="13" creationId="{C807C35A-52EC-F83E-FFDB-54D7A72340DE}"/>
          </ac:grpSpMkLst>
        </pc:grpChg>
      </pc:sldChg>
      <pc:sldChg chg="addSp delSp modSp add replId">
        <pc:chgData name="Tiago Miguel Correia Jorge" userId="S::tiago.correia.ext@spms.min-saude.pt::465b0b12-b941-4816-a15a-7fefba3c9457" providerId="AD" clId="Web-{4C99BC7A-15E0-06D9-6055-F12D1B4E4217}" dt="2023-09-29T19:58:13.506" v="56"/>
        <pc:sldMkLst>
          <pc:docMk/>
          <pc:sldMk cId="1219615077" sldId="539"/>
        </pc:sldMkLst>
        <pc:spChg chg="add del">
          <ac:chgData name="Tiago Miguel Correia Jorge" userId="S::tiago.correia.ext@spms.min-saude.pt::465b0b12-b941-4816-a15a-7fefba3c9457" providerId="AD" clId="Web-{4C99BC7A-15E0-06D9-6055-F12D1B4E4217}" dt="2023-09-29T19:54:05.733" v="20"/>
          <ac:spMkLst>
            <pc:docMk/>
            <pc:sldMk cId="1219615077" sldId="539"/>
            <ac:spMk id="5" creationId="{895CAC22-95EC-E5D6-2664-A9868C976048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5:09.719" v="23" actId="14100"/>
          <ac:spMkLst>
            <pc:docMk/>
            <pc:sldMk cId="1219615077" sldId="539"/>
            <ac:spMk id="6" creationId="{895CAC22-95EC-E5D6-2664-A9868C976048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5:17.954" v="25" actId="1076"/>
          <ac:spMkLst>
            <pc:docMk/>
            <pc:sldMk cId="1219615077" sldId="539"/>
            <ac:spMk id="7" creationId="{202F7DA2-3835-AAC7-E28D-3027BBB21DF2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5:29.032" v="30" actId="1076"/>
          <ac:spMkLst>
            <pc:docMk/>
            <pc:sldMk cId="1219615077" sldId="539"/>
            <ac:spMk id="20" creationId="{10BD7780-A318-D02B-83C5-7EBE41B4CED8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5:35.361" v="31" actId="1076"/>
          <ac:spMkLst>
            <pc:docMk/>
            <pc:sldMk cId="1219615077" sldId="539"/>
            <ac:spMk id="21" creationId="{0F98CFF3-B7BB-915A-DA9B-E8E74D91FB51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5:45.080" v="33" actId="1076"/>
          <ac:spMkLst>
            <pc:docMk/>
            <pc:sldMk cId="1219615077" sldId="539"/>
            <ac:spMk id="22" creationId="{92B6B41A-FDA7-D77A-D6CB-24F12B00014F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5:54.314" v="36" actId="1076"/>
          <ac:spMkLst>
            <pc:docMk/>
            <pc:sldMk cId="1219615077" sldId="539"/>
            <ac:spMk id="23" creationId="{EA5669F2-DD0E-047B-8D34-4F2DFCFCAE9E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6:04.455" v="38" actId="1076"/>
          <ac:spMkLst>
            <pc:docMk/>
            <pc:sldMk cId="1219615077" sldId="539"/>
            <ac:spMk id="24" creationId="{AD35A8DC-DAF8-D4F9-A1C3-2A8AF8D426C4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6:17.112" v="41" actId="1076"/>
          <ac:spMkLst>
            <pc:docMk/>
            <pc:sldMk cId="1219615077" sldId="539"/>
            <ac:spMk id="25" creationId="{2CE1C5CA-4793-AC4A-BD82-5C843F824574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6:28.003" v="43" actId="1076"/>
          <ac:spMkLst>
            <pc:docMk/>
            <pc:sldMk cId="1219615077" sldId="539"/>
            <ac:spMk id="26" creationId="{EFFEA576-75CE-C66E-8039-7784AB9520E0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6:40.378" v="45" actId="1076"/>
          <ac:spMkLst>
            <pc:docMk/>
            <pc:sldMk cId="1219615077" sldId="539"/>
            <ac:spMk id="27" creationId="{FC2D3AA9-C022-75B7-D2B4-6B6BFB56566F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6:52.676" v="47" actId="1076"/>
          <ac:spMkLst>
            <pc:docMk/>
            <pc:sldMk cId="1219615077" sldId="539"/>
            <ac:spMk id="28" creationId="{2F7BA2FB-99C5-ABE0-98DB-2B227AD00EB9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7:05.129" v="50" actId="1076"/>
          <ac:spMkLst>
            <pc:docMk/>
            <pc:sldMk cId="1219615077" sldId="539"/>
            <ac:spMk id="29" creationId="{128A8332-08D0-D840-AC70-A7D7E8A0A0FC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7:17.130" v="51" actId="1076"/>
          <ac:spMkLst>
            <pc:docMk/>
            <pc:sldMk cId="1219615077" sldId="539"/>
            <ac:spMk id="30" creationId="{9E48C3E5-325E-E3BF-0797-8B507DAE27DD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7:32.130" v="54" actId="1076"/>
          <ac:spMkLst>
            <pc:docMk/>
            <pc:sldMk cId="1219615077" sldId="539"/>
            <ac:spMk id="31" creationId="{308014C3-FF4B-DE34-1321-D641623EC99A}"/>
          </ac:spMkLst>
        </pc:spChg>
        <pc:spChg chg="add mod">
          <ac:chgData name="Tiago Miguel Correia Jorge" userId="S::tiago.correia.ext@spms.min-saude.pt::465b0b12-b941-4816-a15a-7fefba3c9457" providerId="AD" clId="Web-{4C99BC7A-15E0-06D9-6055-F12D1B4E4217}" dt="2023-09-29T19:57:45.208" v="55" actId="1076"/>
          <ac:spMkLst>
            <pc:docMk/>
            <pc:sldMk cId="1219615077" sldId="539"/>
            <ac:spMk id="32" creationId="{007D207C-1580-F924-9158-983B8059C6C7}"/>
          </ac:spMkLst>
        </pc:spChg>
        <pc:grpChg chg="add">
          <ac:chgData name="Tiago Miguel Correia Jorge" userId="S::tiago.correia.ext@spms.min-saude.pt::465b0b12-b941-4816-a15a-7fefba3c9457" providerId="AD" clId="Web-{4C99BC7A-15E0-06D9-6055-F12D1B4E4217}" dt="2023-09-29T19:58:13.506" v="56"/>
          <ac:grpSpMkLst>
            <pc:docMk/>
            <pc:sldMk cId="1219615077" sldId="539"/>
            <ac:grpSpMk id="33" creationId="{DF34D85D-85BD-F15C-06A9-926B950A9BAB}"/>
          </ac:grpSpMkLst>
        </pc:grpChg>
        <pc:picChg chg="mod">
          <ac:chgData name="Tiago Miguel Correia Jorge" userId="S::tiago.correia.ext@spms.min-saude.pt::465b0b12-b941-4816-a15a-7fefba3c9457" providerId="AD" clId="Web-{4C99BC7A-15E0-06D9-6055-F12D1B4E4217}" dt="2023-09-29T19:53:42.326" v="18" actId="1076"/>
          <ac:picMkLst>
            <pc:docMk/>
            <pc:sldMk cId="1219615077" sldId="539"/>
            <ac:picMk id="8" creationId="{FB5268D3-4D94-B229-537B-A2485AA51FF1}"/>
          </ac:picMkLst>
        </pc:picChg>
      </pc:sldChg>
    </pc:docChg>
  </pc:docChgLst>
  <pc:docChgLst>
    <pc:chgData name="Sonia Nunes" userId="S::sonia.nunes.ext@spms.min-saude.pt::18fc9053-4b1f-442a-b16a-7b7373a11f0d" providerId="AD" clId="Web-{E336083A-2684-5574-5C02-EB28282D40D6}"/>
    <pc:docChg chg="modSld">
      <pc:chgData name="Sonia Nunes" userId="S::sonia.nunes.ext@spms.min-saude.pt::18fc9053-4b1f-442a-b16a-7b7373a11f0d" providerId="AD" clId="Web-{E336083A-2684-5574-5C02-EB28282D40D6}" dt="2023-05-02T10:19:32.229" v="84" actId="20577"/>
      <pc:docMkLst>
        <pc:docMk/>
      </pc:docMkLst>
      <pc:sldChg chg="modSp">
        <pc:chgData name="Sonia Nunes" userId="S::sonia.nunes.ext@spms.min-saude.pt::18fc9053-4b1f-442a-b16a-7b7373a11f0d" providerId="AD" clId="Web-{E336083A-2684-5574-5C02-EB28282D40D6}" dt="2023-05-02T10:19:32.229" v="84" actId="20577"/>
        <pc:sldMkLst>
          <pc:docMk/>
          <pc:sldMk cId="1700835857" sldId="538"/>
        </pc:sldMkLst>
        <pc:spChg chg="mod">
          <ac:chgData name="Sonia Nunes" userId="S::sonia.nunes.ext@spms.min-saude.pt::18fc9053-4b1f-442a-b16a-7b7373a11f0d" providerId="AD" clId="Web-{E336083A-2684-5574-5C02-EB28282D40D6}" dt="2023-05-02T10:19:32.229" v="84" actId="20577"/>
          <ac:spMkLst>
            <pc:docMk/>
            <pc:sldMk cId="1700835857" sldId="538"/>
            <ac:spMk id="6" creationId="{B02C1E03-895F-D790-0A6C-A60F9D40D04E}"/>
          </ac:spMkLst>
        </pc:spChg>
        <pc:picChg chg="mod">
          <ac:chgData name="Sonia Nunes" userId="S::sonia.nunes.ext@spms.min-saude.pt::18fc9053-4b1f-442a-b16a-7b7373a11f0d" providerId="AD" clId="Web-{E336083A-2684-5574-5C02-EB28282D40D6}" dt="2023-05-02T10:18:38.602" v="59" actId="14100"/>
          <ac:picMkLst>
            <pc:docMk/>
            <pc:sldMk cId="1700835857" sldId="538"/>
            <ac:picMk id="7" creationId="{FF8FDC7B-3155-0D8C-3518-D16ECCBA5BDB}"/>
          </ac:picMkLst>
        </pc:picChg>
      </pc:sldChg>
    </pc:docChg>
  </pc:docChgLst>
  <pc:docChgLst>
    <pc:chgData name="Tiago Miguel Correia Jorge" userId="S::tiago.correia.ext@spms.min-saude.pt::465b0b12-b941-4816-a15a-7fefba3c9457" providerId="AD" clId="Web-{73FEF413-2BDE-B312-F94A-AD934CF5818D}"/>
    <pc:docChg chg="modSld">
      <pc:chgData name="Tiago Miguel Correia Jorge" userId="S::tiago.correia.ext@spms.min-saude.pt::465b0b12-b941-4816-a15a-7fefba3c9457" providerId="AD" clId="Web-{73FEF413-2BDE-B312-F94A-AD934CF5818D}" dt="2023-09-29T20:04:12.138" v="0"/>
      <pc:docMkLst>
        <pc:docMk/>
      </pc:docMkLst>
      <pc:sldChg chg="addAnim delAnim">
        <pc:chgData name="Tiago Miguel Correia Jorge" userId="S::tiago.correia.ext@spms.min-saude.pt::465b0b12-b941-4816-a15a-7fefba3c9457" providerId="AD" clId="Web-{73FEF413-2BDE-B312-F94A-AD934CF5818D}" dt="2023-09-29T20:04:12.138" v="0"/>
        <pc:sldMkLst>
          <pc:docMk/>
          <pc:sldMk cId="1219615077" sldId="539"/>
        </pc:sldMkLst>
      </pc:sldChg>
    </pc:docChg>
  </pc:docChgLst>
  <pc:docChgLst>
    <pc:chgData name="Hugo Castanheta" userId="47c1c2ed-0231-4d31-a6dd-05975b1edcb8" providerId="ADAL" clId="{8E5D3E00-B87D-42D9-9B4A-2C5BD975E895}"/>
    <pc:docChg chg="undo custSel addSld delSld modSld">
      <pc:chgData name="Hugo Castanheta" userId="47c1c2ed-0231-4d31-a6dd-05975b1edcb8" providerId="ADAL" clId="{8E5D3E00-B87D-42D9-9B4A-2C5BD975E895}" dt="2023-04-26T09:15:08.816" v="22"/>
      <pc:docMkLst>
        <pc:docMk/>
      </pc:docMkLst>
      <pc:sldChg chg="addSp delSp modSp mod">
        <pc:chgData name="Hugo Castanheta" userId="47c1c2ed-0231-4d31-a6dd-05975b1edcb8" providerId="ADAL" clId="{8E5D3E00-B87D-42D9-9B4A-2C5BD975E895}" dt="2023-04-26T09:15:08.816" v="22"/>
        <pc:sldMkLst>
          <pc:docMk/>
          <pc:sldMk cId="4029622206" sldId="256"/>
        </pc:sldMkLst>
        <pc:spChg chg="mod">
          <ac:chgData name="Hugo Castanheta" userId="47c1c2ed-0231-4d31-a6dd-05975b1edcb8" providerId="ADAL" clId="{8E5D3E00-B87D-42D9-9B4A-2C5BD975E895}" dt="2023-04-26T09:15:08.816" v="22"/>
          <ac:spMkLst>
            <pc:docMk/>
            <pc:sldMk cId="4029622206" sldId="256"/>
            <ac:spMk id="2" creationId="{F120C551-95D7-CA4D-B63E-28D06E6917C1}"/>
          </ac:spMkLst>
        </pc:spChg>
        <pc:spChg chg="add del mod">
          <ac:chgData name="Hugo Castanheta" userId="47c1c2ed-0231-4d31-a6dd-05975b1edcb8" providerId="ADAL" clId="{8E5D3E00-B87D-42D9-9B4A-2C5BD975E895}" dt="2023-04-26T09:15:08.306" v="18" actId="22"/>
          <ac:spMkLst>
            <pc:docMk/>
            <pc:sldMk cId="4029622206" sldId="256"/>
            <ac:spMk id="5" creationId="{3D3DAD8F-7565-FDB0-1EA4-5691A00E6AC4}"/>
          </ac:spMkLst>
        </pc:spChg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49166147" sldId="34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68718874" sldId="37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348367599" sldId="37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744356944" sldId="37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432961747" sldId="37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269484431" sldId="375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441179361" sldId="376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127267494" sldId="377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603017101" sldId="378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635250257" sldId="379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4072108260" sldId="39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418708018" sldId="40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981046950" sldId="417"/>
        </pc:sldMkLst>
      </pc:sldChg>
      <pc:sldChg chg="modSp add del mod">
        <pc:chgData name="Hugo Castanheta" userId="47c1c2ed-0231-4d31-a6dd-05975b1edcb8" providerId="ADAL" clId="{8E5D3E00-B87D-42D9-9B4A-2C5BD975E895}" dt="2023-04-26T09:15:08.239" v="16"/>
        <pc:sldMkLst>
          <pc:docMk/>
          <pc:sldMk cId="4066373436" sldId="418"/>
        </pc:sldMkLst>
        <pc:spChg chg="mod">
          <ac:chgData name="Hugo Castanheta" userId="47c1c2ed-0231-4d31-a6dd-05975b1edcb8" providerId="ADAL" clId="{8E5D3E00-B87D-42D9-9B4A-2C5BD975E895}" dt="2023-04-26T09:15:08.239" v="16"/>
          <ac:spMkLst>
            <pc:docMk/>
            <pc:sldMk cId="4066373436" sldId="418"/>
            <ac:spMk id="2" creationId="{3F4134C0-8DA0-4A53-A1F7-CB94D600030C}"/>
          </ac:spMkLst>
        </pc:spChg>
      </pc:sldChg>
      <pc:sldChg chg="modSp add del mod">
        <pc:chgData name="Hugo Castanheta" userId="47c1c2ed-0231-4d31-a6dd-05975b1edcb8" providerId="ADAL" clId="{8E5D3E00-B87D-42D9-9B4A-2C5BD975E895}" dt="2023-04-26T09:15:08.239" v="16"/>
        <pc:sldMkLst>
          <pc:docMk/>
          <pc:sldMk cId="2177952011" sldId="419"/>
        </pc:sldMkLst>
        <pc:spChg chg="mod">
          <ac:chgData name="Hugo Castanheta" userId="47c1c2ed-0231-4d31-a6dd-05975b1edcb8" providerId="ADAL" clId="{8E5D3E00-B87D-42D9-9B4A-2C5BD975E895}" dt="2023-04-26T09:15:08.239" v="16"/>
          <ac:spMkLst>
            <pc:docMk/>
            <pc:sldMk cId="2177952011" sldId="419"/>
            <ac:spMk id="11" creationId="{00000000-0000-0000-0000-000000000000}"/>
          </ac:spMkLst>
        </pc:spChg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392142987" sldId="420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72084316" sldId="42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728812905" sldId="42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9412896" sldId="42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098044093" sldId="42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393982909" sldId="425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042764513" sldId="426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775287941" sldId="427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059630692" sldId="428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276316983" sldId="429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4249307056" sldId="430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2091552291" sldId="431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3121942106" sldId="432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721316217" sldId="433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522052693" sldId="434"/>
        </pc:sldMkLst>
      </pc:sldChg>
      <pc:sldChg chg="add del">
        <pc:chgData name="Hugo Castanheta" userId="47c1c2ed-0231-4d31-a6dd-05975b1edcb8" providerId="ADAL" clId="{8E5D3E00-B87D-42D9-9B4A-2C5BD975E895}" dt="2023-04-26T09:15:08.239" v="16"/>
        <pc:sldMkLst>
          <pc:docMk/>
          <pc:sldMk cId="130933503" sldId="435"/>
        </pc:sldMkLst>
      </pc:sldChg>
      <pc:sldChg chg="add del">
        <pc:chgData name="Hugo Castanheta" userId="47c1c2ed-0231-4d31-a6dd-05975b1edcb8" providerId="ADAL" clId="{8E5D3E00-B87D-42D9-9B4A-2C5BD975E895}" dt="2023-04-26T09:15:08.205" v="14" actId="2890"/>
        <pc:sldMkLst>
          <pc:docMk/>
          <pc:sldMk cId="2913680068" sldId="436"/>
        </pc:sldMkLst>
      </pc:sldChg>
    </pc:docChg>
  </pc:docChgLst>
  <pc:docChgLst>
    <pc:chgData name="Octávio Mendes" userId="S::octavio.mendes.ext@spms.min-saude.pt::5572afd3-2ef6-4933-9f2e-202698667111" providerId="AD" clId="Web-{00A3CEDC-CE0B-4C73-2B45-63C7A7CAEEF9}"/>
    <pc:docChg chg="modSld">
      <pc:chgData name="Octávio Mendes" userId="S::octavio.mendes.ext@spms.min-saude.pt::5572afd3-2ef6-4933-9f2e-202698667111" providerId="AD" clId="Web-{00A3CEDC-CE0B-4C73-2B45-63C7A7CAEEF9}" dt="2023-04-27T08:45:44.655" v="148" actId="1076"/>
      <pc:docMkLst>
        <pc:docMk/>
      </pc:docMkLst>
      <pc:sldChg chg="modSp">
        <pc:chgData name="Octávio Mendes" userId="S::octavio.mendes.ext@spms.min-saude.pt::5572afd3-2ef6-4933-9f2e-202698667111" providerId="AD" clId="Web-{00A3CEDC-CE0B-4C73-2B45-63C7A7CAEEF9}" dt="2023-04-27T08:21:15.024" v="3" actId="14100"/>
        <pc:sldMkLst>
          <pc:docMk/>
          <pc:sldMk cId="456749570" sldId="531"/>
        </pc:sldMkLst>
        <pc:graphicFrameChg chg="mod">
          <ac:chgData name="Octávio Mendes" userId="S::octavio.mendes.ext@spms.min-saude.pt::5572afd3-2ef6-4933-9f2e-202698667111" providerId="AD" clId="Web-{00A3CEDC-CE0B-4C73-2B45-63C7A7CAEEF9}" dt="2023-04-27T08:21:15.024" v="3" actId="14100"/>
          <ac:graphicFrameMkLst>
            <pc:docMk/>
            <pc:sldMk cId="456749570" sldId="531"/>
            <ac:graphicFrameMk id="10" creationId="{4D55EDE5-9E4E-CE72-0B27-5EFE3A78AA81}"/>
          </ac:graphicFrameMkLst>
        </pc:graphicFrameChg>
      </pc:sldChg>
      <pc:sldChg chg="addSp delSp modSp">
        <pc:chgData name="Octávio Mendes" userId="S::octavio.mendes.ext@spms.min-saude.pt::5572afd3-2ef6-4933-9f2e-202698667111" providerId="AD" clId="Web-{00A3CEDC-CE0B-4C73-2B45-63C7A7CAEEF9}" dt="2023-04-27T08:33:57.504" v="127" actId="1076"/>
        <pc:sldMkLst>
          <pc:docMk/>
          <pc:sldMk cId="3419503624" sldId="532"/>
        </pc:sldMkLst>
        <pc:spChg chg="mod">
          <ac:chgData name="Octávio Mendes" userId="S::octavio.mendes.ext@spms.min-saude.pt::5572afd3-2ef6-4933-9f2e-202698667111" providerId="AD" clId="Web-{00A3CEDC-CE0B-4C73-2B45-63C7A7CAEEF9}" dt="2023-04-27T08:33:38.832" v="122" actId="20577"/>
          <ac:spMkLst>
            <pc:docMk/>
            <pc:sldMk cId="3419503624" sldId="532"/>
            <ac:spMk id="3" creationId="{47438CC7-E7F7-3247-814B-F2B22CA47665}"/>
          </ac:spMkLst>
        </pc:spChg>
        <pc:spChg chg="add del mod">
          <ac:chgData name="Octávio Mendes" userId="S::octavio.mendes.ext@spms.min-saude.pt::5572afd3-2ef6-4933-9f2e-202698667111" providerId="AD" clId="Web-{00A3CEDC-CE0B-4C73-2B45-63C7A7CAEEF9}" dt="2023-04-27T08:27:44.866" v="97"/>
          <ac:spMkLst>
            <pc:docMk/>
            <pc:sldMk cId="3419503624" sldId="532"/>
            <ac:spMk id="586" creationId="{B975EA39-6A11-9AEC-8801-B3F0A45EF718}"/>
          </ac:spMkLst>
        </pc:spChg>
        <pc:spChg chg="add mod">
          <ac:chgData name="Octávio Mendes" userId="S::octavio.mendes.ext@spms.min-saude.pt::5572afd3-2ef6-4933-9f2e-202698667111" providerId="AD" clId="Web-{00A3CEDC-CE0B-4C73-2B45-63C7A7CAEEF9}" dt="2023-04-27T08:29:05.900" v="107" actId="14100"/>
          <ac:spMkLst>
            <pc:docMk/>
            <pc:sldMk cId="3419503624" sldId="532"/>
            <ac:spMk id="587" creationId="{1508FA84-B936-98C8-F456-5C499E09E191}"/>
          </ac:spMkLst>
        </pc:spChg>
        <pc:grpChg chg="add mod">
          <ac:chgData name="Octávio Mendes" userId="S::octavio.mendes.ext@spms.min-saude.pt::5572afd3-2ef6-4933-9f2e-202698667111" providerId="AD" clId="Web-{00A3CEDC-CE0B-4C73-2B45-63C7A7CAEEF9}" dt="2023-04-27T08:33:57.504" v="127" actId="1076"/>
          <ac:grpSpMkLst>
            <pc:docMk/>
            <pc:sldMk cId="3419503624" sldId="532"/>
            <ac:grpSpMk id="588" creationId="{C0B6508D-AEB1-9147-3048-0DA518733B94}"/>
          </ac:grpSpMkLst>
        </pc:grpChg>
        <pc:graphicFrameChg chg="del mod">
          <ac:chgData name="Octávio Mendes" userId="S::octavio.mendes.ext@spms.min-saude.pt::5572afd3-2ef6-4933-9f2e-202698667111" providerId="AD" clId="Web-{00A3CEDC-CE0B-4C73-2B45-63C7A7CAEEF9}" dt="2023-04-27T08:24:54.313" v="71"/>
          <ac:graphicFrameMkLst>
            <pc:docMk/>
            <pc:sldMk cId="3419503624" sldId="532"/>
            <ac:graphicFrameMk id="6" creationId="{96B4E59A-DF14-A1D3-0A2E-C19B411C45A6}"/>
          </ac:graphicFrameMkLst>
        </pc:graphicFrameChg>
        <pc:graphicFrameChg chg="mod">
          <ac:chgData name="Octávio Mendes" userId="S::octavio.mendes.ext@spms.min-saude.pt::5572afd3-2ef6-4933-9f2e-202698667111" providerId="AD" clId="Web-{00A3CEDC-CE0B-4C73-2B45-63C7A7CAEEF9}" dt="2023-04-27T08:33:57.379" v="123" actId="1076"/>
          <ac:graphicFrameMkLst>
            <pc:docMk/>
            <pc:sldMk cId="3419503624" sldId="532"/>
            <ac:graphicFrameMk id="11" creationId="{F632F9B9-E92D-6B3F-9F21-C97E760BE544}"/>
          </ac:graphicFrameMkLst>
        </pc:graphicFrameChg>
        <pc:graphicFrameChg chg="add mod modGraphic">
          <ac:chgData name="Octávio Mendes" userId="S::octavio.mendes.ext@spms.min-saude.pt::5572afd3-2ef6-4933-9f2e-202698667111" providerId="AD" clId="Web-{00A3CEDC-CE0B-4C73-2B45-63C7A7CAEEF9}" dt="2023-04-27T08:33:57.442" v="126" actId="1076"/>
          <ac:graphicFrameMkLst>
            <pc:docMk/>
            <pc:sldMk cId="3419503624" sldId="532"/>
            <ac:graphicFrameMk id="115" creationId="{52B45465-E274-431B-1A72-8225A5E2B317}"/>
          </ac:graphicFrameMkLst>
        </pc:graphicFrameChg>
        <pc:picChg chg="mod">
          <ac:chgData name="Octávio Mendes" userId="S::octavio.mendes.ext@spms.min-saude.pt::5572afd3-2ef6-4933-9f2e-202698667111" providerId="AD" clId="Web-{00A3CEDC-CE0B-4C73-2B45-63C7A7CAEEF9}" dt="2023-04-27T08:25:53.050" v="91" actId="1076"/>
          <ac:picMkLst>
            <pc:docMk/>
            <pc:sldMk cId="3419503624" sldId="532"/>
            <ac:picMk id="7" creationId="{6B2FDA27-9C3A-044D-1065-6E0D7C41AF4A}"/>
          </ac:picMkLst>
        </pc:picChg>
        <pc:picChg chg="mod">
          <ac:chgData name="Octávio Mendes" userId="S::octavio.mendes.ext@spms.min-saude.pt::5572afd3-2ef6-4933-9f2e-202698667111" providerId="AD" clId="Web-{00A3CEDC-CE0B-4C73-2B45-63C7A7CAEEF9}" dt="2023-04-27T08:33:57.395" v="124" actId="1076"/>
          <ac:picMkLst>
            <pc:docMk/>
            <pc:sldMk cId="3419503624" sldId="532"/>
            <ac:picMk id="12" creationId="{1E2943DE-3422-31FA-42F9-0501FDF92D51}"/>
          </ac:picMkLst>
        </pc:picChg>
        <pc:picChg chg="mod">
          <ac:chgData name="Octávio Mendes" userId="S::octavio.mendes.ext@spms.min-saude.pt::5572afd3-2ef6-4933-9f2e-202698667111" providerId="AD" clId="Web-{00A3CEDC-CE0B-4C73-2B45-63C7A7CAEEF9}" dt="2023-04-27T08:33:57.411" v="125" actId="1076"/>
          <ac:picMkLst>
            <pc:docMk/>
            <pc:sldMk cId="3419503624" sldId="532"/>
            <ac:picMk id="13" creationId="{4B658A81-51BD-8C68-3579-35429DB6DB1B}"/>
          </ac:picMkLst>
        </pc:picChg>
      </pc:sldChg>
      <pc:sldChg chg="modSp">
        <pc:chgData name="Octávio Mendes" userId="S::octavio.mendes.ext@spms.min-saude.pt::5572afd3-2ef6-4933-9f2e-202698667111" providerId="AD" clId="Web-{00A3CEDC-CE0B-4C73-2B45-63C7A7CAEEF9}" dt="2023-04-27T08:32:27.376" v="111" actId="1076"/>
        <pc:sldMkLst>
          <pc:docMk/>
          <pc:sldMk cId="513010934" sldId="533"/>
        </pc:sldMkLst>
        <pc:picChg chg="mod">
          <ac:chgData name="Octávio Mendes" userId="S::octavio.mendes.ext@spms.min-saude.pt::5572afd3-2ef6-4933-9f2e-202698667111" providerId="AD" clId="Web-{00A3CEDC-CE0B-4C73-2B45-63C7A7CAEEF9}" dt="2023-04-27T08:32:21.376" v="110" actId="1076"/>
          <ac:picMkLst>
            <pc:docMk/>
            <pc:sldMk cId="513010934" sldId="533"/>
            <ac:picMk id="2" creationId="{AA86B3DC-7D02-69E3-52C4-613C5480AFA2}"/>
          </ac:picMkLst>
        </pc:picChg>
        <pc:picChg chg="mod">
          <ac:chgData name="Octávio Mendes" userId="S::octavio.mendes.ext@spms.min-saude.pt::5572afd3-2ef6-4933-9f2e-202698667111" providerId="AD" clId="Web-{00A3CEDC-CE0B-4C73-2B45-63C7A7CAEEF9}" dt="2023-04-27T08:32:27.376" v="111" actId="1076"/>
          <ac:picMkLst>
            <pc:docMk/>
            <pc:sldMk cId="513010934" sldId="533"/>
            <ac:picMk id="5" creationId="{57B101E5-847F-60FE-762D-0F4F485A19E3}"/>
          </ac:picMkLst>
        </pc:picChg>
      </pc:sldChg>
      <pc:sldChg chg="modSp">
        <pc:chgData name="Octávio Mendes" userId="S::octavio.mendes.ext@spms.min-saude.pt::5572afd3-2ef6-4933-9f2e-202698667111" providerId="AD" clId="Web-{00A3CEDC-CE0B-4C73-2B45-63C7A7CAEEF9}" dt="2023-04-27T08:36:17.447" v="138" actId="1076"/>
        <pc:sldMkLst>
          <pc:docMk/>
          <pc:sldMk cId="1079322248" sldId="534"/>
        </pc:sldMkLst>
        <pc:graphicFrameChg chg="mod">
          <ac:chgData name="Octávio Mendes" userId="S::octavio.mendes.ext@spms.min-saude.pt::5572afd3-2ef6-4933-9f2e-202698667111" providerId="AD" clId="Web-{00A3CEDC-CE0B-4C73-2B45-63C7A7CAEEF9}" dt="2023-04-27T08:36:17.447" v="138" actId="1076"/>
          <ac:graphicFrameMkLst>
            <pc:docMk/>
            <pc:sldMk cId="1079322248" sldId="534"/>
            <ac:graphicFrameMk id="14" creationId="{BFFA0C90-2F60-E85E-3C22-211BBB3B2BDE}"/>
          </ac:graphicFrameMkLst>
        </pc:graphicFrameChg>
        <pc:graphicFrameChg chg="mod">
          <ac:chgData name="Octávio Mendes" userId="S::octavio.mendes.ext@spms.min-saude.pt::5572afd3-2ef6-4933-9f2e-202698667111" providerId="AD" clId="Web-{00A3CEDC-CE0B-4C73-2B45-63C7A7CAEEF9}" dt="2023-04-27T08:36:17.447" v="137" actId="1076"/>
          <ac:graphicFrameMkLst>
            <pc:docMk/>
            <pc:sldMk cId="1079322248" sldId="534"/>
            <ac:graphicFrameMk id="17" creationId="{5859F659-E472-A72A-5F87-9D98F1D1E8E4}"/>
          </ac:graphicFrameMkLst>
        </pc:graphicFrameChg>
      </pc:sldChg>
      <pc:sldChg chg="modSp">
        <pc:chgData name="Octávio Mendes" userId="S::octavio.mendes.ext@spms.min-saude.pt::5572afd3-2ef6-4933-9f2e-202698667111" providerId="AD" clId="Web-{00A3CEDC-CE0B-4C73-2B45-63C7A7CAEEF9}" dt="2023-04-27T08:35:14.320" v="130" actId="14100"/>
        <pc:sldMkLst>
          <pc:docMk/>
          <pc:sldMk cId="2497816245" sldId="536"/>
        </pc:sldMkLst>
        <pc:spChg chg="mod">
          <ac:chgData name="Octávio Mendes" userId="S::octavio.mendes.ext@spms.min-saude.pt::5572afd3-2ef6-4933-9f2e-202698667111" providerId="AD" clId="Web-{00A3CEDC-CE0B-4C73-2B45-63C7A7CAEEF9}" dt="2023-04-27T08:35:06.491" v="128" actId="1076"/>
          <ac:spMkLst>
            <pc:docMk/>
            <pc:sldMk cId="2497816245" sldId="536"/>
            <ac:spMk id="6" creationId="{61397E5E-0D18-B96C-97FE-D4C4CC907293}"/>
          </ac:spMkLst>
        </pc:spChg>
        <pc:picChg chg="mod">
          <ac:chgData name="Octávio Mendes" userId="S::octavio.mendes.ext@spms.min-saude.pt::5572afd3-2ef6-4933-9f2e-202698667111" providerId="AD" clId="Web-{00A3CEDC-CE0B-4C73-2B45-63C7A7CAEEF9}" dt="2023-04-27T08:35:14.320" v="130" actId="14100"/>
          <ac:picMkLst>
            <pc:docMk/>
            <pc:sldMk cId="2497816245" sldId="536"/>
            <ac:picMk id="2050" creationId="{5E1E5D87-5566-C444-CFC8-9D5D069D4DD3}"/>
          </ac:picMkLst>
        </pc:picChg>
      </pc:sldChg>
      <pc:sldChg chg="addSp modSp">
        <pc:chgData name="Octávio Mendes" userId="S::octavio.mendes.ext@spms.min-saude.pt::5572afd3-2ef6-4933-9f2e-202698667111" providerId="AD" clId="Web-{00A3CEDC-CE0B-4C73-2B45-63C7A7CAEEF9}" dt="2023-04-27T08:45:44.655" v="148" actId="1076"/>
        <pc:sldMkLst>
          <pc:docMk/>
          <pc:sldMk cId="1700835857" sldId="538"/>
        </pc:sldMkLst>
        <pc:spChg chg="mod">
          <ac:chgData name="Octávio Mendes" userId="S::octavio.mendes.ext@spms.min-saude.pt::5572afd3-2ef6-4933-9f2e-202698667111" providerId="AD" clId="Web-{00A3CEDC-CE0B-4C73-2B45-63C7A7CAEEF9}" dt="2023-04-27T08:45:08.106" v="141" actId="1076"/>
          <ac:spMkLst>
            <pc:docMk/>
            <pc:sldMk cId="1700835857" sldId="538"/>
            <ac:spMk id="6" creationId="{B02C1E03-895F-D790-0A6C-A60F9D40D04E}"/>
          </ac:spMkLst>
        </pc:spChg>
        <pc:picChg chg="add mod">
          <ac:chgData name="Octávio Mendes" userId="S::octavio.mendes.ext@spms.min-saude.pt::5572afd3-2ef6-4933-9f2e-202698667111" providerId="AD" clId="Web-{00A3CEDC-CE0B-4C73-2B45-63C7A7CAEEF9}" dt="2023-04-27T08:45:44.655" v="148" actId="1076"/>
          <ac:picMkLst>
            <pc:docMk/>
            <pc:sldMk cId="1700835857" sldId="538"/>
            <ac:picMk id="7" creationId="{FF8FDC7B-3155-0D8C-3518-D16ECCBA5BDB}"/>
          </ac:picMkLst>
        </pc:picChg>
      </pc:sldChg>
    </pc:docChg>
  </pc:docChgLst>
  <pc:docChgLst>
    <pc:chgData name="Tiago Miguel Correia Jorge" userId="S::tiago.correia.ext@spms.min-saude.pt::465b0b12-b941-4816-a15a-7fefba3c9457" providerId="AD" clId="Web-{D8D5F47D-437F-F807-D0E2-685C244C7014}"/>
    <pc:docChg chg="modSld">
      <pc:chgData name="Tiago Miguel Correia Jorge" userId="S::tiago.correia.ext@spms.min-saude.pt::465b0b12-b941-4816-a15a-7fefba3c9457" providerId="AD" clId="Web-{D8D5F47D-437F-F807-D0E2-685C244C7014}" dt="2023-09-29T22:12:04.096" v="18" actId="14100"/>
      <pc:docMkLst>
        <pc:docMk/>
      </pc:docMkLst>
      <pc:sldChg chg="modSp">
        <pc:chgData name="Tiago Miguel Correia Jorge" userId="S::tiago.correia.ext@spms.min-saude.pt::465b0b12-b941-4816-a15a-7fefba3c9457" providerId="AD" clId="Web-{D8D5F47D-437F-F807-D0E2-685C244C7014}" dt="2023-09-29T22:12:04.096" v="18" actId="14100"/>
        <pc:sldMkLst>
          <pc:docMk/>
          <pc:sldMk cId="1708163500" sldId="522"/>
        </pc:sldMkLst>
        <pc:spChg chg="mod">
          <ac:chgData name="Tiago Miguel Correia Jorge" userId="S::tiago.correia.ext@spms.min-saude.pt::465b0b12-b941-4816-a15a-7fefba3c9457" providerId="AD" clId="Web-{D8D5F47D-437F-F807-D0E2-685C244C7014}" dt="2023-09-29T22:10:40.462" v="12" actId="1076"/>
          <ac:spMkLst>
            <pc:docMk/>
            <pc:sldMk cId="1708163500" sldId="522"/>
            <ac:spMk id="6548" creationId="{6BFC5A07-C871-6CCF-D1D4-7EEA711A033B}"/>
          </ac:spMkLst>
        </pc:spChg>
        <pc:spChg chg="mod">
          <ac:chgData name="Tiago Miguel Correia Jorge" userId="S::tiago.correia.ext@spms.min-saude.pt::465b0b12-b941-4816-a15a-7fefba3c9457" providerId="AD" clId="Web-{D8D5F47D-437F-F807-D0E2-685C244C7014}" dt="2023-09-29T22:09:54.476" v="8" actId="1076"/>
          <ac:spMkLst>
            <pc:docMk/>
            <pc:sldMk cId="1708163500" sldId="522"/>
            <ac:spMk id="6549" creationId="{CC95B061-4EC0-3803-F6F0-0008F214D53B}"/>
          </ac:spMkLst>
        </pc:spChg>
        <pc:spChg chg="mod">
          <ac:chgData name="Tiago Miguel Correia Jorge" userId="S::tiago.correia.ext@spms.min-saude.pt::465b0b12-b941-4816-a15a-7fefba3c9457" providerId="AD" clId="Web-{D8D5F47D-437F-F807-D0E2-685C244C7014}" dt="2023-09-29T22:10:56.494" v="14" actId="14100"/>
          <ac:spMkLst>
            <pc:docMk/>
            <pc:sldMk cId="1708163500" sldId="522"/>
            <ac:spMk id="6550" creationId="{09AB36E2-924C-15E4-965A-F6259BD56A0F}"/>
          </ac:spMkLst>
        </pc:spChg>
        <pc:spChg chg="mod">
          <ac:chgData name="Tiago Miguel Correia Jorge" userId="S::tiago.correia.ext@spms.min-saude.pt::465b0b12-b941-4816-a15a-7fefba3c9457" providerId="AD" clId="Web-{D8D5F47D-437F-F807-D0E2-685C244C7014}" dt="2023-09-29T22:10:13.742" v="10" actId="1076"/>
          <ac:spMkLst>
            <pc:docMk/>
            <pc:sldMk cId="1708163500" sldId="522"/>
            <ac:spMk id="6551" creationId="{EC5A1C00-3214-2B91-A9D6-C796D10ECC14}"/>
          </ac:spMkLst>
        </pc:spChg>
        <pc:spChg chg="mod">
          <ac:chgData name="Tiago Miguel Correia Jorge" userId="S::tiago.correia.ext@spms.min-saude.pt::465b0b12-b941-4816-a15a-7fefba3c9457" providerId="AD" clId="Web-{D8D5F47D-437F-F807-D0E2-685C244C7014}" dt="2023-09-29T22:12:04.096" v="18" actId="14100"/>
          <ac:spMkLst>
            <pc:docMk/>
            <pc:sldMk cId="1708163500" sldId="522"/>
            <ac:spMk id="6628" creationId="{2EC94BD8-6266-866B-1178-1284A2C273EF}"/>
          </ac:spMkLst>
        </pc:spChg>
        <pc:grpChg chg="mod">
          <ac:chgData name="Tiago Miguel Correia Jorge" userId="S::tiago.correia.ext@spms.min-saude.pt::465b0b12-b941-4816-a15a-7fefba3c9457" providerId="AD" clId="Web-{D8D5F47D-437F-F807-D0E2-685C244C7014}" dt="2023-09-29T22:11:38.751" v="17" actId="1076"/>
          <ac:grpSpMkLst>
            <pc:docMk/>
            <pc:sldMk cId="1708163500" sldId="522"/>
            <ac:grpSpMk id="6610" creationId="{E5542E74-879D-703B-58AA-37239A84EDF4}"/>
          </ac:grpSpMkLst>
        </pc:grpChg>
        <pc:picChg chg="mod">
          <ac:chgData name="Tiago Miguel Correia Jorge" userId="S::tiago.correia.ext@spms.min-saude.pt::465b0b12-b941-4816-a15a-7fefba3c9457" providerId="AD" clId="Web-{D8D5F47D-437F-F807-D0E2-685C244C7014}" dt="2023-09-29T22:11:38.689" v="16" actId="1076"/>
          <ac:picMkLst>
            <pc:docMk/>
            <pc:sldMk cId="1708163500" sldId="522"/>
            <ac:picMk id="6146" creationId="{9ED42B97-A8ED-141E-E497-E4E1F408E30B}"/>
          </ac:picMkLst>
        </pc:picChg>
      </pc:sldChg>
    </pc:docChg>
  </pc:docChgLst>
  <pc:docChgLst>
    <pc:chgData name="Tiago Miguel Correia Jorge" userId="S::tiago.correia.ext@spms.min-saude.pt::465b0b12-b941-4816-a15a-7fefba3c9457" providerId="AD" clId="Web-{69D6D378-A2C0-AABD-8F7A-59D8857D47B5}"/>
    <pc:docChg chg="modSld">
      <pc:chgData name="Tiago Miguel Correia Jorge" userId="S::tiago.correia.ext@spms.min-saude.pt::465b0b12-b941-4816-a15a-7fefba3c9457" providerId="AD" clId="Web-{69D6D378-A2C0-AABD-8F7A-59D8857D47B5}" dt="2023-09-29T21:18:43.272" v="56" actId="1076"/>
      <pc:docMkLst>
        <pc:docMk/>
      </pc:docMkLst>
      <pc:sldChg chg="addSp modSp addAnim delAnim">
        <pc:chgData name="Tiago Miguel Correia Jorge" userId="S::tiago.correia.ext@spms.min-saude.pt::465b0b12-b941-4816-a15a-7fefba3c9457" providerId="AD" clId="Web-{69D6D378-A2C0-AABD-8F7A-59D8857D47B5}" dt="2023-09-29T21:07:38.886" v="10"/>
        <pc:sldMkLst>
          <pc:docMk/>
          <pc:sldMk cId="823466440" sldId="520"/>
        </pc:sldMkLst>
        <pc:spChg chg="add mod">
          <ac:chgData name="Tiago Miguel Correia Jorge" userId="S::tiago.correia.ext@spms.min-saude.pt::465b0b12-b941-4816-a15a-7fefba3c9457" providerId="AD" clId="Web-{69D6D378-A2C0-AABD-8F7A-59D8857D47B5}" dt="2023-09-29T21:05:46.367" v="2" actId="14100"/>
          <ac:spMkLst>
            <pc:docMk/>
            <pc:sldMk cId="823466440" sldId="520"/>
            <ac:spMk id="22" creationId="{CF16F731-A613-8C78-8B34-3523B62CF627}"/>
          </ac:spMkLst>
        </pc:spChg>
        <pc:spChg chg="add mod">
          <ac:chgData name="Tiago Miguel Correia Jorge" userId="S::tiago.correia.ext@spms.min-saude.pt::465b0b12-b941-4816-a15a-7fefba3c9457" providerId="AD" clId="Web-{69D6D378-A2C0-AABD-8F7A-59D8857D47B5}" dt="2023-09-29T21:06:02.634" v="4" actId="1076"/>
          <ac:spMkLst>
            <pc:docMk/>
            <pc:sldMk cId="823466440" sldId="520"/>
            <ac:spMk id="23" creationId="{5A30C347-A2E5-4601-6E3B-8464FD22BFF9}"/>
          </ac:spMkLst>
        </pc:spChg>
        <pc:spChg chg="add mod">
          <ac:chgData name="Tiago Miguel Correia Jorge" userId="S::tiago.correia.ext@spms.min-saude.pt::465b0b12-b941-4816-a15a-7fefba3c9457" providerId="AD" clId="Web-{69D6D378-A2C0-AABD-8F7A-59D8857D47B5}" dt="2023-09-29T21:06:10.087" v="6" actId="1076"/>
          <ac:spMkLst>
            <pc:docMk/>
            <pc:sldMk cId="823466440" sldId="520"/>
            <ac:spMk id="24" creationId="{61C7D66A-7639-984B-7E3E-2980333F8EB2}"/>
          </ac:spMkLst>
        </pc:spChg>
        <pc:spChg chg="add mod">
          <ac:chgData name="Tiago Miguel Correia Jorge" userId="S::tiago.correia.ext@spms.min-saude.pt::465b0b12-b941-4816-a15a-7fefba3c9457" providerId="AD" clId="Web-{69D6D378-A2C0-AABD-8F7A-59D8857D47B5}" dt="2023-09-29T21:06:21.478" v="8" actId="1076"/>
          <ac:spMkLst>
            <pc:docMk/>
            <pc:sldMk cId="823466440" sldId="520"/>
            <ac:spMk id="25" creationId="{4B6359BD-A437-0331-AA05-561BDFA28D98}"/>
          </ac:spMkLst>
        </pc:spChg>
        <pc:grpChg chg="add">
          <ac:chgData name="Tiago Miguel Correia Jorge" userId="S::tiago.correia.ext@spms.min-saude.pt::465b0b12-b941-4816-a15a-7fefba3c9457" providerId="AD" clId="Web-{69D6D378-A2C0-AABD-8F7A-59D8857D47B5}" dt="2023-09-29T21:06:38.994" v="9"/>
          <ac:grpSpMkLst>
            <pc:docMk/>
            <pc:sldMk cId="823466440" sldId="520"/>
            <ac:grpSpMk id="26" creationId="{4ED3861E-36D9-DA77-262D-D416B338E8DC}"/>
          </ac:grpSpMkLst>
        </pc:grpChg>
      </pc:sldChg>
      <pc:sldChg chg="addSp delSp modSp addAnim delAnim">
        <pc:chgData name="Tiago Miguel Correia Jorge" userId="S::tiago.correia.ext@spms.min-saude.pt::465b0b12-b941-4816-a15a-7fefba3c9457" providerId="AD" clId="Web-{69D6D378-A2C0-AABD-8F7A-59D8857D47B5}" dt="2023-09-29T21:18:43.272" v="56" actId="1076"/>
        <pc:sldMkLst>
          <pc:docMk/>
          <pc:sldMk cId="3940256320" sldId="521"/>
        </pc:sldMkLst>
        <pc:spChg chg="ord">
          <ac:chgData name="Tiago Miguel Correia Jorge" userId="S::tiago.correia.ext@spms.min-saude.pt::465b0b12-b941-4816-a15a-7fefba3c9457" providerId="AD" clId="Web-{69D6D378-A2C0-AABD-8F7A-59D8857D47B5}" dt="2023-09-29T21:17:03.113" v="49"/>
          <ac:spMkLst>
            <pc:docMk/>
            <pc:sldMk cId="3940256320" sldId="521"/>
            <ac:spMk id="16" creationId="{CF013326-9214-E80F-DF01-2D39396C98EA}"/>
          </ac:spMkLst>
        </pc:spChg>
        <pc:spChg chg="ord">
          <ac:chgData name="Tiago Miguel Correia Jorge" userId="S::tiago.correia.ext@spms.min-saude.pt::465b0b12-b941-4816-a15a-7fefba3c9457" providerId="AD" clId="Web-{69D6D378-A2C0-AABD-8F7A-59D8857D47B5}" dt="2023-09-29T21:18:32.116" v="54"/>
          <ac:spMkLst>
            <pc:docMk/>
            <pc:sldMk cId="3940256320" sldId="521"/>
            <ac:spMk id="17" creationId="{E18F66FA-6F39-D5F6-C8C1-3AA58AC680FA}"/>
          </ac:spMkLst>
        </pc:spChg>
        <pc:spChg chg="add del mod">
          <ac:chgData name="Tiago Miguel Correia Jorge" userId="S::tiago.correia.ext@spms.min-saude.pt::465b0b12-b941-4816-a15a-7fefba3c9457" providerId="AD" clId="Web-{69D6D378-A2C0-AABD-8F7A-59D8857D47B5}" dt="2023-09-29T21:10:43.507" v="23"/>
          <ac:spMkLst>
            <pc:docMk/>
            <pc:sldMk cId="3940256320" sldId="521"/>
            <ac:spMk id="41" creationId="{6C32139A-FD7B-3C02-334C-9076B2BBF328}"/>
          </ac:spMkLst>
        </pc:spChg>
        <pc:spChg chg="add mod">
          <ac:chgData name="Tiago Miguel Correia Jorge" userId="S::tiago.correia.ext@spms.min-saude.pt::465b0b12-b941-4816-a15a-7fefba3c9457" providerId="AD" clId="Web-{69D6D378-A2C0-AABD-8F7A-59D8857D47B5}" dt="2023-09-29T21:11:00.711" v="27" actId="14100"/>
          <ac:spMkLst>
            <pc:docMk/>
            <pc:sldMk cId="3940256320" sldId="521"/>
            <ac:spMk id="72" creationId="{4C3231A4-2274-5630-4197-CA5074F34206}"/>
          </ac:spMkLst>
        </pc:spChg>
        <pc:spChg chg="add mod">
          <ac:chgData name="Tiago Miguel Correia Jorge" userId="S::tiago.correia.ext@spms.min-saude.pt::465b0b12-b941-4816-a15a-7fefba3c9457" providerId="AD" clId="Web-{69D6D378-A2C0-AABD-8F7A-59D8857D47B5}" dt="2023-09-29T21:11:07.008" v="29" actId="1076"/>
          <ac:spMkLst>
            <pc:docMk/>
            <pc:sldMk cId="3940256320" sldId="521"/>
            <ac:spMk id="73" creationId="{B2D96395-6A90-7B19-3538-5EBCC3097C63}"/>
          </ac:spMkLst>
        </pc:spChg>
        <pc:spChg chg="add mod">
          <ac:chgData name="Tiago Miguel Correia Jorge" userId="S::tiago.correia.ext@spms.min-saude.pt::465b0b12-b941-4816-a15a-7fefba3c9457" providerId="AD" clId="Web-{69D6D378-A2C0-AABD-8F7A-59D8857D47B5}" dt="2023-09-29T21:11:12.633" v="31" actId="1076"/>
          <ac:spMkLst>
            <pc:docMk/>
            <pc:sldMk cId="3940256320" sldId="521"/>
            <ac:spMk id="74" creationId="{10A9AED5-7F9D-2A30-1A18-1AB75D5A0455}"/>
          </ac:spMkLst>
        </pc:spChg>
        <pc:spChg chg="add mod">
          <ac:chgData name="Tiago Miguel Correia Jorge" userId="S::tiago.correia.ext@spms.min-saude.pt::465b0b12-b941-4816-a15a-7fefba3c9457" providerId="AD" clId="Web-{69D6D378-A2C0-AABD-8F7A-59D8857D47B5}" dt="2023-09-29T21:11:16.086" v="33" actId="1076"/>
          <ac:spMkLst>
            <pc:docMk/>
            <pc:sldMk cId="3940256320" sldId="521"/>
            <ac:spMk id="75" creationId="{48D1FEA6-E6D7-93F9-03D6-C9C4DE464B88}"/>
          </ac:spMkLst>
        </pc:spChg>
        <pc:spChg chg="add mod">
          <ac:chgData name="Tiago Miguel Correia Jorge" userId="S::tiago.correia.ext@spms.min-saude.pt::465b0b12-b941-4816-a15a-7fefba3c9457" providerId="AD" clId="Web-{69D6D378-A2C0-AABD-8F7A-59D8857D47B5}" dt="2023-09-29T21:11:20.837" v="35" actId="1076"/>
          <ac:spMkLst>
            <pc:docMk/>
            <pc:sldMk cId="3940256320" sldId="521"/>
            <ac:spMk id="76" creationId="{D4706A6B-E324-39A5-F870-5620BC45044A}"/>
          </ac:spMkLst>
        </pc:spChg>
        <pc:spChg chg="add del">
          <ac:chgData name="Tiago Miguel Correia Jorge" userId="S::tiago.correia.ext@spms.min-saude.pt::465b0b12-b941-4816-a15a-7fefba3c9457" providerId="AD" clId="Web-{69D6D378-A2C0-AABD-8F7A-59D8857D47B5}" dt="2023-09-29T21:11:37.118" v="37"/>
          <ac:spMkLst>
            <pc:docMk/>
            <pc:sldMk cId="3940256320" sldId="521"/>
            <ac:spMk id="77" creationId="{26E7E68C-BACF-0E21-0E19-D89DA8E5598D}"/>
          </ac:spMkLst>
        </pc:spChg>
        <pc:grpChg chg="add mod">
          <ac:chgData name="Tiago Miguel Correia Jorge" userId="S::tiago.correia.ext@spms.min-saude.pt::465b0b12-b941-4816-a15a-7fefba3c9457" providerId="AD" clId="Web-{69D6D378-A2C0-AABD-8F7A-59D8857D47B5}" dt="2023-09-29T21:17:19.770" v="50" actId="1076"/>
          <ac:grpSpMkLst>
            <pc:docMk/>
            <pc:sldMk cId="3940256320" sldId="521"/>
            <ac:grpSpMk id="93" creationId="{B57A1434-A57C-850A-CCC4-C86FC40C583B}"/>
          </ac:grpSpMkLst>
        </pc:grpChg>
        <pc:grpChg chg="add mod">
          <ac:chgData name="Tiago Miguel Correia Jorge" userId="S::tiago.correia.ext@spms.min-saude.pt::465b0b12-b941-4816-a15a-7fefba3c9457" providerId="AD" clId="Web-{69D6D378-A2C0-AABD-8F7A-59D8857D47B5}" dt="2023-09-29T21:18:43.272" v="56" actId="1076"/>
          <ac:grpSpMkLst>
            <pc:docMk/>
            <pc:sldMk cId="3940256320" sldId="521"/>
            <ac:grpSpMk id="139" creationId="{806A6FDB-AD8D-4793-381A-774A67DA9AB9}"/>
          </ac:grpSpMkLst>
        </pc:grpChg>
        <pc:picChg chg="mod ord">
          <ac:chgData name="Tiago Miguel Correia Jorge" userId="S::tiago.correia.ext@spms.min-saude.pt::465b0b12-b941-4816-a15a-7fefba3c9457" providerId="AD" clId="Web-{69D6D378-A2C0-AABD-8F7A-59D8857D47B5}" dt="2023-09-29T21:18:31.866" v="53"/>
          <ac:picMkLst>
            <pc:docMk/>
            <pc:sldMk cId="3940256320" sldId="521"/>
            <ac:picMk id="6" creationId="{481F6FFC-BBBA-A785-8E84-03124EA5E271}"/>
          </ac:picMkLst>
        </pc:picChg>
      </pc:sldChg>
    </pc:docChg>
  </pc:docChgLst>
  <pc:docChgLst>
    <pc:chgData name="Octávio Mendes" userId="S::octavio.mendes.ext@spms.min-saude.pt::5572afd3-2ef6-4933-9f2e-202698667111" providerId="AD" clId="Web-{F47B153D-E06C-A006-D3B7-25ED324B8660}"/>
    <pc:docChg chg="modSld">
      <pc:chgData name="Octávio Mendes" userId="S::octavio.mendes.ext@spms.min-saude.pt::5572afd3-2ef6-4933-9f2e-202698667111" providerId="AD" clId="Web-{F47B153D-E06C-A006-D3B7-25ED324B8660}" dt="2023-05-03T10:12:22.539" v="125" actId="20577"/>
      <pc:docMkLst>
        <pc:docMk/>
      </pc:docMkLst>
      <pc:sldChg chg="modSp">
        <pc:chgData name="Octávio Mendes" userId="S::octavio.mendes.ext@spms.min-saude.pt::5572afd3-2ef6-4933-9f2e-202698667111" providerId="AD" clId="Web-{F47B153D-E06C-A006-D3B7-25ED324B8660}" dt="2023-05-03T10:12:22.539" v="125" actId="20577"/>
        <pc:sldMkLst>
          <pc:docMk/>
          <pc:sldMk cId="1279322478" sldId="257"/>
        </pc:sldMkLst>
        <pc:spChg chg="mod">
          <ac:chgData name="Octávio Mendes" userId="S::octavio.mendes.ext@spms.min-saude.pt::5572afd3-2ef6-4933-9f2e-202698667111" providerId="AD" clId="Web-{F47B153D-E06C-A006-D3B7-25ED324B8660}" dt="2023-05-03T10:12:22.539" v="125" actId="20577"/>
          <ac:spMkLst>
            <pc:docMk/>
            <pc:sldMk cId="1279322478" sldId="257"/>
            <ac:spMk id="4" creationId="{87EC3963-536C-A040-98B1-E744B6328EF1}"/>
          </ac:spMkLst>
        </pc:spChg>
        <pc:spChg chg="mod">
          <ac:chgData name="Octávio Mendes" userId="S::octavio.mendes.ext@spms.min-saude.pt::5572afd3-2ef6-4933-9f2e-202698667111" providerId="AD" clId="Web-{F47B153D-E06C-A006-D3B7-25ED324B8660}" dt="2023-05-03T10:12:16.102" v="121" actId="1076"/>
          <ac:spMkLst>
            <pc:docMk/>
            <pc:sldMk cId="1279322478" sldId="257"/>
            <ac:spMk id="8" creationId="{A0650820-53E1-4771-9E52-F146C2EC8205}"/>
          </ac:spMkLst>
        </pc:spChg>
      </pc:sldChg>
      <pc:sldChg chg="addSp modSp">
        <pc:chgData name="Octávio Mendes" userId="S::octavio.mendes.ext@spms.min-saude.pt::5572afd3-2ef6-4933-9f2e-202698667111" providerId="AD" clId="Web-{F47B153D-E06C-A006-D3B7-25ED324B8660}" dt="2023-05-03T09:10:43.434" v="99" actId="1076"/>
        <pc:sldMkLst>
          <pc:docMk/>
          <pc:sldMk cId="67596179" sldId="525"/>
        </pc:sldMkLst>
        <pc:spChg chg="mod">
          <ac:chgData name="Octávio Mendes" userId="S::octavio.mendes.ext@spms.min-saude.pt::5572afd3-2ef6-4933-9f2e-202698667111" providerId="AD" clId="Web-{F47B153D-E06C-A006-D3B7-25ED324B8660}" dt="2023-05-03T09:05:30.564" v="44" actId="1076"/>
          <ac:spMkLst>
            <pc:docMk/>
            <pc:sldMk cId="67596179" sldId="525"/>
            <ac:spMk id="2" creationId="{91D36127-31E8-6270-5087-B8FDF5576E0F}"/>
          </ac:spMkLst>
        </pc:spChg>
        <pc:spChg chg="mod">
          <ac:chgData name="Octávio Mendes" userId="S::octavio.mendes.ext@spms.min-saude.pt::5572afd3-2ef6-4933-9f2e-202698667111" providerId="AD" clId="Web-{F47B153D-E06C-A006-D3B7-25ED324B8660}" dt="2023-05-03T09:02:17.933" v="19" actId="1076"/>
          <ac:spMkLst>
            <pc:docMk/>
            <pc:sldMk cId="67596179" sldId="525"/>
            <ac:spMk id="3" creationId="{47438CC7-E7F7-3247-814B-F2B22CA47665}"/>
          </ac:spMkLst>
        </pc:spChg>
        <pc:spChg chg="add mod">
          <ac:chgData name="Octávio Mendes" userId="S::octavio.mendes.ext@spms.min-saude.pt::5572afd3-2ef6-4933-9f2e-202698667111" providerId="AD" clId="Web-{F47B153D-E06C-A006-D3B7-25ED324B8660}" dt="2023-05-03T09:10:43.434" v="99" actId="1076"/>
          <ac:spMkLst>
            <pc:docMk/>
            <pc:sldMk cId="67596179" sldId="525"/>
            <ac:spMk id="74" creationId="{4E4A91FD-4AD4-EDB3-D7C6-956B1D476BE2}"/>
          </ac:spMkLst>
        </pc:spChg>
        <pc:graphicFrameChg chg="mod">
          <ac:chgData name="Octávio Mendes" userId="S::octavio.mendes.ext@spms.min-saude.pt::5572afd3-2ef6-4933-9f2e-202698667111" providerId="AD" clId="Web-{F47B153D-E06C-A006-D3B7-25ED324B8660}" dt="2023-05-03T09:02:21.730" v="21" actId="1076"/>
          <ac:graphicFrameMkLst>
            <pc:docMk/>
            <pc:sldMk cId="67596179" sldId="525"/>
            <ac:graphicFrameMk id="5" creationId="{691B9CD9-E75D-2D24-03A2-A85DC9D53E64}"/>
          </ac:graphicFrameMkLst>
        </pc:graphicFrameChg>
        <pc:picChg chg="mod">
          <ac:chgData name="Octávio Mendes" userId="S::octavio.mendes.ext@spms.min-saude.pt::5572afd3-2ef6-4933-9f2e-202698667111" providerId="AD" clId="Web-{F47B153D-E06C-A006-D3B7-25ED324B8660}" dt="2023-05-03T09:05:30.611" v="45" actId="1076"/>
          <ac:picMkLst>
            <pc:docMk/>
            <pc:sldMk cId="67596179" sldId="525"/>
            <ac:picMk id="6" creationId="{5F92F7F6-7EDE-204F-DDC9-193452E36B53}"/>
          </ac:picMkLst>
        </pc:picChg>
        <pc:picChg chg="mod">
          <ac:chgData name="Octávio Mendes" userId="S::octavio.mendes.ext@spms.min-saude.pt::5572afd3-2ef6-4933-9f2e-202698667111" providerId="AD" clId="Web-{F47B153D-E06C-A006-D3B7-25ED324B8660}" dt="2023-05-03T09:05:30.627" v="46" actId="1076"/>
          <ac:picMkLst>
            <pc:docMk/>
            <pc:sldMk cId="67596179" sldId="525"/>
            <ac:picMk id="7" creationId="{56DAA8CA-BC52-340D-BD79-5C25B1E3828F}"/>
          </ac:picMkLst>
        </pc:picChg>
      </pc:sldChg>
      <pc:sldChg chg="modSp">
        <pc:chgData name="Octávio Mendes" userId="S::octavio.mendes.ext@spms.min-saude.pt::5572afd3-2ef6-4933-9f2e-202698667111" providerId="AD" clId="Web-{F47B153D-E06C-A006-D3B7-25ED324B8660}" dt="2023-05-03T10:11:33.226" v="114" actId="1076"/>
        <pc:sldMkLst>
          <pc:docMk/>
          <pc:sldMk cId="2736071923" sldId="526"/>
        </pc:sldMkLst>
        <pc:spChg chg="mod">
          <ac:chgData name="Octávio Mendes" userId="S::octavio.mendes.ext@spms.min-saude.pt::5572afd3-2ef6-4933-9f2e-202698667111" providerId="AD" clId="Web-{F47B153D-E06C-A006-D3B7-25ED324B8660}" dt="2023-05-03T10:11:33.226" v="114" actId="1076"/>
          <ac:spMkLst>
            <pc:docMk/>
            <pc:sldMk cId="2736071923" sldId="526"/>
            <ac:spMk id="9" creationId="{EFD5AC1F-F5F3-D9B4-E436-7D16EFFA180F}"/>
          </ac:spMkLst>
        </pc:spChg>
      </pc:sldChg>
      <pc:sldChg chg="addSp delSp modSp">
        <pc:chgData name="Octávio Mendes" userId="S::octavio.mendes.ext@spms.min-saude.pt::5572afd3-2ef6-4933-9f2e-202698667111" providerId="AD" clId="Web-{F47B153D-E06C-A006-D3B7-25ED324B8660}" dt="2023-05-03T09:32:37.711" v="111" actId="1076"/>
        <pc:sldMkLst>
          <pc:docMk/>
          <pc:sldMk cId="4045655503" sldId="530"/>
        </pc:sldMkLst>
        <pc:picChg chg="add del mod">
          <ac:chgData name="Octávio Mendes" userId="S::octavio.mendes.ext@spms.min-saude.pt::5572afd3-2ef6-4933-9f2e-202698667111" providerId="AD" clId="Web-{F47B153D-E06C-A006-D3B7-25ED324B8660}" dt="2023-05-03T09:17:01.212" v="104"/>
          <ac:picMkLst>
            <pc:docMk/>
            <pc:sldMk cId="4045655503" sldId="530"/>
            <ac:picMk id="39" creationId="{4925F35C-4745-4ABE-0DFB-B82A3E60F987}"/>
          </ac:picMkLst>
        </pc:picChg>
        <pc:picChg chg="add mod">
          <ac:chgData name="Octávio Mendes" userId="S::octavio.mendes.ext@spms.min-saude.pt::5572afd3-2ef6-4933-9f2e-202698667111" providerId="AD" clId="Web-{F47B153D-E06C-A006-D3B7-25ED324B8660}" dt="2023-05-03T09:32:37.711" v="111" actId="1076"/>
          <ac:picMkLst>
            <pc:docMk/>
            <pc:sldMk cId="4045655503" sldId="530"/>
            <ac:picMk id="120" creationId="{D98E374E-2F21-7244-8645-28EC09DF4482}"/>
          </ac:picMkLst>
        </pc:picChg>
      </pc:sldChg>
    </pc:docChg>
  </pc:docChgLst>
  <pc:docChgLst>
    <pc:chgData name="Pedro Lisboa" userId="S::pedro.lisboa.ext@spms.min-saude.pt::9984163f-03ba-4470-b3c8-b7003b69de2f" providerId="AD" clId="Web-{526F8787-D3B9-135D-3750-E6B408BC2E48}"/>
    <pc:docChg chg="modSld">
      <pc:chgData name="Pedro Lisboa" userId="S::pedro.lisboa.ext@spms.min-saude.pt::9984163f-03ba-4470-b3c8-b7003b69de2f" providerId="AD" clId="Web-{526F8787-D3B9-135D-3750-E6B408BC2E48}" dt="2023-05-02T15:44:09.023" v="5" actId="20577"/>
      <pc:docMkLst>
        <pc:docMk/>
      </pc:docMkLst>
      <pc:sldChg chg="modSp">
        <pc:chgData name="Pedro Lisboa" userId="S::pedro.lisboa.ext@spms.min-saude.pt::9984163f-03ba-4470-b3c8-b7003b69de2f" providerId="AD" clId="Web-{526F8787-D3B9-135D-3750-E6B408BC2E48}" dt="2023-05-02T15:34:00.441" v="0" actId="1076"/>
        <pc:sldMkLst>
          <pc:docMk/>
          <pc:sldMk cId="2254855711" sldId="258"/>
        </pc:sldMkLst>
        <pc:spChg chg="mod">
          <ac:chgData name="Pedro Lisboa" userId="S::pedro.lisboa.ext@spms.min-saude.pt::9984163f-03ba-4470-b3c8-b7003b69de2f" providerId="AD" clId="Web-{526F8787-D3B9-135D-3750-E6B408BC2E48}" dt="2023-05-02T15:34:00.441" v="0" actId="1076"/>
          <ac:spMkLst>
            <pc:docMk/>
            <pc:sldMk cId="2254855711" sldId="258"/>
            <ac:spMk id="13" creationId="{125189B9-9717-C38D-284D-FD8627CE1859}"/>
          </ac:spMkLst>
        </pc:spChg>
      </pc:sldChg>
      <pc:sldChg chg="modSp">
        <pc:chgData name="Pedro Lisboa" userId="S::pedro.lisboa.ext@spms.min-saude.pt::9984163f-03ba-4470-b3c8-b7003b69de2f" providerId="AD" clId="Web-{526F8787-D3B9-135D-3750-E6B408BC2E48}" dt="2023-05-02T15:44:09.023" v="5" actId="20577"/>
        <pc:sldMkLst>
          <pc:docMk/>
          <pc:sldMk cId="4045655503" sldId="530"/>
        </pc:sldMkLst>
        <pc:graphicFrameChg chg="modGraphic">
          <ac:chgData name="Pedro Lisboa" userId="S::pedro.lisboa.ext@spms.min-saude.pt::9984163f-03ba-4470-b3c8-b7003b69de2f" providerId="AD" clId="Web-{526F8787-D3B9-135D-3750-E6B408BC2E48}" dt="2023-05-02T15:44:09.023" v="5" actId="20577"/>
          <ac:graphicFrameMkLst>
            <pc:docMk/>
            <pc:sldMk cId="4045655503" sldId="530"/>
            <ac:graphicFrameMk id="7" creationId="{6A8026F4-F4A4-C045-1DD3-B5C8D8280639}"/>
          </ac:graphicFrameMkLst>
        </pc:graphicFrameChg>
      </pc:sldChg>
    </pc:docChg>
  </pc:docChgLst>
  <pc:docChgLst>
    <pc:chgData name="Tiago Miguel Correia Jorge" userId="S::tiago.correia.ext@spms.min-saude.pt::465b0b12-b941-4816-a15a-7fefba3c9457" providerId="AD" clId="Web-{75549536-A770-28B4-66A5-202EFE8E7FD5}"/>
    <pc:docChg chg="modSld">
      <pc:chgData name="Tiago Miguel Correia Jorge" userId="S::tiago.correia.ext@spms.min-saude.pt::465b0b12-b941-4816-a15a-7fefba3c9457" providerId="AD" clId="Web-{75549536-A770-28B4-66A5-202EFE8E7FD5}" dt="2023-09-29T22:06:24.594" v="274"/>
      <pc:docMkLst>
        <pc:docMk/>
      </pc:docMkLst>
      <pc:sldChg chg="addSp delSp modSp addAnim delAnim">
        <pc:chgData name="Tiago Miguel Correia Jorge" userId="S::tiago.correia.ext@spms.min-saude.pt::465b0b12-b941-4816-a15a-7fefba3c9457" providerId="AD" clId="Web-{75549536-A770-28B4-66A5-202EFE8E7FD5}" dt="2023-09-29T21:24:40.196" v="17"/>
        <pc:sldMkLst>
          <pc:docMk/>
          <pc:sldMk cId="3940256320" sldId="521"/>
        </pc:sldMkLst>
        <pc:spChg chg="topLvl">
          <ac:chgData name="Tiago Miguel Correia Jorge" userId="S::tiago.correia.ext@spms.min-saude.pt::465b0b12-b941-4816-a15a-7fefba3c9457" providerId="AD" clId="Web-{75549536-A770-28B4-66A5-202EFE8E7FD5}" dt="2023-09-29T21:22:23.627" v="7"/>
          <ac:spMkLst>
            <pc:docMk/>
            <pc:sldMk cId="3940256320" sldId="521"/>
            <ac:spMk id="16" creationId="{CF013326-9214-E80F-DF01-2D39396C98EA}"/>
          </ac:spMkLst>
        </pc:spChg>
        <pc:spChg chg="topLvl">
          <ac:chgData name="Tiago Miguel Correia Jorge" userId="S::tiago.correia.ext@spms.min-saude.pt::465b0b12-b941-4816-a15a-7fefba3c9457" providerId="AD" clId="Web-{75549536-A770-28B4-66A5-202EFE8E7FD5}" dt="2023-09-29T21:22:32.533" v="8"/>
          <ac:spMkLst>
            <pc:docMk/>
            <pc:sldMk cId="3940256320" sldId="521"/>
            <ac:spMk id="17" creationId="{E18F66FA-6F39-D5F6-C8C1-3AA58AC680FA}"/>
          </ac:spMkLst>
        </pc:spChg>
        <pc:grpChg chg="add del mod">
          <ac:chgData name="Tiago Miguel Correia Jorge" userId="S::tiago.correia.ext@spms.min-saude.pt::465b0b12-b941-4816-a15a-7fefba3c9457" providerId="AD" clId="Web-{75549536-A770-28B4-66A5-202EFE8E7FD5}" dt="2023-09-29T21:22:32.533" v="8"/>
          <ac:grpSpMkLst>
            <pc:docMk/>
            <pc:sldMk cId="3940256320" sldId="521"/>
            <ac:grpSpMk id="26" creationId="{D5C3FD1B-602C-04F0-1DF9-A4DA901DC6D6}"/>
          </ac:grpSpMkLst>
        </pc:grpChg>
        <pc:grpChg chg="topLvl">
          <ac:chgData name="Tiago Miguel Correia Jorge" userId="S::tiago.correia.ext@spms.min-saude.pt::465b0b12-b941-4816-a15a-7fefba3c9457" providerId="AD" clId="Web-{75549536-A770-28B4-66A5-202EFE8E7FD5}" dt="2023-09-29T21:22:23.627" v="7"/>
          <ac:grpSpMkLst>
            <pc:docMk/>
            <pc:sldMk cId="3940256320" sldId="521"/>
            <ac:grpSpMk id="93" creationId="{B57A1434-A57C-850A-CCC4-C86FC40C583B}"/>
          </ac:grpSpMkLst>
        </pc:grpChg>
        <pc:grpChg chg="del">
          <ac:chgData name="Tiago Miguel Correia Jorge" userId="S::tiago.correia.ext@spms.min-saude.pt::465b0b12-b941-4816-a15a-7fefba3c9457" providerId="AD" clId="Web-{75549536-A770-28B4-66A5-202EFE8E7FD5}" dt="2023-09-29T21:22:23.627" v="7"/>
          <ac:grpSpMkLst>
            <pc:docMk/>
            <pc:sldMk cId="3940256320" sldId="521"/>
            <ac:grpSpMk id="139" creationId="{806A6FDB-AD8D-4793-381A-774A67DA9AB9}"/>
          </ac:grpSpMkLst>
        </pc:grpChg>
        <pc:picChg chg="mod topLvl">
          <ac:chgData name="Tiago Miguel Correia Jorge" userId="S::tiago.correia.ext@spms.min-saude.pt::465b0b12-b941-4816-a15a-7fefba3c9457" providerId="AD" clId="Web-{75549536-A770-28B4-66A5-202EFE8E7FD5}" dt="2023-09-29T21:22:32.533" v="8"/>
          <ac:picMkLst>
            <pc:docMk/>
            <pc:sldMk cId="3940256320" sldId="521"/>
            <ac:picMk id="6" creationId="{481F6FFC-BBBA-A785-8E84-03124EA5E271}"/>
          </ac:picMkLst>
        </pc:picChg>
      </pc:sldChg>
      <pc:sldChg chg="addSp delSp modSp addAnim delAnim modAnim">
        <pc:chgData name="Tiago Miguel Correia Jorge" userId="S::tiago.correia.ext@spms.min-saude.pt::465b0b12-b941-4816-a15a-7fefba3c9457" providerId="AD" clId="Web-{75549536-A770-28B4-66A5-202EFE8E7FD5}" dt="2023-09-29T22:06:24.594" v="274"/>
        <pc:sldMkLst>
          <pc:docMk/>
          <pc:sldMk cId="1708163500" sldId="522"/>
        </pc:sldMkLst>
        <pc:spChg chg="ord">
          <ac:chgData name="Tiago Miguel Correia Jorge" userId="S::tiago.correia.ext@spms.min-saude.pt::465b0b12-b941-4816-a15a-7fefba3c9457" providerId="AD" clId="Web-{75549536-A770-28B4-66A5-202EFE8E7FD5}" dt="2023-09-29T21:42:56.098" v="91"/>
          <ac:spMkLst>
            <pc:docMk/>
            <pc:sldMk cId="1708163500" sldId="522"/>
            <ac:spMk id="3" creationId="{47438CC7-E7F7-3247-814B-F2B22CA47665}"/>
          </ac:spMkLst>
        </pc:spChg>
        <pc:spChg chg="add del mod ord topLvl">
          <ac:chgData name="Tiago Miguel Correia Jorge" userId="S::tiago.correia.ext@spms.min-saude.pt::465b0b12-b941-4816-a15a-7fefba3c9457" providerId="AD" clId="Web-{75549536-A770-28B4-66A5-202EFE8E7FD5}" dt="2023-09-29T21:46:33.578" v="124"/>
          <ac:spMkLst>
            <pc:docMk/>
            <pc:sldMk cId="1708163500" sldId="522"/>
            <ac:spMk id="24" creationId="{4FF14DAF-565F-BF41-EE07-6F8938B77C4D}"/>
          </ac:spMkLst>
        </pc:spChg>
        <pc:spChg chg="add mod">
          <ac:chgData name="Tiago Miguel Correia Jorge" userId="S::tiago.correia.ext@spms.min-saude.pt::465b0b12-b941-4816-a15a-7fefba3c9457" providerId="AD" clId="Web-{75549536-A770-28B4-66A5-202EFE8E7FD5}" dt="2023-09-29T21:27:22.064" v="26" actId="1076"/>
          <ac:spMkLst>
            <pc:docMk/>
            <pc:sldMk cId="1708163500" sldId="522"/>
            <ac:spMk id="26" creationId="{4FF14DAF-565F-BF41-EE07-6F8938B77C4D}"/>
          </ac:spMkLst>
        </pc:spChg>
        <pc:spChg chg="add mod">
          <ac:chgData name="Tiago Miguel Correia Jorge" userId="S::tiago.correia.ext@spms.min-saude.pt::465b0b12-b941-4816-a15a-7fefba3c9457" providerId="AD" clId="Web-{75549536-A770-28B4-66A5-202EFE8E7FD5}" dt="2023-09-29T21:27:31.830" v="28" actId="1076"/>
          <ac:spMkLst>
            <pc:docMk/>
            <pc:sldMk cId="1708163500" sldId="522"/>
            <ac:spMk id="34" creationId="{4FF14DAF-565F-BF41-EE07-6F8938B77C4D}"/>
          </ac:spMkLst>
        </pc:spChg>
        <pc:spChg chg="add mod">
          <ac:chgData name="Tiago Miguel Correia Jorge" userId="S::tiago.correia.ext@spms.min-saude.pt::465b0b12-b941-4816-a15a-7fefba3c9457" providerId="AD" clId="Web-{75549536-A770-28B4-66A5-202EFE8E7FD5}" dt="2023-09-29T21:27:35.689" v="30" actId="1076"/>
          <ac:spMkLst>
            <pc:docMk/>
            <pc:sldMk cId="1708163500" sldId="522"/>
            <ac:spMk id="35" creationId="{4FF14DAF-565F-BF41-EE07-6F8938B77C4D}"/>
          </ac:spMkLst>
        </pc:spChg>
        <pc:spChg chg="add mod">
          <ac:chgData name="Tiago Miguel Correia Jorge" userId="S::tiago.correia.ext@spms.min-saude.pt::465b0b12-b941-4816-a15a-7fefba3c9457" providerId="AD" clId="Web-{75549536-A770-28B4-66A5-202EFE8E7FD5}" dt="2023-09-29T21:27:41.018" v="32" actId="1076"/>
          <ac:spMkLst>
            <pc:docMk/>
            <pc:sldMk cId="1708163500" sldId="522"/>
            <ac:spMk id="36" creationId="{4FF14DAF-565F-BF41-EE07-6F8938B77C4D}"/>
          </ac:spMkLst>
        </pc:spChg>
        <pc:spChg chg="add mod">
          <ac:chgData name="Tiago Miguel Correia Jorge" userId="S::tiago.correia.ext@spms.min-saude.pt::465b0b12-b941-4816-a15a-7fefba3c9457" providerId="AD" clId="Web-{75549536-A770-28B4-66A5-202EFE8E7FD5}" dt="2023-09-29T21:57:05.987" v="188"/>
          <ac:spMkLst>
            <pc:docMk/>
            <pc:sldMk cId="1708163500" sldId="522"/>
            <ac:spMk id="6380" creationId="{DD92F1FA-E729-78F6-6C43-5BDC704FC31E}"/>
          </ac:spMkLst>
        </pc:spChg>
        <pc:spChg chg="add del mod topLvl">
          <ac:chgData name="Tiago Miguel Correia Jorge" userId="S::tiago.correia.ext@spms.min-saude.pt::465b0b12-b941-4816-a15a-7fefba3c9457" providerId="AD" clId="Web-{75549536-A770-28B4-66A5-202EFE8E7FD5}" dt="2023-09-29T22:00:07.481" v="219"/>
          <ac:spMkLst>
            <pc:docMk/>
            <pc:sldMk cId="1708163500" sldId="522"/>
            <ac:spMk id="6406" creationId="{97D97009-856F-CB62-C3A4-42702CE87F85}"/>
          </ac:spMkLst>
        </pc:spChg>
        <pc:spChg chg="add del mod topLvl">
          <ac:chgData name="Tiago Miguel Correia Jorge" userId="S::tiago.correia.ext@spms.min-saude.pt::465b0b12-b941-4816-a15a-7fefba3c9457" providerId="AD" clId="Web-{75549536-A770-28B4-66A5-202EFE8E7FD5}" dt="2023-09-29T21:59:07.024" v="210"/>
          <ac:spMkLst>
            <pc:docMk/>
            <pc:sldMk cId="1708163500" sldId="522"/>
            <ac:spMk id="6409" creationId="{4427CE50-977B-44DD-2D9D-C6EC88442297}"/>
          </ac:spMkLst>
        </pc:spChg>
        <pc:spChg chg="add del mod topLvl">
          <ac:chgData name="Tiago Miguel Correia Jorge" userId="S::tiago.correia.ext@spms.min-saude.pt::465b0b12-b941-4816-a15a-7fefba3c9457" providerId="AD" clId="Web-{75549536-A770-28B4-66A5-202EFE8E7FD5}" dt="2023-09-29T21:59:06.337" v="209"/>
          <ac:spMkLst>
            <pc:docMk/>
            <pc:sldMk cId="1708163500" sldId="522"/>
            <ac:spMk id="6410" creationId="{70E5441F-7183-D883-0D65-D40D2EB012E8}"/>
          </ac:spMkLst>
        </pc:spChg>
        <pc:spChg chg="add del mod topLvl">
          <ac:chgData name="Tiago Miguel Correia Jorge" userId="S::tiago.correia.ext@spms.min-saude.pt::465b0b12-b941-4816-a15a-7fefba3c9457" providerId="AD" clId="Web-{75549536-A770-28B4-66A5-202EFE8E7FD5}" dt="2023-09-29T21:59:05.759" v="208"/>
          <ac:spMkLst>
            <pc:docMk/>
            <pc:sldMk cId="1708163500" sldId="522"/>
            <ac:spMk id="6411" creationId="{B87A27D3-13FB-DB6B-D478-A73CD4AF3DDF}"/>
          </ac:spMkLst>
        </pc:spChg>
        <pc:spChg chg="add del mod topLvl">
          <ac:chgData name="Tiago Miguel Correia Jorge" userId="S::tiago.correia.ext@spms.min-saude.pt::465b0b12-b941-4816-a15a-7fefba3c9457" providerId="AD" clId="Web-{75549536-A770-28B4-66A5-202EFE8E7FD5}" dt="2023-09-29T21:59:04.446" v="207"/>
          <ac:spMkLst>
            <pc:docMk/>
            <pc:sldMk cId="1708163500" sldId="522"/>
            <ac:spMk id="6412" creationId="{A1326494-C36D-8110-3FC0-CBE90A683D16}"/>
          </ac:spMkLst>
        </pc:spChg>
        <pc:spChg chg="add mod ord">
          <ac:chgData name="Tiago Miguel Correia Jorge" userId="S::tiago.correia.ext@spms.min-saude.pt::465b0b12-b941-4816-a15a-7fefba3c9457" providerId="AD" clId="Web-{75549536-A770-28B4-66A5-202EFE8E7FD5}" dt="2023-09-29T22:03:31.507" v="255"/>
          <ac:spMkLst>
            <pc:docMk/>
            <pc:sldMk cId="1708163500" sldId="522"/>
            <ac:spMk id="6548" creationId="{6BFC5A07-C871-6CCF-D1D4-7EEA711A033B}"/>
          </ac:spMkLst>
        </pc:spChg>
        <pc:spChg chg="add mod ord">
          <ac:chgData name="Tiago Miguel Correia Jorge" userId="S::tiago.correia.ext@spms.min-saude.pt::465b0b12-b941-4816-a15a-7fefba3c9457" providerId="AD" clId="Web-{75549536-A770-28B4-66A5-202EFE8E7FD5}" dt="2023-09-29T22:03:31.507" v="254"/>
          <ac:spMkLst>
            <pc:docMk/>
            <pc:sldMk cId="1708163500" sldId="522"/>
            <ac:spMk id="6549" creationId="{CC95B061-4EC0-3803-F6F0-0008F214D53B}"/>
          </ac:spMkLst>
        </pc:spChg>
        <pc:spChg chg="add mod ord">
          <ac:chgData name="Tiago Miguel Correia Jorge" userId="S::tiago.correia.ext@spms.min-saude.pt::465b0b12-b941-4816-a15a-7fefba3c9457" providerId="AD" clId="Web-{75549536-A770-28B4-66A5-202EFE8E7FD5}" dt="2023-09-29T22:03:31.507" v="253"/>
          <ac:spMkLst>
            <pc:docMk/>
            <pc:sldMk cId="1708163500" sldId="522"/>
            <ac:spMk id="6550" creationId="{09AB36E2-924C-15E4-965A-F6259BD56A0F}"/>
          </ac:spMkLst>
        </pc:spChg>
        <pc:spChg chg="add mod ord">
          <ac:chgData name="Tiago Miguel Correia Jorge" userId="S::tiago.correia.ext@spms.min-saude.pt::465b0b12-b941-4816-a15a-7fefba3c9457" providerId="AD" clId="Web-{75549536-A770-28B4-66A5-202EFE8E7FD5}" dt="2023-09-29T22:06:00.858" v="271" actId="1076"/>
          <ac:spMkLst>
            <pc:docMk/>
            <pc:sldMk cId="1708163500" sldId="522"/>
            <ac:spMk id="6551" creationId="{EC5A1C00-3214-2B91-A9D6-C796D10ECC14}"/>
          </ac:spMkLst>
        </pc:spChg>
        <pc:spChg chg="add mod">
          <ac:chgData name="Tiago Miguel Correia Jorge" userId="S::tiago.correia.ext@spms.min-saude.pt::465b0b12-b941-4816-a15a-7fefba3c9457" providerId="AD" clId="Web-{75549536-A770-28B4-66A5-202EFE8E7FD5}" dt="2023-09-29T22:04:07.993" v="264" actId="14100"/>
          <ac:spMkLst>
            <pc:docMk/>
            <pc:sldMk cId="1708163500" sldId="522"/>
            <ac:spMk id="6609" creationId="{1C244302-97C1-91C2-C7FF-BE844EC0A709}"/>
          </ac:spMkLst>
        </pc:spChg>
        <pc:spChg chg="add del">
          <ac:chgData name="Tiago Miguel Correia Jorge" userId="S::tiago.correia.ext@spms.min-saude.pt::465b0b12-b941-4816-a15a-7fefba3c9457" providerId="AD" clId="Web-{75549536-A770-28B4-66A5-202EFE8E7FD5}" dt="2023-09-29T22:06:08.702" v="273"/>
          <ac:spMkLst>
            <pc:docMk/>
            <pc:sldMk cId="1708163500" sldId="522"/>
            <ac:spMk id="6619" creationId="{E5B8DB75-63D0-A70D-6421-43DFA70EE29D}"/>
          </ac:spMkLst>
        </pc:spChg>
        <pc:spChg chg="add">
          <ac:chgData name="Tiago Miguel Correia Jorge" userId="S::tiago.correia.ext@spms.min-saude.pt::465b0b12-b941-4816-a15a-7fefba3c9457" providerId="AD" clId="Web-{75549536-A770-28B4-66A5-202EFE8E7FD5}" dt="2023-09-29T22:06:24.594" v="274"/>
          <ac:spMkLst>
            <pc:docMk/>
            <pc:sldMk cId="1708163500" sldId="522"/>
            <ac:spMk id="6628" creationId="{2EC94BD8-6266-866B-1178-1284A2C273EF}"/>
          </ac:spMkLst>
        </pc:spChg>
        <pc:grpChg chg="add del mod">
          <ac:chgData name="Tiago Miguel Correia Jorge" userId="S::tiago.correia.ext@spms.min-saude.pt::465b0b12-b941-4816-a15a-7fefba3c9457" providerId="AD" clId="Web-{75549536-A770-28B4-66A5-202EFE8E7FD5}" dt="2023-09-29T21:46:22.218" v="123"/>
          <ac:grpSpMkLst>
            <pc:docMk/>
            <pc:sldMk cId="1708163500" sldId="522"/>
            <ac:grpSpMk id="25" creationId="{2164E9DC-DC21-4BD9-7861-5C3AB5E2DE00}"/>
          </ac:grpSpMkLst>
        </pc:grpChg>
        <pc:grpChg chg="add del mod">
          <ac:chgData name="Tiago Miguel Correia Jorge" userId="S::tiago.correia.ext@spms.min-saude.pt::465b0b12-b941-4816-a15a-7fefba3c9457" providerId="AD" clId="Web-{75549536-A770-28B4-66A5-202EFE8E7FD5}" dt="2023-09-29T21:44:42.088" v="111"/>
          <ac:grpSpMkLst>
            <pc:docMk/>
            <pc:sldMk cId="1708163500" sldId="522"/>
            <ac:grpSpMk id="37" creationId="{D13ED47F-DDC3-CC6D-2357-8D7504FB734E}"/>
          </ac:grpSpMkLst>
        </pc:grpChg>
        <pc:grpChg chg="add del mod ord topLvl">
          <ac:chgData name="Tiago Miguel Correia Jorge" userId="S::tiago.correia.ext@spms.min-saude.pt::465b0b12-b941-4816-a15a-7fefba3c9457" providerId="AD" clId="Web-{75549536-A770-28B4-66A5-202EFE8E7FD5}" dt="2023-09-29T22:02:24.706" v="244" actId="1076"/>
          <ac:grpSpMkLst>
            <pc:docMk/>
            <pc:sldMk cId="1708163500" sldId="522"/>
            <ac:grpSpMk id="6381" creationId="{5709C443-BCCB-6B06-66F8-8D94BB1B6DF9}"/>
          </ac:grpSpMkLst>
        </pc:grpChg>
        <pc:grpChg chg="add del mod ord">
          <ac:chgData name="Tiago Miguel Correia Jorge" userId="S::tiago.correia.ext@spms.min-saude.pt::465b0b12-b941-4816-a15a-7fefba3c9457" providerId="AD" clId="Web-{75549536-A770-28B4-66A5-202EFE8E7FD5}" dt="2023-09-29T21:59:54.386" v="216"/>
          <ac:grpSpMkLst>
            <pc:docMk/>
            <pc:sldMk cId="1708163500" sldId="522"/>
            <ac:grpSpMk id="6407" creationId="{F6406FF4-371D-5BF7-D358-AF384A458374}"/>
          </ac:grpSpMkLst>
        </pc:grpChg>
        <pc:grpChg chg="add del mod ord">
          <ac:chgData name="Tiago Miguel Correia Jorge" userId="S::tiago.correia.ext@spms.min-saude.pt::465b0b12-b941-4816-a15a-7fefba3c9457" providerId="AD" clId="Web-{75549536-A770-28B4-66A5-202EFE8E7FD5}" dt="2023-09-29T21:58:56.571" v="206"/>
          <ac:grpSpMkLst>
            <pc:docMk/>
            <pc:sldMk cId="1708163500" sldId="522"/>
            <ac:grpSpMk id="6420" creationId="{A15DBD0C-AE78-FF04-59A5-B795374B646C}"/>
          </ac:grpSpMkLst>
        </pc:grpChg>
        <pc:grpChg chg="add">
          <ac:chgData name="Tiago Miguel Correia Jorge" userId="S::tiago.correia.ext@spms.min-saude.pt::465b0b12-b941-4816-a15a-7fefba3c9457" providerId="AD" clId="Web-{75549536-A770-28B4-66A5-202EFE8E7FD5}" dt="2023-09-29T22:02:51.723" v="245"/>
          <ac:grpSpMkLst>
            <pc:docMk/>
            <pc:sldMk cId="1708163500" sldId="522"/>
            <ac:grpSpMk id="6552" creationId="{BE1B6B1E-569E-8B8C-2652-A59C9102F252}"/>
          </ac:grpSpMkLst>
        </pc:grpChg>
        <pc:grpChg chg="add mod">
          <ac:chgData name="Tiago Miguel Correia Jorge" userId="S::tiago.correia.ext@spms.min-saude.pt::465b0b12-b941-4816-a15a-7fefba3c9457" providerId="AD" clId="Web-{75549536-A770-28B4-66A5-202EFE8E7FD5}" dt="2023-09-29T22:05:43.732" v="270" actId="1076"/>
          <ac:grpSpMkLst>
            <pc:docMk/>
            <pc:sldMk cId="1708163500" sldId="522"/>
            <ac:grpSpMk id="6610" creationId="{E5542E74-879D-703B-58AA-37239A84EDF4}"/>
          </ac:grpSpMkLst>
        </pc:grpChg>
        <pc:picChg chg="del mod">
          <ac:chgData name="Tiago Miguel Correia Jorge" userId="S::tiago.correia.ext@spms.min-saude.pt::465b0b12-b941-4816-a15a-7fefba3c9457" providerId="AD" clId="Web-{75549536-A770-28B4-66A5-202EFE8E7FD5}" dt="2023-09-29T21:44:37.853" v="110"/>
          <ac:picMkLst>
            <pc:docMk/>
            <pc:sldMk cId="1708163500" sldId="522"/>
            <ac:picMk id="9" creationId="{35719062-AB05-D8C7-0977-B5FC871441FC}"/>
          </ac:picMkLst>
        </pc:picChg>
        <pc:picChg chg="del mod ord topLvl">
          <ac:chgData name="Tiago Miguel Correia Jorge" userId="S::tiago.correia.ext@spms.min-saude.pt::465b0b12-b941-4816-a15a-7fefba3c9457" providerId="AD" clId="Web-{75549536-A770-28B4-66A5-202EFE8E7FD5}" dt="2023-09-29T21:46:22.218" v="123"/>
          <ac:picMkLst>
            <pc:docMk/>
            <pc:sldMk cId="1708163500" sldId="522"/>
            <ac:picMk id="10" creationId="{D674481C-FADB-D64A-4122-7E604783392F}"/>
          </ac:picMkLst>
        </pc:picChg>
        <pc:picChg chg="mod ord">
          <ac:chgData name="Tiago Miguel Correia Jorge" userId="S::tiago.correia.ext@spms.min-saude.pt::465b0b12-b941-4816-a15a-7fefba3c9457" providerId="AD" clId="Web-{75549536-A770-28B4-66A5-202EFE8E7FD5}" dt="2023-09-29T22:05:43.701" v="269" actId="1076"/>
          <ac:picMkLst>
            <pc:docMk/>
            <pc:sldMk cId="1708163500" sldId="522"/>
            <ac:picMk id="6146" creationId="{9ED42B97-A8ED-141E-E497-E4E1F408E30B}"/>
          </ac:picMkLst>
        </pc:picChg>
        <pc:picChg chg="add del mod">
          <ac:chgData name="Tiago Miguel Correia Jorge" userId="S::tiago.correia.ext@spms.min-saude.pt::465b0b12-b941-4816-a15a-7fefba3c9457" providerId="AD" clId="Web-{75549536-A770-28B4-66A5-202EFE8E7FD5}" dt="2023-09-29T21:58:50.195" v="205" actId="1076"/>
          <ac:picMkLst>
            <pc:docMk/>
            <pc:sldMk cId="1708163500" sldId="522"/>
            <ac:picMk id="6378" creationId="{0CB188AC-77A2-4DE9-BFFB-A54B1AC9B8C6}"/>
          </ac:picMkLst>
        </pc:picChg>
        <pc:picChg chg="add mod ord topLvl">
          <ac:chgData name="Tiago Miguel Correia Jorge" userId="S::tiago.correia.ext@spms.min-saude.pt::465b0b12-b941-4816-a15a-7fefba3c9457" providerId="AD" clId="Web-{75549536-A770-28B4-66A5-202EFE8E7FD5}" dt="2023-09-29T22:03:55.633" v="260" actId="1076"/>
          <ac:picMkLst>
            <pc:docMk/>
            <pc:sldMk cId="1708163500" sldId="522"/>
            <ac:picMk id="6396" creationId="{260DAC7B-7D69-8498-E15F-86767105425D}"/>
          </ac:picMkLst>
        </pc:picChg>
        <pc:picChg chg="add del mod">
          <ac:chgData name="Tiago Miguel Correia Jorge" userId="S::tiago.correia.ext@spms.min-saude.pt::465b0b12-b941-4816-a15a-7fefba3c9457" providerId="AD" clId="Web-{75549536-A770-28B4-66A5-202EFE8E7FD5}" dt="2023-09-29T21:48:10.739" v="134"/>
          <ac:picMkLst>
            <pc:docMk/>
            <pc:sldMk cId="1708163500" sldId="522"/>
            <ac:picMk id="6397" creationId="{1754436D-4630-9976-AF06-57A58203D5E8}"/>
          </ac:picMkLst>
        </pc:picChg>
      </pc:sldChg>
      <pc:sldChg chg="addSp delSp modSp addAnim delAnim">
        <pc:chgData name="Tiago Miguel Correia Jorge" userId="S::tiago.correia.ext@spms.min-saude.pt::465b0b12-b941-4816-a15a-7fefba3c9457" providerId="AD" clId="Web-{75549536-A770-28B4-66A5-202EFE8E7FD5}" dt="2023-09-29T21:49:17.821" v="146"/>
        <pc:sldMkLst>
          <pc:docMk/>
          <pc:sldMk cId="2739771933" sldId="523"/>
        </pc:sldMkLst>
        <pc:spChg chg="add del mod topLvl">
          <ac:chgData name="Tiago Miguel Correia Jorge" userId="S::tiago.correia.ext@spms.min-saude.pt::465b0b12-b941-4816-a15a-7fefba3c9457" providerId="AD" clId="Web-{75549536-A770-28B4-66A5-202EFE8E7FD5}" dt="2023-09-29T21:49:17.821" v="146"/>
          <ac:spMkLst>
            <pc:docMk/>
            <pc:sldMk cId="2739771933" sldId="523"/>
            <ac:spMk id="32" creationId="{D43AC0AB-64A3-E7B3-7751-338E6075BF5B}"/>
          </ac:spMkLst>
        </pc:spChg>
        <pc:grpChg chg="add del mod">
          <ac:chgData name="Tiago Miguel Correia Jorge" userId="S::tiago.correia.ext@spms.min-saude.pt::465b0b12-b941-4816-a15a-7fefba3c9457" providerId="AD" clId="Web-{75549536-A770-28B4-66A5-202EFE8E7FD5}" dt="2023-09-29T21:49:08.836" v="143"/>
          <ac:grpSpMkLst>
            <pc:docMk/>
            <pc:sldMk cId="2739771933" sldId="523"/>
            <ac:grpSpMk id="33" creationId="{1DB9E9B2-2D5D-AD04-1E66-CD917E3CA5AD}"/>
          </ac:grpSpMkLst>
        </pc:grpChg>
        <pc:picChg chg="topLvl">
          <ac:chgData name="Tiago Miguel Correia Jorge" userId="S::tiago.correia.ext@spms.min-saude.pt::465b0b12-b941-4816-a15a-7fefba3c9457" providerId="AD" clId="Web-{75549536-A770-28B4-66A5-202EFE8E7FD5}" dt="2023-09-29T21:49:08.836" v="143"/>
          <ac:picMkLst>
            <pc:docMk/>
            <pc:sldMk cId="2739771933" sldId="523"/>
            <ac:picMk id="11" creationId="{AA8DC853-5240-837A-21B5-970AD7175282}"/>
          </ac:picMkLst>
        </pc:picChg>
      </pc:sldChg>
    </pc:docChg>
  </pc:docChgLst>
  <pc:docChgLst>
    <pc:chgData name="Hugo Castanheta" userId="47c1c2ed-0231-4d31-a6dd-05975b1edcb8" providerId="ADAL" clId="{35718B90-0F48-420F-852B-E66A9F3F40DC}"/>
    <pc:docChg chg="undo custSel modSld">
      <pc:chgData name="Hugo Castanheta" userId="47c1c2ed-0231-4d31-a6dd-05975b1edcb8" providerId="ADAL" clId="{35718B90-0F48-420F-852B-E66A9F3F40DC}" dt="2023-05-08T16:51:14.841" v="22"/>
      <pc:docMkLst>
        <pc:docMk/>
      </pc:docMkLst>
      <pc:sldChg chg="addSp modSp mod">
        <pc:chgData name="Hugo Castanheta" userId="47c1c2ed-0231-4d31-a6dd-05975b1edcb8" providerId="ADAL" clId="{35718B90-0F48-420F-852B-E66A9F3F40DC}" dt="2023-05-08T16:50:40.543" v="3"/>
        <pc:sldMkLst>
          <pc:docMk/>
          <pc:sldMk cId="2254855711" sldId="258"/>
        </pc:sldMkLst>
        <pc:spChg chg="add mod">
          <ac:chgData name="Hugo Castanheta" userId="47c1c2ed-0231-4d31-a6dd-05975b1edcb8" providerId="ADAL" clId="{35718B90-0F48-420F-852B-E66A9F3F40DC}" dt="2023-05-08T16:50:40.543" v="3"/>
          <ac:spMkLst>
            <pc:docMk/>
            <pc:sldMk cId="2254855711" sldId="258"/>
            <ac:spMk id="2" creationId="{889E8226-8087-6A0E-953F-092B7DA448AC}"/>
          </ac:spMkLst>
        </pc:spChg>
      </pc:sldChg>
      <pc:sldChg chg="addSp modSp">
        <pc:chgData name="Hugo Castanheta" userId="47c1c2ed-0231-4d31-a6dd-05975b1edcb8" providerId="ADAL" clId="{35718B90-0F48-420F-852B-E66A9F3F40DC}" dt="2023-05-08T16:50:45.451" v="4"/>
        <pc:sldMkLst>
          <pc:docMk/>
          <pc:sldMk cId="3291884604" sldId="519"/>
        </pc:sldMkLst>
        <pc:spChg chg="add mod">
          <ac:chgData name="Hugo Castanheta" userId="47c1c2ed-0231-4d31-a6dd-05975b1edcb8" providerId="ADAL" clId="{35718B90-0F48-420F-852B-E66A9F3F40DC}" dt="2023-05-08T16:50:45.451" v="4"/>
          <ac:spMkLst>
            <pc:docMk/>
            <pc:sldMk cId="3291884604" sldId="519"/>
            <ac:spMk id="14" creationId="{071871C4-2C08-1C7D-8E43-3AB7FA1A4FA8}"/>
          </ac:spMkLst>
        </pc:spChg>
      </pc:sldChg>
      <pc:sldChg chg="addSp modSp">
        <pc:chgData name="Hugo Castanheta" userId="47c1c2ed-0231-4d31-a6dd-05975b1edcb8" providerId="ADAL" clId="{35718B90-0F48-420F-852B-E66A9F3F40DC}" dt="2023-05-08T16:50:48.161" v="6"/>
        <pc:sldMkLst>
          <pc:docMk/>
          <pc:sldMk cId="823466440" sldId="520"/>
        </pc:sldMkLst>
        <pc:spChg chg="add mod">
          <ac:chgData name="Hugo Castanheta" userId="47c1c2ed-0231-4d31-a6dd-05975b1edcb8" providerId="ADAL" clId="{35718B90-0F48-420F-852B-E66A9F3F40DC}" dt="2023-05-08T16:50:48.161" v="6"/>
          <ac:spMkLst>
            <pc:docMk/>
            <pc:sldMk cId="823466440" sldId="520"/>
            <ac:spMk id="2" creationId="{861DA964-94D1-239E-4E2A-B9D389907392}"/>
          </ac:spMkLst>
        </pc:spChg>
      </pc:sldChg>
      <pc:sldChg chg="addSp modSp">
        <pc:chgData name="Hugo Castanheta" userId="47c1c2ed-0231-4d31-a6dd-05975b1edcb8" providerId="ADAL" clId="{35718B90-0F48-420F-852B-E66A9F3F40DC}" dt="2023-05-08T16:50:49.337" v="7"/>
        <pc:sldMkLst>
          <pc:docMk/>
          <pc:sldMk cId="3940256320" sldId="521"/>
        </pc:sldMkLst>
        <pc:spChg chg="add mod">
          <ac:chgData name="Hugo Castanheta" userId="47c1c2ed-0231-4d31-a6dd-05975b1edcb8" providerId="ADAL" clId="{35718B90-0F48-420F-852B-E66A9F3F40DC}" dt="2023-05-08T16:50:49.337" v="7"/>
          <ac:spMkLst>
            <pc:docMk/>
            <pc:sldMk cId="3940256320" sldId="521"/>
            <ac:spMk id="8" creationId="{199A0D6B-9AD6-E483-E7A6-98F1619EF2BD}"/>
          </ac:spMkLst>
        </pc:spChg>
      </pc:sldChg>
      <pc:sldChg chg="addSp modSp">
        <pc:chgData name="Hugo Castanheta" userId="47c1c2ed-0231-4d31-a6dd-05975b1edcb8" providerId="ADAL" clId="{35718B90-0F48-420F-852B-E66A9F3F40DC}" dt="2023-05-08T16:50:50.511" v="8"/>
        <pc:sldMkLst>
          <pc:docMk/>
          <pc:sldMk cId="1708163500" sldId="522"/>
        </pc:sldMkLst>
        <pc:spChg chg="add mod">
          <ac:chgData name="Hugo Castanheta" userId="47c1c2ed-0231-4d31-a6dd-05975b1edcb8" providerId="ADAL" clId="{35718B90-0F48-420F-852B-E66A9F3F40DC}" dt="2023-05-08T16:50:50.511" v="8"/>
          <ac:spMkLst>
            <pc:docMk/>
            <pc:sldMk cId="1708163500" sldId="522"/>
            <ac:spMk id="6" creationId="{47BF1D1E-06D0-E6FF-2B71-6E67676441B4}"/>
          </ac:spMkLst>
        </pc:spChg>
      </pc:sldChg>
      <pc:sldChg chg="addSp modSp">
        <pc:chgData name="Hugo Castanheta" userId="47c1c2ed-0231-4d31-a6dd-05975b1edcb8" providerId="ADAL" clId="{35718B90-0F48-420F-852B-E66A9F3F40DC}" dt="2023-05-08T16:50:51.842" v="9"/>
        <pc:sldMkLst>
          <pc:docMk/>
          <pc:sldMk cId="2739771933" sldId="523"/>
        </pc:sldMkLst>
        <pc:spChg chg="add mod">
          <ac:chgData name="Hugo Castanheta" userId="47c1c2ed-0231-4d31-a6dd-05975b1edcb8" providerId="ADAL" clId="{35718B90-0F48-420F-852B-E66A9F3F40DC}" dt="2023-05-08T16:50:51.842" v="9"/>
          <ac:spMkLst>
            <pc:docMk/>
            <pc:sldMk cId="2739771933" sldId="523"/>
            <ac:spMk id="8" creationId="{CF76D219-8A21-4591-ECC9-291149EB0647}"/>
          </ac:spMkLst>
        </pc:spChg>
      </pc:sldChg>
      <pc:sldChg chg="addSp modSp">
        <pc:chgData name="Hugo Castanheta" userId="47c1c2ed-0231-4d31-a6dd-05975b1edcb8" providerId="ADAL" clId="{35718B90-0F48-420F-852B-E66A9F3F40DC}" dt="2023-05-08T16:50:53.151" v="10"/>
        <pc:sldMkLst>
          <pc:docMk/>
          <pc:sldMk cId="3978456036" sldId="524"/>
        </pc:sldMkLst>
        <pc:spChg chg="add mod">
          <ac:chgData name="Hugo Castanheta" userId="47c1c2ed-0231-4d31-a6dd-05975b1edcb8" providerId="ADAL" clId="{35718B90-0F48-420F-852B-E66A9F3F40DC}" dt="2023-05-08T16:50:53.151" v="10"/>
          <ac:spMkLst>
            <pc:docMk/>
            <pc:sldMk cId="3978456036" sldId="524"/>
            <ac:spMk id="5" creationId="{5523633F-9581-1F87-4BAD-8B52B2F62C64}"/>
          </ac:spMkLst>
        </pc:spChg>
      </pc:sldChg>
      <pc:sldChg chg="addSp modSp">
        <pc:chgData name="Hugo Castanheta" userId="47c1c2ed-0231-4d31-a6dd-05975b1edcb8" providerId="ADAL" clId="{35718B90-0F48-420F-852B-E66A9F3F40DC}" dt="2023-05-08T16:50:55.801" v="12"/>
        <pc:sldMkLst>
          <pc:docMk/>
          <pc:sldMk cId="67596179" sldId="525"/>
        </pc:sldMkLst>
        <pc:spChg chg="add mod">
          <ac:chgData name="Hugo Castanheta" userId="47c1c2ed-0231-4d31-a6dd-05975b1edcb8" providerId="ADAL" clId="{35718B90-0F48-420F-852B-E66A9F3F40DC}" dt="2023-05-08T16:50:55.801" v="12"/>
          <ac:spMkLst>
            <pc:docMk/>
            <pc:sldMk cId="67596179" sldId="525"/>
            <ac:spMk id="8" creationId="{5D13649D-6B5D-22B3-5B39-C608C6393B83}"/>
          </ac:spMkLst>
        </pc:spChg>
      </pc:sldChg>
      <pc:sldChg chg="addSp modSp">
        <pc:chgData name="Hugo Castanheta" userId="47c1c2ed-0231-4d31-a6dd-05975b1edcb8" providerId="ADAL" clId="{35718B90-0F48-420F-852B-E66A9F3F40DC}" dt="2023-05-08T16:50:57.042" v="13"/>
        <pc:sldMkLst>
          <pc:docMk/>
          <pc:sldMk cId="2736071923" sldId="526"/>
        </pc:sldMkLst>
        <pc:spChg chg="add mod">
          <ac:chgData name="Hugo Castanheta" userId="47c1c2ed-0231-4d31-a6dd-05975b1edcb8" providerId="ADAL" clId="{35718B90-0F48-420F-852B-E66A9F3F40DC}" dt="2023-05-08T16:50:57.042" v="13"/>
          <ac:spMkLst>
            <pc:docMk/>
            <pc:sldMk cId="2736071923" sldId="526"/>
            <ac:spMk id="5" creationId="{2CBB677E-2026-EBDF-2A2D-3713DD500441}"/>
          </ac:spMkLst>
        </pc:spChg>
      </pc:sldChg>
      <pc:sldChg chg="addSp modSp">
        <pc:chgData name="Hugo Castanheta" userId="47c1c2ed-0231-4d31-a6dd-05975b1edcb8" providerId="ADAL" clId="{35718B90-0F48-420F-852B-E66A9F3F40DC}" dt="2023-05-08T16:50:58.261" v="14"/>
        <pc:sldMkLst>
          <pc:docMk/>
          <pc:sldMk cId="2707053256" sldId="527"/>
        </pc:sldMkLst>
        <pc:spChg chg="add mod">
          <ac:chgData name="Hugo Castanheta" userId="47c1c2ed-0231-4d31-a6dd-05975b1edcb8" providerId="ADAL" clId="{35718B90-0F48-420F-852B-E66A9F3F40DC}" dt="2023-05-08T16:50:58.261" v="14"/>
          <ac:spMkLst>
            <pc:docMk/>
            <pc:sldMk cId="2707053256" sldId="527"/>
            <ac:spMk id="2" creationId="{977DE300-FA34-0003-E11E-043E1DDB8F88}"/>
          </ac:spMkLst>
        </pc:spChg>
      </pc:sldChg>
      <pc:sldChg chg="addSp modSp">
        <pc:chgData name="Hugo Castanheta" userId="47c1c2ed-0231-4d31-a6dd-05975b1edcb8" providerId="ADAL" clId="{35718B90-0F48-420F-852B-E66A9F3F40DC}" dt="2023-05-08T16:50:54.442" v="11"/>
        <pc:sldMkLst>
          <pc:docMk/>
          <pc:sldMk cId="1838474329" sldId="528"/>
        </pc:sldMkLst>
        <pc:spChg chg="add mod">
          <ac:chgData name="Hugo Castanheta" userId="47c1c2ed-0231-4d31-a6dd-05975b1edcb8" providerId="ADAL" clId="{35718B90-0F48-420F-852B-E66A9F3F40DC}" dt="2023-05-08T16:50:54.442" v="11"/>
          <ac:spMkLst>
            <pc:docMk/>
            <pc:sldMk cId="1838474329" sldId="528"/>
            <ac:spMk id="6" creationId="{4C2211C8-C391-09F2-B417-9056C976AFB0}"/>
          </ac:spMkLst>
        </pc:spChg>
      </pc:sldChg>
      <pc:sldChg chg="addSp modSp">
        <pc:chgData name="Hugo Castanheta" userId="47c1c2ed-0231-4d31-a6dd-05975b1edcb8" providerId="ADAL" clId="{35718B90-0F48-420F-852B-E66A9F3F40DC}" dt="2023-05-08T16:50:59.511" v="15"/>
        <pc:sldMkLst>
          <pc:docMk/>
          <pc:sldMk cId="1283042693" sldId="529"/>
        </pc:sldMkLst>
        <pc:spChg chg="add mod">
          <ac:chgData name="Hugo Castanheta" userId="47c1c2ed-0231-4d31-a6dd-05975b1edcb8" providerId="ADAL" clId="{35718B90-0F48-420F-852B-E66A9F3F40DC}" dt="2023-05-08T16:50:59.511" v="15"/>
          <ac:spMkLst>
            <pc:docMk/>
            <pc:sldMk cId="1283042693" sldId="529"/>
            <ac:spMk id="6" creationId="{199F442F-44A2-8FC9-D3BE-39245D5C93D2}"/>
          </ac:spMkLst>
        </pc:spChg>
      </pc:sldChg>
      <pc:sldChg chg="addSp modSp">
        <pc:chgData name="Hugo Castanheta" userId="47c1c2ed-0231-4d31-a6dd-05975b1edcb8" providerId="ADAL" clId="{35718B90-0F48-420F-852B-E66A9F3F40DC}" dt="2023-05-08T16:51:00.901" v="16"/>
        <pc:sldMkLst>
          <pc:docMk/>
          <pc:sldMk cId="4045655503" sldId="530"/>
        </pc:sldMkLst>
        <pc:spChg chg="add mod">
          <ac:chgData name="Hugo Castanheta" userId="47c1c2ed-0231-4d31-a6dd-05975b1edcb8" providerId="ADAL" clId="{35718B90-0F48-420F-852B-E66A9F3F40DC}" dt="2023-05-08T16:51:00.901" v="16"/>
          <ac:spMkLst>
            <pc:docMk/>
            <pc:sldMk cId="4045655503" sldId="530"/>
            <ac:spMk id="2" creationId="{A09B8163-2EAB-2BCD-6B37-54C79C533BBF}"/>
          </ac:spMkLst>
        </pc:spChg>
      </pc:sldChg>
      <pc:sldChg chg="addSp modSp">
        <pc:chgData name="Hugo Castanheta" userId="47c1c2ed-0231-4d31-a6dd-05975b1edcb8" providerId="ADAL" clId="{35718B90-0F48-420F-852B-E66A9F3F40DC}" dt="2023-05-08T16:51:09.361" v="18"/>
        <pc:sldMkLst>
          <pc:docMk/>
          <pc:sldMk cId="456749570" sldId="531"/>
        </pc:sldMkLst>
        <pc:spChg chg="add mod">
          <ac:chgData name="Hugo Castanheta" userId="47c1c2ed-0231-4d31-a6dd-05975b1edcb8" providerId="ADAL" clId="{35718B90-0F48-420F-852B-E66A9F3F40DC}" dt="2023-05-08T16:51:09.361" v="18"/>
          <ac:spMkLst>
            <pc:docMk/>
            <pc:sldMk cId="456749570" sldId="531"/>
            <ac:spMk id="6" creationId="{DEC87AD4-25D3-A921-1449-6DD4D256C25E}"/>
          </ac:spMkLst>
        </pc:spChg>
      </pc:sldChg>
      <pc:sldChg chg="addSp modSp">
        <pc:chgData name="Hugo Castanheta" userId="47c1c2ed-0231-4d31-a6dd-05975b1edcb8" providerId="ADAL" clId="{35718B90-0F48-420F-852B-E66A9F3F40DC}" dt="2023-05-08T16:51:14.841" v="22"/>
        <pc:sldMkLst>
          <pc:docMk/>
          <pc:sldMk cId="3419503624" sldId="532"/>
        </pc:sldMkLst>
        <pc:spChg chg="add mod">
          <ac:chgData name="Hugo Castanheta" userId="47c1c2ed-0231-4d31-a6dd-05975b1edcb8" providerId="ADAL" clId="{35718B90-0F48-420F-852B-E66A9F3F40DC}" dt="2023-05-08T16:51:14.841" v="22"/>
          <ac:spMkLst>
            <pc:docMk/>
            <pc:sldMk cId="3419503624" sldId="532"/>
            <ac:spMk id="2" creationId="{90255BED-C176-62EC-5EDF-86E4EC33D2F8}"/>
          </ac:spMkLst>
        </pc:spChg>
      </pc:sldChg>
      <pc:sldChg chg="addSp modSp">
        <pc:chgData name="Hugo Castanheta" userId="47c1c2ed-0231-4d31-a6dd-05975b1edcb8" providerId="ADAL" clId="{35718B90-0F48-420F-852B-E66A9F3F40DC}" dt="2023-05-08T16:51:13.511" v="21"/>
        <pc:sldMkLst>
          <pc:docMk/>
          <pc:sldMk cId="513010934" sldId="533"/>
        </pc:sldMkLst>
        <pc:spChg chg="add mod">
          <ac:chgData name="Hugo Castanheta" userId="47c1c2ed-0231-4d31-a6dd-05975b1edcb8" providerId="ADAL" clId="{35718B90-0F48-420F-852B-E66A9F3F40DC}" dt="2023-05-08T16:51:13.511" v="21"/>
          <ac:spMkLst>
            <pc:docMk/>
            <pc:sldMk cId="513010934" sldId="533"/>
            <ac:spMk id="6" creationId="{8CE3BF4D-9EF4-7218-F5E6-C10050E7C297}"/>
          </ac:spMkLst>
        </pc:spChg>
      </pc:sldChg>
      <pc:sldChg chg="addSp modSp">
        <pc:chgData name="Hugo Castanheta" userId="47c1c2ed-0231-4d31-a6dd-05975b1edcb8" providerId="ADAL" clId="{35718B90-0F48-420F-852B-E66A9F3F40DC}" dt="2023-05-08T16:51:10.731" v="19"/>
        <pc:sldMkLst>
          <pc:docMk/>
          <pc:sldMk cId="1079322248" sldId="534"/>
        </pc:sldMkLst>
        <pc:spChg chg="add mod">
          <ac:chgData name="Hugo Castanheta" userId="47c1c2ed-0231-4d31-a6dd-05975b1edcb8" providerId="ADAL" clId="{35718B90-0F48-420F-852B-E66A9F3F40DC}" dt="2023-05-08T16:51:10.731" v="19"/>
          <ac:spMkLst>
            <pc:docMk/>
            <pc:sldMk cId="1079322248" sldId="534"/>
            <ac:spMk id="2" creationId="{1F1D0547-CC4E-1660-8D64-549AA7876891}"/>
          </ac:spMkLst>
        </pc:spChg>
      </pc:sldChg>
      <pc:sldChg chg="addSp modSp">
        <pc:chgData name="Hugo Castanheta" userId="47c1c2ed-0231-4d31-a6dd-05975b1edcb8" providerId="ADAL" clId="{35718B90-0F48-420F-852B-E66A9F3F40DC}" dt="2023-05-08T16:51:12.034" v="20"/>
        <pc:sldMkLst>
          <pc:docMk/>
          <pc:sldMk cId="2497816245" sldId="536"/>
        </pc:sldMkLst>
        <pc:spChg chg="add mod">
          <ac:chgData name="Hugo Castanheta" userId="47c1c2ed-0231-4d31-a6dd-05975b1edcb8" providerId="ADAL" clId="{35718B90-0F48-420F-852B-E66A9F3F40DC}" dt="2023-05-08T16:51:12.034" v="20"/>
          <ac:spMkLst>
            <pc:docMk/>
            <pc:sldMk cId="2497816245" sldId="536"/>
            <ac:spMk id="8" creationId="{FE3201B2-16B8-F041-0793-5B45FCE287ED}"/>
          </ac:spMkLst>
        </pc:spChg>
      </pc:sldChg>
      <pc:sldChg chg="addSp modSp">
        <pc:chgData name="Hugo Castanheta" userId="47c1c2ed-0231-4d31-a6dd-05975b1edcb8" providerId="ADAL" clId="{35718B90-0F48-420F-852B-E66A9F3F40DC}" dt="2023-05-08T16:50:47.011" v="5"/>
        <pc:sldMkLst>
          <pc:docMk/>
          <pc:sldMk cId="2976382497" sldId="537"/>
        </pc:sldMkLst>
        <pc:spChg chg="add mod">
          <ac:chgData name="Hugo Castanheta" userId="47c1c2ed-0231-4d31-a6dd-05975b1edcb8" providerId="ADAL" clId="{35718B90-0F48-420F-852B-E66A9F3F40DC}" dt="2023-05-08T16:50:47.011" v="5"/>
          <ac:spMkLst>
            <pc:docMk/>
            <pc:sldMk cId="2976382497" sldId="537"/>
            <ac:spMk id="2" creationId="{784CD319-3571-4741-46C2-0D3E4DC58AEF}"/>
          </ac:spMkLst>
        </pc:spChg>
      </pc:sldChg>
      <pc:sldChg chg="addSp modSp">
        <pc:chgData name="Hugo Castanheta" userId="47c1c2ed-0231-4d31-a6dd-05975b1edcb8" providerId="ADAL" clId="{35718B90-0F48-420F-852B-E66A9F3F40DC}" dt="2023-05-08T16:51:08.056" v="17"/>
        <pc:sldMkLst>
          <pc:docMk/>
          <pc:sldMk cId="1700835857" sldId="538"/>
        </pc:sldMkLst>
        <pc:spChg chg="add mod">
          <ac:chgData name="Hugo Castanheta" userId="47c1c2ed-0231-4d31-a6dd-05975b1edcb8" providerId="ADAL" clId="{35718B90-0F48-420F-852B-E66A9F3F40DC}" dt="2023-05-08T16:51:08.056" v="17"/>
          <ac:spMkLst>
            <pc:docMk/>
            <pc:sldMk cId="1700835857" sldId="538"/>
            <ac:spMk id="2" creationId="{21792FFA-532D-6B20-7809-287BC672C875}"/>
          </ac:spMkLst>
        </pc:spChg>
      </pc:sldChg>
    </pc:docChg>
  </pc:docChgLst>
  <pc:docChgLst>
    <pc:chgData name="Tiago Miguel Correia Jorge" userId="S::tiago.correia.ext@spms.min-saude.pt::465b0b12-b941-4816-a15a-7fefba3c9457" providerId="AD" clId="Web-{87D69AF7-6CE4-0E60-8776-02FC960C607D}"/>
    <pc:docChg chg="modSld">
      <pc:chgData name="Tiago Miguel Correia Jorge" userId="S::tiago.correia.ext@spms.min-saude.pt::465b0b12-b941-4816-a15a-7fefba3c9457" providerId="AD" clId="Web-{87D69AF7-6CE4-0E60-8776-02FC960C607D}" dt="2023-09-29T20:59:55.509" v="170"/>
      <pc:docMkLst>
        <pc:docMk/>
      </pc:docMkLst>
      <pc:sldChg chg="addSp delSp modSp addAnim delAnim">
        <pc:chgData name="Tiago Miguel Correia Jorge" userId="S::tiago.correia.ext@spms.min-saude.pt::465b0b12-b941-4816-a15a-7fefba3c9457" providerId="AD" clId="Web-{87D69AF7-6CE4-0E60-8776-02FC960C607D}" dt="2023-09-29T20:59:55.509" v="170"/>
        <pc:sldMkLst>
          <pc:docMk/>
          <pc:sldMk cId="823466440" sldId="520"/>
        </pc:sldMkLst>
        <pc:spChg chg="add del mod topLvl">
          <ac:chgData name="Tiago Miguel Correia Jorge" userId="S::tiago.correia.ext@spms.min-saude.pt::465b0b12-b941-4816-a15a-7fefba3c9457" providerId="AD" clId="Web-{87D69AF7-6CE4-0E60-8776-02FC960C607D}" dt="2023-09-29T20:59:55.509" v="170"/>
          <ac:spMkLst>
            <pc:docMk/>
            <pc:sldMk cId="823466440" sldId="520"/>
            <ac:spMk id="41" creationId="{3CAE350F-0B9E-CEB3-EB10-7615E8B71627}"/>
          </ac:spMkLst>
        </pc:spChg>
        <pc:spChg chg="add del mod topLvl">
          <ac:chgData name="Tiago Miguel Correia Jorge" userId="S::tiago.correia.ext@spms.min-saude.pt::465b0b12-b941-4816-a15a-7fefba3c9457" providerId="AD" clId="Web-{87D69AF7-6CE4-0E60-8776-02FC960C607D}" dt="2023-09-29T20:59:18.601" v="166"/>
          <ac:spMkLst>
            <pc:docMk/>
            <pc:sldMk cId="823466440" sldId="520"/>
            <ac:spMk id="42" creationId="{62A46831-5245-D97F-23B0-926873040DFD}"/>
          </ac:spMkLst>
        </pc:spChg>
        <pc:spChg chg="add del mod topLvl">
          <ac:chgData name="Tiago Miguel Correia Jorge" userId="S::tiago.correia.ext@spms.min-saude.pt::465b0b12-b941-4816-a15a-7fefba3c9457" providerId="AD" clId="Web-{87D69AF7-6CE4-0E60-8776-02FC960C607D}" dt="2023-09-29T20:59:14.195" v="164"/>
          <ac:spMkLst>
            <pc:docMk/>
            <pc:sldMk cId="823466440" sldId="520"/>
            <ac:spMk id="43" creationId="{9F7069C4-7FEC-D11B-14FB-C99534C76449}"/>
          </ac:spMkLst>
        </pc:spChg>
        <pc:spChg chg="add del mod topLvl">
          <ac:chgData name="Tiago Miguel Correia Jorge" userId="S::tiago.correia.ext@spms.min-saude.pt::465b0b12-b941-4816-a15a-7fefba3c9457" providerId="AD" clId="Web-{87D69AF7-6CE4-0E60-8776-02FC960C607D}" dt="2023-09-29T20:59:08.914" v="162"/>
          <ac:spMkLst>
            <pc:docMk/>
            <pc:sldMk cId="823466440" sldId="520"/>
            <ac:spMk id="44" creationId="{0D53C361-E269-F9A5-FF33-50FF5EDA77FB}"/>
          </ac:spMkLst>
        </pc:spChg>
        <pc:grpChg chg="add del">
          <ac:chgData name="Tiago Miguel Correia Jorge" userId="S::tiago.correia.ext@spms.min-saude.pt::465b0b12-b941-4816-a15a-7fefba3c9457" providerId="AD" clId="Web-{87D69AF7-6CE4-0E60-8776-02FC960C607D}" dt="2023-09-29T20:59:05.148" v="160"/>
          <ac:grpSpMkLst>
            <pc:docMk/>
            <pc:sldMk cId="823466440" sldId="520"/>
            <ac:grpSpMk id="45" creationId="{68AE5792-D184-A403-5C95-ABB49094A221}"/>
          </ac:grpSpMkLst>
        </pc:grpChg>
        <pc:picChg chg="topLvl">
          <ac:chgData name="Tiago Miguel Correia Jorge" userId="S::tiago.correia.ext@spms.min-saude.pt::465b0b12-b941-4816-a15a-7fefba3c9457" providerId="AD" clId="Web-{87D69AF7-6CE4-0E60-8776-02FC960C607D}" dt="2023-09-29T20:59:05.148" v="160"/>
          <ac:picMkLst>
            <pc:docMk/>
            <pc:sldMk cId="823466440" sldId="520"/>
            <ac:picMk id="15" creationId="{C2A3CC8C-CA9B-86A0-7E4B-1A6ADD860EDA}"/>
          </ac:picMkLst>
        </pc:picChg>
      </pc:sldChg>
      <pc:sldChg chg="addSp delSp modSp addAnim delAnim modAnim">
        <pc:chgData name="Tiago Miguel Correia Jorge" userId="S::tiago.correia.ext@spms.min-saude.pt::465b0b12-b941-4816-a15a-7fefba3c9457" providerId="AD" clId="Web-{87D69AF7-6CE4-0E60-8776-02FC960C607D}" dt="2023-09-29T20:55:16.466" v="148"/>
        <pc:sldMkLst>
          <pc:docMk/>
          <pc:sldMk cId="1219615077" sldId="539"/>
        </pc:sldMkLst>
        <pc:spChg chg="topLvl">
          <ac:chgData name="Tiago Miguel Correia Jorge" userId="S::tiago.correia.ext@spms.min-saude.pt::465b0b12-b941-4816-a15a-7fefba3c9457" providerId="AD" clId="Web-{87D69AF7-6CE4-0E60-8776-02FC960C607D}" dt="2023-09-29T20:45:10.798" v="92"/>
          <ac:spMkLst>
            <pc:docMk/>
            <pc:sldMk cId="1219615077" sldId="539"/>
            <ac:spMk id="11" creationId="{CAF2F6EA-DB3A-A546-836F-BF006EAD695A}"/>
          </ac:spMkLst>
        </pc:spChg>
        <pc:spChg chg="ord">
          <ac:chgData name="Tiago Miguel Correia Jorge" userId="S::tiago.correia.ext@spms.min-saude.pt::465b0b12-b941-4816-a15a-7fefba3c9457" providerId="AD" clId="Web-{87D69AF7-6CE4-0E60-8776-02FC960C607D}" dt="2023-09-29T20:55:11.669" v="147"/>
          <ac:spMkLst>
            <pc:docMk/>
            <pc:sldMk cId="1219615077" sldId="539"/>
            <ac:spMk id="18" creationId="{EDE682AF-6A16-DD5D-CAF3-9F780936ECA7}"/>
          </ac:spMkLst>
        </pc:spChg>
        <pc:grpChg chg="add del">
          <ac:chgData name="Tiago Miguel Correia Jorge" userId="S::tiago.correia.ext@spms.min-saude.pt::465b0b12-b941-4816-a15a-7fefba3c9457" providerId="AD" clId="Web-{87D69AF7-6CE4-0E60-8776-02FC960C607D}" dt="2023-09-29T20:44:38.171" v="90"/>
          <ac:grpSpMkLst>
            <pc:docMk/>
            <pc:sldMk cId="1219615077" sldId="539"/>
            <ac:grpSpMk id="5" creationId="{4BA976EE-A9EF-F303-9A8A-B6B0C2A9C9E2}"/>
          </ac:grpSpMkLst>
        </pc:grpChg>
        <pc:grpChg chg="mod">
          <ac:chgData name="Tiago Miguel Correia Jorge" userId="S::tiago.correia.ext@spms.min-saude.pt::465b0b12-b941-4816-a15a-7fefba3c9457" providerId="AD" clId="Web-{87D69AF7-6CE4-0E60-8776-02FC960C607D}" dt="2023-09-29T20:23:33.792" v="23" actId="1076"/>
          <ac:grpSpMkLst>
            <pc:docMk/>
            <pc:sldMk cId="1219615077" sldId="539"/>
            <ac:grpSpMk id="33" creationId="{DF34D85D-85BD-F15C-06A9-926B950A9BAB}"/>
          </ac:grpSpMkLst>
        </pc:grpChg>
        <pc:grpChg chg="add del">
          <ac:chgData name="Tiago Miguel Correia Jorge" userId="S::tiago.correia.ext@spms.min-saude.pt::465b0b12-b941-4816-a15a-7fefba3c9457" providerId="AD" clId="Web-{87D69AF7-6CE4-0E60-8776-02FC960C607D}" dt="2023-09-29T20:45:10.798" v="92"/>
          <ac:grpSpMkLst>
            <pc:docMk/>
            <pc:sldMk cId="1219615077" sldId="539"/>
            <ac:grpSpMk id="34" creationId="{4F90B0F0-94FB-ADEA-74EE-AF599ECE0E1E}"/>
          </ac:grpSpMkLst>
        </pc:grpChg>
        <pc:picChg chg="ord">
          <ac:chgData name="Tiago Miguel Correia Jorge" userId="S::tiago.correia.ext@spms.min-saude.pt::465b0b12-b941-4816-a15a-7fefba3c9457" providerId="AD" clId="Web-{87D69AF7-6CE4-0E60-8776-02FC960C607D}" dt="2023-09-29T20:55:16.466" v="148"/>
          <ac:picMkLst>
            <pc:docMk/>
            <pc:sldMk cId="1219615077" sldId="539"/>
            <ac:picMk id="17" creationId="{6982F3DD-200D-6DE9-3BF9-6CB84CE97D64}"/>
          </ac:picMkLst>
        </pc:picChg>
        <pc:cxnChg chg="mod ord">
          <ac:chgData name="Tiago Miguel Correia Jorge" userId="S::tiago.correia.ext@spms.min-saude.pt::465b0b12-b941-4816-a15a-7fefba3c9457" providerId="AD" clId="Web-{87D69AF7-6CE4-0E60-8776-02FC960C607D}" dt="2023-09-29T20:43:49.716" v="88" actId="1076"/>
          <ac:cxnSpMkLst>
            <pc:docMk/>
            <pc:sldMk cId="1219615077" sldId="539"/>
            <ac:cxnSpMk id="13" creationId="{C0D370AD-841C-1005-28D5-DD5F073A67BF}"/>
          </ac:cxnSpMkLst>
        </pc:cxnChg>
        <pc:cxnChg chg="ord topLvl">
          <ac:chgData name="Tiago Miguel Correia Jorge" userId="S::tiago.correia.ext@spms.min-saude.pt::465b0b12-b941-4816-a15a-7fefba3c9457" providerId="AD" clId="Web-{87D69AF7-6CE4-0E60-8776-02FC960C607D}" dt="2023-09-29T20:45:10.798" v="92"/>
          <ac:cxnSpMkLst>
            <pc:docMk/>
            <pc:sldMk cId="1219615077" sldId="539"/>
            <ac:cxnSpMk id="14" creationId="{384EFF23-A56E-8398-E8F1-ECA3E4D92F06}"/>
          </ac:cxnSpMkLst>
        </pc:cxnChg>
        <pc:cxnChg chg="ord">
          <ac:chgData name="Tiago Miguel Correia Jorge" userId="S::tiago.correia.ext@spms.min-saude.pt::465b0b12-b941-4816-a15a-7fefba3c9457" providerId="AD" clId="Web-{87D69AF7-6CE4-0E60-8776-02FC960C607D}" dt="2023-09-29T20:22:26.070" v="4"/>
          <ac:cxnSpMkLst>
            <pc:docMk/>
            <pc:sldMk cId="1219615077" sldId="539"/>
            <ac:cxnSpMk id="15" creationId="{4A976670-FBD6-25F8-DC7C-9AB5F584A7B4}"/>
          </ac:cxnSpMkLst>
        </pc:cxnChg>
        <pc:cxnChg chg="ord">
          <ac:chgData name="Tiago Miguel Correia Jorge" userId="S::tiago.correia.ext@spms.min-saude.pt::465b0b12-b941-4816-a15a-7fefba3c9457" providerId="AD" clId="Web-{87D69AF7-6CE4-0E60-8776-02FC960C607D}" dt="2023-09-29T20:22:30.758" v="5"/>
          <ac:cxnSpMkLst>
            <pc:docMk/>
            <pc:sldMk cId="1219615077" sldId="539"/>
            <ac:cxnSpMk id="16" creationId="{7FF667C8-8AB2-7821-9326-203C9B79888A}"/>
          </ac:cxnSpMkLst>
        </pc:cxnChg>
        <pc:cxnChg chg="ord">
          <ac:chgData name="Tiago Miguel Correia Jorge" userId="S::tiago.correia.ext@spms.min-saude.pt::465b0b12-b941-4816-a15a-7fefba3c9457" providerId="AD" clId="Web-{87D69AF7-6CE4-0E60-8776-02FC960C607D}" dt="2023-09-29T20:22:36.305" v="6"/>
          <ac:cxnSpMkLst>
            <pc:docMk/>
            <pc:sldMk cId="1219615077" sldId="539"/>
            <ac:cxnSpMk id="19" creationId="{C43120A6-2D0A-B59E-2EB2-8FB62A14B8AA}"/>
          </ac:cxnSpMkLst>
        </pc:cxnChg>
      </pc:sldChg>
    </pc:docChg>
  </pc:docChgLst>
  <pc:docChgLst>
    <pc:chgData name="Hugo Castanheta" userId="S::hugo.castanheta.ext@spms.min-saude.pt::47c1c2ed-0231-4d31-a6dd-05975b1edcb8" providerId="AD" clId="Web-{A888EDDC-E370-E2A1-672C-5BEE15C8A03A}"/>
    <pc:docChg chg="modSld">
      <pc:chgData name="Hugo Castanheta" userId="S::hugo.castanheta.ext@spms.min-saude.pt::47c1c2ed-0231-4d31-a6dd-05975b1edcb8" providerId="AD" clId="Web-{A888EDDC-E370-E2A1-672C-5BEE15C8A03A}" dt="2024-01-15T14:28:59.031" v="9" actId="14100"/>
      <pc:docMkLst>
        <pc:docMk/>
      </pc:docMkLst>
      <pc:sldChg chg="modSp">
        <pc:chgData name="Hugo Castanheta" userId="S::hugo.castanheta.ext@spms.min-saude.pt::47c1c2ed-0231-4d31-a6dd-05975b1edcb8" providerId="AD" clId="Web-{A888EDDC-E370-E2A1-672C-5BEE15C8A03A}" dt="2024-01-15T14:28:59.031" v="9" actId="14100"/>
        <pc:sldMkLst>
          <pc:docMk/>
          <pc:sldMk cId="3825713084" sldId="548"/>
        </pc:sldMkLst>
        <pc:spChg chg="mod">
          <ac:chgData name="Hugo Castanheta" userId="S::hugo.castanheta.ext@spms.min-saude.pt::47c1c2ed-0231-4d31-a6dd-05975b1edcb8" providerId="AD" clId="Web-{A888EDDC-E370-E2A1-672C-5BEE15C8A03A}" dt="2024-01-15T14:28:59.031" v="9" actId="14100"/>
          <ac:spMkLst>
            <pc:docMk/>
            <pc:sldMk cId="3825713084" sldId="548"/>
            <ac:spMk id="3" creationId="{47438CC7-E7F7-3247-814B-F2B22CA47665}"/>
          </ac:spMkLst>
        </pc:spChg>
      </pc:sldChg>
      <pc:sldChg chg="modSp">
        <pc:chgData name="Hugo Castanheta" userId="S::hugo.castanheta.ext@spms.min-saude.pt::47c1c2ed-0231-4d31-a6dd-05975b1edcb8" providerId="AD" clId="Web-{A888EDDC-E370-E2A1-672C-5BEE15C8A03A}" dt="2024-01-15T14:28:45.670" v="8" actId="14100"/>
        <pc:sldMkLst>
          <pc:docMk/>
          <pc:sldMk cId="2792005515" sldId="559"/>
        </pc:sldMkLst>
        <pc:spChg chg="mod">
          <ac:chgData name="Hugo Castanheta" userId="S::hugo.castanheta.ext@spms.min-saude.pt::47c1c2ed-0231-4d31-a6dd-05975b1edcb8" providerId="AD" clId="Web-{A888EDDC-E370-E2A1-672C-5BEE15C8A03A}" dt="2024-01-15T14:28:38.639" v="6" actId="1076"/>
          <ac:spMkLst>
            <pc:docMk/>
            <pc:sldMk cId="2792005515" sldId="559"/>
            <ac:spMk id="2" creationId="{8FBB825B-A5E3-BBB8-A58C-A04B22B15689}"/>
          </ac:spMkLst>
        </pc:spChg>
        <pc:spChg chg="mod">
          <ac:chgData name="Hugo Castanheta" userId="S::hugo.castanheta.ext@spms.min-saude.pt::47c1c2ed-0231-4d31-a6dd-05975b1edcb8" providerId="AD" clId="Web-{A888EDDC-E370-E2A1-672C-5BEE15C8A03A}" dt="2024-01-15T14:28:45.670" v="8" actId="14100"/>
          <ac:spMkLst>
            <pc:docMk/>
            <pc:sldMk cId="2792005515" sldId="559"/>
            <ac:spMk id="3" creationId="{47438CC7-E7F7-3247-814B-F2B22CA47665}"/>
          </ac:spMkLst>
        </pc:spChg>
      </pc:sldChg>
    </pc:docChg>
  </pc:docChgLst>
  <pc:docChgLst>
    <pc:chgData name="Hugo Castanheta" userId="47c1c2ed-0231-4d31-a6dd-05975b1edcb8" providerId="ADAL" clId="{A42EF544-73B4-48A5-93BB-2C47CAD5AC48}"/>
    <pc:docChg chg="undo redo custSel addSld delSld modSld sldOrd">
      <pc:chgData name="Hugo Castanheta" userId="47c1c2ed-0231-4d31-a6dd-05975b1edcb8" providerId="ADAL" clId="{A42EF544-73B4-48A5-93BB-2C47CAD5AC48}" dt="2023-10-04T11:53:22.654" v="2917" actId="1076"/>
      <pc:docMkLst>
        <pc:docMk/>
      </pc:docMkLst>
      <pc:sldChg chg="delSp modSp mod delAnim modAnim">
        <pc:chgData name="Hugo Castanheta" userId="47c1c2ed-0231-4d31-a6dd-05975b1edcb8" providerId="ADAL" clId="{A42EF544-73B4-48A5-93BB-2C47CAD5AC48}" dt="2023-10-03T08:59:07.294" v="636" actId="1036"/>
        <pc:sldMkLst>
          <pc:docMk/>
          <pc:sldMk cId="3291884604" sldId="519"/>
        </pc:sldMkLst>
        <pc:spChg chg="del mod">
          <ac:chgData name="Hugo Castanheta" userId="47c1c2ed-0231-4d31-a6dd-05975b1edcb8" providerId="ADAL" clId="{A42EF544-73B4-48A5-93BB-2C47CAD5AC48}" dt="2023-10-03T08:43:49.640" v="273" actId="478"/>
          <ac:spMkLst>
            <pc:docMk/>
            <pc:sldMk cId="3291884604" sldId="519"/>
            <ac:spMk id="24" creationId="{6755C0E6-E102-32F0-4136-83BAC18F3017}"/>
          </ac:spMkLst>
        </pc:spChg>
        <pc:spChg chg="del mod">
          <ac:chgData name="Hugo Castanheta" userId="47c1c2ed-0231-4d31-a6dd-05975b1edcb8" providerId="ADAL" clId="{A42EF544-73B4-48A5-93BB-2C47CAD5AC48}" dt="2023-10-03T08:57:14.417" v="619" actId="478"/>
          <ac:spMkLst>
            <pc:docMk/>
            <pc:sldMk cId="3291884604" sldId="519"/>
            <ac:spMk id="26" creationId="{51106E86-1203-0BE3-AC0B-554A4A3EB322}"/>
          </ac:spMkLst>
        </pc:spChg>
        <pc:grpChg chg="del">
          <ac:chgData name="Hugo Castanheta" userId="47c1c2ed-0231-4d31-a6dd-05975b1edcb8" providerId="ADAL" clId="{A42EF544-73B4-48A5-93BB-2C47CAD5AC48}" dt="2023-10-03T08:43:53.962" v="277" actId="478"/>
          <ac:grpSpMkLst>
            <pc:docMk/>
            <pc:sldMk cId="3291884604" sldId="519"/>
            <ac:grpSpMk id="7" creationId="{B304BC62-BC8F-7194-1C69-21114195F8E1}"/>
          </ac:grpSpMkLst>
        </pc:grpChg>
        <pc:grpChg chg="del">
          <ac:chgData name="Hugo Castanheta" userId="47c1c2ed-0231-4d31-a6dd-05975b1edcb8" providerId="ADAL" clId="{A42EF544-73B4-48A5-93BB-2C47CAD5AC48}" dt="2023-10-03T08:43:53.022" v="276" actId="478"/>
          <ac:grpSpMkLst>
            <pc:docMk/>
            <pc:sldMk cId="3291884604" sldId="519"/>
            <ac:grpSpMk id="11" creationId="{59F66E31-243C-D697-913F-6ADC125D6946}"/>
          </ac:grpSpMkLst>
        </pc:grpChg>
        <pc:grpChg chg="del">
          <ac:chgData name="Hugo Castanheta" userId="47c1c2ed-0231-4d31-a6dd-05975b1edcb8" providerId="ADAL" clId="{A42EF544-73B4-48A5-93BB-2C47CAD5AC48}" dt="2023-10-03T08:43:52.184" v="275" actId="478"/>
          <ac:grpSpMkLst>
            <pc:docMk/>
            <pc:sldMk cId="3291884604" sldId="519"/>
            <ac:grpSpMk id="13" creationId="{C807C35A-52EC-F83E-FFDB-54D7A72340DE}"/>
          </ac:grpSpMkLst>
        </pc:grpChg>
        <pc:graphicFrameChg chg="mod">
          <ac:chgData name="Hugo Castanheta" userId="47c1c2ed-0231-4d31-a6dd-05975b1edcb8" providerId="ADAL" clId="{A42EF544-73B4-48A5-93BB-2C47CAD5AC48}" dt="2023-10-03T08:59:07.294" v="636" actId="1036"/>
          <ac:graphicFrameMkLst>
            <pc:docMk/>
            <pc:sldMk cId="3291884604" sldId="519"/>
            <ac:graphicFrameMk id="5" creationId="{B25F9FC1-D03F-3B67-A4A8-4D04F5435F45}"/>
          </ac:graphicFrameMkLst>
        </pc:graphicFrameChg>
        <pc:picChg chg="del">
          <ac:chgData name="Hugo Castanheta" userId="47c1c2ed-0231-4d31-a6dd-05975b1edcb8" providerId="ADAL" clId="{A42EF544-73B4-48A5-93BB-2C47CAD5AC48}" dt="2023-10-03T08:57:06.714" v="617" actId="478"/>
          <ac:picMkLst>
            <pc:docMk/>
            <pc:sldMk cId="3291884604" sldId="519"/>
            <ac:picMk id="6" creationId="{F203DF90-D2A5-FBDC-4DCF-D3474AA469B0}"/>
          </ac:picMkLst>
        </pc:picChg>
        <pc:cxnChg chg="del mod">
          <ac:chgData name="Hugo Castanheta" userId="47c1c2ed-0231-4d31-a6dd-05975b1edcb8" providerId="ADAL" clId="{A42EF544-73B4-48A5-93BB-2C47CAD5AC48}" dt="2023-10-03T08:43:50.893" v="274" actId="478"/>
          <ac:cxnSpMkLst>
            <pc:docMk/>
            <pc:sldMk cId="3291884604" sldId="519"/>
            <ac:cxnSpMk id="25" creationId="{9D1919F4-BA20-BEA2-88F1-CE7AD8A07CDA}"/>
          </ac:cxnSpMkLst>
        </pc:cxnChg>
      </pc:sldChg>
      <pc:sldChg chg="modSp del mod">
        <pc:chgData name="Hugo Castanheta" userId="47c1c2ed-0231-4d31-a6dd-05975b1edcb8" providerId="ADAL" clId="{A42EF544-73B4-48A5-93BB-2C47CAD5AC48}" dt="2023-10-03T09:09:42.006" v="757" actId="47"/>
        <pc:sldMkLst>
          <pc:docMk/>
          <pc:sldMk cId="823466440" sldId="520"/>
        </pc:sldMkLst>
        <pc:spChg chg="mod">
          <ac:chgData name="Hugo Castanheta" userId="47c1c2ed-0231-4d31-a6dd-05975b1edcb8" providerId="ADAL" clId="{A42EF544-73B4-48A5-93BB-2C47CAD5AC48}" dt="2023-10-03T09:09:07.798" v="756"/>
          <ac:spMkLst>
            <pc:docMk/>
            <pc:sldMk cId="823466440" sldId="520"/>
            <ac:spMk id="22" creationId="{CF16F731-A613-8C78-8B34-3523B62CF627}"/>
          </ac:spMkLst>
        </pc:spChg>
        <pc:spChg chg="mod">
          <ac:chgData name="Hugo Castanheta" userId="47c1c2ed-0231-4d31-a6dd-05975b1edcb8" providerId="ADAL" clId="{A42EF544-73B4-48A5-93BB-2C47CAD5AC48}" dt="2023-10-03T09:09:07.798" v="756"/>
          <ac:spMkLst>
            <pc:docMk/>
            <pc:sldMk cId="823466440" sldId="520"/>
            <ac:spMk id="23" creationId="{5A30C347-A2E5-4601-6E3B-8464FD22BFF9}"/>
          </ac:spMkLst>
        </pc:spChg>
        <pc:spChg chg="mod">
          <ac:chgData name="Hugo Castanheta" userId="47c1c2ed-0231-4d31-a6dd-05975b1edcb8" providerId="ADAL" clId="{A42EF544-73B4-48A5-93BB-2C47CAD5AC48}" dt="2023-10-03T09:09:07.798" v="756"/>
          <ac:spMkLst>
            <pc:docMk/>
            <pc:sldMk cId="823466440" sldId="520"/>
            <ac:spMk id="24" creationId="{61C7D66A-7639-984B-7E3E-2980333F8EB2}"/>
          </ac:spMkLst>
        </pc:spChg>
        <pc:spChg chg="mod">
          <ac:chgData name="Hugo Castanheta" userId="47c1c2ed-0231-4d31-a6dd-05975b1edcb8" providerId="ADAL" clId="{A42EF544-73B4-48A5-93BB-2C47CAD5AC48}" dt="2023-10-03T09:09:07.798" v="756"/>
          <ac:spMkLst>
            <pc:docMk/>
            <pc:sldMk cId="823466440" sldId="520"/>
            <ac:spMk id="25" creationId="{4B6359BD-A437-0331-AA05-561BDFA28D98}"/>
          </ac:spMkLst>
        </pc:spChg>
      </pc:sldChg>
      <pc:sldChg chg="modSp del mod">
        <pc:chgData name="Hugo Castanheta" userId="47c1c2ed-0231-4d31-a6dd-05975b1edcb8" providerId="ADAL" clId="{A42EF544-73B4-48A5-93BB-2C47CAD5AC48}" dt="2023-10-03T09:17:24.693" v="839" actId="47"/>
        <pc:sldMkLst>
          <pc:docMk/>
          <pc:sldMk cId="3940256320" sldId="521"/>
        </pc:sldMkLst>
        <pc:spChg chg="mod">
          <ac:chgData name="Hugo Castanheta" userId="47c1c2ed-0231-4d31-a6dd-05975b1edcb8" providerId="ADAL" clId="{A42EF544-73B4-48A5-93BB-2C47CAD5AC48}" dt="2023-10-03T09:15:25.510" v="828" actId="1076"/>
          <ac:spMkLst>
            <pc:docMk/>
            <pc:sldMk cId="3940256320" sldId="521"/>
            <ac:spMk id="2" creationId="{8FBB825B-A5E3-BBB8-A58C-A04B22B15689}"/>
          </ac:spMkLst>
        </pc:spChg>
        <pc:picChg chg="mod">
          <ac:chgData name="Hugo Castanheta" userId="47c1c2ed-0231-4d31-a6dd-05975b1edcb8" providerId="ADAL" clId="{A42EF544-73B4-48A5-93BB-2C47CAD5AC48}" dt="2023-10-03T09:16:30.400" v="832" actId="1076"/>
          <ac:picMkLst>
            <pc:docMk/>
            <pc:sldMk cId="3940256320" sldId="521"/>
            <ac:picMk id="6" creationId="{481F6FFC-BBBA-A785-8E84-03124EA5E271}"/>
          </ac:picMkLst>
        </pc:picChg>
      </pc:sldChg>
      <pc:sldChg chg="addSp delSp modSp mod delAnim modAnim">
        <pc:chgData name="Hugo Castanheta" userId="47c1c2ed-0231-4d31-a6dd-05975b1edcb8" providerId="ADAL" clId="{A42EF544-73B4-48A5-93BB-2C47CAD5AC48}" dt="2023-10-03T09:18:48.059" v="850"/>
        <pc:sldMkLst>
          <pc:docMk/>
          <pc:sldMk cId="1708163500" sldId="522"/>
        </pc:sldMkLst>
        <pc:spChg chg="mod">
          <ac:chgData name="Hugo Castanheta" userId="47c1c2ed-0231-4d31-a6dd-05975b1edcb8" providerId="ADAL" clId="{A42EF544-73B4-48A5-93BB-2C47CAD5AC48}" dt="2023-10-02T16:12:37.225" v="140"/>
          <ac:spMkLst>
            <pc:docMk/>
            <pc:sldMk cId="1708163500" sldId="522"/>
            <ac:spMk id="9" creationId="{D7E3DFCD-FE66-FA5C-FFFC-F0E7B2CD1210}"/>
          </ac:spMkLst>
        </pc:spChg>
        <pc:spChg chg="mod">
          <ac:chgData name="Hugo Castanheta" userId="47c1c2ed-0231-4d31-a6dd-05975b1edcb8" providerId="ADAL" clId="{A42EF544-73B4-48A5-93BB-2C47CAD5AC48}" dt="2023-10-02T16:12:37.225" v="140"/>
          <ac:spMkLst>
            <pc:docMk/>
            <pc:sldMk cId="1708163500" sldId="522"/>
            <ac:spMk id="10" creationId="{BB4DFA58-2872-63F2-839A-483D87A16085}"/>
          </ac:spMkLst>
        </pc:spChg>
        <pc:spChg chg="mod">
          <ac:chgData name="Hugo Castanheta" userId="47c1c2ed-0231-4d31-a6dd-05975b1edcb8" providerId="ADAL" clId="{A42EF544-73B4-48A5-93BB-2C47CAD5AC48}" dt="2023-10-02T16:16:30.715" v="233"/>
          <ac:spMkLst>
            <pc:docMk/>
            <pc:sldMk cId="1708163500" sldId="522"/>
            <ac:spMk id="14" creationId="{A4BDC0CD-C97E-D815-0BDC-654B7E16B552}"/>
          </ac:spMkLst>
        </pc:spChg>
        <pc:spChg chg="mod">
          <ac:chgData name="Hugo Castanheta" userId="47c1c2ed-0231-4d31-a6dd-05975b1edcb8" providerId="ADAL" clId="{A42EF544-73B4-48A5-93BB-2C47CAD5AC48}" dt="2023-10-02T16:16:30.715" v="233"/>
          <ac:spMkLst>
            <pc:docMk/>
            <pc:sldMk cId="1708163500" sldId="522"/>
            <ac:spMk id="15" creationId="{1B4CA041-60B6-64EA-D588-832066585CD8}"/>
          </ac:spMkLst>
        </pc:spChg>
        <pc:spChg chg="mod">
          <ac:chgData name="Hugo Castanheta" userId="47c1c2ed-0231-4d31-a6dd-05975b1edcb8" providerId="ADAL" clId="{A42EF544-73B4-48A5-93BB-2C47CAD5AC48}" dt="2023-10-02T16:16:30.715" v="233"/>
          <ac:spMkLst>
            <pc:docMk/>
            <pc:sldMk cId="1708163500" sldId="522"/>
            <ac:spMk id="16" creationId="{63D88B9E-B1A6-A5C8-C2DD-DC55DB72D0B5}"/>
          </ac:spMkLst>
        </pc:spChg>
        <pc:spChg chg="mod">
          <ac:chgData name="Hugo Castanheta" userId="47c1c2ed-0231-4d31-a6dd-05975b1edcb8" providerId="ADAL" clId="{A42EF544-73B4-48A5-93BB-2C47CAD5AC48}" dt="2023-10-02T16:16:30.715" v="233"/>
          <ac:spMkLst>
            <pc:docMk/>
            <pc:sldMk cId="1708163500" sldId="522"/>
            <ac:spMk id="17" creationId="{8F1B4039-13AF-EE8A-E87A-214C8749AAEC}"/>
          </ac:spMkLst>
        </pc:spChg>
        <pc:spChg chg="mod">
          <ac:chgData name="Hugo Castanheta" userId="47c1c2ed-0231-4d31-a6dd-05975b1edcb8" providerId="ADAL" clId="{A42EF544-73B4-48A5-93BB-2C47CAD5AC48}" dt="2023-10-02T16:16:30.715" v="233"/>
          <ac:spMkLst>
            <pc:docMk/>
            <pc:sldMk cId="1708163500" sldId="522"/>
            <ac:spMk id="18" creationId="{3998A7C6-DC74-F1BD-3885-E59F0F299626}"/>
          </ac:spMkLst>
        </pc:spChg>
        <pc:spChg chg="add mod">
          <ac:chgData name="Hugo Castanheta" userId="47c1c2ed-0231-4d31-a6dd-05975b1edcb8" providerId="ADAL" clId="{A42EF544-73B4-48A5-93BB-2C47CAD5AC48}" dt="2023-10-02T16:17:04.663" v="246" actId="164"/>
          <ac:spMkLst>
            <pc:docMk/>
            <pc:sldMk cId="1708163500" sldId="522"/>
            <ac:spMk id="19" creationId="{480F5D3F-F12F-935D-877E-A44914A38360}"/>
          </ac:spMkLst>
        </pc:spChg>
        <pc:spChg chg="mod">
          <ac:chgData name="Hugo Castanheta" userId="47c1c2ed-0231-4d31-a6dd-05975b1edcb8" providerId="ADAL" clId="{A42EF544-73B4-48A5-93BB-2C47CAD5AC48}" dt="2023-10-03T09:18:28.359" v="845"/>
          <ac:spMkLst>
            <pc:docMk/>
            <pc:sldMk cId="1708163500" sldId="522"/>
            <ac:spMk id="23" creationId="{693C360C-D0FF-45DD-8400-D06D3102AB9E}"/>
          </ac:spMkLst>
        </pc:spChg>
        <pc:spChg chg="mod">
          <ac:chgData name="Hugo Castanheta" userId="47c1c2ed-0231-4d31-a6dd-05975b1edcb8" providerId="ADAL" clId="{A42EF544-73B4-48A5-93BB-2C47CAD5AC48}" dt="2023-10-03T09:18:28.359" v="845"/>
          <ac:spMkLst>
            <pc:docMk/>
            <pc:sldMk cId="1708163500" sldId="522"/>
            <ac:spMk id="24" creationId="{4DCC1349-6BCC-FE3D-003C-1CCECE7A404E}"/>
          </ac:spMkLst>
        </pc:spChg>
        <pc:spChg chg="mod">
          <ac:chgData name="Hugo Castanheta" userId="47c1c2ed-0231-4d31-a6dd-05975b1edcb8" providerId="ADAL" clId="{A42EF544-73B4-48A5-93BB-2C47CAD5AC48}" dt="2023-10-03T09:18:28.359" v="845"/>
          <ac:spMkLst>
            <pc:docMk/>
            <pc:sldMk cId="1708163500" sldId="522"/>
            <ac:spMk id="25" creationId="{69072676-EED0-BA65-E2B7-56D5C9BB3B1A}"/>
          </ac:spMkLst>
        </pc:spChg>
        <pc:spChg chg="mod">
          <ac:chgData name="Hugo Castanheta" userId="47c1c2ed-0231-4d31-a6dd-05975b1edcb8" providerId="ADAL" clId="{A42EF544-73B4-48A5-93BB-2C47CAD5AC48}" dt="2023-10-03T09:18:28.359" v="845"/>
          <ac:spMkLst>
            <pc:docMk/>
            <pc:sldMk cId="1708163500" sldId="522"/>
            <ac:spMk id="26" creationId="{A41BBC53-E99E-C0FE-BD1A-477C14C04969}"/>
          </ac:spMkLst>
        </pc:spChg>
        <pc:spChg chg="mod">
          <ac:chgData name="Hugo Castanheta" userId="47c1c2ed-0231-4d31-a6dd-05975b1edcb8" providerId="ADAL" clId="{A42EF544-73B4-48A5-93BB-2C47CAD5AC48}" dt="2023-10-03T09:18:28.359" v="845"/>
          <ac:spMkLst>
            <pc:docMk/>
            <pc:sldMk cId="1708163500" sldId="522"/>
            <ac:spMk id="27" creationId="{9995C27E-4710-5C88-5BFF-93BFF944B286}"/>
          </ac:spMkLst>
        </pc:spChg>
        <pc:spChg chg="mod">
          <ac:chgData name="Hugo Castanheta" userId="47c1c2ed-0231-4d31-a6dd-05975b1edcb8" providerId="ADAL" clId="{A42EF544-73B4-48A5-93BB-2C47CAD5AC48}" dt="2023-10-03T09:18:48.059" v="850"/>
          <ac:spMkLst>
            <pc:docMk/>
            <pc:sldMk cId="1708163500" sldId="522"/>
            <ac:spMk id="30" creationId="{08CDAA62-A0EB-879B-8258-EF5DF2E13EC6}"/>
          </ac:spMkLst>
        </pc:spChg>
        <pc:spChg chg="mod">
          <ac:chgData name="Hugo Castanheta" userId="47c1c2ed-0231-4d31-a6dd-05975b1edcb8" providerId="ADAL" clId="{A42EF544-73B4-48A5-93BB-2C47CAD5AC48}" dt="2023-10-03T09:18:48.059" v="850"/>
          <ac:spMkLst>
            <pc:docMk/>
            <pc:sldMk cId="1708163500" sldId="522"/>
            <ac:spMk id="32" creationId="{E6066640-494D-1850-0550-A6221B283456}"/>
          </ac:spMkLst>
        </pc:spChg>
        <pc:spChg chg="mod">
          <ac:chgData name="Hugo Castanheta" userId="47c1c2ed-0231-4d31-a6dd-05975b1edcb8" providerId="ADAL" clId="{A42EF544-73B4-48A5-93BB-2C47CAD5AC48}" dt="2023-10-03T09:18:48.059" v="850"/>
          <ac:spMkLst>
            <pc:docMk/>
            <pc:sldMk cId="1708163500" sldId="522"/>
            <ac:spMk id="33" creationId="{1186E5BA-482E-963F-EC47-5E919BECC79C}"/>
          </ac:spMkLst>
        </pc:spChg>
        <pc:spChg chg="mod">
          <ac:chgData name="Hugo Castanheta" userId="47c1c2ed-0231-4d31-a6dd-05975b1edcb8" providerId="ADAL" clId="{A42EF544-73B4-48A5-93BB-2C47CAD5AC48}" dt="2023-10-03T09:18:48.059" v="850"/>
          <ac:spMkLst>
            <pc:docMk/>
            <pc:sldMk cId="1708163500" sldId="522"/>
            <ac:spMk id="34" creationId="{751D794D-9F95-1EE0-A245-5CE3251DEC40}"/>
          </ac:spMkLst>
        </pc:spChg>
        <pc:spChg chg="mod">
          <ac:chgData name="Hugo Castanheta" userId="47c1c2ed-0231-4d31-a6dd-05975b1edcb8" providerId="ADAL" clId="{A42EF544-73B4-48A5-93BB-2C47CAD5AC48}" dt="2023-10-03T09:18:48.059" v="850"/>
          <ac:spMkLst>
            <pc:docMk/>
            <pc:sldMk cId="1708163500" sldId="522"/>
            <ac:spMk id="35" creationId="{00C2D574-33D5-90C8-339E-98F9E7530C48}"/>
          </ac:spMkLst>
        </pc:spChg>
        <pc:spChg chg="mod">
          <ac:chgData name="Hugo Castanheta" userId="47c1c2ed-0231-4d31-a6dd-05975b1edcb8" providerId="ADAL" clId="{A42EF544-73B4-48A5-93BB-2C47CAD5AC48}" dt="2023-10-03T09:18:48.059" v="850"/>
          <ac:spMkLst>
            <pc:docMk/>
            <pc:sldMk cId="1708163500" sldId="522"/>
            <ac:spMk id="36" creationId="{3C451AAA-53E0-5A3D-67FC-2B073ECFFE2F}"/>
          </ac:spMkLst>
        </pc:spChg>
        <pc:spChg chg="mod">
          <ac:chgData name="Hugo Castanheta" userId="47c1c2ed-0231-4d31-a6dd-05975b1edcb8" providerId="ADAL" clId="{A42EF544-73B4-48A5-93BB-2C47CAD5AC48}" dt="2023-10-02T16:04:01.950" v="11"/>
          <ac:spMkLst>
            <pc:docMk/>
            <pc:sldMk cId="1708163500" sldId="522"/>
            <ac:spMk id="6548" creationId="{6BFC5A07-C871-6CCF-D1D4-7EEA711A033B}"/>
          </ac:spMkLst>
        </pc:spChg>
        <pc:spChg chg="mod">
          <ac:chgData name="Hugo Castanheta" userId="47c1c2ed-0231-4d31-a6dd-05975b1edcb8" providerId="ADAL" clId="{A42EF544-73B4-48A5-93BB-2C47CAD5AC48}" dt="2023-10-02T16:03:39.137" v="9"/>
          <ac:spMkLst>
            <pc:docMk/>
            <pc:sldMk cId="1708163500" sldId="522"/>
            <ac:spMk id="6609" creationId="{1C244302-97C1-91C2-C7FF-BE844EC0A709}"/>
          </ac:spMkLst>
        </pc:spChg>
        <pc:spChg chg="del">
          <ac:chgData name="Hugo Castanheta" userId="47c1c2ed-0231-4d31-a6dd-05975b1edcb8" providerId="ADAL" clId="{A42EF544-73B4-48A5-93BB-2C47CAD5AC48}" dt="2023-10-02T16:03:06.357" v="7" actId="478"/>
          <ac:spMkLst>
            <pc:docMk/>
            <pc:sldMk cId="1708163500" sldId="522"/>
            <ac:spMk id="6628" creationId="{2EC94BD8-6266-866B-1178-1284A2C273EF}"/>
          </ac:spMkLst>
        </pc:spChg>
        <pc:grpChg chg="add del mod ord">
          <ac:chgData name="Hugo Castanheta" userId="47c1c2ed-0231-4d31-a6dd-05975b1edcb8" providerId="ADAL" clId="{A42EF544-73B4-48A5-93BB-2C47CAD5AC48}" dt="2023-10-02T16:13:56.646" v="150" actId="478"/>
          <ac:grpSpMkLst>
            <pc:docMk/>
            <pc:sldMk cId="1708163500" sldId="522"/>
            <ac:grpSpMk id="2" creationId="{C82F12F4-3781-F824-561D-8F277EA95A46}"/>
          </ac:grpSpMkLst>
        </pc:grpChg>
        <pc:grpChg chg="add del mod ord">
          <ac:chgData name="Hugo Castanheta" userId="47c1c2ed-0231-4d31-a6dd-05975b1edcb8" providerId="ADAL" clId="{A42EF544-73B4-48A5-93BB-2C47CAD5AC48}" dt="2023-10-03T09:18:27.776" v="844" actId="478"/>
          <ac:grpSpMkLst>
            <pc:docMk/>
            <pc:sldMk cId="1708163500" sldId="522"/>
            <ac:grpSpMk id="12" creationId="{1F2FFC90-3161-DF96-C87B-D967B72332E5}"/>
          </ac:grpSpMkLst>
        </pc:grpChg>
        <pc:grpChg chg="add del mod">
          <ac:chgData name="Hugo Castanheta" userId="47c1c2ed-0231-4d31-a6dd-05975b1edcb8" providerId="ADAL" clId="{A42EF544-73B4-48A5-93BB-2C47CAD5AC48}" dt="2023-10-03T09:18:25.162" v="843" actId="478"/>
          <ac:grpSpMkLst>
            <pc:docMk/>
            <pc:sldMk cId="1708163500" sldId="522"/>
            <ac:grpSpMk id="20" creationId="{7BB022EC-388E-75D9-53BE-255684F60326}"/>
          </ac:grpSpMkLst>
        </pc:grpChg>
        <pc:grpChg chg="add del mod">
          <ac:chgData name="Hugo Castanheta" userId="47c1c2ed-0231-4d31-a6dd-05975b1edcb8" providerId="ADAL" clId="{A42EF544-73B4-48A5-93BB-2C47CAD5AC48}" dt="2023-10-03T09:18:33.187" v="848"/>
          <ac:grpSpMkLst>
            <pc:docMk/>
            <pc:sldMk cId="1708163500" sldId="522"/>
            <ac:grpSpMk id="21" creationId="{08D56B64-0F9B-6636-9653-B5570C0D21C9}"/>
          </ac:grpSpMkLst>
        </pc:grpChg>
        <pc:grpChg chg="add mod">
          <ac:chgData name="Hugo Castanheta" userId="47c1c2ed-0231-4d31-a6dd-05975b1edcb8" providerId="ADAL" clId="{A42EF544-73B4-48A5-93BB-2C47CAD5AC48}" dt="2023-10-03T09:18:48.059" v="850"/>
          <ac:grpSpMkLst>
            <pc:docMk/>
            <pc:sldMk cId="1708163500" sldId="522"/>
            <ac:grpSpMk id="28" creationId="{3526F06E-A505-0883-6E61-81DAC2C7D3A1}"/>
          </ac:grpSpMkLst>
        </pc:grpChg>
        <pc:grpChg chg="mod">
          <ac:chgData name="Hugo Castanheta" userId="47c1c2ed-0231-4d31-a6dd-05975b1edcb8" providerId="ADAL" clId="{A42EF544-73B4-48A5-93BB-2C47CAD5AC48}" dt="2023-10-03T09:18:48.059" v="850"/>
          <ac:grpSpMkLst>
            <pc:docMk/>
            <pc:sldMk cId="1708163500" sldId="522"/>
            <ac:grpSpMk id="29" creationId="{83A0A1B4-FE55-022B-581B-9327D320BC96}"/>
          </ac:grpSpMkLst>
        </pc:grpChg>
        <pc:grpChg chg="del">
          <ac:chgData name="Hugo Castanheta" userId="47c1c2ed-0231-4d31-a6dd-05975b1edcb8" providerId="ADAL" clId="{A42EF544-73B4-48A5-93BB-2C47CAD5AC48}" dt="2023-10-02T16:12:11.585" v="136" actId="478"/>
          <ac:grpSpMkLst>
            <pc:docMk/>
            <pc:sldMk cId="1708163500" sldId="522"/>
            <ac:grpSpMk id="6552" creationId="{BE1B6B1E-569E-8B8C-2652-A59C9102F252}"/>
          </ac:grpSpMkLst>
        </pc:grpChg>
        <pc:grpChg chg="del">
          <ac:chgData name="Hugo Castanheta" userId="47c1c2ed-0231-4d31-a6dd-05975b1edcb8" providerId="ADAL" clId="{A42EF544-73B4-48A5-93BB-2C47CAD5AC48}" dt="2023-10-02T16:12:16.734" v="137" actId="478"/>
          <ac:grpSpMkLst>
            <pc:docMk/>
            <pc:sldMk cId="1708163500" sldId="522"/>
            <ac:grpSpMk id="6610" creationId="{E5542E74-879D-703B-58AA-37239A84EDF4}"/>
          </ac:grpSpMkLst>
        </pc:grpChg>
        <pc:picChg chg="mod">
          <ac:chgData name="Hugo Castanheta" userId="47c1c2ed-0231-4d31-a6dd-05975b1edcb8" providerId="ADAL" clId="{A42EF544-73B4-48A5-93BB-2C47CAD5AC48}" dt="2023-10-02T16:12:37.225" v="140"/>
          <ac:picMkLst>
            <pc:docMk/>
            <pc:sldMk cId="1708163500" sldId="522"/>
            <ac:picMk id="7" creationId="{7B0ABB90-E877-1EA4-B203-B96BB37824BA}"/>
          </ac:picMkLst>
        </pc:picChg>
        <pc:picChg chg="add del mod">
          <ac:chgData name="Hugo Castanheta" userId="47c1c2ed-0231-4d31-a6dd-05975b1edcb8" providerId="ADAL" clId="{A42EF544-73B4-48A5-93BB-2C47CAD5AC48}" dt="2023-10-02T16:16:28.964" v="232" actId="478"/>
          <ac:picMkLst>
            <pc:docMk/>
            <pc:sldMk cId="1708163500" sldId="522"/>
            <ac:picMk id="11" creationId="{FD0BA193-4CB2-45BC-0F1E-4A02CB414F3C}"/>
          </ac:picMkLst>
        </pc:picChg>
        <pc:picChg chg="mod">
          <ac:chgData name="Hugo Castanheta" userId="47c1c2ed-0231-4d31-a6dd-05975b1edcb8" providerId="ADAL" clId="{A42EF544-73B4-48A5-93BB-2C47CAD5AC48}" dt="2023-10-02T16:16:30.715" v="233"/>
          <ac:picMkLst>
            <pc:docMk/>
            <pc:sldMk cId="1708163500" sldId="522"/>
            <ac:picMk id="13" creationId="{A23C0F82-3B58-26A9-E70C-B5FFA8824598}"/>
          </ac:picMkLst>
        </pc:picChg>
        <pc:picChg chg="mod">
          <ac:chgData name="Hugo Castanheta" userId="47c1c2ed-0231-4d31-a6dd-05975b1edcb8" providerId="ADAL" clId="{A42EF544-73B4-48A5-93BB-2C47CAD5AC48}" dt="2023-10-03T09:18:28.359" v="845"/>
          <ac:picMkLst>
            <pc:docMk/>
            <pc:sldMk cId="1708163500" sldId="522"/>
            <ac:picMk id="22" creationId="{9DDF3A40-ED7E-CF16-8D6A-565E4ADADBCA}"/>
          </ac:picMkLst>
        </pc:picChg>
        <pc:picChg chg="mod">
          <ac:chgData name="Hugo Castanheta" userId="47c1c2ed-0231-4d31-a6dd-05975b1edcb8" providerId="ADAL" clId="{A42EF544-73B4-48A5-93BB-2C47CAD5AC48}" dt="2023-10-03T09:18:48.059" v="850"/>
          <ac:picMkLst>
            <pc:docMk/>
            <pc:sldMk cId="1708163500" sldId="522"/>
            <ac:picMk id="31" creationId="{E24078AF-FE42-A153-100D-E73DCFE71F96}"/>
          </ac:picMkLst>
        </pc:picChg>
        <pc:picChg chg="mod">
          <ac:chgData name="Hugo Castanheta" userId="47c1c2ed-0231-4d31-a6dd-05975b1edcb8" providerId="ADAL" clId="{A42EF544-73B4-48A5-93BB-2C47CAD5AC48}" dt="2023-10-02T16:17:04.663" v="246" actId="164"/>
          <ac:picMkLst>
            <pc:docMk/>
            <pc:sldMk cId="1708163500" sldId="522"/>
            <ac:picMk id="6146" creationId="{9ED42B97-A8ED-141E-E497-E4E1F408E30B}"/>
          </ac:picMkLst>
        </pc:picChg>
      </pc:sldChg>
      <pc:sldChg chg="addSp delSp modSp mod delAnim">
        <pc:chgData name="Hugo Castanheta" userId="47c1c2ed-0231-4d31-a6dd-05975b1edcb8" providerId="ADAL" clId="{A42EF544-73B4-48A5-93BB-2C47CAD5AC48}" dt="2023-10-03T09:25:24.915" v="959" actId="164"/>
        <pc:sldMkLst>
          <pc:docMk/>
          <pc:sldMk cId="2739771933" sldId="523"/>
        </pc:sldMkLst>
        <pc:spChg chg="mod">
          <ac:chgData name="Hugo Castanheta" userId="47c1c2ed-0231-4d31-a6dd-05975b1edcb8" providerId="ADAL" clId="{A42EF544-73B4-48A5-93BB-2C47CAD5AC48}" dt="2023-10-03T09:22:02.920" v="882" actId="164"/>
          <ac:spMkLst>
            <pc:docMk/>
            <pc:sldMk cId="2739771933" sldId="523"/>
            <ac:spMk id="6" creationId="{D6928B04-AF85-06D5-B335-2A54E0B54AFB}"/>
          </ac:spMkLst>
        </pc:spChg>
        <pc:spChg chg="add del mod">
          <ac:chgData name="Hugo Castanheta" userId="47c1c2ed-0231-4d31-a6dd-05975b1edcb8" providerId="ADAL" clId="{A42EF544-73B4-48A5-93BB-2C47CAD5AC48}" dt="2023-10-02T16:04:30.344" v="13" actId="478"/>
          <ac:spMkLst>
            <pc:docMk/>
            <pc:sldMk cId="2739771933" sldId="523"/>
            <ac:spMk id="9" creationId="{876706F1-FCE0-A3EF-0F7C-F54814D343B9}"/>
          </ac:spMkLst>
        </pc:spChg>
        <pc:spChg chg="add mod">
          <ac:chgData name="Hugo Castanheta" userId="47c1c2ed-0231-4d31-a6dd-05975b1edcb8" providerId="ADAL" clId="{A42EF544-73B4-48A5-93BB-2C47CAD5AC48}" dt="2023-10-03T09:22:02.920" v="882" actId="164"/>
          <ac:spMkLst>
            <pc:docMk/>
            <pc:sldMk cId="2739771933" sldId="523"/>
            <ac:spMk id="10" creationId="{E41C824F-C7DD-5E87-94E2-3F0B4597E93E}"/>
          </ac:spMkLst>
        </pc:spChg>
        <pc:spChg chg="add mod">
          <ac:chgData name="Hugo Castanheta" userId="47c1c2ed-0231-4d31-a6dd-05975b1edcb8" providerId="ADAL" clId="{A42EF544-73B4-48A5-93BB-2C47CAD5AC48}" dt="2023-10-03T09:22:02.920" v="882" actId="164"/>
          <ac:spMkLst>
            <pc:docMk/>
            <pc:sldMk cId="2739771933" sldId="523"/>
            <ac:spMk id="12" creationId="{6EC635C3-8D01-62F6-42B3-A88EAC270571}"/>
          </ac:spMkLst>
        </pc:spChg>
        <pc:spChg chg="add mod">
          <ac:chgData name="Hugo Castanheta" userId="47c1c2ed-0231-4d31-a6dd-05975b1edcb8" providerId="ADAL" clId="{A42EF544-73B4-48A5-93BB-2C47CAD5AC48}" dt="2023-10-03T09:22:02.920" v="882" actId="164"/>
          <ac:spMkLst>
            <pc:docMk/>
            <pc:sldMk cId="2739771933" sldId="523"/>
            <ac:spMk id="13" creationId="{DA53C96B-D54B-76A4-4F73-43CA432ADF4A}"/>
          </ac:spMkLst>
        </pc:spChg>
        <pc:spChg chg="add mod">
          <ac:chgData name="Hugo Castanheta" userId="47c1c2ed-0231-4d31-a6dd-05975b1edcb8" providerId="ADAL" clId="{A42EF544-73B4-48A5-93BB-2C47CAD5AC48}" dt="2023-10-03T09:22:02.920" v="882" actId="164"/>
          <ac:spMkLst>
            <pc:docMk/>
            <pc:sldMk cId="2739771933" sldId="523"/>
            <ac:spMk id="14" creationId="{44CDFDCA-0718-DF0D-193F-3B9B7D5D5D0D}"/>
          </ac:spMkLst>
        </pc:spChg>
        <pc:spChg chg="add mod">
          <ac:chgData name="Hugo Castanheta" userId="47c1c2ed-0231-4d31-a6dd-05975b1edcb8" providerId="ADAL" clId="{A42EF544-73B4-48A5-93BB-2C47CAD5AC48}" dt="2023-10-03T09:22:02.920" v="882" actId="164"/>
          <ac:spMkLst>
            <pc:docMk/>
            <pc:sldMk cId="2739771933" sldId="523"/>
            <ac:spMk id="15" creationId="{19B6BF1C-2F84-070E-E1B6-E8B714137A37}"/>
          </ac:spMkLst>
        </pc:spChg>
        <pc:spChg chg="add mod">
          <ac:chgData name="Hugo Castanheta" userId="47c1c2ed-0231-4d31-a6dd-05975b1edcb8" providerId="ADAL" clId="{A42EF544-73B4-48A5-93BB-2C47CAD5AC48}" dt="2023-10-03T09:23:02.978" v="896" actId="164"/>
          <ac:spMkLst>
            <pc:docMk/>
            <pc:sldMk cId="2739771933" sldId="523"/>
            <ac:spMk id="17" creationId="{9B7BCF8E-6618-C1D4-E72B-D5864C6C0A7F}"/>
          </ac:spMkLst>
        </pc:spChg>
        <pc:spChg chg="add mod">
          <ac:chgData name="Hugo Castanheta" userId="47c1c2ed-0231-4d31-a6dd-05975b1edcb8" providerId="ADAL" clId="{A42EF544-73B4-48A5-93BB-2C47CAD5AC48}" dt="2023-10-03T09:25:24.915" v="959" actId="164"/>
          <ac:spMkLst>
            <pc:docMk/>
            <pc:sldMk cId="2739771933" sldId="523"/>
            <ac:spMk id="19" creationId="{DE91B23D-80F8-0493-8D69-672F2A6153D2}"/>
          </ac:spMkLst>
        </pc:spChg>
        <pc:grpChg chg="add mod">
          <ac:chgData name="Hugo Castanheta" userId="47c1c2ed-0231-4d31-a6dd-05975b1edcb8" providerId="ADAL" clId="{A42EF544-73B4-48A5-93BB-2C47CAD5AC48}" dt="2023-10-03T09:23:02.978" v="896" actId="164"/>
          <ac:grpSpMkLst>
            <pc:docMk/>
            <pc:sldMk cId="2739771933" sldId="523"/>
            <ac:grpSpMk id="16" creationId="{38CBE8AD-2521-6F29-FF0E-E75DE5C0A5FC}"/>
          </ac:grpSpMkLst>
        </pc:grpChg>
        <pc:grpChg chg="add mod">
          <ac:chgData name="Hugo Castanheta" userId="47c1c2ed-0231-4d31-a6dd-05975b1edcb8" providerId="ADAL" clId="{A42EF544-73B4-48A5-93BB-2C47CAD5AC48}" dt="2023-10-03T09:25:24.915" v="959" actId="164"/>
          <ac:grpSpMkLst>
            <pc:docMk/>
            <pc:sldMk cId="2739771933" sldId="523"/>
            <ac:grpSpMk id="18" creationId="{E491B25F-E637-1919-7718-75FFD5B48A62}"/>
          </ac:grpSpMkLst>
        </pc:grpChg>
        <pc:grpChg chg="add mod">
          <ac:chgData name="Hugo Castanheta" userId="47c1c2ed-0231-4d31-a6dd-05975b1edcb8" providerId="ADAL" clId="{A42EF544-73B4-48A5-93BB-2C47CAD5AC48}" dt="2023-10-03T09:25:24.915" v="959" actId="164"/>
          <ac:grpSpMkLst>
            <pc:docMk/>
            <pc:sldMk cId="2739771933" sldId="523"/>
            <ac:grpSpMk id="20" creationId="{80014BA0-63C7-1E39-4742-9ECD5C8B1028}"/>
          </ac:grpSpMkLst>
        </pc:grpChg>
        <pc:picChg chg="mod">
          <ac:chgData name="Hugo Castanheta" userId="47c1c2ed-0231-4d31-a6dd-05975b1edcb8" providerId="ADAL" clId="{A42EF544-73B4-48A5-93BB-2C47CAD5AC48}" dt="2023-10-03T09:22:02.920" v="882" actId="164"/>
          <ac:picMkLst>
            <pc:docMk/>
            <pc:sldMk cId="2739771933" sldId="523"/>
            <ac:picMk id="5" creationId="{F41A274B-2752-8F21-4CD9-026C94487AB5}"/>
          </ac:picMkLst>
        </pc:picChg>
        <pc:picChg chg="del">
          <ac:chgData name="Hugo Castanheta" userId="47c1c2ed-0231-4d31-a6dd-05975b1edcb8" providerId="ADAL" clId="{A42EF544-73B4-48A5-93BB-2C47CAD5AC48}" dt="2023-10-02T16:05:11.542" v="20" actId="478"/>
          <ac:picMkLst>
            <pc:docMk/>
            <pc:sldMk cId="2739771933" sldId="523"/>
            <ac:picMk id="7" creationId="{83986095-A912-4775-8FAE-D7CA9FF596F3}"/>
          </ac:picMkLst>
        </pc:picChg>
        <pc:picChg chg="del">
          <ac:chgData name="Hugo Castanheta" userId="47c1c2ed-0231-4d31-a6dd-05975b1edcb8" providerId="ADAL" clId="{A42EF544-73B4-48A5-93BB-2C47CAD5AC48}" dt="2023-10-02T16:05:12.367" v="21" actId="478"/>
          <ac:picMkLst>
            <pc:docMk/>
            <pc:sldMk cId="2739771933" sldId="523"/>
            <ac:picMk id="11" creationId="{AA8DC853-5240-837A-21B5-970AD7175282}"/>
          </ac:picMkLst>
        </pc:picChg>
      </pc:sldChg>
      <pc:sldChg chg="addSp delSp modSp mod delAnim modAnim">
        <pc:chgData name="Hugo Castanheta" userId="47c1c2ed-0231-4d31-a6dd-05975b1edcb8" providerId="ADAL" clId="{A42EF544-73B4-48A5-93BB-2C47CAD5AC48}" dt="2023-10-04T11:53:22.654" v="2917" actId="1076"/>
        <pc:sldMkLst>
          <pc:docMk/>
          <pc:sldMk cId="3978456036" sldId="524"/>
        </pc:sldMkLst>
        <pc:spChg chg="mod">
          <ac:chgData name="Hugo Castanheta" userId="47c1c2ed-0231-4d31-a6dd-05975b1edcb8" providerId="ADAL" clId="{A42EF544-73B4-48A5-93BB-2C47CAD5AC48}" dt="2023-10-03T09:35:26.958" v="1235" actId="164"/>
          <ac:spMkLst>
            <pc:docMk/>
            <pc:sldMk cId="3978456036" sldId="524"/>
            <ac:spMk id="2" creationId="{9A154785-12C8-A324-E8A4-45AFDE2DFD81}"/>
          </ac:spMkLst>
        </pc:spChg>
        <pc:spChg chg="add mod">
          <ac:chgData name="Hugo Castanheta" userId="47c1c2ed-0231-4d31-a6dd-05975b1edcb8" providerId="ADAL" clId="{A42EF544-73B4-48A5-93BB-2C47CAD5AC48}" dt="2023-10-03T09:35:26.958" v="1235" actId="164"/>
          <ac:spMkLst>
            <pc:docMk/>
            <pc:sldMk cId="3978456036" sldId="524"/>
            <ac:spMk id="6" creationId="{3C27CD3F-629C-887D-189A-CB88C999FA1B}"/>
          </ac:spMkLst>
        </pc:spChg>
        <pc:spChg chg="add del mod">
          <ac:chgData name="Hugo Castanheta" userId="47c1c2ed-0231-4d31-a6dd-05975b1edcb8" providerId="ADAL" clId="{A42EF544-73B4-48A5-93BB-2C47CAD5AC48}" dt="2023-10-03T09:33:29.458" v="1133" actId="478"/>
          <ac:spMkLst>
            <pc:docMk/>
            <pc:sldMk cId="3978456036" sldId="524"/>
            <ac:spMk id="7" creationId="{8978C050-6551-2DCB-CE9F-8CD27F883A71}"/>
          </ac:spMkLst>
        </pc:spChg>
        <pc:spChg chg="add mod">
          <ac:chgData name="Hugo Castanheta" userId="47c1c2ed-0231-4d31-a6dd-05975b1edcb8" providerId="ADAL" clId="{A42EF544-73B4-48A5-93BB-2C47CAD5AC48}" dt="2023-10-03T09:35:26.958" v="1235" actId="164"/>
          <ac:spMkLst>
            <pc:docMk/>
            <pc:sldMk cId="3978456036" sldId="524"/>
            <ac:spMk id="11" creationId="{7B2E5F09-D70A-C561-07D5-0C1C82D6A457}"/>
          </ac:spMkLst>
        </pc:spChg>
        <pc:spChg chg="add mod">
          <ac:chgData name="Hugo Castanheta" userId="47c1c2ed-0231-4d31-a6dd-05975b1edcb8" providerId="ADAL" clId="{A42EF544-73B4-48A5-93BB-2C47CAD5AC48}" dt="2023-10-03T09:35:26.958" v="1235" actId="164"/>
          <ac:spMkLst>
            <pc:docMk/>
            <pc:sldMk cId="3978456036" sldId="524"/>
            <ac:spMk id="12" creationId="{6444A5EC-D047-20B8-B7A1-A755E031FC72}"/>
          </ac:spMkLst>
        </pc:spChg>
        <pc:spChg chg="add mod">
          <ac:chgData name="Hugo Castanheta" userId="47c1c2ed-0231-4d31-a6dd-05975b1edcb8" providerId="ADAL" clId="{A42EF544-73B4-48A5-93BB-2C47CAD5AC48}" dt="2023-10-03T09:35:26.958" v="1235" actId="164"/>
          <ac:spMkLst>
            <pc:docMk/>
            <pc:sldMk cId="3978456036" sldId="524"/>
            <ac:spMk id="13" creationId="{F55CE7D0-BE2C-0FFD-7A18-B27ECEC5F9DE}"/>
          </ac:spMkLst>
        </pc:spChg>
        <pc:spChg chg="add mod">
          <ac:chgData name="Hugo Castanheta" userId="47c1c2ed-0231-4d31-a6dd-05975b1edcb8" providerId="ADAL" clId="{A42EF544-73B4-48A5-93BB-2C47CAD5AC48}" dt="2023-10-03T09:35:26.958" v="1235" actId="164"/>
          <ac:spMkLst>
            <pc:docMk/>
            <pc:sldMk cId="3978456036" sldId="524"/>
            <ac:spMk id="14" creationId="{DD87B17E-67BA-A7D1-DD93-E10B350C8B79}"/>
          </ac:spMkLst>
        </pc:spChg>
        <pc:spChg chg="add mod">
          <ac:chgData name="Hugo Castanheta" userId="47c1c2ed-0231-4d31-a6dd-05975b1edcb8" providerId="ADAL" clId="{A42EF544-73B4-48A5-93BB-2C47CAD5AC48}" dt="2023-10-03T09:35:26.958" v="1235" actId="164"/>
          <ac:spMkLst>
            <pc:docMk/>
            <pc:sldMk cId="3978456036" sldId="524"/>
            <ac:spMk id="15" creationId="{7F0F1BC4-B6FE-8EA9-B5B5-0040FE4780AC}"/>
          </ac:spMkLst>
        </pc:spChg>
        <pc:spChg chg="add mod">
          <ac:chgData name="Hugo Castanheta" userId="47c1c2ed-0231-4d31-a6dd-05975b1edcb8" providerId="ADAL" clId="{A42EF544-73B4-48A5-93BB-2C47CAD5AC48}" dt="2023-10-03T09:35:26.958" v="1235" actId="164"/>
          <ac:spMkLst>
            <pc:docMk/>
            <pc:sldMk cId="3978456036" sldId="524"/>
            <ac:spMk id="16" creationId="{C8731D77-E572-9E94-8727-CB33E33A4806}"/>
          </ac:spMkLst>
        </pc:spChg>
        <pc:grpChg chg="add mod">
          <ac:chgData name="Hugo Castanheta" userId="47c1c2ed-0231-4d31-a6dd-05975b1edcb8" providerId="ADAL" clId="{A42EF544-73B4-48A5-93BB-2C47CAD5AC48}" dt="2023-10-04T11:53:22.654" v="2917" actId="1076"/>
          <ac:grpSpMkLst>
            <pc:docMk/>
            <pc:sldMk cId="3978456036" sldId="524"/>
            <ac:grpSpMk id="17" creationId="{3CE53FE4-AA8D-448D-E671-C1A5F76E3702}"/>
          </ac:grpSpMkLst>
        </pc:grpChg>
        <pc:picChg chg="mod">
          <ac:chgData name="Hugo Castanheta" userId="47c1c2ed-0231-4d31-a6dd-05975b1edcb8" providerId="ADAL" clId="{A42EF544-73B4-48A5-93BB-2C47CAD5AC48}" dt="2023-10-03T09:35:26.958" v="1235" actId="164"/>
          <ac:picMkLst>
            <pc:docMk/>
            <pc:sldMk cId="3978456036" sldId="524"/>
            <ac:picMk id="9" creationId="{66918571-B45E-6EBB-7B62-B5B9CE44B4E3}"/>
          </ac:picMkLst>
        </pc:picChg>
        <pc:picChg chg="del">
          <ac:chgData name="Hugo Castanheta" userId="47c1c2ed-0231-4d31-a6dd-05975b1edcb8" providerId="ADAL" clId="{A42EF544-73B4-48A5-93BB-2C47CAD5AC48}" dt="2023-10-03T09:31:58.749" v="1096" actId="478"/>
          <ac:picMkLst>
            <pc:docMk/>
            <pc:sldMk cId="3978456036" sldId="524"/>
            <ac:picMk id="10" creationId="{2A24C39B-99A3-8673-E5BD-FE72DB697A4A}"/>
          </ac:picMkLst>
        </pc:picChg>
        <pc:picChg chg="del">
          <ac:chgData name="Hugo Castanheta" userId="47c1c2ed-0231-4d31-a6dd-05975b1edcb8" providerId="ADAL" clId="{A42EF544-73B4-48A5-93BB-2C47CAD5AC48}" dt="2023-10-03T09:31:59.671" v="1097" actId="478"/>
          <ac:picMkLst>
            <pc:docMk/>
            <pc:sldMk cId="3978456036" sldId="524"/>
            <ac:picMk id="5124" creationId="{21236FA9-65E1-A916-B2F5-CB2B4B688D82}"/>
          </ac:picMkLst>
        </pc:picChg>
      </pc:sldChg>
      <pc:sldChg chg="addSp delSp modSp mod delAnim modAnim">
        <pc:chgData name="Hugo Castanheta" userId="47c1c2ed-0231-4d31-a6dd-05975b1edcb8" providerId="ADAL" clId="{A42EF544-73B4-48A5-93BB-2C47CAD5AC48}" dt="2023-10-03T09:58:10.564" v="1389" actId="478"/>
        <pc:sldMkLst>
          <pc:docMk/>
          <pc:sldMk cId="2736071923" sldId="526"/>
        </pc:sldMkLst>
        <pc:spChg chg="del mod">
          <ac:chgData name="Hugo Castanheta" userId="47c1c2ed-0231-4d31-a6dd-05975b1edcb8" providerId="ADAL" clId="{A42EF544-73B4-48A5-93BB-2C47CAD5AC48}" dt="2023-10-03T09:58:10.564" v="1389" actId="478"/>
          <ac:spMkLst>
            <pc:docMk/>
            <pc:sldMk cId="2736071923" sldId="526"/>
            <ac:spMk id="9" creationId="{EFD5AC1F-F5F3-D9B4-E436-7D16EFFA180F}"/>
          </ac:spMkLst>
        </pc:spChg>
        <pc:spChg chg="mod">
          <ac:chgData name="Hugo Castanheta" userId="47c1c2ed-0231-4d31-a6dd-05975b1edcb8" providerId="ADAL" clId="{A42EF544-73B4-48A5-93BB-2C47CAD5AC48}" dt="2023-10-03T09:57:59.140" v="1388"/>
          <ac:spMkLst>
            <pc:docMk/>
            <pc:sldMk cId="2736071923" sldId="526"/>
            <ac:spMk id="10" creationId="{C27122A0-E213-A9D3-6569-9E72DA9B9B9C}"/>
          </ac:spMkLst>
        </pc:spChg>
        <pc:spChg chg="mod">
          <ac:chgData name="Hugo Castanheta" userId="47c1c2ed-0231-4d31-a6dd-05975b1edcb8" providerId="ADAL" clId="{A42EF544-73B4-48A5-93BB-2C47CAD5AC48}" dt="2023-10-03T09:57:59.140" v="1388"/>
          <ac:spMkLst>
            <pc:docMk/>
            <pc:sldMk cId="2736071923" sldId="526"/>
            <ac:spMk id="13" creationId="{672EB6CC-DB3E-8094-30E2-610F0076F743}"/>
          </ac:spMkLst>
        </pc:spChg>
        <pc:spChg chg="mod">
          <ac:chgData name="Hugo Castanheta" userId="47c1c2ed-0231-4d31-a6dd-05975b1edcb8" providerId="ADAL" clId="{A42EF544-73B4-48A5-93BB-2C47CAD5AC48}" dt="2023-10-03T09:57:59.140" v="1388"/>
          <ac:spMkLst>
            <pc:docMk/>
            <pc:sldMk cId="2736071923" sldId="526"/>
            <ac:spMk id="14" creationId="{AC955F2B-F3F3-FA07-7FEA-41B35FB3852E}"/>
          </ac:spMkLst>
        </pc:spChg>
        <pc:spChg chg="del">
          <ac:chgData name="Hugo Castanheta" userId="47c1c2ed-0231-4d31-a6dd-05975b1edcb8" providerId="ADAL" clId="{A42EF544-73B4-48A5-93BB-2C47CAD5AC48}" dt="2023-10-03T09:57:57.421" v="1387" actId="478"/>
          <ac:spMkLst>
            <pc:docMk/>
            <pc:sldMk cId="2736071923" sldId="526"/>
            <ac:spMk id="16" creationId="{461DAD69-1FAD-8753-2699-3C330A01905C}"/>
          </ac:spMkLst>
        </pc:spChg>
        <pc:spChg chg="mod">
          <ac:chgData name="Hugo Castanheta" userId="47c1c2ed-0231-4d31-a6dd-05975b1edcb8" providerId="ADAL" clId="{A42EF544-73B4-48A5-93BB-2C47CAD5AC48}" dt="2023-10-03T09:57:59.140" v="1388"/>
          <ac:spMkLst>
            <pc:docMk/>
            <pc:sldMk cId="2736071923" sldId="526"/>
            <ac:spMk id="17" creationId="{84D1CF40-E822-97CE-8317-4473941A7DF0}"/>
          </ac:spMkLst>
        </pc:spChg>
        <pc:spChg chg="mod">
          <ac:chgData name="Hugo Castanheta" userId="47c1c2ed-0231-4d31-a6dd-05975b1edcb8" providerId="ADAL" clId="{A42EF544-73B4-48A5-93BB-2C47CAD5AC48}" dt="2023-10-03T09:57:59.140" v="1388"/>
          <ac:spMkLst>
            <pc:docMk/>
            <pc:sldMk cId="2736071923" sldId="526"/>
            <ac:spMk id="18" creationId="{5626CE44-29BD-7D66-9C3C-8B4B4D341B60}"/>
          </ac:spMkLst>
        </pc:spChg>
        <pc:spChg chg="mod">
          <ac:chgData name="Hugo Castanheta" userId="47c1c2ed-0231-4d31-a6dd-05975b1edcb8" providerId="ADAL" clId="{A42EF544-73B4-48A5-93BB-2C47CAD5AC48}" dt="2023-10-03T09:57:59.140" v="1388"/>
          <ac:spMkLst>
            <pc:docMk/>
            <pc:sldMk cId="2736071923" sldId="526"/>
            <ac:spMk id="19" creationId="{291D9CC7-0D33-8ABE-8E0A-3538D91DCB31}"/>
          </ac:spMkLst>
        </pc:spChg>
        <pc:spChg chg="mod">
          <ac:chgData name="Hugo Castanheta" userId="47c1c2ed-0231-4d31-a6dd-05975b1edcb8" providerId="ADAL" clId="{A42EF544-73B4-48A5-93BB-2C47CAD5AC48}" dt="2023-10-03T09:57:59.140" v="1388"/>
          <ac:spMkLst>
            <pc:docMk/>
            <pc:sldMk cId="2736071923" sldId="526"/>
            <ac:spMk id="20" creationId="{77AF4795-EBE9-FCE7-489E-7D9A9401C5FF}"/>
          </ac:spMkLst>
        </pc:spChg>
        <pc:spChg chg="mod">
          <ac:chgData name="Hugo Castanheta" userId="47c1c2ed-0231-4d31-a6dd-05975b1edcb8" providerId="ADAL" clId="{A42EF544-73B4-48A5-93BB-2C47CAD5AC48}" dt="2023-10-03T09:57:59.140" v="1388"/>
          <ac:spMkLst>
            <pc:docMk/>
            <pc:sldMk cId="2736071923" sldId="526"/>
            <ac:spMk id="21" creationId="{FCEE46F4-0AC2-CD63-0D5C-BCC8478D1855}"/>
          </ac:spMkLst>
        </pc:spChg>
        <pc:grpChg chg="del">
          <ac:chgData name="Hugo Castanheta" userId="47c1c2ed-0231-4d31-a6dd-05975b1edcb8" providerId="ADAL" clId="{A42EF544-73B4-48A5-93BB-2C47CAD5AC48}" dt="2023-10-03T09:57:47.941" v="1382" actId="478"/>
          <ac:grpSpMkLst>
            <pc:docMk/>
            <pc:sldMk cId="2736071923" sldId="526"/>
            <ac:grpSpMk id="6" creationId="{93BD7859-8A65-F7DF-2BE6-01BC88E41A6B}"/>
          </ac:grpSpMkLst>
        </pc:grpChg>
        <pc:grpChg chg="add mod">
          <ac:chgData name="Hugo Castanheta" userId="47c1c2ed-0231-4d31-a6dd-05975b1edcb8" providerId="ADAL" clId="{A42EF544-73B4-48A5-93BB-2C47CAD5AC48}" dt="2023-10-03T09:57:59.140" v="1388"/>
          <ac:grpSpMkLst>
            <pc:docMk/>
            <pc:sldMk cId="2736071923" sldId="526"/>
            <ac:grpSpMk id="7" creationId="{D28E4195-D973-54F8-C18C-69523EA716A1}"/>
          </ac:grpSpMkLst>
        </pc:grpChg>
        <pc:picChg chg="mod">
          <ac:chgData name="Hugo Castanheta" userId="47c1c2ed-0231-4d31-a6dd-05975b1edcb8" providerId="ADAL" clId="{A42EF544-73B4-48A5-93BB-2C47CAD5AC48}" dt="2023-10-03T09:57:59.140" v="1388"/>
          <ac:picMkLst>
            <pc:docMk/>
            <pc:sldMk cId="2736071923" sldId="526"/>
            <ac:picMk id="8" creationId="{2C95211F-9F94-32DA-9D19-4A028CD401EE}"/>
          </ac:picMkLst>
        </pc:picChg>
        <pc:picChg chg="del">
          <ac:chgData name="Hugo Castanheta" userId="47c1c2ed-0231-4d31-a6dd-05975b1edcb8" providerId="ADAL" clId="{A42EF544-73B4-48A5-93BB-2C47CAD5AC48}" dt="2023-10-03T09:57:48.956" v="1384" actId="478"/>
          <ac:picMkLst>
            <pc:docMk/>
            <pc:sldMk cId="2736071923" sldId="526"/>
            <ac:picMk id="7170" creationId="{F94B5DC0-FD6C-C124-21A0-52008876EEB9}"/>
          </ac:picMkLst>
        </pc:picChg>
        <pc:picChg chg="del">
          <ac:chgData name="Hugo Castanheta" userId="47c1c2ed-0231-4d31-a6dd-05975b1edcb8" providerId="ADAL" clId="{A42EF544-73B4-48A5-93BB-2C47CAD5AC48}" dt="2023-10-03T09:57:48.440" v="1383" actId="478"/>
          <ac:picMkLst>
            <pc:docMk/>
            <pc:sldMk cId="2736071923" sldId="526"/>
            <ac:picMk id="7172" creationId="{9706D8F0-5D7B-8116-932A-38BA7900B221}"/>
          </ac:picMkLst>
        </pc:picChg>
      </pc:sldChg>
      <pc:sldChg chg="delSp modAnim">
        <pc:chgData name="Hugo Castanheta" userId="47c1c2ed-0231-4d31-a6dd-05975b1edcb8" providerId="ADAL" clId="{A42EF544-73B4-48A5-93BB-2C47CAD5AC48}" dt="2023-10-03T10:04:01.180" v="1966" actId="478"/>
        <pc:sldMkLst>
          <pc:docMk/>
          <pc:sldMk cId="2707053256" sldId="527"/>
        </pc:sldMkLst>
        <pc:grpChg chg="del">
          <ac:chgData name="Hugo Castanheta" userId="47c1c2ed-0231-4d31-a6dd-05975b1edcb8" providerId="ADAL" clId="{A42EF544-73B4-48A5-93BB-2C47CAD5AC48}" dt="2023-10-03T10:04:01.180" v="1966" actId="478"/>
          <ac:grpSpMkLst>
            <pc:docMk/>
            <pc:sldMk cId="2707053256" sldId="527"/>
            <ac:grpSpMk id="14" creationId="{19F6B732-070F-275C-7176-B704FA240A9D}"/>
          </ac:grpSpMkLst>
        </pc:grpChg>
      </pc:sldChg>
      <pc:sldChg chg="addSp delSp modSp mod modAnim">
        <pc:chgData name="Hugo Castanheta" userId="47c1c2ed-0231-4d31-a6dd-05975b1edcb8" providerId="ADAL" clId="{A42EF544-73B4-48A5-93BB-2C47CAD5AC48}" dt="2023-10-03T09:47:38.939" v="1313"/>
        <pc:sldMkLst>
          <pc:docMk/>
          <pc:sldMk cId="1838474329" sldId="528"/>
        </pc:sldMkLst>
        <pc:spChg chg="del">
          <ac:chgData name="Hugo Castanheta" userId="47c1c2ed-0231-4d31-a6dd-05975b1edcb8" providerId="ADAL" clId="{A42EF544-73B4-48A5-93BB-2C47CAD5AC48}" dt="2023-10-03T09:47:38.495" v="1312" actId="478"/>
          <ac:spMkLst>
            <pc:docMk/>
            <pc:sldMk cId="1838474329" sldId="528"/>
            <ac:spMk id="7" creationId="{6C4F6115-7D95-DF82-8A3C-B4F2EB80CC9D}"/>
          </ac:spMkLst>
        </pc:spChg>
        <pc:spChg chg="mod">
          <ac:chgData name="Hugo Castanheta" userId="47c1c2ed-0231-4d31-a6dd-05975b1edcb8" providerId="ADAL" clId="{A42EF544-73B4-48A5-93BB-2C47CAD5AC48}" dt="2023-10-03T09:47:38.939" v="1313"/>
          <ac:spMkLst>
            <pc:docMk/>
            <pc:sldMk cId="1838474329" sldId="528"/>
            <ac:spMk id="10" creationId="{8DADBB63-36B9-6754-7C1D-7B4B7131AC98}"/>
          </ac:spMkLst>
        </pc:spChg>
        <pc:spChg chg="mod">
          <ac:chgData name="Hugo Castanheta" userId="47c1c2ed-0231-4d31-a6dd-05975b1edcb8" providerId="ADAL" clId="{A42EF544-73B4-48A5-93BB-2C47CAD5AC48}" dt="2023-10-03T09:47:38.939" v="1313"/>
          <ac:spMkLst>
            <pc:docMk/>
            <pc:sldMk cId="1838474329" sldId="528"/>
            <ac:spMk id="11" creationId="{6CAFCF56-5BCC-DB34-CD1F-4FA01D497C8B}"/>
          </ac:spMkLst>
        </pc:spChg>
        <pc:spChg chg="mod">
          <ac:chgData name="Hugo Castanheta" userId="47c1c2ed-0231-4d31-a6dd-05975b1edcb8" providerId="ADAL" clId="{A42EF544-73B4-48A5-93BB-2C47CAD5AC48}" dt="2023-10-03T09:47:38.939" v="1313"/>
          <ac:spMkLst>
            <pc:docMk/>
            <pc:sldMk cId="1838474329" sldId="528"/>
            <ac:spMk id="12" creationId="{E0C56EB4-00AE-CD87-EEF7-330DAEC188B0}"/>
          </ac:spMkLst>
        </pc:spChg>
        <pc:spChg chg="mod">
          <ac:chgData name="Hugo Castanheta" userId="47c1c2ed-0231-4d31-a6dd-05975b1edcb8" providerId="ADAL" clId="{A42EF544-73B4-48A5-93BB-2C47CAD5AC48}" dt="2023-10-03T09:47:38.939" v="1313"/>
          <ac:spMkLst>
            <pc:docMk/>
            <pc:sldMk cId="1838474329" sldId="528"/>
            <ac:spMk id="13" creationId="{2549285C-903C-C53F-BF5A-8E0ECAC70DCB}"/>
          </ac:spMkLst>
        </pc:spChg>
        <pc:spChg chg="mod">
          <ac:chgData name="Hugo Castanheta" userId="47c1c2ed-0231-4d31-a6dd-05975b1edcb8" providerId="ADAL" clId="{A42EF544-73B4-48A5-93BB-2C47CAD5AC48}" dt="2023-10-03T09:47:38.939" v="1313"/>
          <ac:spMkLst>
            <pc:docMk/>
            <pc:sldMk cId="1838474329" sldId="528"/>
            <ac:spMk id="14" creationId="{79F4244C-972D-6947-E68D-3F0588670D14}"/>
          </ac:spMkLst>
        </pc:spChg>
        <pc:spChg chg="mod">
          <ac:chgData name="Hugo Castanheta" userId="47c1c2ed-0231-4d31-a6dd-05975b1edcb8" providerId="ADAL" clId="{A42EF544-73B4-48A5-93BB-2C47CAD5AC48}" dt="2023-10-03T09:47:38.939" v="1313"/>
          <ac:spMkLst>
            <pc:docMk/>
            <pc:sldMk cId="1838474329" sldId="528"/>
            <ac:spMk id="15" creationId="{9FC81699-C535-CF6A-25A9-934279B6AE1B}"/>
          </ac:spMkLst>
        </pc:spChg>
        <pc:spChg chg="mod">
          <ac:chgData name="Hugo Castanheta" userId="47c1c2ed-0231-4d31-a6dd-05975b1edcb8" providerId="ADAL" clId="{A42EF544-73B4-48A5-93BB-2C47CAD5AC48}" dt="2023-10-03T09:47:38.939" v="1313"/>
          <ac:spMkLst>
            <pc:docMk/>
            <pc:sldMk cId="1838474329" sldId="528"/>
            <ac:spMk id="16" creationId="{C0D3D183-2A38-8F2F-F9BC-2B732C408E31}"/>
          </ac:spMkLst>
        </pc:spChg>
        <pc:spChg chg="mod">
          <ac:chgData name="Hugo Castanheta" userId="47c1c2ed-0231-4d31-a6dd-05975b1edcb8" providerId="ADAL" clId="{A42EF544-73B4-48A5-93BB-2C47CAD5AC48}" dt="2023-10-03T09:47:38.939" v="1313"/>
          <ac:spMkLst>
            <pc:docMk/>
            <pc:sldMk cId="1838474329" sldId="528"/>
            <ac:spMk id="17" creationId="{6C14223A-9F72-436B-F9CC-540019C0786C}"/>
          </ac:spMkLst>
        </pc:spChg>
        <pc:grpChg chg="add mod">
          <ac:chgData name="Hugo Castanheta" userId="47c1c2ed-0231-4d31-a6dd-05975b1edcb8" providerId="ADAL" clId="{A42EF544-73B4-48A5-93BB-2C47CAD5AC48}" dt="2023-10-03T09:47:38.939" v="1313"/>
          <ac:grpSpMkLst>
            <pc:docMk/>
            <pc:sldMk cId="1838474329" sldId="528"/>
            <ac:grpSpMk id="8" creationId="{52ADC91B-BC45-F9BB-FBCB-65C1546126C5}"/>
          </ac:grpSpMkLst>
        </pc:grpChg>
        <pc:picChg chg="del">
          <ac:chgData name="Hugo Castanheta" userId="47c1c2ed-0231-4d31-a6dd-05975b1edcb8" providerId="ADAL" clId="{A42EF544-73B4-48A5-93BB-2C47CAD5AC48}" dt="2023-10-03T09:47:36.444" v="1311" actId="478"/>
          <ac:picMkLst>
            <pc:docMk/>
            <pc:sldMk cId="1838474329" sldId="528"/>
            <ac:picMk id="5" creationId="{614901E9-C696-D3B6-43DC-C0A7E705B10C}"/>
          </ac:picMkLst>
        </pc:picChg>
        <pc:picChg chg="mod">
          <ac:chgData name="Hugo Castanheta" userId="47c1c2ed-0231-4d31-a6dd-05975b1edcb8" providerId="ADAL" clId="{A42EF544-73B4-48A5-93BB-2C47CAD5AC48}" dt="2023-10-03T09:47:38.939" v="1313"/>
          <ac:picMkLst>
            <pc:docMk/>
            <pc:sldMk cId="1838474329" sldId="528"/>
            <ac:picMk id="9" creationId="{3A904080-218D-DDA3-7FDE-E2790D8AC0E2}"/>
          </ac:picMkLst>
        </pc:picChg>
        <pc:picChg chg="del">
          <ac:chgData name="Hugo Castanheta" userId="47c1c2ed-0231-4d31-a6dd-05975b1edcb8" providerId="ADAL" clId="{A42EF544-73B4-48A5-93BB-2C47CAD5AC48}" dt="2023-10-03T09:44:22.068" v="1307" actId="478"/>
          <ac:picMkLst>
            <pc:docMk/>
            <pc:sldMk cId="1838474329" sldId="528"/>
            <ac:picMk id="1026" creationId="{80552EF7-DDBF-0338-6238-9B35D16FCAF1}"/>
          </ac:picMkLst>
        </pc:picChg>
        <pc:picChg chg="del">
          <ac:chgData name="Hugo Castanheta" userId="47c1c2ed-0231-4d31-a6dd-05975b1edcb8" providerId="ADAL" clId="{A42EF544-73B4-48A5-93BB-2C47CAD5AC48}" dt="2023-10-03T09:44:20.559" v="1306" actId="478"/>
          <ac:picMkLst>
            <pc:docMk/>
            <pc:sldMk cId="1838474329" sldId="528"/>
            <ac:picMk id="1028" creationId="{2B71572C-C6F1-3A50-EBCC-E4EED2745A55}"/>
          </ac:picMkLst>
        </pc:picChg>
      </pc:sldChg>
      <pc:sldChg chg="addSp delSp modSp mod">
        <pc:chgData name="Hugo Castanheta" userId="47c1c2ed-0231-4d31-a6dd-05975b1edcb8" providerId="ADAL" clId="{A42EF544-73B4-48A5-93BB-2C47CAD5AC48}" dt="2023-10-03T13:39:18.541" v="2328" actId="164"/>
        <pc:sldMkLst>
          <pc:docMk/>
          <pc:sldMk cId="1283042693" sldId="529"/>
        </pc:sldMkLst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7" creationId="{84ACD1F5-A884-5D29-679D-BE9B2F70E40E}"/>
          </ac:spMkLst>
        </pc:spChg>
        <pc:spChg chg="add del mod">
          <ac:chgData name="Hugo Castanheta" userId="47c1c2ed-0231-4d31-a6dd-05975b1edcb8" providerId="ADAL" clId="{A42EF544-73B4-48A5-93BB-2C47CAD5AC48}" dt="2023-10-03T10:05:27.444" v="2029" actId="21"/>
          <ac:spMkLst>
            <pc:docMk/>
            <pc:sldMk cId="1283042693" sldId="529"/>
            <ac:spMk id="9" creationId="{7B403E52-522B-FFE8-CE2C-C03E353D4A4C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10" creationId="{6FC7CC73-46FD-9379-30C8-CA715E7BE1CF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11" creationId="{75C446FA-0192-792C-380D-7FDB168658D8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12" creationId="{04AD580F-6EE6-1C99-B86E-D6050C4CD94B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13" creationId="{45ACCA75-CD82-B0AA-FB7A-530B92DE108C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14" creationId="{73691B52-D1B4-94F6-E773-407C5418F976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15" creationId="{BA57B5A7-9A18-A2A7-1EF6-82833586A36A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16" creationId="{42F42C08-BEAB-1E21-0013-F8CCD4F690C6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17" creationId="{3AF4AE63-7EE6-6DE7-EF43-92A4CF2C507D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18" creationId="{8A1FDF3D-7147-54E7-B938-2659C82C369D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19" creationId="{C9A05D32-C972-FF12-5A17-EC6886B0EDD2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20" creationId="{6736238E-FA3D-73AC-24E7-D433ACCAC897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21" creationId="{361EBDC0-BC68-62CD-2A6B-2FBB857D5C17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22" creationId="{DD8287F7-AE44-2EC5-51AE-D7C8C8703EC0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23" creationId="{254793BD-7247-1405-2A1B-CBDB3A0BCE3A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24" creationId="{6516F988-3CBF-9C76-A9C5-021351D4323F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25" creationId="{F30F7F07-4C48-41F4-459F-4BEB91D898FB}"/>
          </ac:spMkLst>
        </pc:spChg>
        <pc:spChg chg="add mod">
          <ac:chgData name="Hugo Castanheta" userId="47c1c2ed-0231-4d31-a6dd-05975b1edcb8" providerId="ADAL" clId="{A42EF544-73B4-48A5-93BB-2C47CAD5AC48}" dt="2023-10-03T13:39:18.541" v="2328" actId="164"/>
          <ac:spMkLst>
            <pc:docMk/>
            <pc:sldMk cId="1283042693" sldId="529"/>
            <ac:spMk id="26" creationId="{AD7B6C60-C83B-0BB8-6995-53DA1A08A3AC}"/>
          </ac:spMkLst>
        </pc:spChg>
        <pc:grpChg chg="add mod">
          <ac:chgData name="Hugo Castanheta" userId="47c1c2ed-0231-4d31-a6dd-05975b1edcb8" providerId="ADAL" clId="{A42EF544-73B4-48A5-93BB-2C47CAD5AC48}" dt="2023-10-03T13:39:18.541" v="2328" actId="164"/>
          <ac:grpSpMkLst>
            <pc:docMk/>
            <pc:sldMk cId="1283042693" sldId="529"/>
            <ac:grpSpMk id="27" creationId="{F4F8DB43-A6C1-165B-3F0A-9D92188966CE}"/>
          </ac:grpSpMkLst>
        </pc:grpChg>
        <pc:picChg chg="mod">
          <ac:chgData name="Hugo Castanheta" userId="47c1c2ed-0231-4d31-a6dd-05975b1edcb8" providerId="ADAL" clId="{A42EF544-73B4-48A5-93BB-2C47CAD5AC48}" dt="2023-10-03T13:39:18.541" v="2328" actId="164"/>
          <ac:picMkLst>
            <pc:docMk/>
            <pc:sldMk cId="1283042693" sldId="529"/>
            <ac:picMk id="2" creationId="{8B798737-37C4-FB61-EB90-3B41E82A33DB}"/>
          </ac:picMkLst>
        </pc:picChg>
      </pc:sldChg>
      <pc:sldChg chg="addSp delSp modSp mod addAnim delAnim">
        <pc:chgData name="Hugo Castanheta" userId="47c1c2ed-0231-4d31-a6dd-05975b1edcb8" providerId="ADAL" clId="{A42EF544-73B4-48A5-93BB-2C47CAD5AC48}" dt="2023-10-03T13:40:29.441" v="2342" actId="478"/>
        <pc:sldMkLst>
          <pc:docMk/>
          <pc:sldMk cId="4045655503" sldId="530"/>
        </pc:sldMkLst>
        <pc:spChg chg="del">
          <ac:chgData name="Hugo Castanheta" userId="47c1c2ed-0231-4d31-a6dd-05975b1edcb8" providerId="ADAL" clId="{A42EF544-73B4-48A5-93BB-2C47CAD5AC48}" dt="2023-10-03T13:40:29.441" v="2342" actId="478"/>
          <ac:spMkLst>
            <pc:docMk/>
            <pc:sldMk cId="4045655503" sldId="530"/>
            <ac:spMk id="20" creationId="{70A6A0E1-CA32-C86F-1035-B02D84FC7F5C}"/>
          </ac:spMkLst>
        </pc:spChg>
        <pc:graphicFrameChg chg="add del mod">
          <ac:chgData name="Hugo Castanheta" userId="47c1c2ed-0231-4d31-a6dd-05975b1edcb8" providerId="ADAL" clId="{A42EF544-73B4-48A5-93BB-2C47CAD5AC48}" dt="2023-10-03T13:40:11.799" v="2336" actId="478"/>
          <ac:graphicFrameMkLst>
            <pc:docMk/>
            <pc:sldMk cId="4045655503" sldId="530"/>
            <ac:graphicFrameMk id="9" creationId="{4D051A5B-AD87-AE19-C62F-428334AA5345}"/>
          </ac:graphicFrameMkLst>
        </pc:graphicFrameChg>
        <pc:picChg chg="mod">
          <ac:chgData name="Hugo Castanheta" userId="47c1c2ed-0231-4d31-a6dd-05975b1edcb8" providerId="ADAL" clId="{A42EF544-73B4-48A5-93BB-2C47CAD5AC48}" dt="2023-10-03T13:40:19.679" v="2341" actId="1076"/>
          <ac:picMkLst>
            <pc:docMk/>
            <pc:sldMk cId="4045655503" sldId="530"/>
            <ac:picMk id="5" creationId="{F5F6B4A9-8F9B-8589-601E-18063E2CDA56}"/>
          </ac:picMkLst>
        </pc:picChg>
        <pc:cxnChg chg="del">
          <ac:chgData name="Hugo Castanheta" userId="47c1c2ed-0231-4d31-a6dd-05975b1edcb8" providerId="ADAL" clId="{A42EF544-73B4-48A5-93BB-2C47CAD5AC48}" dt="2023-10-03T13:40:16.747" v="2340" actId="478"/>
          <ac:cxnSpMkLst>
            <pc:docMk/>
            <pc:sldMk cId="4045655503" sldId="530"/>
            <ac:cxnSpMk id="11" creationId="{DD65D54A-D4A6-B65D-C396-759617E8F9C3}"/>
          </ac:cxnSpMkLst>
        </pc:cxnChg>
        <pc:cxnChg chg="del">
          <ac:chgData name="Hugo Castanheta" userId="47c1c2ed-0231-4d31-a6dd-05975b1edcb8" providerId="ADAL" clId="{A42EF544-73B4-48A5-93BB-2C47CAD5AC48}" dt="2023-10-03T13:40:13.135" v="2337" actId="478"/>
          <ac:cxnSpMkLst>
            <pc:docMk/>
            <pc:sldMk cId="4045655503" sldId="530"/>
            <ac:cxnSpMk id="14" creationId="{D9A60505-9E3A-E91D-2AAD-5E001E8EFD39}"/>
          </ac:cxnSpMkLst>
        </pc:cxnChg>
        <pc:cxnChg chg="del">
          <ac:chgData name="Hugo Castanheta" userId="47c1c2ed-0231-4d31-a6dd-05975b1edcb8" providerId="ADAL" clId="{A42EF544-73B4-48A5-93BB-2C47CAD5AC48}" dt="2023-10-03T13:40:15.252" v="2339" actId="478"/>
          <ac:cxnSpMkLst>
            <pc:docMk/>
            <pc:sldMk cId="4045655503" sldId="530"/>
            <ac:cxnSpMk id="15" creationId="{158FBD0A-C4D4-559F-ADDD-ACB4732E1749}"/>
          </ac:cxnSpMkLst>
        </pc:cxnChg>
        <pc:cxnChg chg="del">
          <ac:chgData name="Hugo Castanheta" userId="47c1c2ed-0231-4d31-a6dd-05975b1edcb8" providerId="ADAL" clId="{A42EF544-73B4-48A5-93BB-2C47CAD5AC48}" dt="2023-10-03T13:40:14.095" v="2338" actId="478"/>
          <ac:cxnSpMkLst>
            <pc:docMk/>
            <pc:sldMk cId="4045655503" sldId="530"/>
            <ac:cxnSpMk id="17" creationId="{BACC069C-33A0-9675-6A39-B2E6B60AD4B5}"/>
          </ac:cxnSpMkLst>
        </pc:cxnChg>
      </pc:sldChg>
      <pc:sldChg chg="addSp delSp modSp mod delAnim">
        <pc:chgData name="Hugo Castanheta" userId="47c1c2ed-0231-4d31-a6dd-05975b1edcb8" providerId="ADAL" clId="{A42EF544-73B4-48A5-93BB-2C47CAD5AC48}" dt="2023-10-03T13:43:29.875" v="2441" actId="14100"/>
        <pc:sldMkLst>
          <pc:docMk/>
          <pc:sldMk cId="456749570" sldId="531"/>
        </pc:sldMkLst>
        <pc:spChg chg="add mod">
          <ac:chgData name="Hugo Castanheta" userId="47c1c2ed-0231-4d31-a6dd-05975b1edcb8" providerId="ADAL" clId="{A42EF544-73B4-48A5-93BB-2C47CAD5AC48}" dt="2023-10-03T13:43:15.945" v="2423" actId="1076"/>
          <ac:spMkLst>
            <pc:docMk/>
            <pc:sldMk cId="456749570" sldId="531"/>
            <ac:spMk id="7" creationId="{4F1B9F3E-D01E-3CCF-6D4B-501D5F8E4C13}"/>
          </ac:spMkLst>
        </pc:spChg>
        <pc:spChg chg="add mod">
          <ac:chgData name="Hugo Castanheta" userId="47c1c2ed-0231-4d31-a6dd-05975b1edcb8" providerId="ADAL" clId="{A42EF544-73B4-48A5-93BB-2C47CAD5AC48}" dt="2023-10-03T13:43:29.875" v="2441" actId="14100"/>
          <ac:spMkLst>
            <pc:docMk/>
            <pc:sldMk cId="456749570" sldId="531"/>
            <ac:spMk id="11" creationId="{134C85FD-92DF-2B5F-A39B-3AF3F2941314}"/>
          </ac:spMkLst>
        </pc:spChg>
        <pc:picChg chg="del">
          <ac:chgData name="Hugo Castanheta" userId="47c1c2ed-0231-4d31-a6dd-05975b1edcb8" providerId="ADAL" clId="{A42EF544-73B4-48A5-93BB-2C47CAD5AC48}" dt="2023-10-03T13:43:00.319" v="2421" actId="478"/>
          <ac:picMkLst>
            <pc:docMk/>
            <pc:sldMk cId="456749570" sldId="531"/>
            <ac:picMk id="5" creationId="{58D1DFB4-314F-7437-56E1-F18D242CCE44}"/>
          </ac:picMkLst>
        </pc:picChg>
        <pc:picChg chg="del">
          <ac:chgData name="Hugo Castanheta" userId="47c1c2ed-0231-4d31-a6dd-05975b1edcb8" providerId="ADAL" clId="{A42EF544-73B4-48A5-93BB-2C47CAD5AC48}" dt="2023-10-03T13:42:59.760" v="2420" actId="478"/>
          <ac:picMkLst>
            <pc:docMk/>
            <pc:sldMk cId="456749570" sldId="531"/>
            <ac:picMk id="9" creationId="{F53E836D-79BC-547E-456F-8B217780C012}"/>
          </ac:picMkLst>
        </pc:picChg>
      </pc:sldChg>
      <pc:sldChg chg="addSp delSp modSp mod delAnim">
        <pc:chgData name="Hugo Castanheta" userId="47c1c2ed-0231-4d31-a6dd-05975b1edcb8" providerId="ADAL" clId="{A42EF544-73B4-48A5-93BB-2C47CAD5AC48}" dt="2023-10-03T13:53:20.428" v="2896" actId="478"/>
        <pc:sldMkLst>
          <pc:docMk/>
          <pc:sldMk cId="513010934" sldId="533"/>
        </pc:sldMkLst>
        <pc:spChg chg="add mod">
          <ac:chgData name="Hugo Castanheta" userId="47c1c2ed-0231-4d31-a6dd-05975b1edcb8" providerId="ADAL" clId="{A42EF544-73B4-48A5-93BB-2C47CAD5AC48}" dt="2023-10-03T13:52:27.375" v="2862" actId="164"/>
          <ac:spMkLst>
            <pc:docMk/>
            <pc:sldMk cId="513010934" sldId="533"/>
            <ac:spMk id="7" creationId="{6A9F552F-6E96-21C5-7EB6-E8BF5ABBC71A}"/>
          </ac:spMkLst>
        </pc:spChg>
        <pc:spChg chg="add mod">
          <ac:chgData name="Hugo Castanheta" userId="47c1c2ed-0231-4d31-a6dd-05975b1edcb8" providerId="ADAL" clId="{A42EF544-73B4-48A5-93BB-2C47CAD5AC48}" dt="2023-10-03T13:52:27.375" v="2862" actId="164"/>
          <ac:spMkLst>
            <pc:docMk/>
            <pc:sldMk cId="513010934" sldId="533"/>
            <ac:spMk id="11" creationId="{0C809F95-8767-1E6F-A8C0-24E4CE837375}"/>
          </ac:spMkLst>
        </pc:spChg>
        <pc:grpChg chg="add mod">
          <ac:chgData name="Hugo Castanheta" userId="47c1c2ed-0231-4d31-a6dd-05975b1edcb8" providerId="ADAL" clId="{A42EF544-73B4-48A5-93BB-2C47CAD5AC48}" dt="2023-10-03T13:52:46.471" v="2866" actId="1076"/>
          <ac:grpSpMkLst>
            <pc:docMk/>
            <pc:sldMk cId="513010934" sldId="533"/>
            <ac:grpSpMk id="12" creationId="{922BC659-95B5-5701-A907-F308A000D84E}"/>
          </ac:grpSpMkLst>
        </pc:grpChg>
        <pc:graphicFrameChg chg="del">
          <ac:chgData name="Hugo Castanheta" userId="47c1c2ed-0231-4d31-a6dd-05975b1edcb8" providerId="ADAL" clId="{A42EF544-73B4-48A5-93BB-2C47CAD5AC48}" dt="2023-10-03T13:53:20.428" v="2896" actId="478"/>
          <ac:graphicFrameMkLst>
            <pc:docMk/>
            <pc:sldMk cId="513010934" sldId="533"/>
            <ac:graphicFrameMk id="8" creationId="{45BB6590-9931-3D8C-77FC-6A94F101D947}"/>
          </ac:graphicFrameMkLst>
        </pc:graphicFrameChg>
        <pc:picChg chg="mod">
          <ac:chgData name="Hugo Castanheta" userId="47c1c2ed-0231-4d31-a6dd-05975b1edcb8" providerId="ADAL" clId="{A42EF544-73B4-48A5-93BB-2C47CAD5AC48}" dt="2023-10-03T13:52:27.375" v="2862" actId="164"/>
          <ac:picMkLst>
            <pc:docMk/>
            <pc:sldMk cId="513010934" sldId="533"/>
            <ac:picMk id="2" creationId="{AA86B3DC-7D02-69E3-52C4-613C5480AFA2}"/>
          </ac:picMkLst>
        </pc:picChg>
        <pc:picChg chg="del mod">
          <ac:chgData name="Hugo Castanheta" userId="47c1c2ed-0231-4d31-a6dd-05975b1edcb8" providerId="ADAL" clId="{A42EF544-73B4-48A5-93BB-2C47CAD5AC48}" dt="2023-10-03T13:51:28.925" v="2713" actId="478"/>
          <ac:picMkLst>
            <pc:docMk/>
            <pc:sldMk cId="513010934" sldId="533"/>
            <ac:picMk id="5" creationId="{57B101E5-847F-60FE-762D-0F4F485A19E3}"/>
          </ac:picMkLst>
        </pc:picChg>
        <pc:picChg chg="del">
          <ac:chgData name="Hugo Castanheta" userId="47c1c2ed-0231-4d31-a6dd-05975b1edcb8" providerId="ADAL" clId="{A42EF544-73B4-48A5-93BB-2C47CAD5AC48}" dt="2023-10-03T13:51:28.377" v="2712" actId="478"/>
          <ac:picMkLst>
            <pc:docMk/>
            <pc:sldMk cId="513010934" sldId="533"/>
            <ac:picMk id="9" creationId="{F27DD5CF-F559-DC37-F5B6-FFAD62D49D28}"/>
          </ac:picMkLst>
        </pc:picChg>
      </pc:sldChg>
      <pc:sldChg chg="addSp delSp modSp mod delAnim">
        <pc:chgData name="Hugo Castanheta" userId="47c1c2ed-0231-4d31-a6dd-05975b1edcb8" providerId="ADAL" clId="{A42EF544-73B4-48A5-93BB-2C47CAD5AC48}" dt="2023-10-03T13:46:16.848" v="2537" actId="164"/>
        <pc:sldMkLst>
          <pc:docMk/>
          <pc:sldMk cId="1079322248" sldId="534"/>
        </pc:sldMkLst>
        <pc:spChg chg="add mod">
          <ac:chgData name="Hugo Castanheta" userId="47c1c2ed-0231-4d31-a6dd-05975b1edcb8" providerId="ADAL" clId="{A42EF544-73B4-48A5-93BB-2C47CAD5AC48}" dt="2023-10-03T13:46:16.848" v="2537" actId="164"/>
          <ac:spMkLst>
            <pc:docMk/>
            <pc:sldMk cId="1079322248" sldId="534"/>
            <ac:spMk id="5" creationId="{795BF055-7811-47FF-5069-2962645CAE96}"/>
          </ac:spMkLst>
        </pc:spChg>
        <pc:grpChg chg="add mod">
          <ac:chgData name="Hugo Castanheta" userId="47c1c2ed-0231-4d31-a6dd-05975b1edcb8" providerId="ADAL" clId="{A42EF544-73B4-48A5-93BB-2C47CAD5AC48}" dt="2023-10-03T13:46:16.848" v="2537" actId="164"/>
          <ac:grpSpMkLst>
            <pc:docMk/>
            <pc:sldMk cId="1079322248" sldId="534"/>
            <ac:grpSpMk id="6" creationId="{2AB12CDE-604F-6987-7768-6A4CC961BFF3}"/>
          </ac:grpSpMkLst>
        </pc:grpChg>
        <pc:picChg chg="mod">
          <ac:chgData name="Hugo Castanheta" userId="47c1c2ed-0231-4d31-a6dd-05975b1edcb8" providerId="ADAL" clId="{A42EF544-73B4-48A5-93BB-2C47CAD5AC48}" dt="2023-10-03T13:46:16.848" v="2537" actId="164"/>
          <ac:picMkLst>
            <pc:docMk/>
            <pc:sldMk cId="1079322248" sldId="534"/>
            <ac:picMk id="15" creationId="{97C663ED-8E58-ABC8-D86D-68702AA2136D}"/>
          </ac:picMkLst>
        </pc:picChg>
        <pc:picChg chg="del">
          <ac:chgData name="Hugo Castanheta" userId="47c1c2ed-0231-4d31-a6dd-05975b1edcb8" providerId="ADAL" clId="{A42EF544-73B4-48A5-93BB-2C47CAD5AC48}" dt="2023-10-03T13:45:40.805" v="2483" actId="478"/>
          <ac:picMkLst>
            <pc:docMk/>
            <pc:sldMk cId="1079322248" sldId="534"/>
            <ac:picMk id="16" creationId="{65AFB0E7-7865-3342-D975-1A8B8F9A5E2E}"/>
          </ac:picMkLst>
        </pc:picChg>
        <pc:picChg chg="del">
          <ac:chgData name="Hugo Castanheta" userId="47c1c2ed-0231-4d31-a6dd-05975b1edcb8" providerId="ADAL" clId="{A42EF544-73B4-48A5-93BB-2C47CAD5AC48}" dt="2023-10-03T13:45:40.229" v="2482" actId="478"/>
          <ac:picMkLst>
            <pc:docMk/>
            <pc:sldMk cId="1079322248" sldId="534"/>
            <ac:picMk id="19" creationId="{1A8ADFE7-1C3C-8832-CBAB-CDE5605ED172}"/>
          </ac:picMkLst>
        </pc:picChg>
      </pc:sldChg>
      <pc:sldChg chg="modAnim">
        <pc:chgData name="Hugo Castanheta" userId="47c1c2ed-0231-4d31-a6dd-05975b1edcb8" providerId="ADAL" clId="{A42EF544-73B4-48A5-93BB-2C47CAD5AC48}" dt="2023-10-02T16:19:17.163" v="264"/>
        <pc:sldMkLst>
          <pc:docMk/>
          <pc:sldMk cId="1219615077" sldId="539"/>
        </pc:sldMkLst>
      </pc:sldChg>
      <pc:sldChg chg="delSp add del mod delAnim">
        <pc:chgData name="Hugo Castanheta" userId="47c1c2ed-0231-4d31-a6dd-05975b1edcb8" providerId="ADAL" clId="{A42EF544-73B4-48A5-93BB-2C47CAD5AC48}" dt="2023-10-02T16:05:26.879" v="24" actId="47"/>
        <pc:sldMkLst>
          <pc:docMk/>
          <pc:sldMk cId="3782790577" sldId="540"/>
        </pc:sldMkLst>
        <pc:picChg chg="del">
          <ac:chgData name="Hugo Castanheta" userId="47c1c2ed-0231-4d31-a6dd-05975b1edcb8" providerId="ADAL" clId="{A42EF544-73B4-48A5-93BB-2C47CAD5AC48}" dt="2023-10-02T16:04:44.237" v="17" actId="478"/>
          <ac:picMkLst>
            <pc:docMk/>
            <pc:sldMk cId="3782790577" sldId="540"/>
            <ac:picMk id="7" creationId="{83986095-A912-4775-8FAE-D7CA9FF596F3}"/>
          </ac:picMkLst>
        </pc:picChg>
        <pc:picChg chg="del">
          <ac:chgData name="Hugo Castanheta" userId="47c1c2ed-0231-4d31-a6dd-05975b1edcb8" providerId="ADAL" clId="{A42EF544-73B4-48A5-93BB-2C47CAD5AC48}" dt="2023-10-02T16:04:43.175" v="16" actId="478"/>
          <ac:picMkLst>
            <pc:docMk/>
            <pc:sldMk cId="3782790577" sldId="540"/>
            <ac:picMk id="11" creationId="{AA8DC853-5240-837A-21B5-970AD7175282}"/>
          </ac:picMkLst>
        </pc:picChg>
      </pc:sldChg>
      <pc:sldChg chg="add del">
        <pc:chgData name="Hugo Castanheta" userId="47c1c2ed-0231-4d31-a6dd-05975b1edcb8" providerId="ADAL" clId="{A42EF544-73B4-48A5-93BB-2C47CAD5AC48}" dt="2023-10-02T16:02:23.772" v="6" actId="47"/>
        <pc:sldMkLst>
          <pc:docMk/>
          <pc:sldMk cId="4066933272" sldId="540"/>
        </pc:sldMkLst>
      </pc:sldChg>
      <pc:sldChg chg="add del">
        <pc:chgData name="Hugo Castanheta" userId="47c1c2ed-0231-4d31-a6dd-05975b1edcb8" providerId="ADAL" clId="{A42EF544-73B4-48A5-93BB-2C47CAD5AC48}" dt="2023-10-02T16:02:23.772" v="6" actId="47"/>
        <pc:sldMkLst>
          <pc:docMk/>
          <pc:sldMk cId="319675452" sldId="541"/>
        </pc:sldMkLst>
      </pc:sldChg>
      <pc:sldChg chg="addSp delSp modSp add mod addAnim delAnim modAnim">
        <pc:chgData name="Hugo Castanheta" userId="47c1c2ed-0231-4d31-a6dd-05975b1edcb8" providerId="ADAL" clId="{A42EF544-73B4-48A5-93BB-2C47CAD5AC48}" dt="2023-10-03T09:28:21.810" v="988" actId="1036"/>
        <pc:sldMkLst>
          <pc:docMk/>
          <pc:sldMk cId="3527900854" sldId="541"/>
        </pc:sldMkLst>
        <pc:spChg chg="del">
          <ac:chgData name="Hugo Castanheta" userId="47c1c2ed-0231-4d31-a6dd-05975b1edcb8" providerId="ADAL" clId="{A42EF544-73B4-48A5-93BB-2C47CAD5AC48}" dt="2023-10-02T16:05:48.403" v="27" actId="478"/>
          <ac:spMkLst>
            <pc:docMk/>
            <pc:sldMk cId="3527900854" sldId="541"/>
            <ac:spMk id="6" creationId="{D6928B04-AF85-06D5-B335-2A54E0B54AFB}"/>
          </ac:spMkLst>
        </pc:spChg>
        <pc:spChg chg="mod topLvl">
          <ac:chgData name="Hugo Castanheta" userId="47c1c2ed-0231-4d31-a6dd-05975b1edcb8" providerId="ADAL" clId="{A42EF544-73B4-48A5-93BB-2C47CAD5AC48}" dt="2023-10-03T09:26:22.802" v="972" actId="165"/>
          <ac:spMkLst>
            <pc:docMk/>
            <pc:sldMk cId="3527900854" sldId="541"/>
            <ac:spMk id="12" creationId="{6336E856-ECC5-793C-6141-74154568353C}"/>
          </ac:spMkLst>
        </pc:spChg>
        <pc:spChg chg="mod topLvl">
          <ac:chgData name="Hugo Castanheta" userId="47c1c2ed-0231-4d31-a6dd-05975b1edcb8" providerId="ADAL" clId="{A42EF544-73B4-48A5-93BB-2C47CAD5AC48}" dt="2023-10-03T09:26:41.634" v="974" actId="165"/>
          <ac:spMkLst>
            <pc:docMk/>
            <pc:sldMk cId="3527900854" sldId="541"/>
            <ac:spMk id="14" creationId="{612B8649-968D-42A2-85B2-93ED1EF791CF}"/>
          </ac:spMkLst>
        </pc:spChg>
        <pc:spChg chg="del mod ord">
          <ac:chgData name="Hugo Castanheta" userId="47c1c2ed-0231-4d31-a6dd-05975b1edcb8" providerId="ADAL" clId="{A42EF544-73B4-48A5-93BB-2C47CAD5AC48}" dt="2023-10-03T09:26:47.479" v="976" actId="478"/>
          <ac:spMkLst>
            <pc:docMk/>
            <pc:sldMk cId="3527900854" sldId="541"/>
            <ac:spMk id="16" creationId="{674FE6D0-5722-221A-DD11-5BACE90C42F8}"/>
          </ac:spMkLst>
        </pc:spChg>
        <pc:spChg chg="mod">
          <ac:chgData name="Hugo Castanheta" userId="47c1c2ed-0231-4d31-a6dd-05975b1edcb8" providerId="ADAL" clId="{A42EF544-73B4-48A5-93BB-2C47CAD5AC48}" dt="2023-10-03T09:28:21.810" v="988" actId="1036"/>
          <ac:spMkLst>
            <pc:docMk/>
            <pc:sldMk cId="3527900854" sldId="541"/>
            <ac:spMk id="17" creationId="{FF68555A-0834-CBBF-1A9B-CE962A124142}"/>
          </ac:spMkLst>
        </pc:spChg>
        <pc:spChg chg="mod">
          <ac:chgData name="Hugo Castanheta" userId="47c1c2ed-0231-4d31-a6dd-05975b1edcb8" providerId="ADAL" clId="{A42EF544-73B4-48A5-93BB-2C47CAD5AC48}" dt="2023-10-03T09:26:41.634" v="974" actId="165"/>
          <ac:spMkLst>
            <pc:docMk/>
            <pc:sldMk cId="3527900854" sldId="541"/>
            <ac:spMk id="18" creationId="{943B0B6C-83BC-3902-9D6F-D25D8126DAA8}"/>
          </ac:spMkLst>
        </pc:spChg>
        <pc:spChg chg="mod">
          <ac:chgData name="Hugo Castanheta" userId="47c1c2ed-0231-4d31-a6dd-05975b1edcb8" providerId="ADAL" clId="{A42EF544-73B4-48A5-93BB-2C47CAD5AC48}" dt="2023-10-03T09:26:41.634" v="974" actId="165"/>
          <ac:spMkLst>
            <pc:docMk/>
            <pc:sldMk cId="3527900854" sldId="541"/>
            <ac:spMk id="19" creationId="{116AFA44-7085-8FE8-3198-EEA52FDE88AE}"/>
          </ac:spMkLst>
        </pc:spChg>
        <pc:spChg chg="mod">
          <ac:chgData name="Hugo Castanheta" userId="47c1c2ed-0231-4d31-a6dd-05975b1edcb8" providerId="ADAL" clId="{A42EF544-73B4-48A5-93BB-2C47CAD5AC48}" dt="2023-10-03T09:26:41.634" v="974" actId="165"/>
          <ac:spMkLst>
            <pc:docMk/>
            <pc:sldMk cId="3527900854" sldId="541"/>
            <ac:spMk id="20" creationId="{0F7E885D-98DF-7FAA-C01B-84A870335BE1}"/>
          </ac:spMkLst>
        </pc:spChg>
        <pc:spChg chg="mod">
          <ac:chgData name="Hugo Castanheta" userId="47c1c2ed-0231-4d31-a6dd-05975b1edcb8" providerId="ADAL" clId="{A42EF544-73B4-48A5-93BB-2C47CAD5AC48}" dt="2023-10-03T09:26:41.634" v="974" actId="165"/>
          <ac:spMkLst>
            <pc:docMk/>
            <pc:sldMk cId="3527900854" sldId="541"/>
            <ac:spMk id="21" creationId="{26318E0C-9DD4-D3F0-EA79-35208C3212C3}"/>
          </ac:spMkLst>
        </pc:spChg>
        <pc:spChg chg="add mod">
          <ac:chgData name="Hugo Castanheta" userId="47c1c2ed-0231-4d31-a6dd-05975b1edcb8" providerId="ADAL" clId="{A42EF544-73B4-48A5-93BB-2C47CAD5AC48}" dt="2023-10-03T09:27:43.794" v="984" actId="164"/>
          <ac:spMkLst>
            <pc:docMk/>
            <pc:sldMk cId="3527900854" sldId="541"/>
            <ac:spMk id="22" creationId="{EC1FD999-F459-EF66-B516-BC62BA7A77FB}"/>
          </ac:spMkLst>
        </pc:spChg>
        <pc:grpChg chg="add del mod ord">
          <ac:chgData name="Hugo Castanheta" userId="47c1c2ed-0231-4d31-a6dd-05975b1edcb8" providerId="ADAL" clId="{A42EF544-73B4-48A5-93BB-2C47CAD5AC48}" dt="2023-10-03T09:26:22.802" v="972" actId="165"/>
          <ac:grpSpMkLst>
            <pc:docMk/>
            <pc:sldMk cId="3527900854" sldId="541"/>
            <ac:grpSpMk id="9" creationId="{04654721-6F88-E3BC-6A87-DE41B80577A6}"/>
          </ac:grpSpMkLst>
        </pc:grpChg>
        <pc:grpChg chg="del mod topLvl">
          <ac:chgData name="Hugo Castanheta" userId="47c1c2ed-0231-4d31-a6dd-05975b1edcb8" providerId="ADAL" clId="{A42EF544-73B4-48A5-93BB-2C47CAD5AC48}" dt="2023-10-03T09:26:41.634" v="974" actId="165"/>
          <ac:grpSpMkLst>
            <pc:docMk/>
            <pc:sldMk cId="3527900854" sldId="541"/>
            <ac:grpSpMk id="10" creationId="{59BFFCE3-DA0C-9F76-5163-18F044DE3458}"/>
          </ac:grpSpMkLst>
        </pc:grpChg>
        <pc:grpChg chg="mod topLvl">
          <ac:chgData name="Hugo Castanheta" userId="47c1c2ed-0231-4d31-a6dd-05975b1edcb8" providerId="ADAL" clId="{A42EF544-73B4-48A5-93BB-2C47CAD5AC48}" dt="2023-10-03T09:26:41.634" v="974" actId="165"/>
          <ac:grpSpMkLst>
            <pc:docMk/>
            <pc:sldMk cId="3527900854" sldId="541"/>
            <ac:grpSpMk id="13" creationId="{019FB704-EF18-8A2C-D8D9-7C6D6B64B244}"/>
          </ac:grpSpMkLst>
        </pc:grpChg>
        <pc:grpChg chg="add mod">
          <ac:chgData name="Hugo Castanheta" userId="47c1c2ed-0231-4d31-a6dd-05975b1edcb8" providerId="ADAL" clId="{A42EF544-73B4-48A5-93BB-2C47CAD5AC48}" dt="2023-10-03T09:27:43.794" v="984" actId="164"/>
          <ac:grpSpMkLst>
            <pc:docMk/>
            <pc:sldMk cId="3527900854" sldId="541"/>
            <ac:grpSpMk id="23" creationId="{A530490D-36D2-53AB-576C-5B6B479A0A1F}"/>
          </ac:grpSpMkLst>
        </pc:grpChg>
        <pc:picChg chg="del">
          <ac:chgData name="Hugo Castanheta" userId="47c1c2ed-0231-4d31-a6dd-05975b1edcb8" providerId="ADAL" clId="{A42EF544-73B4-48A5-93BB-2C47CAD5AC48}" dt="2023-10-03T09:25:47.716" v="961" actId="478"/>
          <ac:picMkLst>
            <pc:docMk/>
            <pc:sldMk cId="3527900854" sldId="541"/>
            <ac:picMk id="5" creationId="{F41A274B-2752-8F21-4CD9-026C94487AB5}"/>
          </ac:picMkLst>
        </pc:picChg>
        <pc:picChg chg="mod">
          <ac:chgData name="Hugo Castanheta" userId="47c1c2ed-0231-4d31-a6dd-05975b1edcb8" providerId="ADAL" clId="{A42EF544-73B4-48A5-93BB-2C47CAD5AC48}" dt="2023-10-03T09:27:43.794" v="984" actId="164"/>
          <ac:picMkLst>
            <pc:docMk/>
            <pc:sldMk cId="3527900854" sldId="541"/>
            <ac:picMk id="7" creationId="{83986095-A912-4775-8FAE-D7CA9FF596F3}"/>
          </ac:picMkLst>
        </pc:picChg>
        <pc:picChg chg="add del">
          <ac:chgData name="Hugo Castanheta" userId="47c1c2ed-0231-4d31-a6dd-05975b1edcb8" providerId="ADAL" clId="{A42EF544-73B4-48A5-93BB-2C47CAD5AC48}" dt="2023-10-02T16:05:44.964" v="26" actId="478"/>
          <ac:picMkLst>
            <pc:docMk/>
            <pc:sldMk cId="3527900854" sldId="541"/>
            <ac:picMk id="11" creationId="{AA8DC853-5240-837A-21B5-970AD7175282}"/>
          </ac:picMkLst>
        </pc:picChg>
        <pc:picChg chg="mod">
          <ac:chgData name="Hugo Castanheta" userId="47c1c2ed-0231-4d31-a6dd-05975b1edcb8" providerId="ADAL" clId="{A42EF544-73B4-48A5-93BB-2C47CAD5AC48}" dt="2023-10-03T09:26:41.634" v="974" actId="165"/>
          <ac:picMkLst>
            <pc:docMk/>
            <pc:sldMk cId="3527900854" sldId="541"/>
            <ac:picMk id="15" creationId="{0F6B9123-E93B-24A4-5C7C-AA63D8CE8B29}"/>
          </ac:picMkLst>
        </pc:picChg>
      </pc:sldChg>
      <pc:sldChg chg="add del">
        <pc:chgData name="Hugo Castanheta" userId="47c1c2ed-0231-4d31-a6dd-05975b1edcb8" providerId="ADAL" clId="{A42EF544-73B4-48A5-93BB-2C47CAD5AC48}" dt="2023-10-02T16:05:19.232" v="23"/>
        <pc:sldMkLst>
          <pc:docMk/>
          <pc:sldMk cId="996253705" sldId="542"/>
        </pc:sldMkLst>
      </pc:sldChg>
      <pc:sldChg chg="add del">
        <pc:chgData name="Hugo Castanheta" userId="47c1c2ed-0231-4d31-a6dd-05975b1edcb8" providerId="ADAL" clId="{A42EF544-73B4-48A5-93BB-2C47CAD5AC48}" dt="2023-10-02T16:02:23.772" v="6" actId="47"/>
        <pc:sldMkLst>
          <pc:docMk/>
          <pc:sldMk cId="1033418394" sldId="542"/>
        </pc:sldMkLst>
      </pc:sldChg>
      <pc:sldChg chg="addSp delSp modSp add mod delAnim modAnim">
        <pc:chgData name="Hugo Castanheta" userId="47c1c2ed-0231-4d31-a6dd-05975b1edcb8" providerId="ADAL" clId="{A42EF544-73B4-48A5-93BB-2C47CAD5AC48}" dt="2023-10-03T09:32:35.640" v="1100" actId="1035"/>
        <pc:sldMkLst>
          <pc:docMk/>
          <pc:sldMk cId="3817090328" sldId="542"/>
        </pc:sldMkLst>
        <pc:spChg chg="del">
          <ac:chgData name="Hugo Castanheta" userId="47c1c2ed-0231-4d31-a6dd-05975b1edcb8" providerId="ADAL" clId="{A42EF544-73B4-48A5-93BB-2C47CAD5AC48}" dt="2023-10-02T16:06:01.298" v="28" actId="478"/>
          <ac:spMkLst>
            <pc:docMk/>
            <pc:sldMk cId="3817090328" sldId="542"/>
            <ac:spMk id="6" creationId="{D6928B04-AF85-06D5-B335-2A54E0B54AFB}"/>
          </ac:spMkLst>
        </pc:spChg>
        <pc:spChg chg="add mod">
          <ac:chgData name="Hugo Castanheta" userId="47c1c2ed-0231-4d31-a6dd-05975b1edcb8" providerId="ADAL" clId="{A42EF544-73B4-48A5-93BB-2C47CAD5AC48}" dt="2023-10-03T09:32:35.640" v="1100" actId="1035"/>
          <ac:spMkLst>
            <pc:docMk/>
            <pc:sldMk cId="3817090328" sldId="542"/>
            <ac:spMk id="9" creationId="{A73700D0-84CF-26FD-48B0-EF80557B4B30}"/>
          </ac:spMkLst>
        </pc:spChg>
        <pc:spChg chg="add mod">
          <ac:chgData name="Hugo Castanheta" userId="47c1c2ed-0231-4d31-a6dd-05975b1edcb8" providerId="ADAL" clId="{A42EF544-73B4-48A5-93BB-2C47CAD5AC48}" dt="2023-10-03T09:30:49.260" v="1092" actId="164"/>
          <ac:spMkLst>
            <pc:docMk/>
            <pc:sldMk cId="3817090328" sldId="542"/>
            <ac:spMk id="10" creationId="{2A9514D7-3090-A6CC-BA8E-0DFE79D44824}"/>
          </ac:spMkLst>
        </pc:spChg>
        <pc:spChg chg="add mod">
          <ac:chgData name="Hugo Castanheta" userId="47c1c2ed-0231-4d31-a6dd-05975b1edcb8" providerId="ADAL" clId="{A42EF544-73B4-48A5-93BB-2C47CAD5AC48}" dt="2023-10-03T09:30:49.260" v="1092" actId="164"/>
          <ac:spMkLst>
            <pc:docMk/>
            <pc:sldMk cId="3817090328" sldId="542"/>
            <ac:spMk id="12" creationId="{564E9F35-26D6-7276-1024-4DA80993FD95}"/>
          </ac:spMkLst>
        </pc:spChg>
        <pc:spChg chg="add mod">
          <ac:chgData name="Hugo Castanheta" userId="47c1c2ed-0231-4d31-a6dd-05975b1edcb8" providerId="ADAL" clId="{A42EF544-73B4-48A5-93BB-2C47CAD5AC48}" dt="2023-10-03T09:30:49.260" v="1092" actId="164"/>
          <ac:spMkLst>
            <pc:docMk/>
            <pc:sldMk cId="3817090328" sldId="542"/>
            <ac:spMk id="13" creationId="{89A8B275-A804-41F0-4CF7-6CA9CB09439F}"/>
          </ac:spMkLst>
        </pc:spChg>
        <pc:grpChg chg="add mod">
          <ac:chgData name="Hugo Castanheta" userId="47c1c2ed-0231-4d31-a6dd-05975b1edcb8" providerId="ADAL" clId="{A42EF544-73B4-48A5-93BB-2C47CAD5AC48}" dt="2023-10-03T09:30:49.260" v="1092" actId="164"/>
          <ac:grpSpMkLst>
            <pc:docMk/>
            <pc:sldMk cId="3817090328" sldId="542"/>
            <ac:grpSpMk id="14" creationId="{FD959E50-AC66-FB68-8FDF-37DF1162DF95}"/>
          </ac:grpSpMkLst>
        </pc:grpChg>
        <pc:picChg chg="del">
          <ac:chgData name="Hugo Castanheta" userId="47c1c2ed-0231-4d31-a6dd-05975b1edcb8" providerId="ADAL" clId="{A42EF544-73B4-48A5-93BB-2C47CAD5AC48}" dt="2023-10-03T09:28:03.272" v="985" actId="478"/>
          <ac:picMkLst>
            <pc:docMk/>
            <pc:sldMk cId="3817090328" sldId="542"/>
            <ac:picMk id="5" creationId="{F41A274B-2752-8F21-4CD9-026C94487AB5}"/>
          </ac:picMkLst>
        </pc:picChg>
        <pc:picChg chg="del">
          <ac:chgData name="Hugo Castanheta" userId="47c1c2ed-0231-4d31-a6dd-05975b1edcb8" providerId="ADAL" clId="{A42EF544-73B4-48A5-93BB-2C47CAD5AC48}" dt="2023-10-03T09:28:03.272" v="985" actId="478"/>
          <ac:picMkLst>
            <pc:docMk/>
            <pc:sldMk cId="3817090328" sldId="542"/>
            <ac:picMk id="7" creationId="{83986095-A912-4775-8FAE-D7CA9FF596F3}"/>
          </ac:picMkLst>
        </pc:picChg>
        <pc:picChg chg="mod">
          <ac:chgData name="Hugo Castanheta" userId="47c1c2ed-0231-4d31-a6dd-05975b1edcb8" providerId="ADAL" clId="{A42EF544-73B4-48A5-93BB-2C47CAD5AC48}" dt="2023-10-03T09:30:49.260" v="1092" actId="164"/>
          <ac:picMkLst>
            <pc:docMk/>
            <pc:sldMk cId="3817090328" sldId="542"/>
            <ac:picMk id="11" creationId="{AA8DC853-5240-837A-21B5-970AD7175282}"/>
          </ac:picMkLst>
        </pc:picChg>
      </pc:sldChg>
      <pc:sldChg chg="addSp delSp modSp add mod delAnim modAnim">
        <pc:chgData name="Hugo Castanheta" userId="47c1c2ed-0231-4d31-a6dd-05975b1edcb8" providerId="ADAL" clId="{A42EF544-73B4-48A5-93BB-2C47CAD5AC48}" dt="2023-10-03T09:19:48.537" v="862" actId="1076"/>
        <pc:sldMkLst>
          <pc:docMk/>
          <pc:sldMk cId="1410308931" sldId="543"/>
        </pc:sldMkLst>
        <pc:spChg chg="mod">
          <ac:chgData name="Hugo Castanheta" userId="47c1c2ed-0231-4d31-a6dd-05975b1edcb8" providerId="ADAL" clId="{A42EF544-73B4-48A5-93BB-2C47CAD5AC48}" dt="2023-10-02T16:13:09.891" v="145"/>
          <ac:spMkLst>
            <pc:docMk/>
            <pc:sldMk cId="1410308931" sldId="543"/>
            <ac:spMk id="9" creationId="{F1D4D41E-86DF-2B50-B74A-36E16B156487}"/>
          </ac:spMkLst>
        </pc:spChg>
        <pc:spChg chg="mod">
          <ac:chgData name="Hugo Castanheta" userId="47c1c2ed-0231-4d31-a6dd-05975b1edcb8" providerId="ADAL" clId="{A42EF544-73B4-48A5-93BB-2C47CAD5AC48}" dt="2023-10-02T16:13:09.891" v="145"/>
          <ac:spMkLst>
            <pc:docMk/>
            <pc:sldMk cId="1410308931" sldId="543"/>
            <ac:spMk id="10" creationId="{B26CD8A5-A205-10C1-9E86-A682AFEB77FB}"/>
          </ac:spMkLst>
        </pc:spChg>
        <pc:spChg chg="mod">
          <ac:chgData name="Hugo Castanheta" userId="47c1c2ed-0231-4d31-a6dd-05975b1edcb8" providerId="ADAL" clId="{A42EF544-73B4-48A5-93BB-2C47CAD5AC48}" dt="2023-10-02T16:17:24.754" v="250"/>
          <ac:spMkLst>
            <pc:docMk/>
            <pc:sldMk cId="1410308931" sldId="543"/>
            <ac:spMk id="14" creationId="{99FE7799-2CE2-220B-0CAA-03487300A708}"/>
          </ac:spMkLst>
        </pc:spChg>
        <pc:spChg chg="mod">
          <ac:chgData name="Hugo Castanheta" userId="47c1c2ed-0231-4d31-a6dd-05975b1edcb8" providerId="ADAL" clId="{A42EF544-73B4-48A5-93BB-2C47CAD5AC48}" dt="2023-10-02T16:17:24.754" v="250"/>
          <ac:spMkLst>
            <pc:docMk/>
            <pc:sldMk cId="1410308931" sldId="543"/>
            <ac:spMk id="15" creationId="{987259EB-6915-8178-D827-C447EBD5FBDD}"/>
          </ac:spMkLst>
        </pc:spChg>
        <pc:spChg chg="mod">
          <ac:chgData name="Hugo Castanheta" userId="47c1c2ed-0231-4d31-a6dd-05975b1edcb8" providerId="ADAL" clId="{A42EF544-73B4-48A5-93BB-2C47CAD5AC48}" dt="2023-10-02T16:17:24.754" v="250"/>
          <ac:spMkLst>
            <pc:docMk/>
            <pc:sldMk cId="1410308931" sldId="543"/>
            <ac:spMk id="16" creationId="{FBD2353B-47CA-AF3B-768B-0B6CA7DD519D}"/>
          </ac:spMkLst>
        </pc:spChg>
        <pc:spChg chg="mod">
          <ac:chgData name="Hugo Castanheta" userId="47c1c2ed-0231-4d31-a6dd-05975b1edcb8" providerId="ADAL" clId="{A42EF544-73B4-48A5-93BB-2C47CAD5AC48}" dt="2023-10-02T16:17:24.754" v="250"/>
          <ac:spMkLst>
            <pc:docMk/>
            <pc:sldMk cId="1410308931" sldId="543"/>
            <ac:spMk id="17" creationId="{07A21801-E640-CCEA-CA58-84AEE07DED5C}"/>
          </ac:spMkLst>
        </pc:spChg>
        <pc:spChg chg="mod">
          <ac:chgData name="Hugo Castanheta" userId="47c1c2ed-0231-4d31-a6dd-05975b1edcb8" providerId="ADAL" clId="{A42EF544-73B4-48A5-93BB-2C47CAD5AC48}" dt="2023-10-02T16:17:24.754" v="250"/>
          <ac:spMkLst>
            <pc:docMk/>
            <pc:sldMk cId="1410308931" sldId="543"/>
            <ac:spMk id="18" creationId="{6EE94FE6-C920-167E-FE9D-12070CEE0A82}"/>
          </ac:spMkLst>
        </pc:spChg>
        <pc:grpChg chg="add del mod">
          <ac:chgData name="Hugo Castanheta" userId="47c1c2ed-0231-4d31-a6dd-05975b1edcb8" providerId="ADAL" clId="{A42EF544-73B4-48A5-93BB-2C47CAD5AC48}" dt="2023-10-02T16:17:19.510" v="247" actId="478"/>
          <ac:grpSpMkLst>
            <pc:docMk/>
            <pc:sldMk cId="1410308931" sldId="543"/>
            <ac:grpSpMk id="2" creationId="{13A74AFE-D073-E00C-68D2-AA5B01FE7850}"/>
          </ac:grpSpMkLst>
        </pc:grpChg>
        <pc:grpChg chg="add del mod ord">
          <ac:chgData name="Hugo Castanheta" userId="47c1c2ed-0231-4d31-a6dd-05975b1edcb8" providerId="ADAL" clId="{A42EF544-73B4-48A5-93BB-2C47CAD5AC48}" dt="2023-10-03T09:19:42.059" v="859" actId="478"/>
          <ac:grpSpMkLst>
            <pc:docMk/>
            <pc:sldMk cId="1410308931" sldId="543"/>
            <ac:grpSpMk id="12" creationId="{2AEC3DFC-FDD0-2F83-5DFA-E79D2D074E0E}"/>
          </ac:grpSpMkLst>
        </pc:grpChg>
        <pc:grpChg chg="del">
          <ac:chgData name="Hugo Castanheta" userId="47c1c2ed-0231-4d31-a6dd-05975b1edcb8" providerId="ADAL" clId="{A42EF544-73B4-48A5-93BB-2C47CAD5AC48}" dt="2023-10-02T16:13:08.161" v="144" actId="478"/>
          <ac:grpSpMkLst>
            <pc:docMk/>
            <pc:sldMk cId="1410308931" sldId="543"/>
            <ac:grpSpMk id="6552" creationId="{BE1B6B1E-569E-8B8C-2652-A59C9102F252}"/>
          </ac:grpSpMkLst>
        </pc:grpChg>
        <pc:grpChg chg="mod ord">
          <ac:chgData name="Hugo Castanheta" userId="47c1c2ed-0231-4d31-a6dd-05975b1edcb8" providerId="ADAL" clId="{A42EF544-73B4-48A5-93BB-2C47CAD5AC48}" dt="2023-10-03T09:19:48.537" v="862" actId="1076"/>
          <ac:grpSpMkLst>
            <pc:docMk/>
            <pc:sldMk cId="1410308931" sldId="543"/>
            <ac:grpSpMk id="6610" creationId="{E5542E74-879D-703B-58AA-37239A84EDF4}"/>
          </ac:grpSpMkLst>
        </pc:grpChg>
        <pc:picChg chg="mod">
          <ac:chgData name="Hugo Castanheta" userId="47c1c2ed-0231-4d31-a6dd-05975b1edcb8" providerId="ADAL" clId="{A42EF544-73B4-48A5-93BB-2C47CAD5AC48}" dt="2023-10-02T16:13:09.891" v="145"/>
          <ac:picMkLst>
            <pc:docMk/>
            <pc:sldMk cId="1410308931" sldId="543"/>
            <ac:picMk id="7" creationId="{D24C8E3A-6D1D-68E4-378C-E0E649BEFF9C}"/>
          </ac:picMkLst>
        </pc:picChg>
        <pc:picChg chg="add del mod">
          <ac:chgData name="Hugo Castanheta" userId="47c1c2ed-0231-4d31-a6dd-05975b1edcb8" providerId="ADAL" clId="{A42EF544-73B4-48A5-93BB-2C47CAD5AC48}" dt="2023-10-03T09:19:05.298" v="853" actId="478"/>
          <ac:picMkLst>
            <pc:docMk/>
            <pc:sldMk cId="1410308931" sldId="543"/>
            <ac:picMk id="11" creationId="{63FC4007-7ED6-9043-CE64-B2680A7B411F}"/>
          </ac:picMkLst>
        </pc:picChg>
        <pc:picChg chg="mod">
          <ac:chgData name="Hugo Castanheta" userId="47c1c2ed-0231-4d31-a6dd-05975b1edcb8" providerId="ADAL" clId="{A42EF544-73B4-48A5-93BB-2C47CAD5AC48}" dt="2023-10-02T16:17:24.754" v="250"/>
          <ac:picMkLst>
            <pc:docMk/>
            <pc:sldMk cId="1410308931" sldId="543"/>
            <ac:picMk id="13" creationId="{B4AADB01-6E8F-4D65-7681-2D743B217470}"/>
          </ac:picMkLst>
        </pc:picChg>
        <pc:picChg chg="del">
          <ac:chgData name="Hugo Castanheta" userId="47c1c2ed-0231-4d31-a6dd-05975b1edcb8" providerId="ADAL" clId="{A42EF544-73B4-48A5-93BB-2C47CAD5AC48}" dt="2023-10-02T16:13:05.571" v="143" actId="478"/>
          <ac:picMkLst>
            <pc:docMk/>
            <pc:sldMk cId="1410308931" sldId="543"/>
            <ac:picMk id="6146" creationId="{9ED42B97-A8ED-141E-E497-E4E1F408E30B}"/>
          </ac:picMkLst>
        </pc:picChg>
      </pc:sldChg>
      <pc:sldChg chg="add del">
        <pc:chgData name="Hugo Castanheta" userId="47c1c2ed-0231-4d31-a6dd-05975b1edcb8" providerId="ADAL" clId="{A42EF544-73B4-48A5-93BB-2C47CAD5AC48}" dt="2023-10-02T16:02:23.772" v="6" actId="47"/>
        <pc:sldMkLst>
          <pc:docMk/>
          <pc:sldMk cId="2146738062" sldId="543"/>
        </pc:sldMkLst>
      </pc:sldChg>
      <pc:sldChg chg="add del">
        <pc:chgData name="Hugo Castanheta" userId="47c1c2ed-0231-4d31-a6dd-05975b1edcb8" providerId="ADAL" clId="{A42EF544-73B4-48A5-93BB-2C47CAD5AC48}" dt="2023-10-02T16:17:51.825" v="252" actId="47"/>
        <pc:sldMkLst>
          <pc:docMk/>
          <pc:sldMk cId="991662599" sldId="544"/>
        </pc:sldMkLst>
      </pc:sldChg>
      <pc:sldChg chg="add del">
        <pc:chgData name="Hugo Castanheta" userId="47c1c2ed-0231-4d31-a6dd-05975b1edcb8" providerId="ADAL" clId="{A42EF544-73B4-48A5-93BB-2C47CAD5AC48}" dt="2023-10-02T16:02:23.772" v="6" actId="47"/>
        <pc:sldMkLst>
          <pc:docMk/>
          <pc:sldMk cId="1947203586" sldId="544"/>
        </pc:sldMkLst>
      </pc:sldChg>
      <pc:sldChg chg="add del">
        <pc:chgData name="Hugo Castanheta" userId="47c1c2ed-0231-4d31-a6dd-05975b1edcb8" providerId="ADAL" clId="{A42EF544-73B4-48A5-93BB-2C47CAD5AC48}" dt="2023-10-02T16:02:23.772" v="6" actId="47"/>
        <pc:sldMkLst>
          <pc:docMk/>
          <pc:sldMk cId="326128970" sldId="545"/>
        </pc:sldMkLst>
      </pc:sldChg>
      <pc:sldChg chg="add del">
        <pc:chgData name="Hugo Castanheta" userId="47c1c2ed-0231-4d31-a6dd-05975b1edcb8" providerId="ADAL" clId="{A42EF544-73B4-48A5-93BB-2C47CAD5AC48}" dt="2023-10-02T16:17:51.825" v="252" actId="47"/>
        <pc:sldMkLst>
          <pc:docMk/>
          <pc:sldMk cId="925369517" sldId="545"/>
        </pc:sldMkLst>
      </pc:sldChg>
      <pc:sldChg chg="add del">
        <pc:chgData name="Hugo Castanheta" userId="47c1c2ed-0231-4d31-a6dd-05975b1edcb8" providerId="ADAL" clId="{A42EF544-73B4-48A5-93BB-2C47CAD5AC48}" dt="2023-10-02T16:17:51.825" v="252" actId="47"/>
        <pc:sldMkLst>
          <pc:docMk/>
          <pc:sldMk cId="3804991514" sldId="546"/>
        </pc:sldMkLst>
      </pc:sldChg>
      <pc:sldChg chg="add del">
        <pc:chgData name="Hugo Castanheta" userId="47c1c2ed-0231-4d31-a6dd-05975b1edcb8" providerId="ADAL" clId="{A42EF544-73B4-48A5-93BB-2C47CAD5AC48}" dt="2023-10-02T16:17:51.825" v="252" actId="47"/>
        <pc:sldMkLst>
          <pc:docMk/>
          <pc:sldMk cId="2713692490" sldId="547"/>
        </pc:sldMkLst>
      </pc:sldChg>
      <pc:sldChg chg="addSp delSp modSp add mod addAnim delAnim modAnim">
        <pc:chgData name="Hugo Castanheta" userId="47c1c2ed-0231-4d31-a6dd-05975b1edcb8" providerId="ADAL" clId="{A42EF544-73B4-48A5-93BB-2C47CAD5AC48}" dt="2023-10-03T09:18:43.717" v="849" actId="164"/>
        <pc:sldMkLst>
          <pc:docMk/>
          <pc:sldMk cId="3825713084" sldId="548"/>
        </pc:sldMkLst>
        <pc:spChg chg="add del mod">
          <ac:chgData name="Hugo Castanheta" userId="47c1c2ed-0231-4d31-a6dd-05975b1edcb8" providerId="ADAL" clId="{A42EF544-73B4-48A5-93BB-2C47CAD5AC48}" dt="2023-10-02T16:09:20.304" v="98" actId="478"/>
          <ac:spMkLst>
            <pc:docMk/>
            <pc:sldMk cId="3825713084" sldId="548"/>
            <ac:spMk id="9" creationId="{A54DB93D-5BC3-368A-ACC0-7DE24A284E7D}"/>
          </ac:spMkLst>
        </pc:spChg>
        <pc:spChg chg="add mod topLvl">
          <ac:chgData name="Hugo Castanheta" userId="47c1c2ed-0231-4d31-a6dd-05975b1edcb8" providerId="ADAL" clId="{A42EF544-73B4-48A5-93BB-2C47CAD5AC48}" dt="2023-10-02T16:16:13.915" v="221" actId="164"/>
          <ac:spMkLst>
            <pc:docMk/>
            <pc:sldMk cId="3825713084" sldId="548"/>
            <ac:spMk id="10" creationId="{B882E53B-1958-269B-8B6C-B136A69B33C8}"/>
          </ac:spMkLst>
        </pc:spChg>
        <pc:spChg chg="add mod topLvl">
          <ac:chgData name="Hugo Castanheta" userId="47c1c2ed-0231-4d31-a6dd-05975b1edcb8" providerId="ADAL" clId="{A42EF544-73B4-48A5-93BB-2C47CAD5AC48}" dt="2023-10-02T16:16:13.915" v="221" actId="164"/>
          <ac:spMkLst>
            <pc:docMk/>
            <pc:sldMk cId="3825713084" sldId="548"/>
            <ac:spMk id="11" creationId="{23C077ED-057F-9400-B1DF-0B0716F2B599}"/>
          </ac:spMkLst>
        </pc:spChg>
        <pc:spChg chg="add mod topLvl">
          <ac:chgData name="Hugo Castanheta" userId="47c1c2ed-0231-4d31-a6dd-05975b1edcb8" providerId="ADAL" clId="{A42EF544-73B4-48A5-93BB-2C47CAD5AC48}" dt="2023-10-02T16:16:13.915" v="221" actId="164"/>
          <ac:spMkLst>
            <pc:docMk/>
            <pc:sldMk cId="3825713084" sldId="548"/>
            <ac:spMk id="12" creationId="{E57053B6-F52B-3C9D-7E65-541EA97D9428}"/>
          </ac:spMkLst>
        </pc:spChg>
        <pc:spChg chg="mod ord">
          <ac:chgData name="Hugo Castanheta" userId="47c1c2ed-0231-4d31-a6dd-05975b1edcb8" providerId="ADAL" clId="{A42EF544-73B4-48A5-93BB-2C47CAD5AC48}" dt="2023-10-03T09:18:43.717" v="849" actId="164"/>
          <ac:spMkLst>
            <pc:docMk/>
            <pc:sldMk cId="3825713084" sldId="548"/>
            <ac:spMk id="16" creationId="{CF013326-9214-E80F-DF01-2D39396C98EA}"/>
          </ac:spMkLst>
        </pc:spChg>
        <pc:spChg chg="del">
          <ac:chgData name="Hugo Castanheta" userId="47c1c2ed-0231-4d31-a6dd-05975b1edcb8" providerId="ADAL" clId="{A42EF544-73B4-48A5-93BB-2C47CAD5AC48}" dt="2023-10-02T16:07:05.819" v="38" actId="478"/>
          <ac:spMkLst>
            <pc:docMk/>
            <pc:sldMk cId="3825713084" sldId="548"/>
            <ac:spMk id="17" creationId="{E18F66FA-6F39-D5F6-C8C1-3AA58AC680FA}"/>
          </ac:spMkLst>
        </pc:spChg>
        <pc:spChg chg="del mod">
          <ac:chgData name="Hugo Castanheta" userId="47c1c2ed-0231-4d31-a6dd-05975b1edcb8" providerId="ADAL" clId="{A42EF544-73B4-48A5-93BB-2C47CAD5AC48}" dt="2023-10-02T16:09:24.083" v="101" actId="478"/>
          <ac:spMkLst>
            <pc:docMk/>
            <pc:sldMk cId="3825713084" sldId="548"/>
            <ac:spMk id="72" creationId="{4C3231A4-2274-5630-4197-CA5074F34206}"/>
          </ac:spMkLst>
        </pc:spChg>
        <pc:spChg chg="del mod">
          <ac:chgData name="Hugo Castanheta" userId="47c1c2ed-0231-4d31-a6dd-05975b1edcb8" providerId="ADAL" clId="{A42EF544-73B4-48A5-93BB-2C47CAD5AC48}" dt="2023-10-02T16:09:18.525" v="97" actId="478"/>
          <ac:spMkLst>
            <pc:docMk/>
            <pc:sldMk cId="3825713084" sldId="548"/>
            <ac:spMk id="73" creationId="{B2D96395-6A90-7B19-3538-5EBCC3097C63}"/>
          </ac:spMkLst>
        </pc:spChg>
        <pc:spChg chg="mod topLvl">
          <ac:chgData name="Hugo Castanheta" userId="47c1c2ed-0231-4d31-a6dd-05975b1edcb8" providerId="ADAL" clId="{A42EF544-73B4-48A5-93BB-2C47CAD5AC48}" dt="2023-10-02T16:16:13.915" v="221" actId="164"/>
          <ac:spMkLst>
            <pc:docMk/>
            <pc:sldMk cId="3825713084" sldId="548"/>
            <ac:spMk id="74" creationId="{10A9AED5-7F9D-2A30-1A18-1AB75D5A0455}"/>
          </ac:spMkLst>
        </pc:spChg>
        <pc:spChg chg="del mod topLvl">
          <ac:chgData name="Hugo Castanheta" userId="47c1c2ed-0231-4d31-a6dd-05975b1edcb8" providerId="ADAL" clId="{A42EF544-73B4-48A5-93BB-2C47CAD5AC48}" dt="2023-10-02T16:10:28.762" v="134" actId="478"/>
          <ac:spMkLst>
            <pc:docMk/>
            <pc:sldMk cId="3825713084" sldId="548"/>
            <ac:spMk id="75" creationId="{48D1FEA6-E6D7-93F9-03D6-C9C4DE464B88}"/>
          </ac:spMkLst>
        </pc:spChg>
        <pc:spChg chg="mod topLvl">
          <ac:chgData name="Hugo Castanheta" userId="47c1c2ed-0231-4d31-a6dd-05975b1edcb8" providerId="ADAL" clId="{A42EF544-73B4-48A5-93BB-2C47CAD5AC48}" dt="2023-10-02T16:16:13.915" v="221" actId="164"/>
          <ac:spMkLst>
            <pc:docMk/>
            <pc:sldMk cId="3825713084" sldId="548"/>
            <ac:spMk id="76" creationId="{D4706A6B-E324-39A5-F870-5620BC45044A}"/>
          </ac:spMkLst>
        </pc:spChg>
        <pc:grpChg chg="add del mod topLvl">
          <ac:chgData name="Hugo Castanheta" userId="47c1c2ed-0231-4d31-a6dd-05975b1edcb8" providerId="ADAL" clId="{A42EF544-73B4-48A5-93BB-2C47CAD5AC48}" dt="2023-10-02T16:15:08.754" v="197" actId="165"/>
          <ac:grpSpMkLst>
            <pc:docMk/>
            <pc:sldMk cId="3825713084" sldId="548"/>
            <ac:grpSpMk id="13" creationId="{20B418B0-2704-8E48-E6C7-07A8D0919F3F}"/>
          </ac:grpSpMkLst>
        </pc:grpChg>
        <pc:grpChg chg="add del mod">
          <ac:chgData name="Hugo Castanheta" userId="47c1c2ed-0231-4d31-a6dd-05975b1edcb8" providerId="ADAL" clId="{A42EF544-73B4-48A5-93BB-2C47CAD5AC48}" dt="2023-10-02T16:14:56.256" v="195" actId="165"/>
          <ac:grpSpMkLst>
            <pc:docMk/>
            <pc:sldMk cId="3825713084" sldId="548"/>
            <ac:grpSpMk id="14" creationId="{CE35D06C-F4AB-120F-1034-23A7AE07AB9C}"/>
          </ac:grpSpMkLst>
        </pc:grpChg>
        <pc:grpChg chg="add del mod">
          <ac:chgData name="Hugo Castanheta" userId="47c1c2ed-0231-4d31-a6dd-05975b1edcb8" providerId="ADAL" clId="{A42EF544-73B4-48A5-93BB-2C47CAD5AC48}" dt="2023-10-02T16:15:44.408" v="209" actId="165"/>
          <ac:grpSpMkLst>
            <pc:docMk/>
            <pc:sldMk cId="3825713084" sldId="548"/>
            <ac:grpSpMk id="15" creationId="{9289B766-7E0B-DE1C-A916-ECE687CD8E1A}"/>
          </ac:grpSpMkLst>
        </pc:grpChg>
        <pc:grpChg chg="add mod">
          <ac:chgData name="Hugo Castanheta" userId="47c1c2ed-0231-4d31-a6dd-05975b1edcb8" providerId="ADAL" clId="{A42EF544-73B4-48A5-93BB-2C47CAD5AC48}" dt="2023-10-03T09:18:43.717" v="849" actId="164"/>
          <ac:grpSpMkLst>
            <pc:docMk/>
            <pc:sldMk cId="3825713084" sldId="548"/>
            <ac:grpSpMk id="18" creationId="{2DB5B813-D2D1-DAE9-070B-3136C398D65F}"/>
          </ac:grpSpMkLst>
        </pc:grpChg>
        <pc:grpChg chg="add mod">
          <ac:chgData name="Hugo Castanheta" userId="47c1c2ed-0231-4d31-a6dd-05975b1edcb8" providerId="ADAL" clId="{A42EF544-73B4-48A5-93BB-2C47CAD5AC48}" dt="2023-10-03T09:18:43.717" v="849" actId="164"/>
          <ac:grpSpMkLst>
            <pc:docMk/>
            <pc:sldMk cId="3825713084" sldId="548"/>
            <ac:grpSpMk id="19" creationId="{7CB51C42-A862-6596-6E37-2EB3C030EF3B}"/>
          </ac:grpSpMkLst>
        </pc:grpChg>
        <pc:grpChg chg="add del">
          <ac:chgData name="Hugo Castanheta" userId="47c1c2ed-0231-4d31-a6dd-05975b1edcb8" providerId="ADAL" clId="{A42EF544-73B4-48A5-93BB-2C47CAD5AC48}" dt="2023-10-02T16:10:00.839" v="131" actId="165"/>
          <ac:grpSpMkLst>
            <pc:docMk/>
            <pc:sldMk cId="3825713084" sldId="548"/>
            <ac:grpSpMk id="93" creationId="{B57A1434-A57C-850A-CCC4-C86FC40C583B}"/>
          </ac:grpSpMkLst>
        </pc:grpChg>
        <pc:picChg chg="mod ord topLvl">
          <ac:chgData name="Hugo Castanheta" userId="47c1c2ed-0231-4d31-a6dd-05975b1edcb8" providerId="ADAL" clId="{A42EF544-73B4-48A5-93BB-2C47CAD5AC48}" dt="2023-10-02T16:16:13.915" v="221" actId="164"/>
          <ac:picMkLst>
            <pc:docMk/>
            <pc:sldMk cId="3825713084" sldId="548"/>
            <ac:picMk id="5" creationId="{0FDA6337-02BB-18A9-C804-5982282665AE}"/>
          </ac:picMkLst>
        </pc:picChg>
        <pc:picChg chg="del">
          <ac:chgData name="Hugo Castanheta" userId="47c1c2ed-0231-4d31-a6dd-05975b1edcb8" providerId="ADAL" clId="{A42EF544-73B4-48A5-93BB-2C47CAD5AC48}" dt="2023-10-02T16:07:01.171" v="37" actId="478"/>
          <ac:picMkLst>
            <pc:docMk/>
            <pc:sldMk cId="3825713084" sldId="548"/>
            <ac:picMk id="6" creationId="{481F6FFC-BBBA-A785-8E84-03124EA5E271}"/>
          </ac:picMkLst>
        </pc:picChg>
      </pc:sldChg>
      <pc:sldChg chg="addSp delSp modSp add mod delAnim modAnim">
        <pc:chgData name="Hugo Castanheta" userId="47c1c2ed-0231-4d31-a6dd-05975b1edcb8" providerId="ADAL" clId="{A42EF544-73B4-48A5-93BB-2C47CAD5AC48}" dt="2023-10-03T09:12:53.614" v="778" actId="478"/>
        <pc:sldMkLst>
          <pc:docMk/>
          <pc:sldMk cId="284279477" sldId="549"/>
        </pc:sldMkLst>
        <pc:spChg chg="add del mod">
          <ac:chgData name="Hugo Castanheta" userId="47c1c2ed-0231-4d31-a6dd-05975b1edcb8" providerId="ADAL" clId="{A42EF544-73B4-48A5-93BB-2C47CAD5AC48}" dt="2023-10-03T09:12:53.614" v="778" actId="478"/>
          <ac:spMkLst>
            <pc:docMk/>
            <pc:sldMk cId="284279477" sldId="549"/>
            <ac:spMk id="5" creationId="{753B2C7D-C7E0-9861-0B23-A2FB593B7C38}"/>
          </ac:spMkLst>
        </pc:spChg>
        <pc:spChg chg="del">
          <ac:chgData name="Hugo Castanheta" userId="47c1c2ed-0231-4d31-a6dd-05975b1edcb8" providerId="ADAL" clId="{A42EF544-73B4-48A5-93BB-2C47CAD5AC48}" dt="2023-10-03T09:12:16.841" v="774" actId="478"/>
          <ac:spMkLst>
            <pc:docMk/>
            <pc:sldMk cId="284279477" sldId="549"/>
            <ac:spMk id="10" creationId="{50DC37E5-C710-45AE-44E8-0F510185DCC4}"/>
          </ac:spMkLst>
        </pc:spChg>
        <pc:grpChg chg="del">
          <ac:chgData name="Hugo Castanheta" userId="47c1c2ed-0231-4d31-a6dd-05975b1edcb8" providerId="ADAL" clId="{A42EF544-73B4-48A5-93BB-2C47CAD5AC48}" dt="2023-10-02T16:18:25.367" v="260" actId="478"/>
          <ac:grpSpMkLst>
            <pc:docMk/>
            <pc:sldMk cId="284279477" sldId="549"/>
            <ac:grpSpMk id="26" creationId="{4ED3861E-36D9-DA77-262D-D416B338E8DC}"/>
          </ac:grpSpMkLst>
        </pc:grpChg>
        <pc:picChg chg="del">
          <ac:chgData name="Hugo Castanheta" userId="47c1c2ed-0231-4d31-a6dd-05975b1edcb8" providerId="ADAL" clId="{A42EF544-73B4-48A5-93BB-2C47CAD5AC48}" dt="2023-10-02T16:18:30.924" v="262" actId="478"/>
          <ac:picMkLst>
            <pc:docMk/>
            <pc:sldMk cId="284279477" sldId="549"/>
            <ac:picMk id="13" creationId="{052C39F5-2FCD-A34E-39C5-9E186E65E4F5}"/>
          </ac:picMkLst>
        </pc:picChg>
        <pc:picChg chg="del mod">
          <ac:chgData name="Hugo Castanheta" userId="47c1c2ed-0231-4d31-a6dd-05975b1edcb8" providerId="ADAL" clId="{A42EF544-73B4-48A5-93BB-2C47CAD5AC48}" dt="2023-10-02T16:18:26.604" v="261" actId="478"/>
          <ac:picMkLst>
            <pc:docMk/>
            <pc:sldMk cId="284279477" sldId="549"/>
            <ac:picMk id="14" creationId="{5B3DA6EF-8AAA-99E1-AE00-BCA14E03CC8C}"/>
          </ac:picMkLst>
        </pc:picChg>
      </pc:sldChg>
      <pc:sldChg chg="delSp add mod delAnim modAnim">
        <pc:chgData name="Hugo Castanheta" userId="47c1c2ed-0231-4d31-a6dd-05975b1edcb8" providerId="ADAL" clId="{A42EF544-73B4-48A5-93BB-2C47CAD5AC48}" dt="2023-10-03T09:10:21.618" v="762" actId="478"/>
        <pc:sldMkLst>
          <pc:docMk/>
          <pc:sldMk cId="2503719345" sldId="550"/>
        </pc:sldMkLst>
        <pc:spChg chg="del">
          <ac:chgData name="Hugo Castanheta" userId="47c1c2ed-0231-4d31-a6dd-05975b1edcb8" providerId="ADAL" clId="{A42EF544-73B4-48A5-93BB-2C47CAD5AC48}" dt="2023-10-03T09:10:21.618" v="762" actId="478"/>
          <ac:spMkLst>
            <pc:docMk/>
            <pc:sldMk cId="2503719345" sldId="550"/>
            <ac:spMk id="10" creationId="{50DC37E5-C710-45AE-44E8-0F510185DCC4}"/>
          </ac:spMkLst>
        </pc:spChg>
        <pc:spChg chg="del">
          <ac:chgData name="Hugo Castanheta" userId="47c1c2ed-0231-4d31-a6dd-05975b1edcb8" providerId="ADAL" clId="{A42EF544-73B4-48A5-93BB-2C47CAD5AC48}" dt="2023-10-03T09:10:11.023" v="760" actId="478"/>
          <ac:spMkLst>
            <pc:docMk/>
            <pc:sldMk cId="2503719345" sldId="550"/>
            <ac:spMk id="12" creationId="{C954793E-0A8B-ECB9-0C9B-C793527BD77B}"/>
          </ac:spMkLst>
        </pc:spChg>
        <pc:grpChg chg="del">
          <ac:chgData name="Hugo Castanheta" userId="47c1c2ed-0231-4d31-a6dd-05975b1edcb8" providerId="ADAL" clId="{A42EF544-73B4-48A5-93BB-2C47CAD5AC48}" dt="2023-10-03T09:09:51.532" v="758" actId="478"/>
          <ac:grpSpMkLst>
            <pc:docMk/>
            <pc:sldMk cId="2503719345" sldId="550"/>
            <ac:grpSpMk id="26" creationId="{4ED3861E-36D9-DA77-262D-D416B338E8DC}"/>
          </ac:grpSpMkLst>
        </pc:grpChg>
        <pc:picChg chg="del">
          <ac:chgData name="Hugo Castanheta" userId="47c1c2ed-0231-4d31-a6dd-05975b1edcb8" providerId="ADAL" clId="{A42EF544-73B4-48A5-93BB-2C47CAD5AC48}" dt="2023-10-03T09:10:01.199" v="759" actId="478"/>
          <ac:picMkLst>
            <pc:docMk/>
            <pc:sldMk cId="2503719345" sldId="550"/>
            <ac:picMk id="14" creationId="{5B3DA6EF-8AAA-99E1-AE00-BCA14E03CC8C}"/>
          </ac:picMkLst>
        </pc:picChg>
      </pc:sldChg>
      <pc:sldChg chg="addSp delSp add mod addAnim delAnim modAnim">
        <pc:chgData name="Hugo Castanheta" userId="47c1c2ed-0231-4d31-a6dd-05975b1edcb8" providerId="ADAL" clId="{A42EF544-73B4-48A5-93BB-2C47CAD5AC48}" dt="2023-10-03T09:11:13.825" v="769" actId="478"/>
        <pc:sldMkLst>
          <pc:docMk/>
          <pc:sldMk cId="2974470575" sldId="551"/>
        </pc:sldMkLst>
        <pc:spChg chg="del">
          <ac:chgData name="Hugo Castanheta" userId="47c1c2ed-0231-4d31-a6dd-05975b1edcb8" providerId="ADAL" clId="{A42EF544-73B4-48A5-93BB-2C47CAD5AC48}" dt="2023-10-03T09:11:02.348" v="767" actId="478"/>
          <ac:spMkLst>
            <pc:docMk/>
            <pc:sldMk cId="2974470575" sldId="551"/>
            <ac:spMk id="10" creationId="{50DC37E5-C710-45AE-44E8-0F510185DCC4}"/>
          </ac:spMkLst>
        </pc:spChg>
        <pc:spChg chg="del">
          <ac:chgData name="Hugo Castanheta" userId="47c1c2ed-0231-4d31-a6dd-05975b1edcb8" providerId="ADAL" clId="{A42EF544-73B4-48A5-93BB-2C47CAD5AC48}" dt="2023-10-03T09:11:13.825" v="769" actId="478"/>
          <ac:spMkLst>
            <pc:docMk/>
            <pc:sldMk cId="2974470575" sldId="551"/>
            <ac:spMk id="12" creationId="{C954793E-0A8B-ECB9-0C9B-C793527BD77B}"/>
          </ac:spMkLst>
        </pc:spChg>
        <pc:grpChg chg="del">
          <ac:chgData name="Hugo Castanheta" userId="47c1c2ed-0231-4d31-a6dd-05975b1edcb8" providerId="ADAL" clId="{A42EF544-73B4-48A5-93BB-2C47CAD5AC48}" dt="2023-10-03T09:10:45.940" v="764" actId="478"/>
          <ac:grpSpMkLst>
            <pc:docMk/>
            <pc:sldMk cId="2974470575" sldId="551"/>
            <ac:grpSpMk id="26" creationId="{4ED3861E-36D9-DA77-262D-D416B338E8DC}"/>
          </ac:grpSpMkLst>
        </pc:grpChg>
        <pc:picChg chg="add del">
          <ac:chgData name="Hugo Castanheta" userId="47c1c2ed-0231-4d31-a6dd-05975b1edcb8" providerId="ADAL" clId="{A42EF544-73B4-48A5-93BB-2C47CAD5AC48}" dt="2023-10-03T09:10:53.329" v="766" actId="478"/>
          <ac:picMkLst>
            <pc:docMk/>
            <pc:sldMk cId="2974470575" sldId="551"/>
            <ac:picMk id="14" creationId="{5B3DA6EF-8AAA-99E1-AE00-BCA14E03CC8C}"/>
          </ac:picMkLst>
        </pc:picChg>
      </pc:sldChg>
      <pc:sldChg chg="addSp delSp modSp add mod delAnim modAnim">
        <pc:chgData name="Hugo Castanheta" userId="47c1c2ed-0231-4d31-a6dd-05975b1edcb8" providerId="ADAL" clId="{A42EF544-73B4-48A5-93BB-2C47CAD5AC48}" dt="2023-10-03T09:14:12.251" v="804" actId="1076"/>
        <pc:sldMkLst>
          <pc:docMk/>
          <pc:sldMk cId="3799631949" sldId="552"/>
        </pc:sldMkLst>
        <pc:spChg chg="del">
          <ac:chgData name="Hugo Castanheta" userId="47c1c2ed-0231-4d31-a6dd-05975b1edcb8" providerId="ADAL" clId="{A42EF544-73B4-48A5-93BB-2C47CAD5AC48}" dt="2023-10-03T09:12:02.873" v="773" actId="478"/>
          <ac:spMkLst>
            <pc:docMk/>
            <pc:sldMk cId="3799631949" sldId="552"/>
            <ac:spMk id="12" creationId="{C954793E-0A8B-ECB9-0C9B-C793527BD77B}"/>
          </ac:spMkLst>
        </pc:spChg>
        <pc:grpChg chg="mod ord">
          <ac:chgData name="Hugo Castanheta" userId="47c1c2ed-0231-4d31-a6dd-05975b1edcb8" providerId="ADAL" clId="{A42EF544-73B4-48A5-93BB-2C47CAD5AC48}" dt="2023-10-03T09:14:12.251" v="804" actId="1076"/>
          <ac:grpSpMkLst>
            <pc:docMk/>
            <pc:sldMk cId="3799631949" sldId="552"/>
            <ac:grpSpMk id="26" creationId="{4ED3861E-36D9-DA77-262D-D416B338E8DC}"/>
          </ac:grpSpMkLst>
        </pc:grpChg>
        <pc:picChg chg="add del mod">
          <ac:chgData name="Hugo Castanheta" userId="47c1c2ed-0231-4d31-a6dd-05975b1edcb8" providerId="ADAL" clId="{A42EF544-73B4-48A5-93BB-2C47CAD5AC48}" dt="2023-10-03T09:14:11.161" v="803"/>
          <ac:picMkLst>
            <pc:docMk/>
            <pc:sldMk cId="3799631949" sldId="552"/>
            <ac:picMk id="5" creationId="{572E7E67-3B54-AAE6-70DC-A41560DF29D7}"/>
          </ac:picMkLst>
        </pc:picChg>
        <pc:picChg chg="del">
          <ac:chgData name="Hugo Castanheta" userId="47c1c2ed-0231-4d31-a6dd-05975b1edcb8" providerId="ADAL" clId="{A42EF544-73B4-48A5-93BB-2C47CAD5AC48}" dt="2023-10-03T09:12:00.081" v="771" actId="478"/>
          <ac:picMkLst>
            <pc:docMk/>
            <pc:sldMk cId="3799631949" sldId="552"/>
            <ac:picMk id="11" creationId="{98725271-2217-10FA-38E1-815002AA19AD}"/>
          </ac:picMkLst>
        </pc:picChg>
        <pc:picChg chg="del">
          <ac:chgData name="Hugo Castanheta" userId="47c1c2ed-0231-4d31-a6dd-05975b1edcb8" providerId="ADAL" clId="{A42EF544-73B4-48A5-93BB-2C47CAD5AC48}" dt="2023-10-03T09:12:01.655" v="772" actId="478"/>
          <ac:picMkLst>
            <pc:docMk/>
            <pc:sldMk cId="3799631949" sldId="552"/>
            <ac:picMk id="13" creationId="{052C39F5-2FCD-A34E-39C5-9E186E65E4F5}"/>
          </ac:picMkLst>
        </pc:picChg>
        <pc:picChg chg="del">
          <ac:chgData name="Hugo Castanheta" userId="47c1c2ed-0231-4d31-a6dd-05975b1edcb8" providerId="ADAL" clId="{A42EF544-73B4-48A5-93BB-2C47CAD5AC48}" dt="2023-10-03T09:11:54.582" v="770" actId="478"/>
          <ac:picMkLst>
            <pc:docMk/>
            <pc:sldMk cId="3799631949" sldId="552"/>
            <ac:picMk id="14" creationId="{5B3DA6EF-8AAA-99E1-AE00-BCA14E03CC8C}"/>
          </ac:picMkLst>
        </pc:picChg>
      </pc:sldChg>
      <pc:sldChg chg="add del">
        <pc:chgData name="Hugo Castanheta" userId="47c1c2ed-0231-4d31-a6dd-05975b1edcb8" providerId="ADAL" clId="{A42EF544-73B4-48A5-93BB-2C47CAD5AC48}" dt="2023-10-03T09:14:25.266" v="805" actId="47"/>
        <pc:sldMkLst>
          <pc:docMk/>
          <pc:sldMk cId="2853702036" sldId="553"/>
        </pc:sldMkLst>
      </pc:sldChg>
      <pc:sldChg chg="addSp delSp modSp add mod addAnim delAnim modAnim">
        <pc:chgData name="Hugo Castanheta" userId="47c1c2ed-0231-4d31-a6dd-05975b1edcb8" providerId="ADAL" clId="{A42EF544-73B4-48A5-93BB-2C47CAD5AC48}" dt="2023-10-03T08:58:41.895" v="631" actId="14100"/>
        <pc:sldMkLst>
          <pc:docMk/>
          <pc:sldMk cId="617196177" sldId="554"/>
        </pc:sldMkLst>
        <pc:spChg chg="del">
          <ac:chgData name="Hugo Castanheta" userId="47c1c2ed-0231-4d31-a6dd-05975b1edcb8" providerId="ADAL" clId="{A42EF544-73B4-48A5-93BB-2C47CAD5AC48}" dt="2023-10-03T08:44:07.150" v="279" actId="478"/>
          <ac:spMkLst>
            <pc:docMk/>
            <pc:sldMk cId="617196177" sldId="554"/>
            <ac:spMk id="24" creationId="{6755C0E6-E102-32F0-4136-83BAC18F3017}"/>
          </ac:spMkLst>
        </pc:spChg>
        <pc:spChg chg="del">
          <ac:chgData name="Hugo Castanheta" userId="47c1c2ed-0231-4d31-a6dd-05975b1edcb8" providerId="ADAL" clId="{A42EF544-73B4-48A5-93BB-2C47CAD5AC48}" dt="2023-10-03T08:58:06.822" v="626" actId="478"/>
          <ac:spMkLst>
            <pc:docMk/>
            <pc:sldMk cId="617196177" sldId="554"/>
            <ac:spMk id="26" creationId="{51106E86-1203-0BE3-AC0B-554A4A3EB322}"/>
          </ac:spMkLst>
        </pc:spChg>
        <pc:grpChg chg="add del mod">
          <ac:chgData name="Hugo Castanheta" userId="47c1c2ed-0231-4d31-a6dd-05975b1edcb8" providerId="ADAL" clId="{A42EF544-73B4-48A5-93BB-2C47CAD5AC48}" dt="2023-10-03T08:49:38.696" v="405" actId="1038"/>
          <ac:grpSpMkLst>
            <pc:docMk/>
            <pc:sldMk cId="617196177" sldId="554"/>
            <ac:grpSpMk id="7" creationId="{B304BC62-BC8F-7194-1C69-21114195F8E1}"/>
          </ac:grpSpMkLst>
        </pc:grpChg>
        <pc:grpChg chg="del">
          <ac:chgData name="Hugo Castanheta" userId="47c1c2ed-0231-4d31-a6dd-05975b1edcb8" providerId="ADAL" clId="{A42EF544-73B4-48A5-93BB-2C47CAD5AC48}" dt="2023-10-03T08:44:09.869" v="282" actId="478"/>
          <ac:grpSpMkLst>
            <pc:docMk/>
            <pc:sldMk cId="617196177" sldId="554"/>
            <ac:grpSpMk id="11" creationId="{59F66E31-243C-D697-913F-6ADC125D6946}"/>
          </ac:grpSpMkLst>
        </pc:grpChg>
        <pc:grpChg chg="del">
          <ac:chgData name="Hugo Castanheta" userId="47c1c2ed-0231-4d31-a6dd-05975b1edcb8" providerId="ADAL" clId="{A42EF544-73B4-48A5-93BB-2C47CAD5AC48}" dt="2023-10-03T08:44:08.939" v="281" actId="478"/>
          <ac:grpSpMkLst>
            <pc:docMk/>
            <pc:sldMk cId="617196177" sldId="554"/>
            <ac:grpSpMk id="13" creationId="{C807C35A-52EC-F83E-FFDB-54D7A72340DE}"/>
          </ac:grpSpMkLst>
        </pc:grpChg>
        <pc:graphicFrameChg chg="mod">
          <ac:chgData name="Hugo Castanheta" userId="47c1c2ed-0231-4d31-a6dd-05975b1edcb8" providerId="ADAL" clId="{A42EF544-73B4-48A5-93BB-2C47CAD5AC48}" dt="2023-10-03T08:58:41.895" v="631" actId="14100"/>
          <ac:graphicFrameMkLst>
            <pc:docMk/>
            <pc:sldMk cId="617196177" sldId="554"/>
            <ac:graphicFrameMk id="5" creationId="{B25F9FC1-D03F-3B67-A4A8-4D04F5435F45}"/>
          </ac:graphicFrameMkLst>
        </pc:graphicFrameChg>
        <pc:picChg chg="del">
          <ac:chgData name="Hugo Castanheta" userId="47c1c2ed-0231-4d31-a6dd-05975b1edcb8" providerId="ADAL" clId="{A42EF544-73B4-48A5-93BB-2C47CAD5AC48}" dt="2023-10-03T08:58:06.822" v="626" actId="478"/>
          <ac:picMkLst>
            <pc:docMk/>
            <pc:sldMk cId="617196177" sldId="554"/>
            <ac:picMk id="6" creationId="{F203DF90-D2A5-FBDC-4DCF-D3474AA469B0}"/>
          </ac:picMkLst>
        </pc:picChg>
        <pc:cxnChg chg="del mod">
          <ac:chgData name="Hugo Castanheta" userId="47c1c2ed-0231-4d31-a6dd-05975b1edcb8" providerId="ADAL" clId="{A42EF544-73B4-48A5-93BB-2C47CAD5AC48}" dt="2023-10-03T08:44:08.277" v="280" actId="478"/>
          <ac:cxnSpMkLst>
            <pc:docMk/>
            <pc:sldMk cId="617196177" sldId="554"/>
            <ac:cxnSpMk id="25" creationId="{9D1919F4-BA20-BEA2-88F1-CE7AD8A07CDA}"/>
          </ac:cxnSpMkLst>
        </pc:cxnChg>
      </pc:sldChg>
      <pc:sldChg chg="addSp delSp modSp add mod delAnim modAnim">
        <pc:chgData name="Hugo Castanheta" userId="47c1c2ed-0231-4d31-a6dd-05975b1edcb8" providerId="ADAL" clId="{A42EF544-73B4-48A5-93BB-2C47CAD5AC48}" dt="2023-10-03T09:00:03.584" v="646" actId="1036"/>
        <pc:sldMkLst>
          <pc:docMk/>
          <pc:sldMk cId="2748151855" sldId="555"/>
        </pc:sldMkLst>
        <pc:spChg chg="del topLvl">
          <ac:chgData name="Hugo Castanheta" userId="47c1c2ed-0231-4d31-a6dd-05975b1edcb8" providerId="ADAL" clId="{A42EF544-73B4-48A5-93BB-2C47CAD5AC48}" dt="2023-10-03T08:47:22.954" v="314" actId="478"/>
          <ac:spMkLst>
            <pc:docMk/>
            <pc:sldMk cId="2748151855" sldId="555"/>
            <ac:spMk id="8" creationId="{A34F9B8F-701D-0097-66E1-C3EDCC1405CB}"/>
          </ac:spMkLst>
        </pc:spChg>
        <pc:spChg chg="del">
          <ac:chgData name="Hugo Castanheta" userId="47c1c2ed-0231-4d31-a6dd-05975b1edcb8" providerId="ADAL" clId="{A42EF544-73B4-48A5-93BB-2C47CAD5AC48}" dt="2023-10-03T08:46:04.844" v="295" actId="478"/>
          <ac:spMkLst>
            <pc:docMk/>
            <pc:sldMk cId="2748151855" sldId="555"/>
            <ac:spMk id="9" creationId="{6105C3E3-4BC9-1991-64AF-9C44E1A5F7DE}"/>
          </ac:spMkLst>
        </pc:spChg>
        <pc:spChg chg="del">
          <ac:chgData name="Hugo Castanheta" userId="47c1c2ed-0231-4d31-a6dd-05975b1edcb8" providerId="ADAL" clId="{A42EF544-73B4-48A5-93BB-2C47CAD5AC48}" dt="2023-10-03T08:47:08.433" v="300" actId="478"/>
          <ac:spMkLst>
            <pc:docMk/>
            <pc:sldMk cId="2748151855" sldId="555"/>
            <ac:spMk id="10" creationId="{98CEA6A2-5C52-CB51-839C-53C0CD6990E9}"/>
          </ac:spMkLst>
        </pc:spChg>
        <pc:spChg chg="add mod">
          <ac:chgData name="Hugo Castanheta" userId="47c1c2ed-0231-4d31-a6dd-05975b1edcb8" providerId="ADAL" clId="{A42EF544-73B4-48A5-93BB-2C47CAD5AC48}" dt="2023-10-03T08:47:57.731" v="366" actId="164"/>
          <ac:spMkLst>
            <pc:docMk/>
            <pc:sldMk cId="2748151855" sldId="555"/>
            <ac:spMk id="15" creationId="{C9DD8B93-A855-49B7-4354-23A68464456D}"/>
          </ac:spMkLst>
        </pc:spChg>
        <pc:spChg chg="add mod">
          <ac:chgData name="Hugo Castanheta" userId="47c1c2ed-0231-4d31-a6dd-05975b1edcb8" providerId="ADAL" clId="{A42EF544-73B4-48A5-93BB-2C47CAD5AC48}" dt="2023-10-03T08:47:57.731" v="366" actId="164"/>
          <ac:spMkLst>
            <pc:docMk/>
            <pc:sldMk cId="2748151855" sldId="555"/>
            <ac:spMk id="16" creationId="{C7DDECE5-0558-3D28-503F-E3176A64EFC4}"/>
          </ac:spMkLst>
        </pc:spChg>
        <pc:spChg chg="add mod">
          <ac:chgData name="Hugo Castanheta" userId="47c1c2ed-0231-4d31-a6dd-05975b1edcb8" providerId="ADAL" clId="{A42EF544-73B4-48A5-93BB-2C47CAD5AC48}" dt="2023-10-03T08:47:57.731" v="366" actId="164"/>
          <ac:spMkLst>
            <pc:docMk/>
            <pc:sldMk cId="2748151855" sldId="555"/>
            <ac:spMk id="17" creationId="{C15C42BE-3738-FCE1-02CF-7C4788211AD6}"/>
          </ac:spMkLst>
        </pc:spChg>
        <pc:spChg chg="del">
          <ac:chgData name="Hugo Castanheta" userId="47c1c2ed-0231-4d31-a6dd-05975b1edcb8" providerId="ADAL" clId="{A42EF544-73B4-48A5-93BB-2C47CAD5AC48}" dt="2023-10-03T08:45:16.582" v="287" actId="478"/>
          <ac:spMkLst>
            <pc:docMk/>
            <pc:sldMk cId="2748151855" sldId="555"/>
            <ac:spMk id="24" creationId="{6755C0E6-E102-32F0-4136-83BAC18F3017}"/>
          </ac:spMkLst>
        </pc:spChg>
        <pc:spChg chg="del mod">
          <ac:chgData name="Hugo Castanheta" userId="47c1c2ed-0231-4d31-a6dd-05975b1edcb8" providerId="ADAL" clId="{A42EF544-73B4-48A5-93BB-2C47CAD5AC48}" dt="2023-10-03T08:59:28.488" v="641" actId="478"/>
          <ac:spMkLst>
            <pc:docMk/>
            <pc:sldMk cId="2748151855" sldId="555"/>
            <ac:spMk id="26" creationId="{51106E86-1203-0BE3-AC0B-554A4A3EB322}"/>
          </ac:spMkLst>
        </pc:spChg>
        <pc:grpChg chg="del mod">
          <ac:chgData name="Hugo Castanheta" userId="47c1c2ed-0231-4d31-a6dd-05975b1edcb8" providerId="ADAL" clId="{A42EF544-73B4-48A5-93BB-2C47CAD5AC48}" dt="2023-10-03T08:45:31.094" v="292" actId="478"/>
          <ac:grpSpMkLst>
            <pc:docMk/>
            <pc:sldMk cId="2748151855" sldId="555"/>
            <ac:grpSpMk id="7" creationId="{B304BC62-BC8F-7194-1C69-21114195F8E1}"/>
          </ac:grpSpMkLst>
        </pc:grpChg>
        <pc:grpChg chg="del mod">
          <ac:chgData name="Hugo Castanheta" userId="47c1c2ed-0231-4d31-a6dd-05975b1edcb8" providerId="ADAL" clId="{A42EF544-73B4-48A5-93BB-2C47CAD5AC48}" dt="2023-10-03T08:47:22.954" v="314" actId="478"/>
          <ac:grpSpMkLst>
            <pc:docMk/>
            <pc:sldMk cId="2748151855" sldId="555"/>
            <ac:grpSpMk id="11" creationId="{59F66E31-243C-D697-913F-6ADC125D6946}"/>
          </ac:grpSpMkLst>
        </pc:grpChg>
        <pc:grpChg chg="del">
          <ac:chgData name="Hugo Castanheta" userId="47c1c2ed-0231-4d31-a6dd-05975b1edcb8" providerId="ADAL" clId="{A42EF544-73B4-48A5-93BB-2C47CAD5AC48}" dt="2023-10-03T08:45:19.185" v="288" actId="478"/>
          <ac:grpSpMkLst>
            <pc:docMk/>
            <pc:sldMk cId="2748151855" sldId="555"/>
            <ac:grpSpMk id="13" creationId="{C807C35A-52EC-F83E-FFDB-54D7A72340DE}"/>
          </ac:grpSpMkLst>
        </pc:grpChg>
        <pc:grpChg chg="add mod">
          <ac:chgData name="Hugo Castanheta" userId="47c1c2ed-0231-4d31-a6dd-05975b1edcb8" providerId="ADAL" clId="{A42EF544-73B4-48A5-93BB-2C47CAD5AC48}" dt="2023-10-03T08:49:33.803" v="399" actId="1038"/>
          <ac:grpSpMkLst>
            <pc:docMk/>
            <pc:sldMk cId="2748151855" sldId="555"/>
            <ac:grpSpMk id="18" creationId="{374E4281-B54E-B56B-5F63-B877EABBBD9A}"/>
          </ac:grpSpMkLst>
        </pc:grpChg>
        <pc:graphicFrameChg chg="mod">
          <ac:chgData name="Hugo Castanheta" userId="47c1c2ed-0231-4d31-a6dd-05975b1edcb8" providerId="ADAL" clId="{A42EF544-73B4-48A5-93BB-2C47CAD5AC48}" dt="2023-10-03T09:00:03.584" v="646" actId="1036"/>
          <ac:graphicFrameMkLst>
            <pc:docMk/>
            <pc:sldMk cId="2748151855" sldId="555"/>
            <ac:graphicFrameMk id="5" creationId="{B25F9FC1-D03F-3B67-A4A8-4D04F5435F45}"/>
          </ac:graphicFrameMkLst>
        </pc:graphicFrameChg>
        <pc:picChg chg="del">
          <ac:chgData name="Hugo Castanheta" userId="47c1c2ed-0231-4d31-a6dd-05975b1edcb8" providerId="ADAL" clId="{A42EF544-73B4-48A5-93BB-2C47CAD5AC48}" dt="2023-10-03T08:59:26.957" v="639" actId="478"/>
          <ac:picMkLst>
            <pc:docMk/>
            <pc:sldMk cId="2748151855" sldId="555"/>
            <ac:picMk id="6" creationId="{F203DF90-D2A5-FBDC-4DCF-D3474AA469B0}"/>
          </ac:picMkLst>
        </pc:picChg>
        <pc:picChg chg="mod topLvl">
          <ac:chgData name="Hugo Castanheta" userId="47c1c2ed-0231-4d31-a6dd-05975b1edcb8" providerId="ADAL" clId="{A42EF544-73B4-48A5-93BB-2C47CAD5AC48}" dt="2023-10-03T08:47:57.731" v="366" actId="164"/>
          <ac:picMkLst>
            <pc:docMk/>
            <pc:sldMk cId="2748151855" sldId="555"/>
            <ac:picMk id="22" creationId="{18EC350C-300F-B9B8-99F5-9AD5067161DD}"/>
          </ac:picMkLst>
        </pc:picChg>
        <pc:cxnChg chg="del mod">
          <ac:chgData name="Hugo Castanheta" userId="47c1c2ed-0231-4d31-a6dd-05975b1edcb8" providerId="ADAL" clId="{A42EF544-73B4-48A5-93BB-2C47CAD5AC48}" dt="2023-10-03T08:45:23.876" v="290" actId="478"/>
          <ac:cxnSpMkLst>
            <pc:docMk/>
            <pc:sldMk cId="2748151855" sldId="555"/>
            <ac:cxnSpMk id="25" creationId="{9D1919F4-BA20-BEA2-88F1-CE7AD8A07CDA}"/>
          </ac:cxnSpMkLst>
        </pc:cxnChg>
      </pc:sldChg>
      <pc:sldChg chg="addSp delSp modSp add mod delAnim modAnim">
        <pc:chgData name="Hugo Castanheta" userId="47c1c2ed-0231-4d31-a6dd-05975b1edcb8" providerId="ADAL" clId="{A42EF544-73B4-48A5-93BB-2C47CAD5AC48}" dt="2023-10-03T09:05:13.300" v="698" actId="164"/>
        <pc:sldMkLst>
          <pc:docMk/>
          <pc:sldMk cId="1536070403" sldId="556"/>
        </pc:sldMkLst>
        <pc:spChg chg="mod">
          <ac:chgData name="Hugo Castanheta" userId="47c1c2ed-0231-4d31-a6dd-05975b1edcb8" providerId="ADAL" clId="{A42EF544-73B4-48A5-93BB-2C47CAD5AC48}" dt="2023-10-03T09:04:21.091" v="681"/>
          <ac:spMkLst>
            <pc:docMk/>
            <pc:sldMk cId="1536070403" sldId="556"/>
            <ac:spMk id="12" creationId="{22B031E7-F8FF-C03A-0E64-74C456D2AB8D}"/>
          </ac:spMkLst>
        </pc:spChg>
        <pc:spChg chg="add mod">
          <ac:chgData name="Hugo Castanheta" userId="47c1c2ed-0231-4d31-a6dd-05975b1edcb8" providerId="ADAL" clId="{A42EF544-73B4-48A5-93BB-2C47CAD5AC48}" dt="2023-10-03T09:05:13.300" v="698" actId="164"/>
          <ac:spMkLst>
            <pc:docMk/>
            <pc:sldMk cId="1536070403" sldId="556"/>
            <ac:spMk id="15" creationId="{DA8F9E4F-4AAA-51B0-2F5D-69BCC4E8D9CD}"/>
          </ac:spMkLst>
        </pc:spChg>
        <pc:spChg chg="del">
          <ac:chgData name="Hugo Castanheta" userId="47c1c2ed-0231-4d31-a6dd-05975b1edcb8" providerId="ADAL" clId="{A42EF544-73B4-48A5-93BB-2C47CAD5AC48}" dt="2023-10-03T08:53:39.604" v="476" actId="478"/>
          <ac:spMkLst>
            <pc:docMk/>
            <pc:sldMk cId="1536070403" sldId="556"/>
            <ac:spMk id="24" creationId="{6755C0E6-E102-32F0-4136-83BAC18F3017}"/>
          </ac:spMkLst>
        </pc:spChg>
        <pc:spChg chg="mod">
          <ac:chgData name="Hugo Castanheta" userId="47c1c2ed-0231-4d31-a6dd-05975b1edcb8" providerId="ADAL" clId="{A42EF544-73B4-48A5-93BB-2C47CAD5AC48}" dt="2023-10-03T09:00:37.332" v="650" actId="1076"/>
          <ac:spMkLst>
            <pc:docMk/>
            <pc:sldMk cId="1536070403" sldId="556"/>
            <ac:spMk id="26" creationId="{51106E86-1203-0BE3-AC0B-554A4A3EB322}"/>
          </ac:spMkLst>
        </pc:spChg>
        <pc:grpChg chg="del">
          <ac:chgData name="Hugo Castanheta" userId="47c1c2ed-0231-4d31-a6dd-05975b1edcb8" providerId="ADAL" clId="{A42EF544-73B4-48A5-93BB-2C47CAD5AC48}" dt="2023-10-03T08:52:33.458" v="406" actId="478"/>
          <ac:grpSpMkLst>
            <pc:docMk/>
            <pc:sldMk cId="1536070403" sldId="556"/>
            <ac:grpSpMk id="7" creationId="{B304BC62-BC8F-7194-1C69-21114195F8E1}"/>
          </ac:grpSpMkLst>
        </pc:grpChg>
        <pc:grpChg chg="del">
          <ac:chgData name="Hugo Castanheta" userId="47c1c2ed-0231-4d31-a6dd-05975b1edcb8" providerId="ADAL" clId="{A42EF544-73B4-48A5-93BB-2C47CAD5AC48}" dt="2023-10-03T08:52:35.619" v="407" actId="478"/>
          <ac:grpSpMkLst>
            <pc:docMk/>
            <pc:sldMk cId="1536070403" sldId="556"/>
            <ac:grpSpMk id="11" creationId="{59F66E31-243C-D697-913F-6ADC125D6946}"/>
          </ac:grpSpMkLst>
        </pc:grpChg>
        <pc:grpChg chg="mod">
          <ac:chgData name="Hugo Castanheta" userId="47c1c2ed-0231-4d31-a6dd-05975b1edcb8" providerId="ADAL" clId="{A42EF544-73B4-48A5-93BB-2C47CAD5AC48}" dt="2023-10-03T09:05:13.300" v="698" actId="164"/>
          <ac:grpSpMkLst>
            <pc:docMk/>
            <pc:sldMk cId="1536070403" sldId="556"/>
            <ac:grpSpMk id="13" creationId="{C807C35A-52EC-F83E-FFDB-54D7A72340DE}"/>
          </ac:grpSpMkLst>
        </pc:grpChg>
        <pc:grpChg chg="add mod">
          <ac:chgData name="Hugo Castanheta" userId="47c1c2ed-0231-4d31-a6dd-05975b1edcb8" providerId="ADAL" clId="{A42EF544-73B4-48A5-93BB-2C47CAD5AC48}" dt="2023-10-03T09:05:13.300" v="698" actId="164"/>
          <ac:grpSpMkLst>
            <pc:docMk/>
            <pc:sldMk cId="1536070403" sldId="556"/>
            <ac:grpSpMk id="16" creationId="{6107D64C-6153-1680-772B-C13762A136B8}"/>
          </ac:grpSpMkLst>
        </pc:grpChg>
        <pc:graphicFrameChg chg="mod">
          <ac:chgData name="Hugo Castanheta" userId="47c1c2ed-0231-4d31-a6dd-05975b1edcb8" providerId="ADAL" clId="{A42EF544-73B4-48A5-93BB-2C47CAD5AC48}" dt="2023-10-03T09:01:44.640" v="664" actId="1076"/>
          <ac:graphicFrameMkLst>
            <pc:docMk/>
            <pc:sldMk cId="1536070403" sldId="556"/>
            <ac:graphicFrameMk id="5" creationId="{B25F9FC1-D03F-3B67-A4A8-4D04F5435F45}"/>
          </ac:graphicFrameMkLst>
        </pc:graphicFrameChg>
        <pc:picChg chg="del">
          <ac:chgData name="Hugo Castanheta" userId="47c1c2ed-0231-4d31-a6dd-05975b1edcb8" providerId="ADAL" clId="{A42EF544-73B4-48A5-93BB-2C47CAD5AC48}" dt="2023-10-03T09:00:32.825" v="649" actId="478"/>
          <ac:picMkLst>
            <pc:docMk/>
            <pc:sldMk cId="1536070403" sldId="556"/>
            <ac:picMk id="6" creationId="{F203DF90-D2A5-FBDC-4DCF-D3474AA469B0}"/>
          </ac:picMkLst>
        </pc:picChg>
        <pc:cxnChg chg="del mod">
          <ac:chgData name="Hugo Castanheta" userId="47c1c2ed-0231-4d31-a6dd-05975b1edcb8" providerId="ADAL" clId="{A42EF544-73B4-48A5-93BB-2C47CAD5AC48}" dt="2023-10-03T08:53:36.750" v="475" actId="478"/>
          <ac:cxnSpMkLst>
            <pc:docMk/>
            <pc:sldMk cId="1536070403" sldId="556"/>
            <ac:cxnSpMk id="25" creationId="{9D1919F4-BA20-BEA2-88F1-CE7AD8A07CDA}"/>
          </ac:cxnSpMkLst>
        </pc:cxnChg>
      </pc:sldChg>
      <pc:sldChg chg="addSp delSp modSp add mod delAnim modAnim">
        <pc:chgData name="Hugo Castanheta" userId="47c1c2ed-0231-4d31-a6dd-05975b1edcb8" providerId="ADAL" clId="{A42EF544-73B4-48A5-93BB-2C47CAD5AC48}" dt="2023-10-03T09:06:03.350" v="711" actId="164"/>
        <pc:sldMkLst>
          <pc:docMk/>
          <pc:sldMk cId="3854145339" sldId="557"/>
        </pc:sldMkLst>
        <pc:spChg chg="mod">
          <ac:chgData name="Hugo Castanheta" userId="47c1c2ed-0231-4d31-a6dd-05975b1edcb8" providerId="ADAL" clId="{A42EF544-73B4-48A5-93BB-2C47CAD5AC48}" dt="2023-10-03T09:05:37.364" v="701" actId="165"/>
          <ac:spMkLst>
            <pc:docMk/>
            <pc:sldMk cId="3854145339" sldId="557"/>
            <ac:spMk id="12" creationId="{22B031E7-F8FF-C03A-0E64-74C456D2AB8D}"/>
          </ac:spMkLst>
        </pc:spChg>
        <pc:spChg chg="add mod">
          <ac:chgData name="Hugo Castanheta" userId="47c1c2ed-0231-4d31-a6dd-05975b1edcb8" providerId="ADAL" clId="{A42EF544-73B4-48A5-93BB-2C47CAD5AC48}" dt="2023-10-03T09:03:24.604" v="673"/>
          <ac:spMkLst>
            <pc:docMk/>
            <pc:sldMk cId="3854145339" sldId="557"/>
            <ac:spMk id="18" creationId="{2B3962D1-4B2E-396D-0AB3-5FEBB455C889}"/>
          </ac:spMkLst>
        </pc:spChg>
        <pc:spChg chg="add del mod topLvl">
          <ac:chgData name="Hugo Castanheta" userId="47c1c2ed-0231-4d31-a6dd-05975b1edcb8" providerId="ADAL" clId="{A42EF544-73B4-48A5-93BB-2C47CAD5AC48}" dt="2023-10-03T09:06:03.350" v="711" actId="164"/>
          <ac:spMkLst>
            <pc:docMk/>
            <pc:sldMk cId="3854145339" sldId="557"/>
            <ac:spMk id="24" creationId="{6755C0E6-E102-32F0-4136-83BAC18F3017}"/>
          </ac:spMkLst>
        </pc:spChg>
        <pc:spChg chg="del">
          <ac:chgData name="Hugo Castanheta" userId="47c1c2ed-0231-4d31-a6dd-05975b1edcb8" providerId="ADAL" clId="{A42EF544-73B4-48A5-93BB-2C47CAD5AC48}" dt="2023-10-03T09:03:23.495" v="672" actId="478"/>
          <ac:spMkLst>
            <pc:docMk/>
            <pc:sldMk cId="3854145339" sldId="557"/>
            <ac:spMk id="26" creationId="{51106E86-1203-0BE3-AC0B-554A4A3EB322}"/>
          </ac:spMkLst>
        </pc:spChg>
        <pc:spChg chg="mod">
          <ac:chgData name="Hugo Castanheta" userId="47c1c2ed-0231-4d31-a6dd-05975b1edcb8" providerId="ADAL" clId="{A42EF544-73B4-48A5-93BB-2C47CAD5AC48}" dt="2023-10-03T09:05:44.151" v="705"/>
          <ac:spMkLst>
            <pc:docMk/>
            <pc:sldMk cId="3854145339" sldId="557"/>
            <ac:spMk id="28" creationId="{F70C1050-5441-B39B-C819-C024E8FC1A6C}"/>
          </ac:spMkLst>
        </pc:spChg>
        <pc:spChg chg="mod">
          <ac:chgData name="Hugo Castanheta" userId="47c1c2ed-0231-4d31-a6dd-05975b1edcb8" providerId="ADAL" clId="{A42EF544-73B4-48A5-93BB-2C47CAD5AC48}" dt="2023-10-03T09:05:44.151" v="705"/>
          <ac:spMkLst>
            <pc:docMk/>
            <pc:sldMk cId="3854145339" sldId="557"/>
            <ac:spMk id="30" creationId="{E7AFC652-FE8F-9C28-66CF-1F3435CAD427}"/>
          </ac:spMkLst>
        </pc:spChg>
        <pc:grpChg chg="del">
          <ac:chgData name="Hugo Castanheta" userId="47c1c2ed-0231-4d31-a6dd-05975b1edcb8" providerId="ADAL" clId="{A42EF544-73B4-48A5-93BB-2C47CAD5AC48}" dt="2023-10-03T08:54:09.778" v="478" actId="478"/>
          <ac:grpSpMkLst>
            <pc:docMk/>
            <pc:sldMk cId="3854145339" sldId="557"/>
            <ac:grpSpMk id="7" creationId="{B304BC62-BC8F-7194-1C69-21114195F8E1}"/>
          </ac:grpSpMkLst>
        </pc:grpChg>
        <pc:grpChg chg="del">
          <ac:chgData name="Hugo Castanheta" userId="47c1c2ed-0231-4d31-a6dd-05975b1edcb8" providerId="ADAL" clId="{A42EF544-73B4-48A5-93BB-2C47CAD5AC48}" dt="2023-10-03T08:54:11.694" v="479" actId="478"/>
          <ac:grpSpMkLst>
            <pc:docMk/>
            <pc:sldMk cId="3854145339" sldId="557"/>
            <ac:grpSpMk id="11" creationId="{59F66E31-243C-D697-913F-6ADC125D6946}"/>
          </ac:grpSpMkLst>
        </pc:grpChg>
        <pc:grpChg chg="del mod topLvl">
          <ac:chgData name="Hugo Castanheta" userId="47c1c2ed-0231-4d31-a6dd-05975b1edcb8" providerId="ADAL" clId="{A42EF544-73B4-48A5-93BB-2C47CAD5AC48}" dt="2023-10-03T09:05:43.052" v="704" actId="478"/>
          <ac:grpSpMkLst>
            <pc:docMk/>
            <pc:sldMk cId="3854145339" sldId="557"/>
            <ac:grpSpMk id="13" creationId="{C807C35A-52EC-F83E-FFDB-54D7A72340DE}"/>
          </ac:grpSpMkLst>
        </pc:grpChg>
        <pc:grpChg chg="add del mod">
          <ac:chgData name="Hugo Castanheta" userId="47c1c2ed-0231-4d31-a6dd-05975b1edcb8" providerId="ADAL" clId="{A42EF544-73B4-48A5-93BB-2C47CAD5AC48}" dt="2023-10-03T09:05:37.364" v="701" actId="165"/>
          <ac:grpSpMkLst>
            <pc:docMk/>
            <pc:sldMk cId="3854145339" sldId="557"/>
            <ac:grpSpMk id="15" creationId="{DB2F951C-93A2-EBCA-EC67-356197310E7A}"/>
          </ac:grpSpMkLst>
        </pc:grpChg>
        <pc:grpChg chg="add mod ord">
          <ac:chgData name="Hugo Castanheta" userId="47c1c2ed-0231-4d31-a6dd-05975b1edcb8" providerId="ADAL" clId="{A42EF544-73B4-48A5-93BB-2C47CAD5AC48}" dt="2023-10-03T09:06:03.350" v="711" actId="164"/>
          <ac:grpSpMkLst>
            <pc:docMk/>
            <pc:sldMk cId="3854145339" sldId="557"/>
            <ac:grpSpMk id="19" creationId="{F83769DF-7E06-5AD5-A038-E35406F8CEAF}"/>
          </ac:grpSpMkLst>
        </pc:grpChg>
        <pc:grpChg chg="mod">
          <ac:chgData name="Hugo Castanheta" userId="47c1c2ed-0231-4d31-a6dd-05975b1edcb8" providerId="ADAL" clId="{A42EF544-73B4-48A5-93BB-2C47CAD5AC48}" dt="2023-10-03T09:05:44.151" v="705"/>
          <ac:grpSpMkLst>
            <pc:docMk/>
            <pc:sldMk cId="3854145339" sldId="557"/>
            <ac:grpSpMk id="27" creationId="{7053F937-E1F2-A887-616F-AA8121E401E1}"/>
          </ac:grpSpMkLst>
        </pc:grpChg>
        <pc:grpChg chg="add mod">
          <ac:chgData name="Hugo Castanheta" userId="47c1c2ed-0231-4d31-a6dd-05975b1edcb8" providerId="ADAL" clId="{A42EF544-73B4-48A5-93BB-2C47CAD5AC48}" dt="2023-10-03T09:06:03.350" v="711" actId="164"/>
          <ac:grpSpMkLst>
            <pc:docMk/>
            <pc:sldMk cId="3854145339" sldId="557"/>
            <ac:grpSpMk id="31" creationId="{02EC4371-45A5-F3A2-567D-CD0B3A182E6A}"/>
          </ac:grpSpMkLst>
        </pc:grpChg>
        <pc:graphicFrameChg chg="del mod">
          <ac:chgData name="Hugo Castanheta" userId="47c1c2ed-0231-4d31-a6dd-05975b1edcb8" providerId="ADAL" clId="{A42EF544-73B4-48A5-93BB-2C47CAD5AC48}" dt="2023-10-03T09:02:59.925" v="669" actId="478"/>
          <ac:graphicFrameMkLst>
            <pc:docMk/>
            <pc:sldMk cId="3854145339" sldId="557"/>
            <ac:graphicFrameMk id="5" creationId="{B25F9FC1-D03F-3B67-A4A8-4D04F5435F45}"/>
          </ac:graphicFrameMkLst>
        </pc:graphicFrameChg>
        <pc:graphicFrameChg chg="add mod">
          <ac:chgData name="Hugo Castanheta" userId="47c1c2ed-0231-4d31-a6dd-05975b1edcb8" providerId="ADAL" clId="{A42EF544-73B4-48A5-93BB-2C47CAD5AC48}" dt="2023-10-03T09:03:10.035" v="671"/>
          <ac:graphicFrameMkLst>
            <pc:docMk/>
            <pc:sldMk cId="3854145339" sldId="557"/>
            <ac:graphicFrameMk id="17" creationId="{F0786BBB-EFC1-7F62-BCFB-C0A90DBDB27B}"/>
          </ac:graphicFrameMkLst>
        </pc:graphicFrameChg>
        <pc:picChg chg="del">
          <ac:chgData name="Hugo Castanheta" userId="47c1c2ed-0231-4d31-a6dd-05975b1edcb8" providerId="ADAL" clId="{A42EF544-73B4-48A5-93BB-2C47CAD5AC48}" dt="2023-10-03T09:03:02.317" v="670" actId="478"/>
          <ac:picMkLst>
            <pc:docMk/>
            <pc:sldMk cId="3854145339" sldId="557"/>
            <ac:picMk id="6" creationId="{F203DF90-D2A5-FBDC-4DCF-D3474AA469B0}"/>
          </ac:picMkLst>
        </pc:picChg>
        <pc:picChg chg="mod">
          <ac:chgData name="Hugo Castanheta" userId="47c1c2ed-0231-4d31-a6dd-05975b1edcb8" providerId="ADAL" clId="{A42EF544-73B4-48A5-93BB-2C47CAD5AC48}" dt="2023-10-03T09:05:37.364" v="701" actId="165"/>
          <ac:picMkLst>
            <pc:docMk/>
            <pc:sldMk cId="3854145339" sldId="557"/>
            <ac:picMk id="23" creationId="{D958CC97-C907-3248-4B35-D5F6200BE0A7}"/>
          </ac:picMkLst>
        </pc:picChg>
        <pc:picChg chg="mod">
          <ac:chgData name="Hugo Castanheta" userId="47c1c2ed-0231-4d31-a6dd-05975b1edcb8" providerId="ADAL" clId="{A42EF544-73B4-48A5-93BB-2C47CAD5AC48}" dt="2023-10-03T09:05:44.151" v="705"/>
          <ac:picMkLst>
            <pc:docMk/>
            <pc:sldMk cId="3854145339" sldId="557"/>
            <ac:picMk id="29" creationId="{7D0A4353-14C3-DD31-1390-C41C3EB21A9B}"/>
          </ac:picMkLst>
        </pc:picChg>
        <pc:cxnChg chg="add del mod topLvl">
          <ac:chgData name="Hugo Castanheta" userId="47c1c2ed-0231-4d31-a6dd-05975b1edcb8" providerId="ADAL" clId="{A42EF544-73B4-48A5-93BB-2C47CAD5AC48}" dt="2023-10-03T09:06:03.350" v="711" actId="164"/>
          <ac:cxnSpMkLst>
            <pc:docMk/>
            <pc:sldMk cId="3854145339" sldId="557"/>
            <ac:cxnSpMk id="25" creationId="{9D1919F4-BA20-BEA2-88F1-CE7AD8A07CDA}"/>
          </ac:cxnSpMkLst>
        </pc:cxnChg>
      </pc:sldChg>
      <pc:sldChg chg="addSp delSp modSp add mod">
        <pc:chgData name="Hugo Castanheta" userId="47c1c2ed-0231-4d31-a6dd-05975b1edcb8" providerId="ADAL" clId="{A42EF544-73B4-48A5-93BB-2C47CAD5AC48}" dt="2023-10-03T09:08:25.574" v="754" actId="14100"/>
        <pc:sldMkLst>
          <pc:docMk/>
          <pc:sldMk cId="1189072380" sldId="558"/>
        </pc:sldMkLst>
        <pc:spChg chg="del mod">
          <ac:chgData name="Hugo Castanheta" userId="47c1c2ed-0231-4d31-a6dd-05975b1edcb8" providerId="ADAL" clId="{A42EF544-73B4-48A5-93BB-2C47CAD5AC48}" dt="2023-10-03T09:07:16.791" v="729" actId="478"/>
          <ac:spMkLst>
            <pc:docMk/>
            <pc:sldMk cId="1189072380" sldId="558"/>
            <ac:spMk id="9" creationId="{30CA33B3-2AEA-59F7-3475-647E07C888A9}"/>
          </ac:spMkLst>
        </pc:spChg>
        <pc:spChg chg="mod">
          <ac:chgData name="Hugo Castanheta" userId="47c1c2ed-0231-4d31-a6dd-05975b1edcb8" providerId="ADAL" clId="{A42EF544-73B4-48A5-93BB-2C47CAD5AC48}" dt="2023-10-03T09:06:54.418" v="724" actId="165"/>
          <ac:spMkLst>
            <pc:docMk/>
            <pc:sldMk cId="1189072380" sldId="558"/>
            <ac:spMk id="12" creationId="{22B031E7-F8FF-C03A-0E64-74C456D2AB8D}"/>
          </ac:spMkLst>
        </pc:spChg>
        <pc:spChg chg="mod">
          <ac:chgData name="Hugo Castanheta" userId="47c1c2ed-0231-4d31-a6dd-05975b1edcb8" providerId="ADAL" clId="{A42EF544-73B4-48A5-93BB-2C47CAD5AC48}" dt="2023-10-03T09:07:08.749" v="728"/>
          <ac:spMkLst>
            <pc:docMk/>
            <pc:sldMk cId="1189072380" sldId="558"/>
            <ac:spMk id="16" creationId="{1D7AF9C7-7A3F-FDB1-5B63-13F93B02CB07}"/>
          </ac:spMkLst>
        </pc:spChg>
        <pc:spChg chg="mod">
          <ac:chgData name="Hugo Castanheta" userId="47c1c2ed-0231-4d31-a6dd-05975b1edcb8" providerId="ADAL" clId="{A42EF544-73B4-48A5-93BB-2C47CAD5AC48}" dt="2023-10-03T09:07:08.749" v="728"/>
          <ac:spMkLst>
            <pc:docMk/>
            <pc:sldMk cId="1189072380" sldId="558"/>
            <ac:spMk id="18" creationId="{7EADCD16-12C9-8AA2-A3EA-60277D1ACC19}"/>
          </ac:spMkLst>
        </pc:spChg>
        <pc:spChg chg="add mod">
          <ac:chgData name="Hugo Castanheta" userId="47c1c2ed-0231-4d31-a6dd-05975b1edcb8" providerId="ADAL" clId="{A42EF544-73B4-48A5-93BB-2C47CAD5AC48}" dt="2023-10-03T09:07:57.473" v="734" actId="1076"/>
          <ac:spMkLst>
            <pc:docMk/>
            <pc:sldMk cId="1189072380" sldId="558"/>
            <ac:spMk id="19" creationId="{3BA05EAA-E11B-D0FA-1EA9-1C05C7223C64}"/>
          </ac:spMkLst>
        </pc:spChg>
        <pc:spChg chg="add mod">
          <ac:chgData name="Hugo Castanheta" userId="47c1c2ed-0231-4d31-a6dd-05975b1edcb8" providerId="ADAL" clId="{A42EF544-73B4-48A5-93BB-2C47CAD5AC48}" dt="2023-10-03T09:08:10.952" v="742" actId="1038"/>
          <ac:spMkLst>
            <pc:docMk/>
            <pc:sldMk cId="1189072380" sldId="558"/>
            <ac:spMk id="20" creationId="{30B447A2-460F-01A9-B58E-A3E5D0F924B7}"/>
          </ac:spMkLst>
        </pc:spChg>
        <pc:spChg chg="add mod">
          <ac:chgData name="Hugo Castanheta" userId="47c1c2ed-0231-4d31-a6dd-05975b1edcb8" providerId="ADAL" clId="{A42EF544-73B4-48A5-93BB-2C47CAD5AC48}" dt="2023-10-03T09:08:25.574" v="754" actId="14100"/>
          <ac:spMkLst>
            <pc:docMk/>
            <pc:sldMk cId="1189072380" sldId="558"/>
            <ac:spMk id="21" creationId="{5C130418-3639-F88F-3308-4B7349558F9E}"/>
          </ac:spMkLst>
        </pc:spChg>
        <pc:spChg chg="del mod topLvl">
          <ac:chgData name="Hugo Castanheta" userId="47c1c2ed-0231-4d31-a6dd-05975b1edcb8" providerId="ADAL" clId="{A42EF544-73B4-48A5-93BB-2C47CAD5AC48}" dt="2023-10-03T09:07:05.335" v="726" actId="478"/>
          <ac:spMkLst>
            <pc:docMk/>
            <pc:sldMk cId="1189072380" sldId="558"/>
            <ac:spMk id="24" creationId="{6755C0E6-E102-32F0-4136-83BAC18F3017}"/>
          </ac:spMkLst>
        </pc:spChg>
        <pc:grpChg chg="add del mod">
          <ac:chgData name="Hugo Castanheta" userId="47c1c2ed-0231-4d31-a6dd-05975b1edcb8" providerId="ADAL" clId="{A42EF544-73B4-48A5-93BB-2C47CAD5AC48}" dt="2023-10-03T09:07:27.245" v="732" actId="478"/>
          <ac:grpSpMkLst>
            <pc:docMk/>
            <pc:sldMk cId="1189072380" sldId="558"/>
            <ac:grpSpMk id="7" creationId="{79979D92-0029-181C-B87F-59AF247DFF48}"/>
          </ac:grpSpMkLst>
        </pc:grpChg>
        <pc:grpChg chg="mod topLvl">
          <ac:chgData name="Hugo Castanheta" userId="47c1c2ed-0231-4d31-a6dd-05975b1edcb8" providerId="ADAL" clId="{A42EF544-73B4-48A5-93BB-2C47CAD5AC48}" dt="2023-10-03T09:07:27.245" v="732" actId="478"/>
          <ac:grpSpMkLst>
            <pc:docMk/>
            <pc:sldMk cId="1189072380" sldId="558"/>
            <ac:grpSpMk id="8" creationId="{D8D2FF9E-BCB3-C8E7-3A62-4F71BF74336C}"/>
          </ac:grpSpMkLst>
        </pc:grpChg>
        <pc:grpChg chg="mod">
          <ac:chgData name="Hugo Castanheta" userId="47c1c2ed-0231-4d31-a6dd-05975b1edcb8" providerId="ADAL" clId="{A42EF544-73B4-48A5-93BB-2C47CAD5AC48}" dt="2023-10-03T09:07:08.749" v="728"/>
          <ac:grpSpMkLst>
            <pc:docMk/>
            <pc:sldMk cId="1189072380" sldId="558"/>
            <ac:grpSpMk id="11" creationId="{A328F21B-894B-C530-EC61-69DD0180995B}"/>
          </ac:grpSpMkLst>
        </pc:grpChg>
        <pc:grpChg chg="del mod topLvl">
          <ac:chgData name="Hugo Castanheta" userId="47c1c2ed-0231-4d31-a6dd-05975b1edcb8" providerId="ADAL" clId="{A42EF544-73B4-48A5-93BB-2C47CAD5AC48}" dt="2023-10-03T09:06:57.339" v="725" actId="478"/>
          <ac:grpSpMkLst>
            <pc:docMk/>
            <pc:sldMk cId="1189072380" sldId="558"/>
            <ac:grpSpMk id="13" creationId="{C807C35A-52EC-F83E-FFDB-54D7A72340DE}"/>
          </ac:grpSpMkLst>
        </pc:grpChg>
        <pc:grpChg chg="del">
          <ac:chgData name="Hugo Castanheta" userId="47c1c2ed-0231-4d31-a6dd-05975b1edcb8" providerId="ADAL" clId="{A42EF544-73B4-48A5-93BB-2C47CAD5AC48}" dt="2023-10-03T09:06:54.418" v="724" actId="165"/>
          <ac:grpSpMkLst>
            <pc:docMk/>
            <pc:sldMk cId="1189072380" sldId="558"/>
            <ac:grpSpMk id="15" creationId="{DB2F951C-93A2-EBCA-EC67-356197310E7A}"/>
          </ac:grpSpMkLst>
        </pc:grpChg>
        <pc:graphicFrameChg chg="mod">
          <ac:chgData name="Hugo Castanheta" userId="47c1c2ed-0231-4d31-a6dd-05975b1edcb8" providerId="ADAL" clId="{A42EF544-73B4-48A5-93BB-2C47CAD5AC48}" dt="2023-10-03T09:06:23.501" v="714" actId="1076"/>
          <ac:graphicFrameMkLst>
            <pc:docMk/>
            <pc:sldMk cId="1189072380" sldId="558"/>
            <ac:graphicFrameMk id="5" creationId="{B25F9FC1-D03F-3B67-A4A8-4D04F5435F45}"/>
          </ac:graphicFrameMkLst>
        </pc:graphicFrameChg>
        <pc:picChg chg="mod">
          <ac:chgData name="Hugo Castanheta" userId="47c1c2ed-0231-4d31-a6dd-05975b1edcb8" providerId="ADAL" clId="{A42EF544-73B4-48A5-93BB-2C47CAD5AC48}" dt="2023-10-03T09:06:46.382" v="723" actId="1035"/>
          <ac:picMkLst>
            <pc:docMk/>
            <pc:sldMk cId="1189072380" sldId="558"/>
            <ac:picMk id="6" creationId="{F203DF90-D2A5-FBDC-4DCF-D3474AA469B0}"/>
          </ac:picMkLst>
        </pc:picChg>
        <pc:picChg chg="mod">
          <ac:chgData name="Hugo Castanheta" userId="47c1c2ed-0231-4d31-a6dd-05975b1edcb8" providerId="ADAL" clId="{A42EF544-73B4-48A5-93BB-2C47CAD5AC48}" dt="2023-10-03T09:07:08.749" v="728"/>
          <ac:picMkLst>
            <pc:docMk/>
            <pc:sldMk cId="1189072380" sldId="558"/>
            <ac:picMk id="17" creationId="{72685AD4-7FB5-D9BB-2854-075C4D29C87C}"/>
          </ac:picMkLst>
        </pc:picChg>
        <pc:picChg chg="mod">
          <ac:chgData name="Hugo Castanheta" userId="47c1c2ed-0231-4d31-a6dd-05975b1edcb8" providerId="ADAL" clId="{A42EF544-73B4-48A5-93BB-2C47CAD5AC48}" dt="2023-10-03T09:06:54.418" v="724" actId="165"/>
          <ac:picMkLst>
            <pc:docMk/>
            <pc:sldMk cId="1189072380" sldId="558"/>
            <ac:picMk id="23" creationId="{D958CC97-C907-3248-4B35-D5F6200BE0A7}"/>
          </ac:picMkLst>
        </pc:picChg>
        <pc:cxnChg chg="del mod topLvl">
          <ac:chgData name="Hugo Castanheta" userId="47c1c2ed-0231-4d31-a6dd-05975b1edcb8" providerId="ADAL" clId="{A42EF544-73B4-48A5-93BB-2C47CAD5AC48}" dt="2023-10-03T09:07:27.245" v="732" actId="478"/>
          <ac:cxnSpMkLst>
            <pc:docMk/>
            <pc:sldMk cId="1189072380" sldId="558"/>
            <ac:cxnSpMk id="10" creationId="{89B16CC5-C0B0-46F1-CFCA-24E51D421904}"/>
          </ac:cxnSpMkLst>
        </pc:cxnChg>
        <pc:cxnChg chg="del mod topLvl">
          <ac:chgData name="Hugo Castanheta" userId="47c1c2ed-0231-4d31-a6dd-05975b1edcb8" providerId="ADAL" clId="{A42EF544-73B4-48A5-93BB-2C47CAD5AC48}" dt="2023-10-03T09:07:07.859" v="727" actId="478"/>
          <ac:cxnSpMkLst>
            <pc:docMk/>
            <pc:sldMk cId="1189072380" sldId="558"/>
            <ac:cxnSpMk id="25" creationId="{9D1919F4-BA20-BEA2-88F1-CE7AD8A07CDA}"/>
          </ac:cxnSpMkLst>
        </pc:cxnChg>
      </pc:sldChg>
      <pc:sldChg chg="add del">
        <pc:chgData name="Hugo Castanheta" userId="47c1c2ed-0231-4d31-a6dd-05975b1edcb8" providerId="ADAL" clId="{A42EF544-73B4-48A5-93BB-2C47CAD5AC48}" dt="2023-10-03T09:02:43.818" v="667" actId="47"/>
        <pc:sldMkLst>
          <pc:docMk/>
          <pc:sldMk cId="1453816919" sldId="558"/>
        </pc:sldMkLst>
      </pc:sldChg>
      <pc:sldChg chg="add del">
        <pc:chgData name="Hugo Castanheta" userId="47c1c2ed-0231-4d31-a6dd-05975b1edcb8" providerId="ADAL" clId="{A42EF544-73B4-48A5-93BB-2C47CAD5AC48}" dt="2023-10-03T09:02:43.818" v="667" actId="47"/>
        <pc:sldMkLst>
          <pc:docMk/>
          <pc:sldMk cId="2355687670" sldId="559"/>
        </pc:sldMkLst>
      </pc:sldChg>
      <pc:sldChg chg="addSp delSp modSp add mod modAnim">
        <pc:chgData name="Hugo Castanheta" userId="47c1c2ed-0231-4d31-a6dd-05975b1edcb8" providerId="ADAL" clId="{A42EF544-73B4-48A5-93BB-2C47CAD5AC48}" dt="2023-10-03T09:17:14.489" v="838" actId="164"/>
        <pc:sldMkLst>
          <pc:docMk/>
          <pc:sldMk cId="2792005515" sldId="559"/>
        </pc:sldMkLst>
        <pc:spChg chg="add mod">
          <ac:chgData name="Hugo Castanheta" userId="47c1c2ed-0231-4d31-a6dd-05975b1edcb8" providerId="ADAL" clId="{A42EF544-73B4-48A5-93BB-2C47CAD5AC48}" dt="2023-10-03T09:17:14.489" v="838" actId="164"/>
          <ac:spMkLst>
            <pc:docMk/>
            <pc:sldMk cId="2792005515" sldId="559"/>
            <ac:spMk id="9" creationId="{600D867B-D34A-94C7-8F0B-7B10202E0252}"/>
          </ac:spMkLst>
        </pc:spChg>
        <pc:spChg chg="del">
          <ac:chgData name="Hugo Castanheta" userId="47c1c2ed-0231-4d31-a6dd-05975b1edcb8" providerId="ADAL" clId="{A42EF544-73B4-48A5-93BB-2C47CAD5AC48}" dt="2023-10-03T09:16:48.482" v="833" actId="478"/>
          <ac:spMkLst>
            <pc:docMk/>
            <pc:sldMk cId="2792005515" sldId="559"/>
            <ac:spMk id="16" creationId="{CF013326-9214-E80F-DF01-2D39396C98EA}"/>
          </ac:spMkLst>
        </pc:spChg>
        <pc:grpChg chg="add mod">
          <ac:chgData name="Hugo Castanheta" userId="47c1c2ed-0231-4d31-a6dd-05975b1edcb8" providerId="ADAL" clId="{A42EF544-73B4-48A5-93BB-2C47CAD5AC48}" dt="2023-10-03T09:17:14.489" v="838" actId="164"/>
          <ac:grpSpMkLst>
            <pc:docMk/>
            <pc:sldMk cId="2792005515" sldId="559"/>
            <ac:grpSpMk id="13" creationId="{A55C6158-2D35-3FE6-99A8-0D4452D61612}"/>
          </ac:grpSpMkLst>
        </pc:grpChg>
        <pc:picChg chg="add mod">
          <ac:chgData name="Hugo Castanheta" userId="47c1c2ed-0231-4d31-a6dd-05975b1edcb8" providerId="ADAL" clId="{A42EF544-73B4-48A5-93BB-2C47CAD5AC48}" dt="2023-10-03T09:17:14.489" v="838" actId="164"/>
          <ac:picMkLst>
            <pc:docMk/>
            <pc:sldMk cId="2792005515" sldId="559"/>
            <ac:picMk id="6" creationId="{C61C5AFB-B73C-DDEA-B6D2-1C1BCB43CC48}"/>
          </ac:picMkLst>
        </pc:picChg>
      </pc:sldChg>
      <pc:sldChg chg="addSp modSp add mod">
        <pc:chgData name="Hugo Castanheta" userId="47c1c2ed-0231-4d31-a6dd-05975b1edcb8" providerId="ADAL" clId="{A42EF544-73B4-48A5-93BB-2C47CAD5AC48}" dt="2023-10-03T09:19:29.311" v="857" actId="164"/>
        <pc:sldMkLst>
          <pc:docMk/>
          <pc:sldMk cId="1442727489" sldId="560"/>
        </pc:sldMkLst>
        <pc:spChg chg="add mod">
          <ac:chgData name="Hugo Castanheta" userId="47c1c2ed-0231-4d31-a6dd-05975b1edcb8" providerId="ADAL" clId="{A42EF544-73B4-48A5-93BB-2C47CAD5AC48}" dt="2023-10-03T09:19:29.311" v="857" actId="164"/>
          <ac:spMkLst>
            <pc:docMk/>
            <pc:sldMk cId="1442727489" sldId="560"/>
            <ac:spMk id="2" creationId="{91C64B3A-F0B2-1F1E-5BD6-3F94657F0AC9}"/>
          </ac:spMkLst>
        </pc:spChg>
        <pc:grpChg chg="add mod">
          <ac:chgData name="Hugo Castanheta" userId="47c1c2ed-0231-4d31-a6dd-05975b1edcb8" providerId="ADAL" clId="{A42EF544-73B4-48A5-93BB-2C47CAD5AC48}" dt="2023-10-03T09:19:29.311" v="857" actId="164"/>
          <ac:grpSpMkLst>
            <pc:docMk/>
            <pc:sldMk cId="1442727489" sldId="560"/>
            <ac:grpSpMk id="7" creationId="{2FD30858-9FC5-B398-C226-56943A421776}"/>
          </ac:grpSpMkLst>
        </pc:grpChg>
        <pc:grpChg chg="mod">
          <ac:chgData name="Hugo Castanheta" userId="47c1c2ed-0231-4d31-a6dd-05975b1edcb8" providerId="ADAL" clId="{A42EF544-73B4-48A5-93BB-2C47CAD5AC48}" dt="2023-10-03T09:19:29.311" v="857" actId="164"/>
          <ac:grpSpMkLst>
            <pc:docMk/>
            <pc:sldMk cId="1442727489" sldId="560"/>
            <ac:grpSpMk id="20" creationId="{7BB022EC-388E-75D9-53BE-255684F60326}"/>
          </ac:grpSpMkLst>
        </pc:grpChg>
      </pc:sldChg>
      <pc:sldChg chg="add del">
        <pc:chgData name="Hugo Castanheta" userId="47c1c2ed-0231-4d31-a6dd-05975b1edcb8" providerId="ADAL" clId="{A42EF544-73B4-48A5-93BB-2C47CAD5AC48}" dt="2023-10-03T09:02:43.818" v="667" actId="47"/>
        <pc:sldMkLst>
          <pc:docMk/>
          <pc:sldMk cId="2365428898" sldId="560"/>
        </pc:sldMkLst>
      </pc:sldChg>
      <pc:sldChg chg="add del">
        <pc:chgData name="Hugo Castanheta" userId="47c1c2ed-0231-4d31-a6dd-05975b1edcb8" providerId="ADAL" clId="{A42EF544-73B4-48A5-93BB-2C47CAD5AC48}" dt="2023-10-03T09:18:04.023" v="841" actId="2890"/>
        <pc:sldMkLst>
          <pc:docMk/>
          <pc:sldMk cId="3219469232" sldId="560"/>
        </pc:sldMkLst>
      </pc:sldChg>
      <pc:sldChg chg="addSp delSp modSp add mod delAnim modAnim">
        <pc:chgData name="Hugo Castanheta" userId="47c1c2ed-0231-4d31-a6dd-05975b1edcb8" providerId="ADAL" clId="{A42EF544-73B4-48A5-93BB-2C47CAD5AC48}" dt="2023-10-03T09:44:31.411" v="1308"/>
        <pc:sldMkLst>
          <pc:docMk/>
          <pc:sldMk cId="3361162931" sldId="561"/>
        </pc:sldMkLst>
        <pc:spChg chg="mod">
          <ac:chgData name="Hugo Castanheta" userId="47c1c2ed-0231-4d31-a6dd-05975b1edcb8" providerId="ADAL" clId="{A42EF544-73B4-48A5-93BB-2C47CAD5AC48}" dt="2023-10-03T09:38:55.370" v="1284" actId="1037"/>
          <ac:spMkLst>
            <pc:docMk/>
            <pc:sldMk cId="3361162931" sldId="561"/>
            <ac:spMk id="2" creationId="{9A154785-12C8-A324-E8A4-45AFDE2DFD81}"/>
          </ac:spMkLst>
        </pc:spChg>
        <pc:spChg chg="mod">
          <ac:chgData name="Hugo Castanheta" userId="47c1c2ed-0231-4d31-a6dd-05975b1edcb8" providerId="ADAL" clId="{A42EF544-73B4-48A5-93BB-2C47CAD5AC48}" dt="2023-10-03T09:39:05.586" v="1286"/>
          <ac:spMkLst>
            <pc:docMk/>
            <pc:sldMk cId="3361162931" sldId="561"/>
            <ac:spMk id="11" creationId="{99AECDEA-46D6-44B1-C7EF-7A26D36E7451}"/>
          </ac:spMkLst>
        </pc:spChg>
        <pc:spChg chg="mod">
          <ac:chgData name="Hugo Castanheta" userId="47c1c2ed-0231-4d31-a6dd-05975b1edcb8" providerId="ADAL" clId="{A42EF544-73B4-48A5-93BB-2C47CAD5AC48}" dt="2023-10-03T09:39:05.586" v="1286"/>
          <ac:spMkLst>
            <pc:docMk/>
            <pc:sldMk cId="3361162931" sldId="561"/>
            <ac:spMk id="12" creationId="{7E898C8B-F8AD-C787-0457-8B5A2ED39F27}"/>
          </ac:spMkLst>
        </pc:spChg>
        <pc:spChg chg="mod">
          <ac:chgData name="Hugo Castanheta" userId="47c1c2ed-0231-4d31-a6dd-05975b1edcb8" providerId="ADAL" clId="{A42EF544-73B4-48A5-93BB-2C47CAD5AC48}" dt="2023-10-03T09:39:05.586" v="1286"/>
          <ac:spMkLst>
            <pc:docMk/>
            <pc:sldMk cId="3361162931" sldId="561"/>
            <ac:spMk id="13" creationId="{381CD8E9-72F6-67D7-7252-A92C9C749729}"/>
          </ac:spMkLst>
        </pc:spChg>
        <pc:spChg chg="mod">
          <ac:chgData name="Hugo Castanheta" userId="47c1c2ed-0231-4d31-a6dd-05975b1edcb8" providerId="ADAL" clId="{A42EF544-73B4-48A5-93BB-2C47CAD5AC48}" dt="2023-10-03T09:39:05.586" v="1286"/>
          <ac:spMkLst>
            <pc:docMk/>
            <pc:sldMk cId="3361162931" sldId="561"/>
            <ac:spMk id="14" creationId="{FAB59ACE-616C-AAB6-444F-E1A75B4D5674}"/>
          </ac:spMkLst>
        </pc:spChg>
        <pc:spChg chg="mod">
          <ac:chgData name="Hugo Castanheta" userId="47c1c2ed-0231-4d31-a6dd-05975b1edcb8" providerId="ADAL" clId="{A42EF544-73B4-48A5-93BB-2C47CAD5AC48}" dt="2023-10-03T09:39:05.586" v="1286"/>
          <ac:spMkLst>
            <pc:docMk/>
            <pc:sldMk cId="3361162931" sldId="561"/>
            <ac:spMk id="15" creationId="{6574F524-EE08-B12E-AFBA-D1F7FABF8C35}"/>
          </ac:spMkLst>
        </pc:spChg>
        <pc:spChg chg="mod">
          <ac:chgData name="Hugo Castanheta" userId="47c1c2ed-0231-4d31-a6dd-05975b1edcb8" providerId="ADAL" clId="{A42EF544-73B4-48A5-93BB-2C47CAD5AC48}" dt="2023-10-03T09:39:05.586" v="1286"/>
          <ac:spMkLst>
            <pc:docMk/>
            <pc:sldMk cId="3361162931" sldId="561"/>
            <ac:spMk id="16" creationId="{447C93F2-650B-A3BA-735D-303B1DAED39A}"/>
          </ac:spMkLst>
        </pc:spChg>
        <pc:spChg chg="mod">
          <ac:chgData name="Hugo Castanheta" userId="47c1c2ed-0231-4d31-a6dd-05975b1edcb8" providerId="ADAL" clId="{A42EF544-73B4-48A5-93BB-2C47CAD5AC48}" dt="2023-10-03T09:39:05.586" v="1286"/>
          <ac:spMkLst>
            <pc:docMk/>
            <pc:sldMk cId="3361162931" sldId="561"/>
            <ac:spMk id="17" creationId="{2982BF02-86E6-97DD-DCAE-B89BE44F4013}"/>
          </ac:spMkLst>
        </pc:spChg>
        <pc:spChg chg="mod">
          <ac:chgData name="Hugo Castanheta" userId="47c1c2ed-0231-4d31-a6dd-05975b1edcb8" providerId="ADAL" clId="{A42EF544-73B4-48A5-93BB-2C47CAD5AC48}" dt="2023-10-03T09:39:05.586" v="1286"/>
          <ac:spMkLst>
            <pc:docMk/>
            <pc:sldMk cId="3361162931" sldId="561"/>
            <ac:spMk id="18" creationId="{9E6D83A5-92AE-951D-6B84-D2B66A03E699}"/>
          </ac:spMkLst>
        </pc:spChg>
        <pc:grpChg chg="add mod ord">
          <ac:chgData name="Hugo Castanheta" userId="47c1c2ed-0231-4d31-a6dd-05975b1edcb8" providerId="ADAL" clId="{A42EF544-73B4-48A5-93BB-2C47CAD5AC48}" dt="2023-10-03T09:39:09.247" v="1287" actId="167"/>
          <ac:grpSpMkLst>
            <pc:docMk/>
            <pc:sldMk cId="3361162931" sldId="561"/>
            <ac:grpSpMk id="6" creationId="{DB4F59F9-A95F-3300-9663-CCD87B1761FB}"/>
          </ac:grpSpMkLst>
        </pc:grpChg>
        <pc:picChg chg="mod">
          <ac:chgData name="Hugo Castanheta" userId="47c1c2ed-0231-4d31-a6dd-05975b1edcb8" providerId="ADAL" clId="{A42EF544-73B4-48A5-93BB-2C47CAD5AC48}" dt="2023-10-03T09:39:05.586" v="1286"/>
          <ac:picMkLst>
            <pc:docMk/>
            <pc:sldMk cId="3361162931" sldId="561"/>
            <ac:picMk id="7" creationId="{743C0ED8-9D48-71D4-C0D4-3F88F8B78FD5}"/>
          </ac:picMkLst>
        </pc:picChg>
        <pc:picChg chg="del mod">
          <ac:chgData name="Hugo Castanheta" userId="47c1c2ed-0231-4d31-a6dd-05975b1edcb8" providerId="ADAL" clId="{A42EF544-73B4-48A5-93BB-2C47CAD5AC48}" dt="2023-10-03T09:39:04.824" v="1285" actId="478"/>
          <ac:picMkLst>
            <pc:docMk/>
            <pc:sldMk cId="3361162931" sldId="561"/>
            <ac:picMk id="9" creationId="{66918571-B45E-6EBB-7B62-B5B9CE44B4E3}"/>
          </ac:picMkLst>
        </pc:picChg>
        <pc:picChg chg="del mod">
          <ac:chgData name="Hugo Castanheta" userId="47c1c2ed-0231-4d31-a6dd-05975b1edcb8" providerId="ADAL" clId="{A42EF544-73B4-48A5-93BB-2C47CAD5AC48}" dt="2023-10-03T09:38:24.330" v="1238" actId="478"/>
          <ac:picMkLst>
            <pc:docMk/>
            <pc:sldMk cId="3361162931" sldId="561"/>
            <ac:picMk id="10" creationId="{2A24C39B-99A3-8673-E5BD-FE72DB697A4A}"/>
          </ac:picMkLst>
        </pc:picChg>
        <pc:picChg chg="mod">
          <ac:chgData name="Hugo Castanheta" userId="47c1c2ed-0231-4d31-a6dd-05975b1edcb8" providerId="ADAL" clId="{A42EF544-73B4-48A5-93BB-2C47CAD5AC48}" dt="2023-10-03T09:38:41.278" v="1280" actId="1036"/>
          <ac:picMkLst>
            <pc:docMk/>
            <pc:sldMk cId="3361162931" sldId="561"/>
            <ac:picMk id="5124" creationId="{21236FA9-65E1-A916-B2F5-CB2B4B688D82}"/>
          </ac:picMkLst>
        </pc:picChg>
      </pc:sldChg>
      <pc:sldChg chg="addSp delSp modSp add mod modAnim">
        <pc:chgData name="Hugo Castanheta" userId="47c1c2ed-0231-4d31-a6dd-05975b1edcb8" providerId="ADAL" clId="{A42EF544-73B4-48A5-93BB-2C47CAD5AC48}" dt="2023-10-04T11:52:45.774" v="2916" actId="478"/>
        <pc:sldMkLst>
          <pc:docMk/>
          <pc:sldMk cId="1260264780" sldId="562"/>
        </pc:sldMkLst>
        <pc:spChg chg="add del mod">
          <ac:chgData name="Hugo Castanheta" userId="47c1c2ed-0231-4d31-a6dd-05975b1edcb8" providerId="ADAL" clId="{A42EF544-73B4-48A5-93BB-2C47CAD5AC48}" dt="2023-10-04T11:52:45.774" v="2916" actId="478"/>
          <ac:spMkLst>
            <pc:docMk/>
            <pc:sldMk cId="1260264780" sldId="562"/>
            <ac:spMk id="2" creationId="{37F250D2-3353-AB98-89C0-5627BA09461C}"/>
          </ac:spMkLst>
        </pc:spChg>
        <pc:spChg chg="del">
          <ac:chgData name="Hugo Castanheta" userId="47c1c2ed-0231-4d31-a6dd-05975b1edcb8" providerId="ADAL" clId="{A42EF544-73B4-48A5-93BB-2C47CAD5AC48}" dt="2023-10-03T09:39:32.093" v="1290" actId="478"/>
          <ac:spMkLst>
            <pc:docMk/>
            <pc:sldMk cId="1260264780" sldId="562"/>
            <ac:spMk id="2" creationId="{9A154785-12C8-A324-E8A4-45AFDE2DFD81}"/>
          </ac:spMkLst>
        </pc:spChg>
        <pc:spChg chg="add mod">
          <ac:chgData name="Hugo Castanheta" userId="47c1c2ed-0231-4d31-a6dd-05975b1edcb8" providerId="ADAL" clId="{A42EF544-73B4-48A5-93BB-2C47CAD5AC48}" dt="2023-10-04T08:37:43.681" v="2914" actId="14100"/>
          <ac:spMkLst>
            <pc:docMk/>
            <pc:sldMk cId="1260264780" sldId="562"/>
            <ac:spMk id="6" creationId="{D8900827-247F-17C4-7E2F-CE7F42E8F7F9}"/>
          </ac:spMkLst>
        </pc:spChg>
        <pc:grpChg chg="add mod">
          <ac:chgData name="Hugo Castanheta" userId="47c1c2ed-0231-4d31-a6dd-05975b1edcb8" providerId="ADAL" clId="{A42EF544-73B4-48A5-93BB-2C47CAD5AC48}" dt="2023-10-03T09:42:28.596" v="1302" actId="164"/>
          <ac:grpSpMkLst>
            <pc:docMk/>
            <pc:sldMk cId="1260264780" sldId="562"/>
            <ac:grpSpMk id="7" creationId="{26D6B123-D9E5-31FB-C94B-41239BBCC34E}"/>
          </ac:grpSpMkLst>
        </pc:grpChg>
        <pc:picChg chg="del">
          <ac:chgData name="Hugo Castanheta" userId="47c1c2ed-0231-4d31-a6dd-05975b1edcb8" providerId="ADAL" clId="{A42EF544-73B4-48A5-93BB-2C47CAD5AC48}" dt="2023-10-03T09:39:29.804" v="1289" actId="478"/>
          <ac:picMkLst>
            <pc:docMk/>
            <pc:sldMk cId="1260264780" sldId="562"/>
            <ac:picMk id="9" creationId="{66918571-B45E-6EBB-7B62-B5B9CE44B4E3}"/>
          </ac:picMkLst>
        </pc:picChg>
        <pc:picChg chg="mod">
          <ac:chgData name="Hugo Castanheta" userId="47c1c2ed-0231-4d31-a6dd-05975b1edcb8" providerId="ADAL" clId="{A42EF544-73B4-48A5-93BB-2C47CAD5AC48}" dt="2023-10-03T09:42:28.596" v="1302" actId="164"/>
          <ac:picMkLst>
            <pc:docMk/>
            <pc:sldMk cId="1260264780" sldId="562"/>
            <ac:picMk id="10" creationId="{2A24C39B-99A3-8673-E5BD-FE72DB697A4A}"/>
          </ac:picMkLst>
        </pc:picChg>
        <pc:picChg chg="del">
          <ac:chgData name="Hugo Castanheta" userId="47c1c2ed-0231-4d31-a6dd-05975b1edcb8" providerId="ADAL" clId="{A42EF544-73B4-48A5-93BB-2C47CAD5AC48}" dt="2023-10-03T09:39:25.831" v="1288" actId="478"/>
          <ac:picMkLst>
            <pc:docMk/>
            <pc:sldMk cId="1260264780" sldId="562"/>
            <ac:picMk id="5124" creationId="{21236FA9-65E1-A916-B2F5-CB2B4B688D82}"/>
          </ac:picMkLst>
        </pc:picChg>
      </pc:sldChg>
      <pc:sldChg chg="add del">
        <pc:chgData name="Hugo Castanheta" userId="47c1c2ed-0231-4d31-a6dd-05975b1edcb8" providerId="ADAL" clId="{A42EF544-73B4-48A5-93BB-2C47CAD5AC48}" dt="2023-10-03T09:42:38.411" v="1303" actId="47"/>
        <pc:sldMkLst>
          <pc:docMk/>
          <pc:sldMk cId="841501417" sldId="563"/>
        </pc:sldMkLst>
      </pc:sldChg>
      <pc:sldChg chg="delSp add del modAnim">
        <pc:chgData name="Hugo Castanheta" userId="47c1c2ed-0231-4d31-a6dd-05975b1edcb8" providerId="ADAL" clId="{A42EF544-73B4-48A5-93BB-2C47CAD5AC48}" dt="2023-10-03T09:49:41.038" v="1361" actId="47"/>
        <pc:sldMkLst>
          <pc:docMk/>
          <pc:sldMk cId="3667506892" sldId="563"/>
        </pc:sldMkLst>
        <pc:picChg chg="del">
          <ac:chgData name="Hugo Castanheta" userId="47c1c2ed-0231-4d31-a6dd-05975b1edcb8" providerId="ADAL" clId="{A42EF544-73B4-48A5-93BB-2C47CAD5AC48}" dt="2023-10-03T09:47:26.534" v="1310" actId="478"/>
          <ac:picMkLst>
            <pc:docMk/>
            <pc:sldMk cId="3667506892" sldId="563"/>
            <ac:picMk id="1026" creationId="{80552EF7-DDBF-0338-6238-9B35D16FCAF1}"/>
          </ac:picMkLst>
        </pc:picChg>
        <pc:picChg chg="del">
          <ac:chgData name="Hugo Castanheta" userId="47c1c2ed-0231-4d31-a6dd-05975b1edcb8" providerId="ADAL" clId="{A42EF544-73B4-48A5-93BB-2C47CAD5AC48}" dt="2023-10-03T09:47:25.906" v="1309" actId="478"/>
          <ac:picMkLst>
            <pc:docMk/>
            <pc:sldMk cId="3667506892" sldId="563"/>
            <ac:picMk id="1028" creationId="{2B71572C-C6F1-3A50-EBCC-E4EED2745A55}"/>
          </ac:picMkLst>
        </pc:picChg>
      </pc:sldChg>
      <pc:sldChg chg="add del">
        <pc:chgData name="Hugo Castanheta" userId="47c1c2ed-0231-4d31-a6dd-05975b1edcb8" providerId="ADAL" clId="{A42EF544-73B4-48A5-93BB-2C47CAD5AC48}" dt="2023-10-03T09:32:05.859" v="1099"/>
        <pc:sldMkLst>
          <pc:docMk/>
          <pc:sldMk cId="1357205758" sldId="564"/>
        </pc:sldMkLst>
      </pc:sldChg>
      <pc:sldChg chg="addSp delSp modSp add mod ord modAnim">
        <pc:chgData name="Hugo Castanheta" userId="47c1c2ed-0231-4d31-a6dd-05975b1edcb8" providerId="ADAL" clId="{A42EF544-73B4-48A5-93BB-2C47CAD5AC48}" dt="2023-10-03T09:50:02.041" v="1372"/>
        <pc:sldMkLst>
          <pc:docMk/>
          <pc:sldMk cId="3948967513" sldId="564"/>
        </pc:sldMkLst>
        <pc:spChg chg="add del mod">
          <ac:chgData name="Hugo Castanheta" userId="47c1c2ed-0231-4d31-a6dd-05975b1edcb8" providerId="ADAL" clId="{A42EF544-73B4-48A5-93BB-2C47CAD5AC48}" dt="2023-10-03T09:49:57.134" v="1371" actId="1038"/>
          <ac:spMkLst>
            <pc:docMk/>
            <pc:sldMk cId="3948967513" sldId="564"/>
            <ac:spMk id="7" creationId="{6C4F6115-7D95-DF82-8A3C-B4F2EB80CC9D}"/>
          </ac:spMkLst>
        </pc:spChg>
        <pc:picChg chg="add del">
          <ac:chgData name="Hugo Castanheta" userId="47c1c2ed-0231-4d31-a6dd-05975b1edcb8" providerId="ADAL" clId="{A42EF544-73B4-48A5-93BB-2C47CAD5AC48}" dt="2023-10-03T09:49:47.022" v="1362" actId="478"/>
          <ac:picMkLst>
            <pc:docMk/>
            <pc:sldMk cId="3948967513" sldId="564"/>
            <ac:picMk id="5" creationId="{614901E9-C696-D3B6-43DC-C0A7E705B10C}"/>
          </ac:picMkLst>
        </pc:picChg>
        <pc:picChg chg="add del">
          <ac:chgData name="Hugo Castanheta" userId="47c1c2ed-0231-4d31-a6dd-05975b1edcb8" providerId="ADAL" clId="{A42EF544-73B4-48A5-93BB-2C47CAD5AC48}" dt="2023-10-03T09:49:05.555" v="1354" actId="478"/>
          <ac:picMkLst>
            <pc:docMk/>
            <pc:sldMk cId="3948967513" sldId="564"/>
            <ac:picMk id="1026" creationId="{80552EF7-DDBF-0338-6238-9B35D16FCAF1}"/>
          </ac:picMkLst>
        </pc:picChg>
        <pc:picChg chg="del mod">
          <ac:chgData name="Hugo Castanheta" userId="47c1c2ed-0231-4d31-a6dd-05975b1edcb8" providerId="ADAL" clId="{A42EF544-73B4-48A5-93BB-2C47CAD5AC48}" dt="2023-10-03T09:49:47.816" v="1363" actId="478"/>
          <ac:picMkLst>
            <pc:docMk/>
            <pc:sldMk cId="3948967513" sldId="564"/>
            <ac:picMk id="1028" creationId="{2B71572C-C6F1-3A50-EBCC-E4EED2745A55}"/>
          </ac:picMkLst>
        </pc:picChg>
      </pc:sldChg>
      <pc:sldChg chg="delSp modSp add mod modAnim">
        <pc:chgData name="Hugo Castanheta" userId="47c1c2ed-0231-4d31-a6dd-05975b1edcb8" providerId="ADAL" clId="{A42EF544-73B4-48A5-93BB-2C47CAD5AC48}" dt="2023-10-03T09:50:13.046" v="1377"/>
        <pc:sldMkLst>
          <pc:docMk/>
          <pc:sldMk cId="759488742" sldId="565"/>
        </pc:sldMkLst>
        <pc:spChg chg="del">
          <ac:chgData name="Hugo Castanheta" userId="47c1c2ed-0231-4d31-a6dd-05975b1edcb8" providerId="ADAL" clId="{A42EF544-73B4-48A5-93BB-2C47CAD5AC48}" dt="2023-10-03T09:50:09.611" v="1375" actId="478"/>
          <ac:spMkLst>
            <pc:docMk/>
            <pc:sldMk cId="759488742" sldId="565"/>
            <ac:spMk id="7" creationId="{6C4F6115-7D95-DF82-8A3C-B4F2EB80CC9D}"/>
          </ac:spMkLst>
        </pc:spChg>
        <pc:picChg chg="del">
          <ac:chgData name="Hugo Castanheta" userId="47c1c2ed-0231-4d31-a6dd-05975b1edcb8" providerId="ADAL" clId="{A42EF544-73B4-48A5-93BB-2C47CAD5AC48}" dt="2023-10-03T09:50:08.579" v="1374" actId="478"/>
          <ac:picMkLst>
            <pc:docMk/>
            <pc:sldMk cId="759488742" sldId="565"/>
            <ac:picMk id="5" creationId="{614901E9-C696-D3B6-43DC-C0A7E705B10C}"/>
          </ac:picMkLst>
        </pc:picChg>
        <pc:picChg chg="del">
          <ac:chgData name="Hugo Castanheta" userId="47c1c2ed-0231-4d31-a6dd-05975b1edcb8" providerId="ADAL" clId="{A42EF544-73B4-48A5-93BB-2C47CAD5AC48}" dt="2023-10-03T09:50:08.069" v="1373" actId="478"/>
          <ac:picMkLst>
            <pc:docMk/>
            <pc:sldMk cId="759488742" sldId="565"/>
            <ac:picMk id="1026" creationId="{80552EF7-DDBF-0338-6238-9B35D16FCAF1}"/>
          </ac:picMkLst>
        </pc:picChg>
        <pc:picChg chg="mod">
          <ac:chgData name="Hugo Castanheta" userId="47c1c2ed-0231-4d31-a6dd-05975b1edcb8" providerId="ADAL" clId="{A42EF544-73B4-48A5-93BB-2C47CAD5AC48}" dt="2023-10-03T09:50:11.077" v="1376" actId="1076"/>
          <ac:picMkLst>
            <pc:docMk/>
            <pc:sldMk cId="759488742" sldId="565"/>
            <ac:picMk id="1028" creationId="{2B71572C-C6F1-3A50-EBCC-E4EED2745A55}"/>
          </ac:picMkLst>
        </pc:picChg>
      </pc:sldChg>
      <pc:sldChg chg="delSp modSp add mod delAnim modAnim">
        <pc:chgData name="Hugo Castanheta" userId="47c1c2ed-0231-4d31-a6dd-05975b1edcb8" providerId="ADAL" clId="{A42EF544-73B4-48A5-93BB-2C47CAD5AC48}" dt="2023-10-03T09:58:27.186" v="1395"/>
        <pc:sldMkLst>
          <pc:docMk/>
          <pc:sldMk cId="3058732613" sldId="566"/>
        </pc:sldMkLst>
        <pc:spChg chg="del">
          <ac:chgData name="Hugo Castanheta" userId="47c1c2ed-0231-4d31-a6dd-05975b1edcb8" providerId="ADAL" clId="{A42EF544-73B4-48A5-93BB-2C47CAD5AC48}" dt="2023-10-03T09:58:14.375" v="1390" actId="478"/>
          <ac:spMkLst>
            <pc:docMk/>
            <pc:sldMk cId="3058732613" sldId="566"/>
            <ac:spMk id="9" creationId="{EFD5AC1F-F5F3-D9B4-E436-7D16EFFA180F}"/>
          </ac:spMkLst>
        </pc:spChg>
        <pc:spChg chg="del">
          <ac:chgData name="Hugo Castanheta" userId="47c1c2ed-0231-4d31-a6dd-05975b1edcb8" providerId="ADAL" clId="{A42EF544-73B4-48A5-93BB-2C47CAD5AC48}" dt="2023-10-03T09:58:21.249" v="1393" actId="478"/>
          <ac:spMkLst>
            <pc:docMk/>
            <pc:sldMk cId="3058732613" sldId="566"/>
            <ac:spMk id="16" creationId="{461DAD69-1FAD-8753-2699-3C330A01905C}"/>
          </ac:spMkLst>
        </pc:spChg>
        <pc:grpChg chg="del">
          <ac:chgData name="Hugo Castanheta" userId="47c1c2ed-0231-4d31-a6dd-05975b1edcb8" providerId="ADAL" clId="{A42EF544-73B4-48A5-93BB-2C47CAD5AC48}" dt="2023-10-03T09:58:16.003" v="1391" actId="478"/>
          <ac:grpSpMkLst>
            <pc:docMk/>
            <pc:sldMk cId="3058732613" sldId="566"/>
            <ac:grpSpMk id="6" creationId="{93BD7859-8A65-F7DF-2BE6-01BC88E41A6B}"/>
          </ac:grpSpMkLst>
        </pc:grpChg>
        <pc:picChg chg="del">
          <ac:chgData name="Hugo Castanheta" userId="47c1c2ed-0231-4d31-a6dd-05975b1edcb8" providerId="ADAL" clId="{A42EF544-73B4-48A5-93BB-2C47CAD5AC48}" dt="2023-10-03T09:58:19.507" v="1392" actId="478"/>
          <ac:picMkLst>
            <pc:docMk/>
            <pc:sldMk cId="3058732613" sldId="566"/>
            <ac:picMk id="7170" creationId="{F94B5DC0-FD6C-C124-21A0-52008876EEB9}"/>
          </ac:picMkLst>
        </pc:picChg>
        <pc:picChg chg="mod">
          <ac:chgData name="Hugo Castanheta" userId="47c1c2ed-0231-4d31-a6dd-05975b1edcb8" providerId="ADAL" clId="{A42EF544-73B4-48A5-93BB-2C47CAD5AC48}" dt="2023-10-03T09:58:24.305" v="1394" actId="1076"/>
          <ac:picMkLst>
            <pc:docMk/>
            <pc:sldMk cId="3058732613" sldId="566"/>
            <ac:picMk id="7172" creationId="{9706D8F0-5D7B-8116-932A-38BA7900B221}"/>
          </ac:picMkLst>
        </pc:picChg>
      </pc:sldChg>
      <pc:sldChg chg="addSp delSp modSp add mod delAnim modAnim">
        <pc:chgData name="Hugo Castanheta" userId="47c1c2ed-0231-4d31-a6dd-05975b1edcb8" providerId="ADAL" clId="{A42EF544-73B4-48A5-93BB-2C47CAD5AC48}" dt="2023-10-03T10:03:17.431" v="1963" actId="164"/>
        <pc:sldMkLst>
          <pc:docMk/>
          <pc:sldMk cId="2441738543" sldId="567"/>
        </pc:sldMkLst>
        <pc:spChg chg="del topLvl">
          <ac:chgData name="Hugo Castanheta" userId="47c1c2ed-0231-4d31-a6dd-05975b1edcb8" providerId="ADAL" clId="{A42EF544-73B4-48A5-93BB-2C47CAD5AC48}" dt="2023-10-03T09:58:44.365" v="1401" actId="478"/>
          <ac:spMkLst>
            <pc:docMk/>
            <pc:sldMk cId="2441738543" sldId="567"/>
            <ac:spMk id="2" creationId="{09123984-9620-DA56-3702-F5E357A56694}"/>
          </ac:spMkLst>
        </pc:spChg>
        <pc:spChg chg="add mod">
          <ac:chgData name="Hugo Castanheta" userId="47c1c2ed-0231-4d31-a6dd-05975b1edcb8" providerId="ADAL" clId="{A42EF544-73B4-48A5-93BB-2C47CAD5AC48}" dt="2023-10-03T10:03:17.431" v="1963" actId="164"/>
          <ac:spMkLst>
            <pc:docMk/>
            <pc:sldMk cId="2441738543" sldId="567"/>
            <ac:spMk id="7" creationId="{36A7EDA1-B7ED-346D-5BD7-326B0CABB80E}"/>
          </ac:spMkLst>
        </pc:spChg>
        <pc:spChg chg="add mod">
          <ac:chgData name="Hugo Castanheta" userId="47c1c2ed-0231-4d31-a6dd-05975b1edcb8" providerId="ADAL" clId="{A42EF544-73B4-48A5-93BB-2C47CAD5AC48}" dt="2023-10-03T10:03:17.431" v="1963" actId="164"/>
          <ac:spMkLst>
            <pc:docMk/>
            <pc:sldMk cId="2441738543" sldId="567"/>
            <ac:spMk id="8" creationId="{3120374A-6E44-DA24-2BC6-D7E291C55DE8}"/>
          </ac:spMkLst>
        </pc:spChg>
        <pc:spChg chg="mod">
          <ac:chgData name="Hugo Castanheta" userId="47c1c2ed-0231-4d31-a6dd-05975b1edcb8" providerId="ADAL" clId="{A42EF544-73B4-48A5-93BB-2C47CAD5AC48}" dt="2023-10-03T10:03:17.431" v="1963" actId="164"/>
          <ac:spMkLst>
            <pc:docMk/>
            <pc:sldMk cId="2441738543" sldId="567"/>
            <ac:spMk id="9" creationId="{EFD5AC1F-F5F3-D9B4-E436-7D16EFFA180F}"/>
          </ac:spMkLst>
        </pc:spChg>
        <pc:spChg chg="add mod">
          <ac:chgData name="Hugo Castanheta" userId="47c1c2ed-0231-4d31-a6dd-05975b1edcb8" providerId="ADAL" clId="{A42EF544-73B4-48A5-93BB-2C47CAD5AC48}" dt="2023-10-03T10:03:17.431" v="1963" actId="164"/>
          <ac:spMkLst>
            <pc:docMk/>
            <pc:sldMk cId="2441738543" sldId="567"/>
            <ac:spMk id="10" creationId="{EC4592C1-D3F1-3219-B010-8E8952B88612}"/>
          </ac:spMkLst>
        </pc:spChg>
        <pc:spChg chg="add mod">
          <ac:chgData name="Hugo Castanheta" userId="47c1c2ed-0231-4d31-a6dd-05975b1edcb8" providerId="ADAL" clId="{A42EF544-73B4-48A5-93BB-2C47CAD5AC48}" dt="2023-10-03T10:03:17.431" v="1963" actId="164"/>
          <ac:spMkLst>
            <pc:docMk/>
            <pc:sldMk cId="2441738543" sldId="567"/>
            <ac:spMk id="13" creationId="{BA0A4CB9-2CB5-6F06-8D7B-BE00DCA7FBFD}"/>
          </ac:spMkLst>
        </pc:spChg>
        <pc:spChg chg="add mod">
          <ac:chgData name="Hugo Castanheta" userId="47c1c2ed-0231-4d31-a6dd-05975b1edcb8" providerId="ADAL" clId="{A42EF544-73B4-48A5-93BB-2C47CAD5AC48}" dt="2023-10-03T10:03:17.431" v="1963" actId="164"/>
          <ac:spMkLst>
            <pc:docMk/>
            <pc:sldMk cId="2441738543" sldId="567"/>
            <ac:spMk id="14" creationId="{0AAD8920-4717-5A06-C669-20D866D937DD}"/>
          </ac:spMkLst>
        </pc:spChg>
        <pc:spChg chg="del">
          <ac:chgData name="Hugo Castanheta" userId="47c1c2ed-0231-4d31-a6dd-05975b1edcb8" providerId="ADAL" clId="{A42EF544-73B4-48A5-93BB-2C47CAD5AC48}" dt="2023-10-03T09:58:33.821" v="1398" actId="478"/>
          <ac:spMkLst>
            <pc:docMk/>
            <pc:sldMk cId="2441738543" sldId="567"/>
            <ac:spMk id="16" creationId="{461DAD69-1FAD-8753-2699-3C330A01905C}"/>
          </ac:spMkLst>
        </pc:spChg>
        <pc:spChg chg="add mod">
          <ac:chgData name="Hugo Castanheta" userId="47c1c2ed-0231-4d31-a6dd-05975b1edcb8" providerId="ADAL" clId="{A42EF544-73B4-48A5-93BB-2C47CAD5AC48}" dt="2023-10-03T10:03:17.431" v="1963" actId="164"/>
          <ac:spMkLst>
            <pc:docMk/>
            <pc:sldMk cId="2441738543" sldId="567"/>
            <ac:spMk id="17" creationId="{67714740-FE8B-8124-CB1A-F4844118D09C}"/>
          </ac:spMkLst>
        </pc:spChg>
        <pc:spChg chg="add mod">
          <ac:chgData name="Hugo Castanheta" userId="47c1c2ed-0231-4d31-a6dd-05975b1edcb8" providerId="ADAL" clId="{A42EF544-73B4-48A5-93BB-2C47CAD5AC48}" dt="2023-10-03T10:03:17.431" v="1963" actId="164"/>
          <ac:spMkLst>
            <pc:docMk/>
            <pc:sldMk cId="2441738543" sldId="567"/>
            <ac:spMk id="18" creationId="{B44A4952-1672-FCED-3992-0251263A31D3}"/>
          </ac:spMkLst>
        </pc:spChg>
        <pc:spChg chg="add mod">
          <ac:chgData name="Hugo Castanheta" userId="47c1c2ed-0231-4d31-a6dd-05975b1edcb8" providerId="ADAL" clId="{A42EF544-73B4-48A5-93BB-2C47CAD5AC48}" dt="2023-10-03T10:03:17.431" v="1963" actId="164"/>
          <ac:spMkLst>
            <pc:docMk/>
            <pc:sldMk cId="2441738543" sldId="567"/>
            <ac:spMk id="19" creationId="{B300F904-3BF0-FCFB-C157-FA178C9BD708}"/>
          </ac:spMkLst>
        </pc:spChg>
        <pc:spChg chg="add mod">
          <ac:chgData name="Hugo Castanheta" userId="47c1c2ed-0231-4d31-a6dd-05975b1edcb8" providerId="ADAL" clId="{A42EF544-73B4-48A5-93BB-2C47CAD5AC48}" dt="2023-10-03T10:03:17.431" v="1963" actId="164"/>
          <ac:spMkLst>
            <pc:docMk/>
            <pc:sldMk cId="2441738543" sldId="567"/>
            <ac:spMk id="20" creationId="{875F761E-DC8A-6D01-BDCA-14576BF6F294}"/>
          </ac:spMkLst>
        </pc:spChg>
        <pc:spChg chg="add mod">
          <ac:chgData name="Hugo Castanheta" userId="47c1c2ed-0231-4d31-a6dd-05975b1edcb8" providerId="ADAL" clId="{A42EF544-73B4-48A5-93BB-2C47CAD5AC48}" dt="2023-10-03T10:03:17.431" v="1963" actId="164"/>
          <ac:spMkLst>
            <pc:docMk/>
            <pc:sldMk cId="2441738543" sldId="567"/>
            <ac:spMk id="21" creationId="{20E3A3FA-63B1-5420-C769-BA362A9A64B1}"/>
          </ac:spMkLst>
        </pc:spChg>
        <pc:grpChg chg="del mod">
          <ac:chgData name="Hugo Castanheta" userId="47c1c2ed-0231-4d31-a6dd-05975b1edcb8" providerId="ADAL" clId="{A42EF544-73B4-48A5-93BB-2C47CAD5AC48}" dt="2023-10-03T09:58:44.365" v="1401" actId="478"/>
          <ac:grpSpMkLst>
            <pc:docMk/>
            <pc:sldMk cId="2441738543" sldId="567"/>
            <ac:grpSpMk id="6" creationId="{93BD7859-8A65-F7DF-2BE6-01BC88E41A6B}"/>
          </ac:grpSpMkLst>
        </pc:grpChg>
        <pc:grpChg chg="add mod">
          <ac:chgData name="Hugo Castanheta" userId="47c1c2ed-0231-4d31-a6dd-05975b1edcb8" providerId="ADAL" clId="{A42EF544-73B4-48A5-93BB-2C47CAD5AC48}" dt="2023-10-03T10:03:17.431" v="1963" actId="164"/>
          <ac:grpSpMkLst>
            <pc:docMk/>
            <pc:sldMk cId="2441738543" sldId="567"/>
            <ac:grpSpMk id="22" creationId="{E7DB0C92-B818-B5B6-1D6B-75F14AF2969F}"/>
          </ac:grpSpMkLst>
        </pc:grpChg>
        <pc:picChg chg="mod topLvl">
          <ac:chgData name="Hugo Castanheta" userId="47c1c2ed-0231-4d31-a6dd-05975b1edcb8" providerId="ADAL" clId="{A42EF544-73B4-48A5-93BB-2C47CAD5AC48}" dt="2023-10-03T10:03:17.431" v="1963" actId="164"/>
          <ac:picMkLst>
            <pc:docMk/>
            <pc:sldMk cId="2441738543" sldId="567"/>
            <ac:picMk id="12" creationId="{1C7526E6-5B7D-7D86-C2E1-AAF12196E4CE}"/>
          </ac:picMkLst>
        </pc:picChg>
        <pc:picChg chg="del">
          <ac:chgData name="Hugo Castanheta" userId="47c1c2ed-0231-4d31-a6dd-05975b1edcb8" providerId="ADAL" clId="{A42EF544-73B4-48A5-93BB-2C47CAD5AC48}" dt="2023-10-03T09:58:32.259" v="1397" actId="478"/>
          <ac:picMkLst>
            <pc:docMk/>
            <pc:sldMk cId="2441738543" sldId="567"/>
            <ac:picMk id="7170" creationId="{F94B5DC0-FD6C-C124-21A0-52008876EEB9}"/>
          </ac:picMkLst>
        </pc:picChg>
        <pc:picChg chg="del">
          <ac:chgData name="Hugo Castanheta" userId="47c1c2ed-0231-4d31-a6dd-05975b1edcb8" providerId="ADAL" clId="{A42EF544-73B4-48A5-93BB-2C47CAD5AC48}" dt="2023-10-03T09:58:31.476" v="1396" actId="478"/>
          <ac:picMkLst>
            <pc:docMk/>
            <pc:sldMk cId="2441738543" sldId="567"/>
            <ac:picMk id="7172" creationId="{9706D8F0-5D7B-8116-932A-38BA7900B221}"/>
          </ac:picMkLst>
        </pc:picChg>
      </pc:sldChg>
      <pc:sldChg chg="delSp add mod modAnim">
        <pc:chgData name="Hugo Castanheta" userId="47c1c2ed-0231-4d31-a6dd-05975b1edcb8" providerId="ADAL" clId="{A42EF544-73B4-48A5-93BB-2C47CAD5AC48}" dt="2023-10-03T10:04:25.020" v="1968"/>
        <pc:sldMkLst>
          <pc:docMk/>
          <pc:sldMk cId="62465648" sldId="568"/>
        </pc:sldMkLst>
        <pc:picChg chg="del">
          <ac:chgData name="Hugo Castanheta" userId="47c1c2ed-0231-4d31-a6dd-05975b1edcb8" providerId="ADAL" clId="{A42EF544-73B4-48A5-93BB-2C47CAD5AC48}" dt="2023-10-03T10:04:21.622" v="1967" actId="478"/>
          <ac:picMkLst>
            <pc:docMk/>
            <pc:sldMk cId="62465648" sldId="568"/>
            <ac:picMk id="5" creationId="{6F2EE686-EE4F-7BF4-9B30-1DB760D94F42}"/>
          </ac:picMkLst>
        </pc:picChg>
      </pc:sldChg>
      <pc:sldChg chg="add del">
        <pc:chgData name="Hugo Castanheta" userId="47c1c2ed-0231-4d31-a6dd-05975b1edcb8" providerId="ADAL" clId="{A42EF544-73B4-48A5-93BB-2C47CAD5AC48}" dt="2023-10-03T10:03:29.285" v="1964" actId="47"/>
        <pc:sldMkLst>
          <pc:docMk/>
          <pc:sldMk cId="450381825" sldId="568"/>
        </pc:sldMkLst>
      </pc:sldChg>
      <pc:sldChg chg="modSp add mod modAnim">
        <pc:chgData name="Hugo Castanheta" userId="47c1c2ed-0231-4d31-a6dd-05975b1edcb8" providerId="ADAL" clId="{A42EF544-73B4-48A5-93BB-2C47CAD5AC48}" dt="2023-10-03T13:41:44.734" v="2413" actId="1037"/>
        <pc:sldMkLst>
          <pc:docMk/>
          <pc:sldMk cId="349440938" sldId="569"/>
        </pc:sldMkLst>
        <pc:spChg chg="mod">
          <ac:chgData name="Hugo Castanheta" userId="47c1c2ed-0231-4d31-a6dd-05975b1edcb8" providerId="ADAL" clId="{A42EF544-73B4-48A5-93BB-2C47CAD5AC48}" dt="2023-10-03T13:41:44.734" v="2413" actId="1037"/>
          <ac:spMkLst>
            <pc:docMk/>
            <pc:sldMk cId="349440938" sldId="569"/>
            <ac:spMk id="20" creationId="{70A6A0E1-CA32-C86F-1035-B02D84FC7F5C}"/>
          </ac:spMkLst>
        </pc:spChg>
        <pc:graphicFrameChg chg="mod">
          <ac:chgData name="Hugo Castanheta" userId="47c1c2ed-0231-4d31-a6dd-05975b1edcb8" providerId="ADAL" clId="{A42EF544-73B4-48A5-93BB-2C47CAD5AC48}" dt="2023-10-03T13:40:51.122" v="2381" actId="1038"/>
          <ac:graphicFrameMkLst>
            <pc:docMk/>
            <pc:sldMk cId="349440938" sldId="569"/>
            <ac:graphicFrameMk id="9" creationId="{4D051A5B-AD87-AE19-C62F-428334AA5345}"/>
          </ac:graphicFrameMkLst>
        </pc:graphicFrameChg>
        <pc:picChg chg="mod">
          <ac:chgData name="Hugo Castanheta" userId="47c1c2ed-0231-4d31-a6dd-05975b1edcb8" providerId="ADAL" clId="{A42EF544-73B4-48A5-93BB-2C47CAD5AC48}" dt="2023-10-03T13:40:51.122" v="2381" actId="1038"/>
          <ac:picMkLst>
            <pc:docMk/>
            <pc:sldMk cId="349440938" sldId="569"/>
            <ac:picMk id="5" creationId="{F5F6B4A9-8F9B-8589-601E-18063E2CDA56}"/>
          </ac:picMkLst>
        </pc:picChg>
        <pc:cxnChg chg="mod">
          <ac:chgData name="Hugo Castanheta" userId="47c1c2ed-0231-4d31-a6dd-05975b1edcb8" providerId="ADAL" clId="{A42EF544-73B4-48A5-93BB-2C47CAD5AC48}" dt="2023-10-03T13:40:51.122" v="2381" actId="1038"/>
          <ac:cxnSpMkLst>
            <pc:docMk/>
            <pc:sldMk cId="349440938" sldId="569"/>
            <ac:cxnSpMk id="11" creationId="{DD65D54A-D4A6-B65D-C396-759617E8F9C3}"/>
          </ac:cxnSpMkLst>
        </pc:cxnChg>
        <pc:cxnChg chg="mod">
          <ac:chgData name="Hugo Castanheta" userId="47c1c2ed-0231-4d31-a6dd-05975b1edcb8" providerId="ADAL" clId="{A42EF544-73B4-48A5-93BB-2C47CAD5AC48}" dt="2023-10-03T13:40:51.122" v="2381" actId="1038"/>
          <ac:cxnSpMkLst>
            <pc:docMk/>
            <pc:sldMk cId="349440938" sldId="569"/>
            <ac:cxnSpMk id="14" creationId="{D9A60505-9E3A-E91D-2AAD-5E001E8EFD39}"/>
          </ac:cxnSpMkLst>
        </pc:cxnChg>
        <pc:cxnChg chg="mod">
          <ac:chgData name="Hugo Castanheta" userId="47c1c2ed-0231-4d31-a6dd-05975b1edcb8" providerId="ADAL" clId="{A42EF544-73B4-48A5-93BB-2C47CAD5AC48}" dt="2023-10-03T13:40:51.122" v="2381" actId="1038"/>
          <ac:cxnSpMkLst>
            <pc:docMk/>
            <pc:sldMk cId="349440938" sldId="569"/>
            <ac:cxnSpMk id="15" creationId="{158FBD0A-C4D4-559F-ADDD-ACB4732E1749}"/>
          </ac:cxnSpMkLst>
        </pc:cxnChg>
        <pc:cxnChg chg="mod">
          <ac:chgData name="Hugo Castanheta" userId="47c1c2ed-0231-4d31-a6dd-05975b1edcb8" providerId="ADAL" clId="{A42EF544-73B4-48A5-93BB-2C47CAD5AC48}" dt="2023-10-03T13:40:51.122" v="2381" actId="1038"/>
          <ac:cxnSpMkLst>
            <pc:docMk/>
            <pc:sldMk cId="349440938" sldId="569"/>
            <ac:cxnSpMk id="17" creationId="{BACC069C-33A0-9675-6A39-B2E6B60AD4B5}"/>
          </ac:cxnSpMkLst>
        </pc:cxnChg>
      </pc:sldChg>
      <pc:sldChg chg="add del">
        <pc:chgData name="Hugo Castanheta" userId="47c1c2ed-0231-4d31-a6dd-05975b1edcb8" providerId="ADAL" clId="{A42EF544-73B4-48A5-93BB-2C47CAD5AC48}" dt="2023-10-03T10:03:29.285" v="1964" actId="47"/>
        <pc:sldMkLst>
          <pc:docMk/>
          <pc:sldMk cId="2737611136" sldId="569"/>
        </pc:sldMkLst>
      </pc:sldChg>
      <pc:sldChg chg="add del">
        <pc:chgData name="Hugo Castanheta" userId="47c1c2ed-0231-4d31-a6dd-05975b1edcb8" providerId="ADAL" clId="{A42EF544-73B4-48A5-93BB-2C47CAD5AC48}" dt="2023-10-03T13:42:47.426" v="2417"/>
        <pc:sldMkLst>
          <pc:docMk/>
          <pc:sldMk cId="1240768270" sldId="570"/>
        </pc:sldMkLst>
      </pc:sldChg>
      <pc:sldChg chg="addSp delSp modSp add mod delAnim modAnim">
        <pc:chgData name="Hugo Castanheta" userId="47c1c2ed-0231-4d31-a6dd-05975b1edcb8" providerId="ADAL" clId="{A42EF544-73B4-48A5-93BB-2C47CAD5AC48}" dt="2023-10-03T13:44:51.187" v="2477" actId="1076"/>
        <pc:sldMkLst>
          <pc:docMk/>
          <pc:sldMk cId="2481545628" sldId="570"/>
        </pc:sldMkLst>
        <pc:spChg chg="add mod">
          <ac:chgData name="Hugo Castanheta" userId="47c1c2ed-0231-4d31-a6dd-05975b1edcb8" providerId="ADAL" clId="{A42EF544-73B4-48A5-93BB-2C47CAD5AC48}" dt="2023-10-03T13:44:11.825" v="2468" actId="164"/>
          <ac:spMkLst>
            <pc:docMk/>
            <pc:sldMk cId="2481545628" sldId="570"/>
            <ac:spMk id="7" creationId="{3B42F50C-BF81-BB05-BA21-3AB1722F389C}"/>
          </ac:spMkLst>
        </pc:spChg>
        <pc:spChg chg="add mod">
          <ac:chgData name="Hugo Castanheta" userId="47c1c2ed-0231-4d31-a6dd-05975b1edcb8" providerId="ADAL" clId="{A42EF544-73B4-48A5-93BB-2C47CAD5AC48}" dt="2023-10-03T13:44:51.187" v="2477" actId="1076"/>
          <ac:spMkLst>
            <pc:docMk/>
            <pc:sldMk cId="2481545628" sldId="570"/>
            <ac:spMk id="11" creationId="{EC527E37-3A0C-A670-2582-0C5591AA34A5}"/>
          </ac:spMkLst>
        </pc:spChg>
        <pc:grpChg chg="add mod">
          <ac:chgData name="Hugo Castanheta" userId="47c1c2ed-0231-4d31-a6dd-05975b1edcb8" providerId="ADAL" clId="{A42EF544-73B4-48A5-93BB-2C47CAD5AC48}" dt="2023-10-03T13:44:40.506" v="2476" actId="1037"/>
          <ac:grpSpMkLst>
            <pc:docMk/>
            <pc:sldMk cId="2481545628" sldId="570"/>
            <ac:grpSpMk id="12" creationId="{30968A51-82D9-4655-D73C-A1432BEE6C2E}"/>
          </ac:grpSpMkLst>
        </pc:grpChg>
        <pc:picChg chg="mod">
          <ac:chgData name="Hugo Castanheta" userId="47c1c2ed-0231-4d31-a6dd-05975b1edcb8" providerId="ADAL" clId="{A42EF544-73B4-48A5-93BB-2C47CAD5AC48}" dt="2023-10-03T13:44:11.825" v="2468" actId="164"/>
          <ac:picMkLst>
            <pc:docMk/>
            <pc:sldMk cId="2481545628" sldId="570"/>
            <ac:picMk id="2" creationId="{6C298E9F-3280-31BD-429E-AC90A0A43160}"/>
          </ac:picMkLst>
        </pc:picChg>
        <pc:picChg chg="mod">
          <ac:chgData name="Hugo Castanheta" userId="47c1c2ed-0231-4d31-a6dd-05975b1edcb8" providerId="ADAL" clId="{A42EF544-73B4-48A5-93BB-2C47CAD5AC48}" dt="2023-10-03T13:44:51.187" v="2477" actId="1076"/>
          <ac:picMkLst>
            <pc:docMk/>
            <pc:sldMk cId="2481545628" sldId="570"/>
            <ac:picMk id="5" creationId="{58D1DFB4-314F-7437-56E1-F18D242CCE44}"/>
          </ac:picMkLst>
        </pc:picChg>
        <pc:picChg chg="del">
          <ac:chgData name="Hugo Castanheta" userId="47c1c2ed-0231-4d31-a6dd-05975b1edcb8" providerId="ADAL" clId="{A42EF544-73B4-48A5-93BB-2C47CAD5AC48}" dt="2023-10-03T13:43:41.609" v="2442" actId="478"/>
          <ac:picMkLst>
            <pc:docMk/>
            <pc:sldMk cId="2481545628" sldId="570"/>
            <ac:picMk id="9" creationId="{F53E836D-79BC-547E-456F-8B217780C012}"/>
          </ac:picMkLst>
        </pc:picChg>
      </pc:sldChg>
      <pc:sldChg chg="add del">
        <pc:chgData name="Hugo Castanheta" userId="47c1c2ed-0231-4d31-a6dd-05975b1edcb8" providerId="ADAL" clId="{A42EF544-73B4-48A5-93BB-2C47CAD5AC48}" dt="2023-10-03T13:42:45.833" v="2416"/>
        <pc:sldMkLst>
          <pc:docMk/>
          <pc:sldMk cId="1408692195" sldId="571"/>
        </pc:sldMkLst>
      </pc:sldChg>
      <pc:sldChg chg="addSp delSp modSp add mod delAnim modAnim">
        <pc:chgData name="Hugo Castanheta" userId="47c1c2ed-0231-4d31-a6dd-05975b1edcb8" providerId="ADAL" clId="{A42EF544-73B4-48A5-93BB-2C47CAD5AC48}" dt="2023-10-03T14:03:11.775" v="2910" actId="1036"/>
        <pc:sldMkLst>
          <pc:docMk/>
          <pc:sldMk cId="3337978385" sldId="571"/>
        </pc:sldMkLst>
        <pc:spChg chg="add mod">
          <ac:chgData name="Hugo Castanheta" userId="47c1c2ed-0231-4d31-a6dd-05975b1edcb8" providerId="ADAL" clId="{A42EF544-73B4-48A5-93BB-2C47CAD5AC48}" dt="2023-10-03T13:44:28.993" v="2473"/>
          <ac:spMkLst>
            <pc:docMk/>
            <pc:sldMk cId="3337978385" sldId="571"/>
            <ac:spMk id="7" creationId="{617DC4FF-E3A6-E8D9-527D-ED25B60E103A}"/>
          </ac:spMkLst>
        </pc:spChg>
        <pc:picChg chg="del mod">
          <ac:chgData name="Hugo Castanheta" userId="47c1c2ed-0231-4d31-a6dd-05975b1edcb8" providerId="ADAL" clId="{A42EF544-73B4-48A5-93BB-2C47CAD5AC48}" dt="2023-10-03T13:44:24.546" v="2471" actId="478"/>
          <ac:picMkLst>
            <pc:docMk/>
            <pc:sldMk cId="3337978385" sldId="571"/>
            <ac:picMk id="5" creationId="{58D1DFB4-314F-7437-56E1-F18D242CCE44}"/>
          </ac:picMkLst>
        </pc:picChg>
        <pc:picChg chg="mod">
          <ac:chgData name="Hugo Castanheta" userId="47c1c2ed-0231-4d31-a6dd-05975b1edcb8" providerId="ADAL" clId="{A42EF544-73B4-48A5-93BB-2C47CAD5AC48}" dt="2023-10-03T14:03:11.775" v="2910" actId="1036"/>
          <ac:picMkLst>
            <pc:docMk/>
            <pc:sldMk cId="3337978385" sldId="571"/>
            <ac:picMk id="9" creationId="{F53E836D-79BC-547E-456F-8B217780C012}"/>
          </ac:picMkLst>
        </pc:picChg>
      </pc:sldChg>
      <pc:sldChg chg="addSp delSp modSp add mod delAnim modAnim">
        <pc:chgData name="Hugo Castanheta" userId="47c1c2ed-0231-4d31-a6dd-05975b1edcb8" providerId="ADAL" clId="{A42EF544-73B4-48A5-93BB-2C47CAD5AC48}" dt="2023-10-03T13:50:37.745" v="2707" actId="1037"/>
        <pc:sldMkLst>
          <pc:docMk/>
          <pc:sldMk cId="1446467958" sldId="572"/>
        </pc:sldMkLst>
        <pc:spChg chg="add mod">
          <ac:chgData name="Hugo Castanheta" userId="47c1c2ed-0231-4d31-a6dd-05975b1edcb8" providerId="ADAL" clId="{A42EF544-73B4-48A5-93BB-2C47CAD5AC48}" dt="2023-10-03T13:50:10.549" v="2666" actId="1038"/>
          <ac:spMkLst>
            <pc:docMk/>
            <pc:sldMk cId="1446467958" sldId="572"/>
            <ac:spMk id="5" creationId="{DB4C9317-019A-3520-1C99-F8D906237A25}"/>
          </ac:spMkLst>
        </pc:spChg>
        <pc:spChg chg="add del mod">
          <ac:chgData name="Hugo Castanheta" userId="47c1c2ed-0231-4d31-a6dd-05975b1edcb8" providerId="ADAL" clId="{A42EF544-73B4-48A5-93BB-2C47CAD5AC48}" dt="2023-10-03T13:50:21.561" v="2669" actId="478"/>
          <ac:spMkLst>
            <pc:docMk/>
            <pc:sldMk cId="1446467958" sldId="572"/>
            <ac:spMk id="6" creationId="{96A495C3-A880-C208-28F5-3D86BAEB0805}"/>
          </ac:spMkLst>
        </pc:spChg>
        <pc:spChg chg="add mod">
          <ac:chgData name="Hugo Castanheta" userId="47c1c2ed-0231-4d31-a6dd-05975b1edcb8" providerId="ADAL" clId="{A42EF544-73B4-48A5-93BB-2C47CAD5AC48}" dt="2023-10-03T13:50:37.745" v="2707" actId="1037"/>
          <ac:spMkLst>
            <pc:docMk/>
            <pc:sldMk cId="1446467958" sldId="572"/>
            <ac:spMk id="7" creationId="{18043FB2-5542-9E81-46F9-8CC2FA7BA256}"/>
          </ac:spMkLst>
        </pc:spChg>
        <pc:picChg chg="del">
          <ac:chgData name="Hugo Castanheta" userId="47c1c2ed-0231-4d31-a6dd-05975b1edcb8" providerId="ADAL" clId="{A42EF544-73B4-48A5-93BB-2C47CAD5AC48}" dt="2023-10-03T13:49:35.046" v="2594" actId="478"/>
          <ac:picMkLst>
            <pc:docMk/>
            <pc:sldMk cId="1446467958" sldId="572"/>
            <ac:picMk id="15" creationId="{97C663ED-8E58-ABC8-D86D-68702AA2136D}"/>
          </ac:picMkLst>
        </pc:picChg>
        <pc:picChg chg="mod">
          <ac:chgData name="Hugo Castanheta" userId="47c1c2ed-0231-4d31-a6dd-05975b1edcb8" providerId="ADAL" clId="{A42EF544-73B4-48A5-93BB-2C47CAD5AC48}" dt="2023-10-03T13:49:47.573" v="2598" actId="1076"/>
          <ac:picMkLst>
            <pc:docMk/>
            <pc:sldMk cId="1446467958" sldId="572"/>
            <ac:picMk id="16" creationId="{65AFB0E7-7865-3342-D975-1A8B8F9A5E2E}"/>
          </ac:picMkLst>
        </pc:picChg>
        <pc:picChg chg="del mod">
          <ac:chgData name="Hugo Castanheta" userId="47c1c2ed-0231-4d31-a6dd-05975b1edcb8" providerId="ADAL" clId="{A42EF544-73B4-48A5-93BB-2C47CAD5AC48}" dt="2023-10-03T13:49:36.536" v="2595" actId="478"/>
          <ac:picMkLst>
            <pc:docMk/>
            <pc:sldMk cId="1446467958" sldId="572"/>
            <ac:picMk id="19" creationId="{1A8ADFE7-1C3C-8832-CBAB-CDE5605ED172}"/>
          </ac:picMkLst>
        </pc:picChg>
      </pc:sldChg>
      <pc:sldChg chg="addSp delSp modSp add mod addAnim delAnim modAnim">
        <pc:chgData name="Hugo Castanheta" userId="47c1c2ed-0231-4d31-a6dd-05975b1edcb8" providerId="ADAL" clId="{A42EF544-73B4-48A5-93BB-2C47CAD5AC48}" dt="2023-10-03T13:49:05.568" v="2591" actId="164"/>
        <pc:sldMkLst>
          <pc:docMk/>
          <pc:sldMk cId="1700609356" sldId="573"/>
        </pc:sldMkLst>
        <pc:spChg chg="mod">
          <ac:chgData name="Hugo Castanheta" userId="47c1c2ed-0231-4d31-a6dd-05975b1edcb8" providerId="ADAL" clId="{A42EF544-73B4-48A5-93BB-2C47CAD5AC48}" dt="2023-10-03T13:48:59.018" v="2590" actId="1076"/>
          <ac:spMkLst>
            <pc:docMk/>
            <pc:sldMk cId="1700609356" sldId="573"/>
            <ac:spMk id="3" creationId="{47438CC7-E7F7-3247-814B-F2B22CA47665}"/>
          </ac:spMkLst>
        </pc:spChg>
        <pc:spChg chg="add mod">
          <ac:chgData name="Hugo Castanheta" userId="47c1c2ed-0231-4d31-a6dd-05975b1edcb8" providerId="ADAL" clId="{A42EF544-73B4-48A5-93BB-2C47CAD5AC48}" dt="2023-10-03T13:49:05.568" v="2591" actId="164"/>
          <ac:spMkLst>
            <pc:docMk/>
            <pc:sldMk cId="1700609356" sldId="573"/>
            <ac:spMk id="5" creationId="{95ECE316-4859-A1D7-BD2B-8E69849461E6}"/>
          </ac:spMkLst>
        </pc:spChg>
        <pc:spChg chg="add mod">
          <ac:chgData name="Hugo Castanheta" userId="47c1c2ed-0231-4d31-a6dd-05975b1edcb8" providerId="ADAL" clId="{A42EF544-73B4-48A5-93BB-2C47CAD5AC48}" dt="2023-10-03T13:49:05.568" v="2591" actId="164"/>
          <ac:spMkLst>
            <pc:docMk/>
            <pc:sldMk cId="1700609356" sldId="573"/>
            <ac:spMk id="6" creationId="{48801A19-2135-3996-B606-43FF4B993263}"/>
          </ac:spMkLst>
        </pc:spChg>
        <pc:spChg chg="add mod">
          <ac:chgData name="Hugo Castanheta" userId="47c1c2ed-0231-4d31-a6dd-05975b1edcb8" providerId="ADAL" clId="{A42EF544-73B4-48A5-93BB-2C47CAD5AC48}" dt="2023-10-03T13:49:05.568" v="2591" actId="164"/>
          <ac:spMkLst>
            <pc:docMk/>
            <pc:sldMk cId="1700609356" sldId="573"/>
            <ac:spMk id="7" creationId="{8F673A8F-B703-7246-D6D7-1731C0381400}"/>
          </ac:spMkLst>
        </pc:spChg>
        <pc:spChg chg="add mod">
          <ac:chgData name="Hugo Castanheta" userId="47c1c2ed-0231-4d31-a6dd-05975b1edcb8" providerId="ADAL" clId="{A42EF544-73B4-48A5-93BB-2C47CAD5AC48}" dt="2023-10-03T13:49:05.568" v="2591" actId="164"/>
          <ac:spMkLst>
            <pc:docMk/>
            <pc:sldMk cId="1700609356" sldId="573"/>
            <ac:spMk id="9" creationId="{45F51DC4-F128-8696-B70C-6DAF60FFC7A3}"/>
          </ac:spMkLst>
        </pc:spChg>
        <pc:grpChg chg="add mod">
          <ac:chgData name="Hugo Castanheta" userId="47c1c2ed-0231-4d31-a6dd-05975b1edcb8" providerId="ADAL" clId="{A42EF544-73B4-48A5-93BB-2C47CAD5AC48}" dt="2023-10-03T13:49:05.568" v="2591" actId="164"/>
          <ac:grpSpMkLst>
            <pc:docMk/>
            <pc:sldMk cId="1700609356" sldId="573"/>
            <ac:grpSpMk id="10" creationId="{F7F711E8-843F-E8E9-9D9D-6ED8FA5F5DD5}"/>
          </ac:grpSpMkLst>
        </pc:grpChg>
        <pc:picChg chg="del">
          <ac:chgData name="Hugo Castanheta" userId="47c1c2ed-0231-4d31-a6dd-05975b1edcb8" providerId="ADAL" clId="{A42EF544-73B4-48A5-93BB-2C47CAD5AC48}" dt="2023-10-03T13:46:27.300" v="2538" actId="478"/>
          <ac:picMkLst>
            <pc:docMk/>
            <pc:sldMk cId="1700609356" sldId="573"/>
            <ac:picMk id="15" creationId="{97C663ED-8E58-ABC8-D86D-68702AA2136D}"/>
          </ac:picMkLst>
        </pc:picChg>
        <pc:picChg chg="del mod">
          <ac:chgData name="Hugo Castanheta" userId="47c1c2ed-0231-4d31-a6dd-05975b1edcb8" providerId="ADAL" clId="{A42EF544-73B4-48A5-93BB-2C47CAD5AC48}" dt="2023-10-03T13:48:05.003" v="2546" actId="478"/>
          <ac:picMkLst>
            <pc:docMk/>
            <pc:sldMk cId="1700609356" sldId="573"/>
            <ac:picMk id="16" creationId="{65AFB0E7-7865-3342-D975-1A8B8F9A5E2E}"/>
          </ac:picMkLst>
        </pc:picChg>
        <pc:picChg chg="add del mod">
          <ac:chgData name="Hugo Castanheta" userId="47c1c2ed-0231-4d31-a6dd-05975b1edcb8" providerId="ADAL" clId="{A42EF544-73B4-48A5-93BB-2C47CAD5AC48}" dt="2023-10-03T13:49:05.568" v="2591" actId="164"/>
          <ac:picMkLst>
            <pc:docMk/>
            <pc:sldMk cId="1700609356" sldId="573"/>
            <ac:picMk id="19" creationId="{1A8ADFE7-1C3C-8832-CBAB-CDE5605ED172}"/>
          </ac:picMkLst>
        </pc:picChg>
      </pc:sldChg>
      <pc:sldChg chg="addSp delSp modSp add mod modAnim">
        <pc:chgData name="Hugo Castanheta" userId="47c1c2ed-0231-4d31-a6dd-05975b1edcb8" providerId="ADAL" clId="{A42EF544-73B4-48A5-93BB-2C47CAD5AC48}" dt="2023-10-03T13:53:45.548" v="2901" actId="1076"/>
        <pc:sldMkLst>
          <pc:docMk/>
          <pc:sldMk cId="2263333621" sldId="574"/>
        </pc:sldMkLst>
        <pc:grpChg chg="add mod">
          <ac:chgData name="Hugo Castanheta" userId="47c1c2ed-0231-4d31-a6dd-05975b1edcb8" providerId="ADAL" clId="{A42EF544-73B4-48A5-93BB-2C47CAD5AC48}" dt="2023-10-03T13:53:45.548" v="2901" actId="1076"/>
          <ac:grpSpMkLst>
            <pc:docMk/>
            <pc:sldMk cId="2263333621" sldId="574"/>
            <ac:grpSpMk id="7" creationId="{F1E9DCC9-9150-6D20-59F0-59661983A4D4}"/>
          </ac:grpSpMkLst>
        </pc:grpChg>
        <pc:picChg chg="del">
          <ac:chgData name="Hugo Castanheta" userId="47c1c2ed-0231-4d31-a6dd-05975b1edcb8" providerId="ADAL" clId="{A42EF544-73B4-48A5-93BB-2C47CAD5AC48}" dt="2023-10-03T13:53:30.083" v="2897" actId="478"/>
          <ac:picMkLst>
            <pc:docMk/>
            <pc:sldMk cId="2263333621" sldId="574"/>
            <ac:picMk id="2" creationId="{AA86B3DC-7D02-69E3-52C4-613C5480AFA2}"/>
          </ac:picMkLst>
        </pc:picChg>
        <pc:picChg chg="mod">
          <ac:chgData name="Hugo Castanheta" userId="47c1c2ed-0231-4d31-a6dd-05975b1edcb8" providerId="ADAL" clId="{A42EF544-73B4-48A5-93BB-2C47CAD5AC48}" dt="2023-10-03T13:53:41.072" v="2900" actId="164"/>
          <ac:picMkLst>
            <pc:docMk/>
            <pc:sldMk cId="2263333621" sldId="574"/>
            <ac:picMk id="5" creationId="{57B101E5-847F-60FE-762D-0F4F485A19E3}"/>
          </ac:picMkLst>
        </pc:picChg>
        <pc:picChg chg="mod">
          <ac:chgData name="Hugo Castanheta" userId="47c1c2ed-0231-4d31-a6dd-05975b1edcb8" providerId="ADAL" clId="{A42EF544-73B4-48A5-93BB-2C47CAD5AC48}" dt="2023-10-03T13:53:41.072" v="2900" actId="164"/>
          <ac:picMkLst>
            <pc:docMk/>
            <pc:sldMk cId="2263333621" sldId="574"/>
            <ac:picMk id="9" creationId="{F27DD5CF-F559-DC37-F5B6-FFAD62D49D28}"/>
          </ac:picMkLst>
        </pc:picChg>
      </pc:sldChg>
      <pc:sldChg chg="addSp delSp modSp add mod delAnim">
        <pc:chgData name="Hugo Castanheta" userId="47c1c2ed-0231-4d31-a6dd-05975b1edcb8" providerId="ADAL" clId="{A42EF544-73B4-48A5-93BB-2C47CAD5AC48}" dt="2023-10-03T13:53:15.676" v="2895" actId="478"/>
        <pc:sldMkLst>
          <pc:docMk/>
          <pc:sldMk cId="3899713835" sldId="575"/>
        </pc:sldMkLst>
        <pc:spChg chg="add mod">
          <ac:chgData name="Hugo Castanheta" userId="47c1c2ed-0231-4d31-a6dd-05975b1edcb8" providerId="ADAL" clId="{A42EF544-73B4-48A5-93BB-2C47CAD5AC48}" dt="2023-10-03T13:53:08.352" v="2893" actId="1037"/>
          <ac:spMkLst>
            <pc:docMk/>
            <pc:sldMk cId="3899713835" sldId="575"/>
            <ac:spMk id="7" creationId="{7BDD5487-C0B2-651D-A7B7-BC755B5EAE90}"/>
          </ac:spMkLst>
        </pc:spChg>
        <pc:graphicFrameChg chg="del mod">
          <ac:chgData name="Hugo Castanheta" userId="47c1c2ed-0231-4d31-a6dd-05975b1edcb8" providerId="ADAL" clId="{A42EF544-73B4-48A5-93BB-2C47CAD5AC48}" dt="2023-10-03T13:53:15.676" v="2895" actId="478"/>
          <ac:graphicFrameMkLst>
            <pc:docMk/>
            <pc:sldMk cId="3899713835" sldId="575"/>
            <ac:graphicFrameMk id="8" creationId="{45BB6590-9931-3D8C-77FC-6A94F101D947}"/>
          </ac:graphicFrameMkLst>
        </pc:graphicFrameChg>
        <pc:picChg chg="del">
          <ac:chgData name="Hugo Castanheta" userId="47c1c2ed-0231-4d31-a6dd-05975b1edcb8" providerId="ADAL" clId="{A42EF544-73B4-48A5-93BB-2C47CAD5AC48}" dt="2023-10-03T13:52:37.177" v="2863" actId="478"/>
          <ac:picMkLst>
            <pc:docMk/>
            <pc:sldMk cId="3899713835" sldId="575"/>
            <ac:picMk id="2" creationId="{AA86B3DC-7D02-69E3-52C4-613C5480AFA2}"/>
          </ac:picMkLst>
        </pc:picChg>
        <pc:picChg chg="mod">
          <ac:chgData name="Hugo Castanheta" userId="47c1c2ed-0231-4d31-a6dd-05975b1edcb8" providerId="ADAL" clId="{A42EF544-73B4-48A5-93BB-2C47CAD5AC48}" dt="2023-10-03T13:52:50.410" v="2867" actId="1076"/>
          <ac:picMkLst>
            <pc:docMk/>
            <pc:sldMk cId="3899713835" sldId="575"/>
            <ac:picMk id="5" creationId="{57B101E5-847F-60FE-762D-0F4F485A19E3}"/>
          </ac:picMkLst>
        </pc:picChg>
        <pc:picChg chg="del">
          <ac:chgData name="Hugo Castanheta" userId="47c1c2ed-0231-4d31-a6dd-05975b1edcb8" providerId="ADAL" clId="{A42EF544-73B4-48A5-93BB-2C47CAD5AC48}" dt="2023-10-03T13:52:39.827" v="2864" actId="478"/>
          <ac:picMkLst>
            <pc:docMk/>
            <pc:sldMk cId="3899713835" sldId="575"/>
            <ac:picMk id="9" creationId="{F27DD5CF-F559-DC37-F5B6-FFAD62D49D28}"/>
          </ac:picMkLst>
        </pc:picChg>
      </pc:sldChg>
    </pc:docChg>
  </pc:docChgLst>
  <pc:docChgLst>
    <pc:chgData name="Sonia Nunes" userId="S::sonia.nunes.ext@spms.min-saude.pt::18fc9053-4b1f-442a-b16a-7b7373a11f0d" providerId="AD" clId="Web-{28141C3B-8D0B-59EB-AC9E-4BAB42710BAC}"/>
    <pc:docChg chg="modSld">
      <pc:chgData name="Sonia Nunes" userId="S::sonia.nunes.ext@spms.min-saude.pt::18fc9053-4b1f-442a-b16a-7b7373a11f0d" providerId="AD" clId="Web-{28141C3B-8D0B-59EB-AC9E-4BAB42710BAC}" dt="2023-05-05T09:39:45.848" v="2" actId="20577"/>
      <pc:docMkLst>
        <pc:docMk/>
      </pc:docMkLst>
      <pc:sldChg chg="modSp">
        <pc:chgData name="Sonia Nunes" userId="S::sonia.nunes.ext@spms.min-saude.pt::18fc9053-4b1f-442a-b16a-7b7373a11f0d" providerId="AD" clId="Web-{28141C3B-8D0B-59EB-AC9E-4BAB42710BAC}" dt="2023-05-05T09:38:25.892" v="1" actId="20577"/>
        <pc:sldMkLst>
          <pc:docMk/>
          <pc:sldMk cId="1279322478" sldId="257"/>
        </pc:sldMkLst>
        <pc:graphicFrameChg chg="modGraphic">
          <ac:chgData name="Sonia Nunes" userId="S::sonia.nunes.ext@spms.min-saude.pt::18fc9053-4b1f-442a-b16a-7b7373a11f0d" providerId="AD" clId="Web-{28141C3B-8D0B-59EB-AC9E-4BAB42710BAC}" dt="2023-05-05T09:38:25.892" v="1" actId="20577"/>
          <ac:graphicFrameMkLst>
            <pc:docMk/>
            <pc:sldMk cId="1279322478" sldId="257"/>
            <ac:graphicFrameMk id="2" creationId="{287A2726-173F-BE64-5E91-BA9E8F2AACBE}"/>
          </ac:graphicFrameMkLst>
        </pc:graphicFrameChg>
      </pc:sldChg>
      <pc:sldChg chg="modSp">
        <pc:chgData name="Sonia Nunes" userId="S::sonia.nunes.ext@spms.min-saude.pt::18fc9053-4b1f-442a-b16a-7b7373a11f0d" providerId="AD" clId="Web-{28141C3B-8D0B-59EB-AC9E-4BAB42710BAC}" dt="2023-05-05T09:39:45.848" v="2" actId="20577"/>
        <pc:sldMkLst>
          <pc:docMk/>
          <pc:sldMk cId="2976382497" sldId="537"/>
        </pc:sldMkLst>
        <pc:spChg chg="mod">
          <ac:chgData name="Sonia Nunes" userId="S::sonia.nunes.ext@spms.min-saude.pt::18fc9053-4b1f-442a-b16a-7b7373a11f0d" providerId="AD" clId="Web-{28141C3B-8D0B-59EB-AC9E-4BAB42710BAC}" dt="2023-05-05T09:39:45.848" v="2" actId="20577"/>
          <ac:spMkLst>
            <pc:docMk/>
            <pc:sldMk cId="2976382497" sldId="537"/>
            <ac:spMk id="10" creationId="{ED959B62-6D66-E96B-C2EF-5EA8C0F0DEDB}"/>
          </ac:spMkLst>
        </pc:spChg>
      </pc:sldChg>
    </pc:docChg>
  </pc:docChgLst>
  <pc:docChgLst>
    <pc:chgData name="Tiago Miguel Correia Jorge" userId="S::tiago.correia.ext@spms.min-saude.pt::465b0b12-b941-4816-a15a-7fefba3c9457" providerId="AD" clId="Web-{21D19EC1-54A2-FB97-DE3F-010A1D909BD2}"/>
    <pc:docChg chg="addSld delSld modSld">
      <pc:chgData name="Tiago Miguel Correia Jorge" userId="S::tiago.correia.ext@spms.min-saude.pt::465b0b12-b941-4816-a15a-7fefba3c9457" providerId="AD" clId="Web-{21D19EC1-54A2-FB97-DE3F-010A1D909BD2}" dt="2023-09-29T20:19:34.052" v="62"/>
      <pc:docMkLst>
        <pc:docMk/>
      </pc:docMkLst>
      <pc:sldChg chg="modSp addAnim delAnim modAnim">
        <pc:chgData name="Tiago Miguel Correia Jorge" userId="S::tiago.correia.ext@spms.min-saude.pt::465b0b12-b941-4816-a15a-7fefba3c9457" providerId="AD" clId="Web-{21D19EC1-54A2-FB97-DE3F-010A1D909BD2}" dt="2023-09-29T20:19:34.052" v="62"/>
        <pc:sldMkLst>
          <pc:docMk/>
          <pc:sldMk cId="1219615077" sldId="539"/>
        </pc:sldMkLst>
        <pc:picChg chg="mod">
          <ac:chgData name="Tiago Miguel Correia Jorge" userId="S::tiago.correia.ext@spms.min-saude.pt::465b0b12-b941-4816-a15a-7fefba3c9457" providerId="AD" clId="Web-{21D19EC1-54A2-FB97-DE3F-010A1D909BD2}" dt="2023-09-29T20:18:26.160" v="59" actId="1076"/>
          <ac:picMkLst>
            <pc:docMk/>
            <pc:sldMk cId="1219615077" sldId="539"/>
            <ac:picMk id="8" creationId="{FB5268D3-4D94-B229-537B-A2485AA51FF1}"/>
          </ac:picMkLst>
        </pc:picChg>
        <pc:picChg chg="mod">
          <ac:chgData name="Tiago Miguel Correia Jorge" userId="S::tiago.correia.ext@spms.min-saude.pt::465b0b12-b941-4816-a15a-7fefba3c9457" providerId="AD" clId="Web-{21D19EC1-54A2-FB97-DE3F-010A1D909BD2}" dt="2023-09-29T20:06:31.738" v="1" actId="1076"/>
          <ac:picMkLst>
            <pc:docMk/>
            <pc:sldMk cId="1219615077" sldId="539"/>
            <ac:picMk id="17" creationId="{6982F3DD-200D-6DE9-3BF9-6CB84CE97D64}"/>
          </ac:picMkLst>
        </pc:picChg>
      </pc:sldChg>
      <pc:sldChg chg="new del">
        <pc:chgData name="Tiago Miguel Correia Jorge" userId="S::tiago.correia.ext@spms.min-saude.pt::465b0b12-b941-4816-a15a-7fefba3c9457" providerId="AD" clId="Web-{21D19EC1-54A2-FB97-DE3F-010A1D909BD2}" dt="2023-09-29T20:08:34.756" v="7"/>
        <pc:sldMkLst>
          <pc:docMk/>
          <pc:sldMk cId="3156401781" sldId="54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D326-311E-4496-9618-914D8FA8728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2C02694-0B8A-44D1-B4F6-04810A566E0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2000" b="0"/>
            <a:t>SONHO v2</a:t>
          </a:r>
        </a:p>
      </dgm:t>
    </dgm:pt>
    <dgm:pt modelId="{5A674EF7-6227-4C4A-9DD8-0E789A6F91E4}" type="parTrans" cxnId="{0E7C27F4-87EB-423B-816C-B7C6EC8614E3}">
      <dgm:prSet/>
      <dgm:spPr/>
      <dgm:t>
        <a:bodyPr/>
        <a:lstStyle/>
        <a:p>
          <a:endParaRPr lang="pt-PT" sz="1800"/>
        </a:p>
      </dgm:t>
    </dgm:pt>
    <dgm:pt modelId="{0605D568-4CBE-408F-A512-6683DBACC981}" type="sibTrans" cxnId="{0E7C27F4-87EB-423B-816C-B7C6EC8614E3}">
      <dgm:prSet/>
      <dgm:spPr/>
      <dgm:t>
        <a:bodyPr/>
        <a:lstStyle/>
        <a:p>
          <a:endParaRPr lang="pt-PT" sz="1800"/>
        </a:p>
      </dgm:t>
    </dgm:pt>
    <dgm:pt modelId="{D7536000-146F-4FC2-94BD-706A75615A8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gm:t>
    </dgm:pt>
    <dgm:pt modelId="{5A0E58E0-A037-4DAA-A07F-03ACA538ACD5}" type="parTrans" cxnId="{CF86627D-7869-467D-88D0-6294808255FF}">
      <dgm:prSet/>
      <dgm:spPr/>
      <dgm:t>
        <a:bodyPr/>
        <a:lstStyle/>
        <a:p>
          <a:endParaRPr lang="pt-PT" sz="1800"/>
        </a:p>
      </dgm:t>
    </dgm:pt>
    <dgm:pt modelId="{63C2ECA0-7D50-47B6-B143-41416E3A002E}" type="sibTrans" cxnId="{CF86627D-7869-467D-88D0-6294808255FF}">
      <dgm:prSet/>
      <dgm:spPr/>
      <dgm:t>
        <a:bodyPr/>
        <a:lstStyle/>
        <a:p>
          <a:endParaRPr lang="pt-PT" sz="1800"/>
        </a:p>
      </dgm:t>
    </dgm:pt>
    <dgm:pt modelId="{BB083CFF-1EDE-4C53-A976-9BB8005952CD}">
      <dgm:prSet phldrT="[Texto]" custT="1"/>
      <dgm:spPr/>
      <dgm:t>
        <a:bodyPr/>
        <a:lstStyle/>
        <a:p>
          <a:r>
            <a:rPr lang="pt-PT" sz="1400"/>
            <a:t>Internamento</a:t>
          </a:r>
        </a:p>
      </dgm:t>
    </dgm:pt>
    <dgm:pt modelId="{D94B4C83-7C70-49EE-8D40-B1AF70CEB698}" type="parTrans" cxnId="{31FC9E6B-B87E-43BE-938E-FFE355433417}">
      <dgm:prSet/>
      <dgm:spPr/>
      <dgm:t>
        <a:bodyPr/>
        <a:lstStyle/>
        <a:p>
          <a:endParaRPr lang="pt-PT" sz="1800"/>
        </a:p>
      </dgm:t>
    </dgm:pt>
    <dgm:pt modelId="{D2BD0EA9-ACD5-4F76-87A1-4040451CFC57}" type="sibTrans" cxnId="{31FC9E6B-B87E-43BE-938E-FFE355433417}">
      <dgm:prSet/>
      <dgm:spPr/>
      <dgm:t>
        <a:bodyPr/>
        <a:lstStyle/>
        <a:p>
          <a:endParaRPr lang="pt-PT" sz="1800"/>
        </a:p>
      </dgm:t>
    </dgm:pt>
    <dgm:pt modelId="{F6985F1F-1E75-46CD-A537-683E6F1B6AF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0">
              <a:latin typeface="Calibri Light" panose="020F0302020204030204"/>
            </a:rPr>
            <a:t>MCDT</a:t>
          </a:r>
          <a:endParaRPr lang="pt-PT" sz="1400" b="0"/>
        </a:p>
      </dgm:t>
    </dgm:pt>
    <dgm:pt modelId="{BCE24D9D-FA64-4E0F-80EE-B3ED773C82F6}" type="parTrans" cxnId="{CBA9ECE9-14A3-4AEE-A53F-93D9E1458625}">
      <dgm:prSet/>
      <dgm:spPr/>
      <dgm:t>
        <a:bodyPr/>
        <a:lstStyle/>
        <a:p>
          <a:endParaRPr lang="pt-PT" sz="1800"/>
        </a:p>
      </dgm:t>
    </dgm:pt>
    <dgm:pt modelId="{00212148-B526-4DCA-B02E-B7EC6E4CD19C}" type="sibTrans" cxnId="{CBA9ECE9-14A3-4AEE-A53F-93D9E1458625}">
      <dgm:prSet/>
      <dgm:spPr/>
      <dgm:t>
        <a:bodyPr/>
        <a:lstStyle/>
        <a:p>
          <a:endParaRPr lang="pt-PT" sz="1800"/>
        </a:p>
      </dgm:t>
    </dgm:pt>
    <dgm:pt modelId="{A77962E1-0305-4801-AEF9-5DFFDCF8D67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0"/>
            <a:t>Consulta Externa</a:t>
          </a:r>
        </a:p>
      </dgm:t>
    </dgm:pt>
    <dgm:pt modelId="{08455112-8A41-4E41-B409-8AF2A08CAE4E}" type="parTrans" cxnId="{A2A1E1E7-17A1-400F-9345-187EDBCB2085}">
      <dgm:prSet/>
      <dgm:spPr/>
      <dgm:t>
        <a:bodyPr/>
        <a:lstStyle/>
        <a:p>
          <a:endParaRPr lang="pt-PT" sz="1800"/>
        </a:p>
      </dgm:t>
    </dgm:pt>
    <dgm:pt modelId="{DBDD069F-6D1B-4A80-A7EA-CC68D09C0124}" type="sibTrans" cxnId="{A2A1E1E7-17A1-400F-9345-187EDBCB2085}">
      <dgm:prSet/>
      <dgm:spPr/>
      <dgm:t>
        <a:bodyPr/>
        <a:lstStyle/>
        <a:p>
          <a:endParaRPr lang="pt-PT" sz="1800"/>
        </a:p>
      </dgm:t>
    </dgm:pt>
    <dgm:pt modelId="{2754D9C5-5AEE-45B6-87D1-D943FF7E45F2}">
      <dgm:prSet phldrT="[Texto]" custT="1"/>
      <dgm:spPr/>
      <dgm:t>
        <a:bodyPr/>
        <a:lstStyle/>
        <a:p>
          <a:r>
            <a:rPr lang="pt-PT" sz="1400"/>
            <a:t>Bloco Operatório</a:t>
          </a:r>
        </a:p>
      </dgm:t>
    </dgm:pt>
    <dgm:pt modelId="{BA3F9814-F5BF-4ED1-A917-5E1938821625}" type="parTrans" cxnId="{2E4FFDF3-70E4-48C8-9BD9-6AA96663E770}">
      <dgm:prSet/>
      <dgm:spPr/>
      <dgm:t>
        <a:bodyPr/>
        <a:lstStyle/>
        <a:p>
          <a:endParaRPr lang="pt-PT" sz="1800"/>
        </a:p>
      </dgm:t>
    </dgm:pt>
    <dgm:pt modelId="{AEA010C3-7C68-4DB1-8D18-361A10BDF813}" type="sibTrans" cxnId="{2E4FFDF3-70E4-48C8-9BD9-6AA96663E770}">
      <dgm:prSet/>
      <dgm:spPr/>
      <dgm:t>
        <a:bodyPr/>
        <a:lstStyle/>
        <a:p>
          <a:endParaRPr lang="pt-PT" sz="1800"/>
        </a:p>
      </dgm:t>
    </dgm:pt>
    <dgm:pt modelId="{32AF3EE0-6BD2-4FDA-8A0B-C7CB4159D575}">
      <dgm:prSet phldrT="[Texto]" custT="1"/>
      <dgm:spPr/>
      <dgm:t>
        <a:bodyPr/>
        <a:lstStyle/>
        <a:p>
          <a:r>
            <a:rPr lang="pt-PT" sz="1400"/>
            <a:t>Arquivo</a:t>
          </a:r>
        </a:p>
      </dgm:t>
    </dgm:pt>
    <dgm:pt modelId="{2E139007-E3C5-420D-8F6A-06EDD598E42F}" type="parTrans" cxnId="{C97589D1-91B9-49D3-B2BA-EDED0551D765}">
      <dgm:prSet/>
      <dgm:spPr/>
      <dgm:t>
        <a:bodyPr/>
        <a:lstStyle/>
        <a:p>
          <a:endParaRPr lang="pt-PT" sz="1800"/>
        </a:p>
      </dgm:t>
    </dgm:pt>
    <dgm:pt modelId="{421CD556-2A49-4009-91A6-89BB5C57AD5E}" type="sibTrans" cxnId="{C97589D1-91B9-49D3-B2BA-EDED0551D765}">
      <dgm:prSet/>
      <dgm:spPr/>
      <dgm:t>
        <a:bodyPr/>
        <a:lstStyle/>
        <a:p>
          <a:endParaRPr lang="pt-PT" sz="1800"/>
        </a:p>
      </dgm:t>
    </dgm:pt>
    <dgm:pt modelId="{F891E198-A99E-4ACA-BE66-89B3642CBBFA}">
      <dgm:prSet phldrT="[Texto]" custT="1"/>
      <dgm:spPr/>
      <dgm:t>
        <a:bodyPr/>
        <a:lstStyle/>
        <a:p>
          <a:r>
            <a:rPr lang="pt-PT" sz="1400"/>
            <a:t>Cirurgia de  Ambulatório</a:t>
          </a:r>
        </a:p>
      </dgm:t>
    </dgm:pt>
    <dgm:pt modelId="{98506D17-E0B0-4CFB-BB3A-6A0B1000EB21}" type="parTrans" cxnId="{013E5A6D-40F0-465F-B953-8920B3A71626}">
      <dgm:prSet/>
      <dgm:spPr/>
      <dgm:t>
        <a:bodyPr/>
        <a:lstStyle/>
        <a:p>
          <a:endParaRPr lang="pt-PT"/>
        </a:p>
      </dgm:t>
    </dgm:pt>
    <dgm:pt modelId="{3C784B50-DE7A-4AD0-88D3-583B622E0173}" type="sibTrans" cxnId="{013E5A6D-40F0-465F-B953-8920B3A71626}">
      <dgm:prSet/>
      <dgm:spPr/>
      <dgm:t>
        <a:bodyPr/>
        <a:lstStyle/>
        <a:p>
          <a:endParaRPr lang="pt-PT"/>
        </a:p>
      </dgm:t>
    </dgm:pt>
    <dgm:pt modelId="{FC1E0C74-24FC-4F25-B558-F6B55735CF27}">
      <dgm:prSet phldrT="[Texto]" custT="1"/>
      <dgm:spPr/>
      <dgm:t>
        <a:bodyPr/>
        <a:lstStyle/>
        <a:p>
          <a:r>
            <a:rPr lang="pt-PT" sz="1400"/>
            <a:t>Hospital de Dia</a:t>
          </a:r>
        </a:p>
      </dgm:t>
    </dgm:pt>
    <dgm:pt modelId="{8F281A45-5B6C-4535-9DDC-D1D2E4771BBF}" type="parTrans" cxnId="{7CB1E44D-4CB1-411A-A2D6-7016270418DE}">
      <dgm:prSet/>
      <dgm:spPr/>
      <dgm:t>
        <a:bodyPr/>
        <a:lstStyle/>
        <a:p>
          <a:endParaRPr lang="pt-PT"/>
        </a:p>
      </dgm:t>
    </dgm:pt>
    <dgm:pt modelId="{179F655E-9510-4E5C-884A-50ECF07A7F2D}" type="sibTrans" cxnId="{7CB1E44D-4CB1-411A-A2D6-7016270418DE}">
      <dgm:prSet/>
      <dgm:spPr/>
      <dgm:t>
        <a:bodyPr/>
        <a:lstStyle/>
        <a:p>
          <a:endParaRPr lang="pt-PT"/>
        </a:p>
      </dgm:t>
    </dgm:pt>
    <dgm:pt modelId="{CDA71F24-E14E-49C4-87CE-228D4E30B0DB}">
      <dgm:prSet phldrT="[Texto]" custT="1"/>
      <dgm:spPr/>
      <dgm:t>
        <a:bodyPr/>
        <a:lstStyle/>
        <a:p>
          <a:r>
            <a:rPr lang="pt-PT" sz="1400"/>
            <a:t>Outras Funcionalidades</a:t>
          </a:r>
        </a:p>
      </dgm:t>
    </dgm:pt>
    <dgm:pt modelId="{5FA30EBF-DB1F-400E-B3CA-2C205F2DEC8B}" type="parTrans" cxnId="{14F095DA-830D-4484-89CA-81CB2D28F117}">
      <dgm:prSet/>
      <dgm:spPr/>
      <dgm:t>
        <a:bodyPr/>
        <a:lstStyle/>
        <a:p>
          <a:endParaRPr lang="pt-PT"/>
        </a:p>
      </dgm:t>
    </dgm:pt>
    <dgm:pt modelId="{1E7FC4F6-1FF1-43ED-BA91-AD2BE787977F}" type="sibTrans" cxnId="{14F095DA-830D-4484-89CA-81CB2D28F117}">
      <dgm:prSet/>
      <dgm:spPr/>
      <dgm:t>
        <a:bodyPr/>
        <a:lstStyle/>
        <a:p>
          <a:endParaRPr lang="pt-PT"/>
        </a:p>
      </dgm:t>
    </dgm:pt>
    <dgm:pt modelId="{A1BBFBF0-ED48-46F4-8371-EED198E7DFDA}">
      <dgm:prSet phldrT="[Texto]" custT="1"/>
      <dgm:spPr/>
      <dgm:t>
        <a:bodyPr/>
        <a:lstStyle/>
        <a:p>
          <a:r>
            <a:rPr lang="pt-PT" sz="1400"/>
            <a:t>Óbitos</a:t>
          </a:r>
        </a:p>
      </dgm:t>
    </dgm:pt>
    <dgm:pt modelId="{DBB5DCB5-F3C6-4F9E-BD8F-18BE4C3E209C}" type="parTrans" cxnId="{601B28D2-2A9B-40B0-B4C0-B80B1E4DB03F}">
      <dgm:prSet/>
      <dgm:spPr/>
      <dgm:t>
        <a:bodyPr/>
        <a:lstStyle/>
        <a:p>
          <a:endParaRPr lang="pt-PT"/>
        </a:p>
      </dgm:t>
    </dgm:pt>
    <dgm:pt modelId="{27DFC130-23DD-409F-87EC-7DD7FA493D95}" type="sibTrans" cxnId="{601B28D2-2A9B-40B0-B4C0-B80B1E4DB03F}">
      <dgm:prSet/>
      <dgm:spPr/>
      <dgm:t>
        <a:bodyPr/>
        <a:lstStyle/>
        <a:p>
          <a:endParaRPr lang="pt-PT"/>
        </a:p>
      </dgm:t>
    </dgm:pt>
    <dgm:pt modelId="{158A1FF7-7E84-4266-9BF1-E2F045D13FE1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</a:p>
      </dgm:t>
    </dgm:pt>
    <dgm:pt modelId="{DB89FEB3-9B4B-4431-84A7-66D89EB127A7}" type="parTrans" cxnId="{ADA18AE4-A2C3-48B1-B624-CBC367FF046D}">
      <dgm:prSet/>
      <dgm:spPr/>
      <dgm:t>
        <a:bodyPr/>
        <a:lstStyle/>
        <a:p>
          <a:endParaRPr lang="pt-PT"/>
        </a:p>
      </dgm:t>
    </dgm:pt>
    <dgm:pt modelId="{0DBE0098-3DCB-483C-9381-BEB4CBAC3B44}" type="sibTrans" cxnId="{ADA18AE4-A2C3-48B1-B624-CBC367FF046D}">
      <dgm:prSet/>
      <dgm:spPr/>
      <dgm:t>
        <a:bodyPr/>
        <a:lstStyle/>
        <a:p>
          <a:endParaRPr lang="pt-PT"/>
        </a:p>
      </dgm:t>
    </dgm:pt>
    <dgm:pt modelId="{61A895BE-9993-4DE7-B7F6-F1C2D70AB9BD}" type="pres">
      <dgm:prSet presAssocID="{8939D326-311E-4496-9618-914D8FA872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8FBD7E-3631-42A5-B73D-A014A2EEB26C}" type="pres">
      <dgm:prSet presAssocID="{F2C02694-0B8A-44D1-B4F6-04810A566E04}" presName="root1" presStyleCnt="0"/>
      <dgm:spPr/>
    </dgm:pt>
    <dgm:pt modelId="{EA238957-40EE-4D16-B812-9B47310F7E0D}" type="pres">
      <dgm:prSet presAssocID="{F2C02694-0B8A-44D1-B4F6-04810A566E04}" presName="LevelOneTextNode" presStyleLbl="node0" presStyleIdx="0" presStyleCnt="1" custAng="0" custScaleX="90822" custScaleY="195118" custLinFactNeighborY="226">
        <dgm:presLayoutVars>
          <dgm:chPref val="3"/>
        </dgm:presLayoutVars>
      </dgm:prSet>
      <dgm:spPr/>
    </dgm:pt>
    <dgm:pt modelId="{3114285D-E281-4281-ABFA-3089C1571F32}" type="pres">
      <dgm:prSet presAssocID="{F2C02694-0B8A-44D1-B4F6-04810A566E04}" presName="level2hierChild" presStyleCnt="0"/>
      <dgm:spPr/>
    </dgm:pt>
    <dgm:pt modelId="{1E8EFF8A-FBB1-4A08-A9B0-32021A504852}" type="pres">
      <dgm:prSet presAssocID="{5A0E58E0-A037-4DAA-A07F-03ACA538ACD5}" presName="conn2-1" presStyleLbl="parChTrans1D2" presStyleIdx="0" presStyleCnt="11"/>
      <dgm:spPr/>
    </dgm:pt>
    <dgm:pt modelId="{55B14093-519F-467B-A4DA-FA6D3B41A405}" type="pres">
      <dgm:prSet presAssocID="{5A0E58E0-A037-4DAA-A07F-03ACA538ACD5}" presName="connTx" presStyleLbl="parChTrans1D2" presStyleIdx="0" presStyleCnt="11"/>
      <dgm:spPr/>
    </dgm:pt>
    <dgm:pt modelId="{7491F87E-210F-4A78-A33F-BCB230665011}" type="pres">
      <dgm:prSet presAssocID="{D7536000-146F-4FC2-94BD-706A75615A8C}" presName="root2" presStyleCnt="0"/>
      <dgm:spPr/>
    </dgm:pt>
    <dgm:pt modelId="{C3C6DE91-AFB5-49D7-A1D1-A8742B69ED34}" type="pres">
      <dgm:prSet presAssocID="{D7536000-146F-4FC2-94BD-706A75615A8C}" presName="LevelTwoTextNode" presStyleLbl="node2" presStyleIdx="0" presStyleCnt="11" custScaleX="129309" custScaleY="70758">
        <dgm:presLayoutVars>
          <dgm:chPref val="3"/>
        </dgm:presLayoutVars>
      </dgm:prSet>
      <dgm:spPr/>
    </dgm:pt>
    <dgm:pt modelId="{5AD40B7E-766A-43E8-8E04-C38072C98BB7}" type="pres">
      <dgm:prSet presAssocID="{D7536000-146F-4FC2-94BD-706A75615A8C}" presName="level3hierChild" presStyleCnt="0"/>
      <dgm:spPr/>
    </dgm:pt>
    <dgm:pt modelId="{BCC5449C-7026-4CA9-9806-9BD7900AA942}" type="pres">
      <dgm:prSet presAssocID="{DB89FEB3-9B4B-4431-84A7-66D89EB127A7}" presName="conn2-1" presStyleLbl="parChTrans1D2" presStyleIdx="1" presStyleCnt="11"/>
      <dgm:spPr/>
    </dgm:pt>
    <dgm:pt modelId="{EEDBAB88-B240-46E3-A019-82F3B4F6E418}" type="pres">
      <dgm:prSet presAssocID="{DB89FEB3-9B4B-4431-84A7-66D89EB127A7}" presName="connTx" presStyleLbl="parChTrans1D2" presStyleIdx="1" presStyleCnt="11"/>
      <dgm:spPr/>
    </dgm:pt>
    <dgm:pt modelId="{4DC414D2-AEED-4B39-9CCF-24D2EB6EBF57}" type="pres">
      <dgm:prSet presAssocID="{158A1FF7-7E84-4266-9BF1-E2F045D13FE1}" presName="root2" presStyleCnt="0"/>
      <dgm:spPr/>
    </dgm:pt>
    <dgm:pt modelId="{CF57E560-998B-48F5-983D-4F8A3277A8C1}" type="pres">
      <dgm:prSet presAssocID="{158A1FF7-7E84-4266-9BF1-E2F045D13FE1}" presName="LevelTwoTextNode" presStyleLbl="node2" presStyleIdx="1" presStyleCnt="11" custScaleX="129309" custScaleY="70758">
        <dgm:presLayoutVars>
          <dgm:chPref val="3"/>
        </dgm:presLayoutVars>
      </dgm:prSet>
      <dgm:spPr/>
    </dgm:pt>
    <dgm:pt modelId="{0115EC3E-8F3B-4934-8A8F-757CF0493A17}" type="pres">
      <dgm:prSet presAssocID="{158A1FF7-7E84-4266-9BF1-E2F045D13FE1}" presName="level3hierChild" presStyleCnt="0"/>
      <dgm:spPr/>
    </dgm:pt>
    <dgm:pt modelId="{55083B75-8357-4DC3-A7C3-34C5B0F90C4C}" type="pres">
      <dgm:prSet presAssocID="{D94B4C83-7C70-49EE-8D40-B1AF70CEB698}" presName="conn2-1" presStyleLbl="parChTrans1D2" presStyleIdx="2" presStyleCnt="11"/>
      <dgm:spPr/>
    </dgm:pt>
    <dgm:pt modelId="{C6E57F08-9A8D-42C6-BC56-2C502151391B}" type="pres">
      <dgm:prSet presAssocID="{D94B4C83-7C70-49EE-8D40-B1AF70CEB698}" presName="connTx" presStyleLbl="parChTrans1D2" presStyleIdx="2" presStyleCnt="11"/>
      <dgm:spPr/>
    </dgm:pt>
    <dgm:pt modelId="{B577B66B-BB1D-4EC8-BCCA-4A1562CE0E5E}" type="pres">
      <dgm:prSet presAssocID="{BB083CFF-1EDE-4C53-A976-9BB8005952CD}" presName="root2" presStyleCnt="0"/>
      <dgm:spPr/>
    </dgm:pt>
    <dgm:pt modelId="{065ECDA5-F9BE-4E5F-B8D6-C8DBF9D75A91}" type="pres">
      <dgm:prSet presAssocID="{BB083CFF-1EDE-4C53-A976-9BB8005952CD}" presName="LevelTwoTextNode" presStyleLbl="node2" presStyleIdx="2" presStyleCnt="11" custScaleX="129309" custScaleY="70758">
        <dgm:presLayoutVars>
          <dgm:chPref val="3"/>
        </dgm:presLayoutVars>
      </dgm:prSet>
      <dgm:spPr/>
    </dgm:pt>
    <dgm:pt modelId="{74B0C60D-6DA0-43DC-A3A4-70C5C4A363F2}" type="pres">
      <dgm:prSet presAssocID="{BB083CFF-1EDE-4C53-A976-9BB8005952CD}" presName="level3hierChild" presStyleCnt="0"/>
      <dgm:spPr/>
    </dgm:pt>
    <dgm:pt modelId="{10267BEB-869F-4942-A5B9-873BD59097E7}" type="pres">
      <dgm:prSet presAssocID="{BCE24D9D-FA64-4E0F-80EE-B3ED773C82F6}" presName="conn2-1" presStyleLbl="parChTrans1D2" presStyleIdx="3" presStyleCnt="11"/>
      <dgm:spPr/>
    </dgm:pt>
    <dgm:pt modelId="{7B3F7B1F-7467-458C-AD9F-6AE6CB1A326A}" type="pres">
      <dgm:prSet presAssocID="{BCE24D9D-FA64-4E0F-80EE-B3ED773C82F6}" presName="connTx" presStyleLbl="parChTrans1D2" presStyleIdx="3" presStyleCnt="11"/>
      <dgm:spPr/>
    </dgm:pt>
    <dgm:pt modelId="{04526DEE-E933-4197-B782-28BDCF24E42D}" type="pres">
      <dgm:prSet presAssocID="{F6985F1F-1E75-46CD-A537-683E6F1B6AFB}" presName="root2" presStyleCnt="0"/>
      <dgm:spPr/>
    </dgm:pt>
    <dgm:pt modelId="{89D606FB-C136-4F40-8BC0-9EB6BDFE4662}" type="pres">
      <dgm:prSet presAssocID="{F6985F1F-1E75-46CD-A537-683E6F1B6AFB}" presName="LevelTwoTextNode" presStyleLbl="node2" presStyleIdx="3" presStyleCnt="11" custScaleX="129309" custScaleY="70758">
        <dgm:presLayoutVars>
          <dgm:chPref val="3"/>
        </dgm:presLayoutVars>
      </dgm:prSet>
      <dgm:spPr/>
    </dgm:pt>
    <dgm:pt modelId="{C813F5FD-541D-4B88-9FA5-5D22437F6A3D}" type="pres">
      <dgm:prSet presAssocID="{F6985F1F-1E75-46CD-A537-683E6F1B6AFB}" presName="level3hierChild" presStyleCnt="0"/>
      <dgm:spPr/>
    </dgm:pt>
    <dgm:pt modelId="{1E94553A-F9F2-4F99-815E-5A4DEB3F94D4}" type="pres">
      <dgm:prSet presAssocID="{08455112-8A41-4E41-B409-8AF2A08CAE4E}" presName="conn2-1" presStyleLbl="parChTrans1D2" presStyleIdx="4" presStyleCnt="11"/>
      <dgm:spPr/>
    </dgm:pt>
    <dgm:pt modelId="{4B954949-06BB-4605-B842-381CB4A4B9CA}" type="pres">
      <dgm:prSet presAssocID="{08455112-8A41-4E41-B409-8AF2A08CAE4E}" presName="connTx" presStyleLbl="parChTrans1D2" presStyleIdx="4" presStyleCnt="11"/>
      <dgm:spPr/>
    </dgm:pt>
    <dgm:pt modelId="{A961235C-2154-4168-8720-2593AE0D6995}" type="pres">
      <dgm:prSet presAssocID="{A77962E1-0305-4801-AEF9-5DFFDCF8D673}" presName="root2" presStyleCnt="0"/>
      <dgm:spPr/>
    </dgm:pt>
    <dgm:pt modelId="{CA85CF14-C08B-429E-A491-0FA5502D6B97}" type="pres">
      <dgm:prSet presAssocID="{A77962E1-0305-4801-AEF9-5DFFDCF8D673}" presName="LevelTwoTextNode" presStyleLbl="node2" presStyleIdx="4" presStyleCnt="11" custScaleX="129309" custScaleY="70758">
        <dgm:presLayoutVars>
          <dgm:chPref val="3"/>
        </dgm:presLayoutVars>
      </dgm:prSet>
      <dgm:spPr/>
    </dgm:pt>
    <dgm:pt modelId="{2152294B-5B4C-48DC-AD05-667478320BE3}" type="pres">
      <dgm:prSet presAssocID="{A77962E1-0305-4801-AEF9-5DFFDCF8D673}" presName="level3hierChild" presStyleCnt="0"/>
      <dgm:spPr/>
    </dgm:pt>
    <dgm:pt modelId="{3556F937-4EAA-4387-819C-EF9D38940447}" type="pres">
      <dgm:prSet presAssocID="{BA3F9814-F5BF-4ED1-A917-5E1938821625}" presName="conn2-1" presStyleLbl="parChTrans1D2" presStyleIdx="5" presStyleCnt="11"/>
      <dgm:spPr/>
    </dgm:pt>
    <dgm:pt modelId="{2DC444A9-6998-4D65-91F5-7428B079B823}" type="pres">
      <dgm:prSet presAssocID="{BA3F9814-F5BF-4ED1-A917-5E1938821625}" presName="connTx" presStyleLbl="parChTrans1D2" presStyleIdx="5" presStyleCnt="11"/>
      <dgm:spPr/>
    </dgm:pt>
    <dgm:pt modelId="{E965CBD3-D85D-4151-B5CD-952E4A5509B5}" type="pres">
      <dgm:prSet presAssocID="{2754D9C5-5AEE-45B6-87D1-D943FF7E45F2}" presName="root2" presStyleCnt="0"/>
      <dgm:spPr/>
    </dgm:pt>
    <dgm:pt modelId="{20058DB6-0C46-431E-A806-563E6423EACB}" type="pres">
      <dgm:prSet presAssocID="{2754D9C5-5AEE-45B6-87D1-D943FF7E45F2}" presName="LevelTwoTextNode" presStyleLbl="node2" presStyleIdx="5" presStyleCnt="11" custScaleX="129309" custScaleY="70758">
        <dgm:presLayoutVars>
          <dgm:chPref val="3"/>
        </dgm:presLayoutVars>
      </dgm:prSet>
      <dgm:spPr/>
    </dgm:pt>
    <dgm:pt modelId="{EC046E18-8E2D-4073-9897-5BBFC6CE5816}" type="pres">
      <dgm:prSet presAssocID="{2754D9C5-5AEE-45B6-87D1-D943FF7E45F2}" presName="level3hierChild" presStyleCnt="0"/>
      <dgm:spPr/>
    </dgm:pt>
    <dgm:pt modelId="{ADFB6A1B-E23C-4801-A532-031D53304D32}" type="pres">
      <dgm:prSet presAssocID="{98506D17-E0B0-4CFB-BB3A-6A0B1000EB21}" presName="conn2-1" presStyleLbl="parChTrans1D2" presStyleIdx="6" presStyleCnt="11"/>
      <dgm:spPr/>
    </dgm:pt>
    <dgm:pt modelId="{FF761079-4250-4945-9D0B-094FCDA12147}" type="pres">
      <dgm:prSet presAssocID="{98506D17-E0B0-4CFB-BB3A-6A0B1000EB21}" presName="connTx" presStyleLbl="parChTrans1D2" presStyleIdx="6" presStyleCnt="11"/>
      <dgm:spPr/>
    </dgm:pt>
    <dgm:pt modelId="{44793EAA-BA40-4057-96D6-BFE5D8A141B7}" type="pres">
      <dgm:prSet presAssocID="{F891E198-A99E-4ACA-BE66-89B3642CBBFA}" presName="root2" presStyleCnt="0"/>
      <dgm:spPr/>
    </dgm:pt>
    <dgm:pt modelId="{C21319F7-31FF-4481-BEAE-A0714166B2C5}" type="pres">
      <dgm:prSet presAssocID="{F891E198-A99E-4ACA-BE66-89B3642CBBFA}" presName="LevelTwoTextNode" presStyleLbl="node2" presStyleIdx="6" presStyleCnt="11" custScaleX="129309" custScaleY="70758">
        <dgm:presLayoutVars>
          <dgm:chPref val="3"/>
        </dgm:presLayoutVars>
      </dgm:prSet>
      <dgm:spPr/>
    </dgm:pt>
    <dgm:pt modelId="{EBD146B4-182D-48FB-8B2D-B0B205BF47C1}" type="pres">
      <dgm:prSet presAssocID="{F891E198-A99E-4ACA-BE66-89B3642CBBFA}" presName="level3hierChild" presStyleCnt="0"/>
      <dgm:spPr/>
    </dgm:pt>
    <dgm:pt modelId="{4A44A940-A8E4-447A-A80D-043E34C2620C}" type="pres">
      <dgm:prSet presAssocID="{8F281A45-5B6C-4535-9DDC-D1D2E4771BBF}" presName="conn2-1" presStyleLbl="parChTrans1D2" presStyleIdx="7" presStyleCnt="11"/>
      <dgm:spPr/>
    </dgm:pt>
    <dgm:pt modelId="{82361DCE-CBA6-4140-8CF7-50FE9D190C14}" type="pres">
      <dgm:prSet presAssocID="{8F281A45-5B6C-4535-9DDC-D1D2E4771BBF}" presName="connTx" presStyleLbl="parChTrans1D2" presStyleIdx="7" presStyleCnt="11"/>
      <dgm:spPr/>
    </dgm:pt>
    <dgm:pt modelId="{24E2EF90-CE58-426B-8C62-63CC7F1EA64D}" type="pres">
      <dgm:prSet presAssocID="{FC1E0C74-24FC-4F25-B558-F6B55735CF27}" presName="root2" presStyleCnt="0"/>
      <dgm:spPr/>
    </dgm:pt>
    <dgm:pt modelId="{C878CF0F-9D2A-4B78-BC87-398EF56F3CDB}" type="pres">
      <dgm:prSet presAssocID="{FC1E0C74-24FC-4F25-B558-F6B55735CF27}" presName="LevelTwoTextNode" presStyleLbl="node2" presStyleIdx="7" presStyleCnt="11" custScaleX="129309" custScaleY="70758">
        <dgm:presLayoutVars>
          <dgm:chPref val="3"/>
        </dgm:presLayoutVars>
      </dgm:prSet>
      <dgm:spPr/>
    </dgm:pt>
    <dgm:pt modelId="{FEC70CC7-AD93-4766-A7D4-ABC77D9C5B03}" type="pres">
      <dgm:prSet presAssocID="{FC1E0C74-24FC-4F25-B558-F6B55735CF27}" presName="level3hierChild" presStyleCnt="0"/>
      <dgm:spPr/>
    </dgm:pt>
    <dgm:pt modelId="{D4B6CD35-272B-4099-AC38-00F0AA874C53}" type="pres">
      <dgm:prSet presAssocID="{2E139007-E3C5-420D-8F6A-06EDD598E42F}" presName="conn2-1" presStyleLbl="parChTrans1D2" presStyleIdx="8" presStyleCnt="11"/>
      <dgm:spPr/>
    </dgm:pt>
    <dgm:pt modelId="{97D53A1B-B586-45F2-886B-00799B965BA1}" type="pres">
      <dgm:prSet presAssocID="{2E139007-E3C5-420D-8F6A-06EDD598E42F}" presName="connTx" presStyleLbl="parChTrans1D2" presStyleIdx="8" presStyleCnt="11"/>
      <dgm:spPr/>
    </dgm:pt>
    <dgm:pt modelId="{1E74637E-C0BB-48B6-A551-8CD40E7472A5}" type="pres">
      <dgm:prSet presAssocID="{32AF3EE0-6BD2-4FDA-8A0B-C7CB4159D575}" presName="root2" presStyleCnt="0"/>
      <dgm:spPr/>
    </dgm:pt>
    <dgm:pt modelId="{D87433C3-6F7F-443C-B981-20D1A091245B}" type="pres">
      <dgm:prSet presAssocID="{32AF3EE0-6BD2-4FDA-8A0B-C7CB4159D575}" presName="LevelTwoTextNode" presStyleLbl="node2" presStyleIdx="8" presStyleCnt="11" custScaleX="129309" custScaleY="70758">
        <dgm:presLayoutVars>
          <dgm:chPref val="3"/>
        </dgm:presLayoutVars>
      </dgm:prSet>
      <dgm:spPr/>
    </dgm:pt>
    <dgm:pt modelId="{36BA0D52-9FF8-4B85-8121-9E97A25F3773}" type="pres">
      <dgm:prSet presAssocID="{32AF3EE0-6BD2-4FDA-8A0B-C7CB4159D575}" presName="level3hierChild" presStyleCnt="0"/>
      <dgm:spPr/>
    </dgm:pt>
    <dgm:pt modelId="{2D9CFFB6-409C-453F-A00B-F88986889D72}" type="pres">
      <dgm:prSet presAssocID="{DBB5DCB5-F3C6-4F9E-BD8F-18BE4C3E209C}" presName="conn2-1" presStyleLbl="parChTrans1D2" presStyleIdx="9" presStyleCnt="11"/>
      <dgm:spPr/>
    </dgm:pt>
    <dgm:pt modelId="{AEE91814-2BB6-4ADB-8E49-9725EDD8C9A4}" type="pres">
      <dgm:prSet presAssocID="{DBB5DCB5-F3C6-4F9E-BD8F-18BE4C3E209C}" presName="connTx" presStyleLbl="parChTrans1D2" presStyleIdx="9" presStyleCnt="11"/>
      <dgm:spPr/>
    </dgm:pt>
    <dgm:pt modelId="{9F6F5539-3B10-497D-B890-9A6821DC23DA}" type="pres">
      <dgm:prSet presAssocID="{A1BBFBF0-ED48-46F4-8371-EED198E7DFDA}" presName="root2" presStyleCnt="0"/>
      <dgm:spPr/>
    </dgm:pt>
    <dgm:pt modelId="{A063554F-E4DA-4A3C-9481-BC610E6A0C1E}" type="pres">
      <dgm:prSet presAssocID="{A1BBFBF0-ED48-46F4-8371-EED198E7DFDA}" presName="LevelTwoTextNode" presStyleLbl="node2" presStyleIdx="9" presStyleCnt="11" custScaleX="129309" custScaleY="70758">
        <dgm:presLayoutVars>
          <dgm:chPref val="3"/>
        </dgm:presLayoutVars>
      </dgm:prSet>
      <dgm:spPr/>
    </dgm:pt>
    <dgm:pt modelId="{8B9002B3-20A4-46B4-AD04-E85E20666A1E}" type="pres">
      <dgm:prSet presAssocID="{A1BBFBF0-ED48-46F4-8371-EED198E7DFDA}" presName="level3hierChild" presStyleCnt="0"/>
      <dgm:spPr/>
    </dgm:pt>
    <dgm:pt modelId="{CA995708-372B-449D-A99B-53E740C156B6}" type="pres">
      <dgm:prSet presAssocID="{5FA30EBF-DB1F-400E-B3CA-2C205F2DEC8B}" presName="conn2-1" presStyleLbl="parChTrans1D2" presStyleIdx="10" presStyleCnt="11"/>
      <dgm:spPr/>
    </dgm:pt>
    <dgm:pt modelId="{2ADB51FB-F626-4BC9-83D2-BE6E94059CAA}" type="pres">
      <dgm:prSet presAssocID="{5FA30EBF-DB1F-400E-B3CA-2C205F2DEC8B}" presName="connTx" presStyleLbl="parChTrans1D2" presStyleIdx="10" presStyleCnt="11"/>
      <dgm:spPr/>
    </dgm:pt>
    <dgm:pt modelId="{DCBB462B-B642-4899-BC7F-423F198CEB08}" type="pres">
      <dgm:prSet presAssocID="{CDA71F24-E14E-49C4-87CE-228D4E30B0DB}" presName="root2" presStyleCnt="0"/>
      <dgm:spPr/>
    </dgm:pt>
    <dgm:pt modelId="{BAC4E829-DC24-474A-9054-39BBB714869C}" type="pres">
      <dgm:prSet presAssocID="{CDA71F24-E14E-49C4-87CE-228D4E30B0DB}" presName="LevelTwoTextNode" presStyleLbl="node2" presStyleIdx="10" presStyleCnt="11" custScaleX="129309" custScaleY="70758">
        <dgm:presLayoutVars>
          <dgm:chPref val="3"/>
        </dgm:presLayoutVars>
      </dgm:prSet>
      <dgm:spPr/>
    </dgm:pt>
    <dgm:pt modelId="{92F5728F-83C6-49AC-91C2-27B8714BBC16}" type="pres">
      <dgm:prSet presAssocID="{CDA71F24-E14E-49C4-87CE-228D4E30B0DB}" presName="level3hierChild" presStyleCnt="0"/>
      <dgm:spPr/>
    </dgm:pt>
  </dgm:ptLst>
  <dgm:cxnLst>
    <dgm:cxn modelId="{311A6103-C25D-4A09-9DC8-EBCABF09F93C}" type="presOf" srcId="{08455112-8A41-4E41-B409-8AF2A08CAE4E}" destId="{4B954949-06BB-4605-B842-381CB4A4B9CA}" srcOrd="1" destOrd="0" presId="urn:microsoft.com/office/officeart/2008/layout/HorizontalMultiLevelHierarchy"/>
    <dgm:cxn modelId="{F852A606-91A0-4E62-97B7-0F439183BB08}" type="presOf" srcId="{DB89FEB3-9B4B-4431-84A7-66D89EB127A7}" destId="{EEDBAB88-B240-46E3-A019-82F3B4F6E418}" srcOrd="1" destOrd="0" presId="urn:microsoft.com/office/officeart/2008/layout/HorizontalMultiLevelHierarchy"/>
    <dgm:cxn modelId="{92829B07-CA80-4B15-A6A4-5C106A339F15}" type="presOf" srcId="{2754D9C5-5AEE-45B6-87D1-D943FF7E45F2}" destId="{20058DB6-0C46-431E-A806-563E6423EACB}" srcOrd="0" destOrd="0" presId="urn:microsoft.com/office/officeart/2008/layout/HorizontalMultiLevelHierarchy"/>
    <dgm:cxn modelId="{99EAAB08-859F-456D-BA03-212DA4E04A55}" type="presOf" srcId="{DBB5DCB5-F3C6-4F9E-BD8F-18BE4C3E209C}" destId="{AEE91814-2BB6-4ADB-8E49-9725EDD8C9A4}" srcOrd="1" destOrd="0" presId="urn:microsoft.com/office/officeart/2008/layout/HorizontalMultiLevelHierarchy"/>
    <dgm:cxn modelId="{B9E56D14-AE4A-424B-AD0B-F5959212D8DE}" type="presOf" srcId="{F6985F1F-1E75-46CD-A537-683E6F1B6AFB}" destId="{89D606FB-C136-4F40-8BC0-9EB6BDFE4662}" srcOrd="0" destOrd="0" presId="urn:microsoft.com/office/officeart/2008/layout/HorizontalMultiLevelHierarchy"/>
    <dgm:cxn modelId="{BBA96117-8131-4A9F-8240-3183D966C5D2}" type="presOf" srcId="{32AF3EE0-6BD2-4FDA-8A0B-C7CB4159D575}" destId="{D87433C3-6F7F-443C-B981-20D1A091245B}" srcOrd="0" destOrd="0" presId="urn:microsoft.com/office/officeart/2008/layout/HorizontalMultiLevelHierarchy"/>
    <dgm:cxn modelId="{7BA35334-B48C-4374-B26C-E5F793619F61}" type="presOf" srcId="{F891E198-A99E-4ACA-BE66-89B3642CBBFA}" destId="{C21319F7-31FF-4481-BEAE-A0714166B2C5}" srcOrd="0" destOrd="0" presId="urn:microsoft.com/office/officeart/2008/layout/HorizontalMultiLevelHierarchy"/>
    <dgm:cxn modelId="{0654223A-DAFB-4D10-A0C1-9ECDF3E04C68}" type="presOf" srcId="{FC1E0C74-24FC-4F25-B558-F6B55735CF27}" destId="{C878CF0F-9D2A-4B78-BC87-398EF56F3CDB}" srcOrd="0" destOrd="0" presId="urn:microsoft.com/office/officeart/2008/layout/HorizontalMultiLevelHierarchy"/>
    <dgm:cxn modelId="{94A97D3E-A8FA-4DA4-A67F-5CE6A23735CC}" type="presOf" srcId="{D94B4C83-7C70-49EE-8D40-B1AF70CEB698}" destId="{55083B75-8357-4DC3-A7C3-34C5B0F90C4C}" srcOrd="0" destOrd="0" presId="urn:microsoft.com/office/officeart/2008/layout/HorizontalMultiLevelHierarchy"/>
    <dgm:cxn modelId="{15B38B41-3F32-4CCB-8A5F-71560B180EC6}" type="presOf" srcId="{CDA71F24-E14E-49C4-87CE-228D4E30B0DB}" destId="{BAC4E829-DC24-474A-9054-39BBB714869C}" srcOrd="0" destOrd="0" presId="urn:microsoft.com/office/officeart/2008/layout/HorizontalMultiLevelHierarchy"/>
    <dgm:cxn modelId="{31FC9E6B-B87E-43BE-938E-FFE355433417}" srcId="{F2C02694-0B8A-44D1-B4F6-04810A566E04}" destId="{BB083CFF-1EDE-4C53-A976-9BB8005952CD}" srcOrd="2" destOrd="0" parTransId="{D94B4C83-7C70-49EE-8D40-B1AF70CEB698}" sibTransId="{D2BD0EA9-ACD5-4F76-87A1-4040451CFC57}"/>
    <dgm:cxn modelId="{013E5A6D-40F0-465F-B953-8920B3A71626}" srcId="{F2C02694-0B8A-44D1-B4F6-04810A566E04}" destId="{F891E198-A99E-4ACA-BE66-89B3642CBBFA}" srcOrd="6" destOrd="0" parTransId="{98506D17-E0B0-4CFB-BB3A-6A0B1000EB21}" sibTransId="{3C784B50-DE7A-4AD0-88D3-583B622E0173}"/>
    <dgm:cxn modelId="{7CB1E44D-4CB1-411A-A2D6-7016270418DE}" srcId="{F2C02694-0B8A-44D1-B4F6-04810A566E04}" destId="{FC1E0C74-24FC-4F25-B558-F6B55735CF27}" srcOrd="7" destOrd="0" parTransId="{8F281A45-5B6C-4535-9DDC-D1D2E4771BBF}" sibTransId="{179F655E-9510-4E5C-884A-50ECF07A7F2D}"/>
    <dgm:cxn modelId="{420EF850-83DA-492B-AE33-71A673C43E32}" type="presOf" srcId="{BCE24D9D-FA64-4E0F-80EE-B3ED773C82F6}" destId="{10267BEB-869F-4942-A5B9-873BD59097E7}" srcOrd="0" destOrd="0" presId="urn:microsoft.com/office/officeart/2008/layout/HorizontalMultiLevelHierarchy"/>
    <dgm:cxn modelId="{95A76756-51B1-4869-A264-4611A1CCDC56}" type="presOf" srcId="{F2C02694-0B8A-44D1-B4F6-04810A566E04}" destId="{EA238957-40EE-4D16-B812-9B47310F7E0D}" srcOrd="0" destOrd="0" presId="urn:microsoft.com/office/officeart/2008/layout/HorizontalMultiLevelHierarchy"/>
    <dgm:cxn modelId="{40565977-CF1D-4124-ACF4-DE2AB6DF4050}" type="presOf" srcId="{5FA30EBF-DB1F-400E-B3CA-2C205F2DEC8B}" destId="{2ADB51FB-F626-4BC9-83D2-BE6E94059CAA}" srcOrd="1" destOrd="0" presId="urn:microsoft.com/office/officeart/2008/layout/HorizontalMultiLevelHierarchy"/>
    <dgm:cxn modelId="{CF86627D-7869-467D-88D0-6294808255FF}" srcId="{F2C02694-0B8A-44D1-B4F6-04810A566E04}" destId="{D7536000-146F-4FC2-94BD-706A75615A8C}" srcOrd="0" destOrd="0" parTransId="{5A0E58E0-A037-4DAA-A07F-03ACA538ACD5}" sibTransId="{63C2ECA0-7D50-47B6-B143-41416E3A002E}"/>
    <dgm:cxn modelId="{68DC107E-9295-43D0-8F4D-C95D6C114A64}" type="presOf" srcId="{BCE24D9D-FA64-4E0F-80EE-B3ED773C82F6}" destId="{7B3F7B1F-7467-458C-AD9F-6AE6CB1A326A}" srcOrd="1" destOrd="0" presId="urn:microsoft.com/office/officeart/2008/layout/HorizontalMultiLevelHierarchy"/>
    <dgm:cxn modelId="{D4ADC97F-7446-448A-9353-9F22E73D3620}" type="presOf" srcId="{DB89FEB3-9B4B-4431-84A7-66D89EB127A7}" destId="{BCC5449C-7026-4CA9-9806-9BD7900AA942}" srcOrd="0" destOrd="0" presId="urn:microsoft.com/office/officeart/2008/layout/HorizontalMultiLevelHierarchy"/>
    <dgm:cxn modelId="{E9E99D86-7D74-4129-B032-8AE75D9BD726}" type="presOf" srcId="{8F281A45-5B6C-4535-9DDC-D1D2E4771BBF}" destId="{4A44A940-A8E4-447A-A80D-043E34C2620C}" srcOrd="0" destOrd="0" presId="urn:microsoft.com/office/officeart/2008/layout/HorizontalMultiLevelHierarchy"/>
    <dgm:cxn modelId="{22E2A78A-515F-42D7-B889-285C112C1020}" type="presOf" srcId="{D7536000-146F-4FC2-94BD-706A75615A8C}" destId="{C3C6DE91-AFB5-49D7-A1D1-A8742B69ED34}" srcOrd="0" destOrd="0" presId="urn:microsoft.com/office/officeart/2008/layout/HorizontalMultiLevelHierarchy"/>
    <dgm:cxn modelId="{E806BF8D-04FD-439C-B9B1-4567AFA0E150}" type="presOf" srcId="{A77962E1-0305-4801-AEF9-5DFFDCF8D673}" destId="{CA85CF14-C08B-429E-A491-0FA5502D6B97}" srcOrd="0" destOrd="0" presId="urn:microsoft.com/office/officeart/2008/layout/HorizontalMultiLevelHierarchy"/>
    <dgm:cxn modelId="{E1E82CA1-0BD9-46DD-B067-2D1DEA2DBD24}" type="presOf" srcId="{8F281A45-5B6C-4535-9DDC-D1D2E4771BBF}" destId="{82361DCE-CBA6-4140-8CF7-50FE9D190C14}" srcOrd="1" destOrd="0" presId="urn:microsoft.com/office/officeart/2008/layout/HorizontalMultiLevelHierarchy"/>
    <dgm:cxn modelId="{67B528A9-C460-4C40-9FB6-7B2B9FD299F1}" type="presOf" srcId="{08455112-8A41-4E41-B409-8AF2A08CAE4E}" destId="{1E94553A-F9F2-4F99-815E-5A4DEB3F94D4}" srcOrd="0" destOrd="0" presId="urn:microsoft.com/office/officeart/2008/layout/HorizontalMultiLevelHierarchy"/>
    <dgm:cxn modelId="{5334B0B2-3261-47F8-8248-80E3F5925901}" type="presOf" srcId="{5A0E58E0-A037-4DAA-A07F-03ACA538ACD5}" destId="{55B14093-519F-467B-A4DA-FA6D3B41A405}" srcOrd="1" destOrd="0" presId="urn:microsoft.com/office/officeart/2008/layout/HorizontalMultiLevelHierarchy"/>
    <dgm:cxn modelId="{1DAE00B7-E29A-411F-B75A-B823CABF65DB}" type="presOf" srcId="{158A1FF7-7E84-4266-9BF1-E2F045D13FE1}" destId="{CF57E560-998B-48F5-983D-4F8A3277A8C1}" srcOrd="0" destOrd="0" presId="urn:microsoft.com/office/officeart/2008/layout/HorizontalMultiLevelHierarchy"/>
    <dgm:cxn modelId="{ADACF7BB-AF77-4DAA-AB81-3D8499AEDCA5}" type="presOf" srcId="{8939D326-311E-4496-9618-914D8FA8728E}" destId="{61A895BE-9993-4DE7-B7F6-F1C2D70AB9BD}" srcOrd="0" destOrd="0" presId="urn:microsoft.com/office/officeart/2008/layout/HorizontalMultiLevelHierarchy"/>
    <dgm:cxn modelId="{0D88E3C1-4A47-4298-8070-EC0CB7160885}" type="presOf" srcId="{98506D17-E0B0-4CFB-BB3A-6A0B1000EB21}" destId="{ADFB6A1B-E23C-4801-A532-031D53304D32}" srcOrd="0" destOrd="0" presId="urn:microsoft.com/office/officeart/2008/layout/HorizontalMultiLevelHierarchy"/>
    <dgm:cxn modelId="{EC56C2C5-D4DA-4A19-B1CE-14E87F8E44A4}" type="presOf" srcId="{2E139007-E3C5-420D-8F6A-06EDD598E42F}" destId="{97D53A1B-B586-45F2-886B-00799B965BA1}" srcOrd="1" destOrd="0" presId="urn:microsoft.com/office/officeart/2008/layout/HorizontalMultiLevelHierarchy"/>
    <dgm:cxn modelId="{22B332C6-CBDB-432A-9AEA-1583B2CEC00A}" type="presOf" srcId="{D94B4C83-7C70-49EE-8D40-B1AF70CEB698}" destId="{C6E57F08-9A8D-42C6-BC56-2C502151391B}" srcOrd="1" destOrd="0" presId="urn:microsoft.com/office/officeart/2008/layout/HorizontalMultiLevelHierarchy"/>
    <dgm:cxn modelId="{C3335ACC-CC58-4DB4-BA63-DE7182B7A3FE}" type="presOf" srcId="{DBB5DCB5-F3C6-4F9E-BD8F-18BE4C3E209C}" destId="{2D9CFFB6-409C-453F-A00B-F88986889D72}" srcOrd="0" destOrd="0" presId="urn:microsoft.com/office/officeart/2008/layout/HorizontalMultiLevelHierarchy"/>
    <dgm:cxn modelId="{562DA8CF-82DB-4C13-B520-779F3C933420}" type="presOf" srcId="{A1BBFBF0-ED48-46F4-8371-EED198E7DFDA}" destId="{A063554F-E4DA-4A3C-9481-BC610E6A0C1E}" srcOrd="0" destOrd="0" presId="urn:microsoft.com/office/officeart/2008/layout/HorizontalMultiLevelHierarchy"/>
    <dgm:cxn modelId="{6E85A7D0-D59A-4D19-83A1-EF963EA86690}" type="presOf" srcId="{98506D17-E0B0-4CFB-BB3A-6A0B1000EB21}" destId="{FF761079-4250-4945-9D0B-094FCDA12147}" srcOrd="1" destOrd="0" presId="urn:microsoft.com/office/officeart/2008/layout/HorizontalMultiLevelHierarchy"/>
    <dgm:cxn modelId="{C97589D1-91B9-49D3-B2BA-EDED0551D765}" srcId="{F2C02694-0B8A-44D1-B4F6-04810A566E04}" destId="{32AF3EE0-6BD2-4FDA-8A0B-C7CB4159D575}" srcOrd="8" destOrd="0" parTransId="{2E139007-E3C5-420D-8F6A-06EDD598E42F}" sibTransId="{421CD556-2A49-4009-91A6-89BB5C57AD5E}"/>
    <dgm:cxn modelId="{601B28D2-2A9B-40B0-B4C0-B80B1E4DB03F}" srcId="{F2C02694-0B8A-44D1-B4F6-04810A566E04}" destId="{A1BBFBF0-ED48-46F4-8371-EED198E7DFDA}" srcOrd="9" destOrd="0" parTransId="{DBB5DCB5-F3C6-4F9E-BD8F-18BE4C3E209C}" sibTransId="{27DFC130-23DD-409F-87EC-7DD7FA493D95}"/>
    <dgm:cxn modelId="{C20A6DD4-1190-4B71-8725-6752000EBEC9}" type="presOf" srcId="{BA3F9814-F5BF-4ED1-A917-5E1938821625}" destId="{3556F937-4EAA-4387-819C-EF9D38940447}" srcOrd="0" destOrd="0" presId="urn:microsoft.com/office/officeart/2008/layout/HorizontalMultiLevelHierarchy"/>
    <dgm:cxn modelId="{108DFCD7-734C-43D3-85A9-C01EC9AF22C0}" type="presOf" srcId="{BA3F9814-F5BF-4ED1-A917-5E1938821625}" destId="{2DC444A9-6998-4D65-91F5-7428B079B823}" srcOrd="1" destOrd="0" presId="urn:microsoft.com/office/officeart/2008/layout/HorizontalMultiLevelHierarchy"/>
    <dgm:cxn modelId="{14F095DA-830D-4484-89CA-81CB2D28F117}" srcId="{F2C02694-0B8A-44D1-B4F6-04810A566E04}" destId="{CDA71F24-E14E-49C4-87CE-228D4E30B0DB}" srcOrd="10" destOrd="0" parTransId="{5FA30EBF-DB1F-400E-B3CA-2C205F2DEC8B}" sibTransId="{1E7FC4F6-1FF1-43ED-BA91-AD2BE787977F}"/>
    <dgm:cxn modelId="{ADA18AE4-A2C3-48B1-B624-CBC367FF046D}" srcId="{F2C02694-0B8A-44D1-B4F6-04810A566E04}" destId="{158A1FF7-7E84-4266-9BF1-E2F045D13FE1}" srcOrd="1" destOrd="0" parTransId="{DB89FEB3-9B4B-4431-84A7-66D89EB127A7}" sibTransId="{0DBE0098-3DCB-483C-9381-BEB4CBAC3B44}"/>
    <dgm:cxn modelId="{A2A1E1E7-17A1-400F-9345-187EDBCB2085}" srcId="{F2C02694-0B8A-44D1-B4F6-04810A566E04}" destId="{A77962E1-0305-4801-AEF9-5DFFDCF8D673}" srcOrd="4" destOrd="0" parTransId="{08455112-8A41-4E41-B409-8AF2A08CAE4E}" sibTransId="{DBDD069F-6D1B-4A80-A7EA-CC68D09C0124}"/>
    <dgm:cxn modelId="{CBA9ECE9-14A3-4AEE-A53F-93D9E1458625}" srcId="{F2C02694-0B8A-44D1-B4F6-04810A566E04}" destId="{F6985F1F-1E75-46CD-A537-683E6F1B6AFB}" srcOrd="3" destOrd="0" parTransId="{BCE24D9D-FA64-4E0F-80EE-B3ED773C82F6}" sibTransId="{00212148-B526-4DCA-B02E-B7EC6E4CD19C}"/>
    <dgm:cxn modelId="{23FFC3F3-9F96-4112-87E4-42CE2913F13F}" type="presOf" srcId="{5FA30EBF-DB1F-400E-B3CA-2C205F2DEC8B}" destId="{CA995708-372B-449D-A99B-53E740C156B6}" srcOrd="0" destOrd="0" presId="urn:microsoft.com/office/officeart/2008/layout/HorizontalMultiLevelHierarchy"/>
    <dgm:cxn modelId="{2E4FFDF3-70E4-48C8-9BD9-6AA96663E770}" srcId="{F2C02694-0B8A-44D1-B4F6-04810A566E04}" destId="{2754D9C5-5AEE-45B6-87D1-D943FF7E45F2}" srcOrd="5" destOrd="0" parTransId="{BA3F9814-F5BF-4ED1-A917-5E1938821625}" sibTransId="{AEA010C3-7C68-4DB1-8D18-361A10BDF813}"/>
    <dgm:cxn modelId="{0E7C27F4-87EB-423B-816C-B7C6EC8614E3}" srcId="{8939D326-311E-4496-9618-914D8FA8728E}" destId="{F2C02694-0B8A-44D1-B4F6-04810A566E04}" srcOrd="0" destOrd="0" parTransId="{5A674EF7-6227-4C4A-9DD8-0E789A6F91E4}" sibTransId="{0605D568-4CBE-408F-A512-6683DBACC981}"/>
    <dgm:cxn modelId="{47CE8AF4-B900-4004-B82D-20E2C985E1B9}" type="presOf" srcId="{5A0E58E0-A037-4DAA-A07F-03ACA538ACD5}" destId="{1E8EFF8A-FBB1-4A08-A9B0-32021A504852}" srcOrd="0" destOrd="0" presId="urn:microsoft.com/office/officeart/2008/layout/HorizontalMultiLevelHierarchy"/>
    <dgm:cxn modelId="{6E7CD0F7-E4A9-4CFD-AB2D-74FD398B7950}" type="presOf" srcId="{2E139007-E3C5-420D-8F6A-06EDD598E42F}" destId="{D4B6CD35-272B-4099-AC38-00F0AA874C53}" srcOrd="0" destOrd="0" presId="urn:microsoft.com/office/officeart/2008/layout/HorizontalMultiLevelHierarchy"/>
    <dgm:cxn modelId="{FA134CFB-65FA-486A-98DF-4CB5C9E44A6A}" type="presOf" srcId="{BB083CFF-1EDE-4C53-A976-9BB8005952CD}" destId="{065ECDA5-F9BE-4E5F-B8D6-C8DBF9D75A91}" srcOrd="0" destOrd="0" presId="urn:microsoft.com/office/officeart/2008/layout/HorizontalMultiLevelHierarchy"/>
    <dgm:cxn modelId="{A8DE9D10-6B9A-47EA-9B36-C3D5F563DCD7}" type="presParOf" srcId="{61A895BE-9993-4DE7-B7F6-F1C2D70AB9BD}" destId="{E58FBD7E-3631-42A5-B73D-A014A2EEB26C}" srcOrd="0" destOrd="0" presId="urn:microsoft.com/office/officeart/2008/layout/HorizontalMultiLevelHierarchy"/>
    <dgm:cxn modelId="{5A1DC1B8-B047-4193-8F71-F48880698F5C}" type="presParOf" srcId="{E58FBD7E-3631-42A5-B73D-A014A2EEB26C}" destId="{EA238957-40EE-4D16-B812-9B47310F7E0D}" srcOrd="0" destOrd="0" presId="urn:microsoft.com/office/officeart/2008/layout/HorizontalMultiLevelHierarchy"/>
    <dgm:cxn modelId="{4DF8A2C0-CE78-4F33-8EFE-0D2E163AB6E6}" type="presParOf" srcId="{E58FBD7E-3631-42A5-B73D-A014A2EEB26C}" destId="{3114285D-E281-4281-ABFA-3089C1571F32}" srcOrd="1" destOrd="0" presId="urn:microsoft.com/office/officeart/2008/layout/HorizontalMultiLevelHierarchy"/>
    <dgm:cxn modelId="{DD69BB72-C48D-44C8-9669-2DC826275557}" type="presParOf" srcId="{3114285D-E281-4281-ABFA-3089C1571F32}" destId="{1E8EFF8A-FBB1-4A08-A9B0-32021A504852}" srcOrd="0" destOrd="0" presId="urn:microsoft.com/office/officeart/2008/layout/HorizontalMultiLevelHierarchy"/>
    <dgm:cxn modelId="{F8D23A13-51D3-4A15-B961-8E6AEC89919D}" type="presParOf" srcId="{1E8EFF8A-FBB1-4A08-A9B0-32021A504852}" destId="{55B14093-519F-467B-A4DA-FA6D3B41A405}" srcOrd="0" destOrd="0" presId="urn:microsoft.com/office/officeart/2008/layout/HorizontalMultiLevelHierarchy"/>
    <dgm:cxn modelId="{EC3EAD1F-D6F4-4C6F-9A5A-D3D8ECB0C75A}" type="presParOf" srcId="{3114285D-E281-4281-ABFA-3089C1571F32}" destId="{7491F87E-210F-4A78-A33F-BCB230665011}" srcOrd="1" destOrd="0" presId="urn:microsoft.com/office/officeart/2008/layout/HorizontalMultiLevelHierarchy"/>
    <dgm:cxn modelId="{BBD116E9-EC5D-4392-8BD0-F3CCA582BBA8}" type="presParOf" srcId="{7491F87E-210F-4A78-A33F-BCB230665011}" destId="{C3C6DE91-AFB5-49D7-A1D1-A8742B69ED34}" srcOrd="0" destOrd="0" presId="urn:microsoft.com/office/officeart/2008/layout/HorizontalMultiLevelHierarchy"/>
    <dgm:cxn modelId="{BAB7E30A-C875-47F9-89FD-0D820029FE31}" type="presParOf" srcId="{7491F87E-210F-4A78-A33F-BCB230665011}" destId="{5AD40B7E-766A-43E8-8E04-C38072C98BB7}" srcOrd="1" destOrd="0" presId="urn:microsoft.com/office/officeart/2008/layout/HorizontalMultiLevelHierarchy"/>
    <dgm:cxn modelId="{E9C53BE1-4515-4366-8E65-93F40558688F}" type="presParOf" srcId="{3114285D-E281-4281-ABFA-3089C1571F32}" destId="{BCC5449C-7026-4CA9-9806-9BD7900AA942}" srcOrd="2" destOrd="0" presId="urn:microsoft.com/office/officeart/2008/layout/HorizontalMultiLevelHierarchy"/>
    <dgm:cxn modelId="{6AED70D8-F923-4E31-B31F-C09249B8E9BA}" type="presParOf" srcId="{BCC5449C-7026-4CA9-9806-9BD7900AA942}" destId="{EEDBAB88-B240-46E3-A019-82F3B4F6E418}" srcOrd="0" destOrd="0" presId="urn:microsoft.com/office/officeart/2008/layout/HorizontalMultiLevelHierarchy"/>
    <dgm:cxn modelId="{3F55E25F-F64E-48C2-9C3C-41EBC975EDD9}" type="presParOf" srcId="{3114285D-E281-4281-ABFA-3089C1571F32}" destId="{4DC414D2-AEED-4B39-9CCF-24D2EB6EBF57}" srcOrd="3" destOrd="0" presId="urn:microsoft.com/office/officeart/2008/layout/HorizontalMultiLevelHierarchy"/>
    <dgm:cxn modelId="{10CEA7E8-0ACF-4974-B547-0F9A90F6BB05}" type="presParOf" srcId="{4DC414D2-AEED-4B39-9CCF-24D2EB6EBF57}" destId="{CF57E560-998B-48F5-983D-4F8A3277A8C1}" srcOrd="0" destOrd="0" presId="urn:microsoft.com/office/officeart/2008/layout/HorizontalMultiLevelHierarchy"/>
    <dgm:cxn modelId="{A1513855-DF77-4BFE-9EFA-49D02E218E00}" type="presParOf" srcId="{4DC414D2-AEED-4B39-9CCF-24D2EB6EBF57}" destId="{0115EC3E-8F3B-4934-8A8F-757CF0493A17}" srcOrd="1" destOrd="0" presId="urn:microsoft.com/office/officeart/2008/layout/HorizontalMultiLevelHierarchy"/>
    <dgm:cxn modelId="{F53C069E-D3D6-48FE-A923-D46165F7FB4F}" type="presParOf" srcId="{3114285D-E281-4281-ABFA-3089C1571F32}" destId="{55083B75-8357-4DC3-A7C3-34C5B0F90C4C}" srcOrd="4" destOrd="0" presId="urn:microsoft.com/office/officeart/2008/layout/HorizontalMultiLevelHierarchy"/>
    <dgm:cxn modelId="{F5B6ED47-E428-483F-87F6-212509875EAA}" type="presParOf" srcId="{55083B75-8357-4DC3-A7C3-34C5B0F90C4C}" destId="{C6E57F08-9A8D-42C6-BC56-2C502151391B}" srcOrd="0" destOrd="0" presId="urn:microsoft.com/office/officeart/2008/layout/HorizontalMultiLevelHierarchy"/>
    <dgm:cxn modelId="{7C9E6EA8-4EF7-4710-AB73-8AC00FA93C17}" type="presParOf" srcId="{3114285D-E281-4281-ABFA-3089C1571F32}" destId="{B577B66B-BB1D-4EC8-BCCA-4A1562CE0E5E}" srcOrd="5" destOrd="0" presId="urn:microsoft.com/office/officeart/2008/layout/HorizontalMultiLevelHierarchy"/>
    <dgm:cxn modelId="{2D5C4CE2-5448-4D2B-8F84-0AD152F1DFCC}" type="presParOf" srcId="{B577B66B-BB1D-4EC8-BCCA-4A1562CE0E5E}" destId="{065ECDA5-F9BE-4E5F-B8D6-C8DBF9D75A91}" srcOrd="0" destOrd="0" presId="urn:microsoft.com/office/officeart/2008/layout/HorizontalMultiLevelHierarchy"/>
    <dgm:cxn modelId="{4EFC2ECF-04D9-4CBD-8F76-AAA2CC2453E1}" type="presParOf" srcId="{B577B66B-BB1D-4EC8-BCCA-4A1562CE0E5E}" destId="{74B0C60D-6DA0-43DC-A3A4-70C5C4A363F2}" srcOrd="1" destOrd="0" presId="urn:microsoft.com/office/officeart/2008/layout/HorizontalMultiLevelHierarchy"/>
    <dgm:cxn modelId="{FD1B2DA9-9026-4A13-982A-9168D008A448}" type="presParOf" srcId="{3114285D-E281-4281-ABFA-3089C1571F32}" destId="{10267BEB-869F-4942-A5B9-873BD59097E7}" srcOrd="6" destOrd="0" presId="urn:microsoft.com/office/officeart/2008/layout/HorizontalMultiLevelHierarchy"/>
    <dgm:cxn modelId="{F7400643-0D3F-4E0D-BA7F-7EDA09A0962A}" type="presParOf" srcId="{10267BEB-869F-4942-A5B9-873BD59097E7}" destId="{7B3F7B1F-7467-458C-AD9F-6AE6CB1A326A}" srcOrd="0" destOrd="0" presId="urn:microsoft.com/office/officeart/2008/layout/HorizontalMultiLevelHierarchy"/>
    <dgm:cxn modelId="{D0189398-F290-49D8-B7DC-96BA9CC5EC53}" type="presParOf" srcId="{3114285D-E281-4281-ABFA-3089C1571F32}" destId="{04526DEE-E933-4197-B782-28BDCF24E42D}" srcOrd="7" destOrd="0" presId="urn:microsoft.com/office/officeart/2008/layout/HorizontalMultiLevelHierarchy"/>
    <dgm:cxn modelId="{C72849A9-4168-45C1-AEEC-5E1165954EEB}" type="presParOf" srcId="{04526DEE-E933-4197-B782-28BDCF24E42D}" destId="{89D606FB-C136-4F40-8BC0-9EB6BDFE4662}" srcOrd="0" destOrd="0" presId="urn:microsoft.com/office/officeart/2008/layout/HorizontalMultiLevelHierarchy"/>
    <dgm:cxn modelId="{AB65330E-01B5-435D-820B-398BA55B6D7F}" type="presParOf" srcId="{04526DEE-E933-4197-B782-28BDCF24E42D}" destId="{C813F5FD-541D-4B88-9FA5-5D22437F6A3D}" srcOrd="1" destOrd="0" presId="urn:microsoft.com/office/officeart/2008/layout/HorizontalMultiLevelHierarchy"/>
    <dgm:cxn modelId="{261779A1-F805-41AC-896E-1B691B390086}" type="presParOf" srcId="{3114285D-E281-4281-ABFA-3089C1571F32}" destId="{1E94553A-F9F2-4F99-815E-5A4DEB3F94D4}" srcOrd="8" destOrd="0" presId="urn:microsoft.com/office/officeart/2008/layout/HorizontalMultiLevelHierarchy"/>
    <dgm:cxn modelId="{CBF9E6DD-1EBF-49BD-B1E4-0BECC9426C14}" type="presParOf" srcId="{1E94553A-F9F2-4F99-815E-5A4DEB3F94D4}" destId="{4B954949-06BB-4605-B842-381CB4A4B9CA}" srcOrd="0" destOrd="0" presId="urn:microsoft.com/office/officeart/2008/layout/HorizontalMultiLevelHierarchy"/>
    <dgm:cxn modelId="{70C5A70C-0847-41CF-9B5C-C326B2E18090}" type="presParOf" srcId="{3114285D-E281-4281-ABFA-3089C1571F32}" destId="{A961235C-2154-4168-8720-2593AE0D6995}" srcOrd="9" destOrd="0" presId="urn:microsoft.com/office/officeart/2008/layout/HorizontalMultiLevelHierarchy"/>
    <dgm:cxn modelId="{8D834B9D-9086-4CA3-9946-7CB25851293C}" type="presParOf" srcId="{A961235C-2154-4168-8720-2593AE0D6995}" destId="{CA85CF14-C08B-429E-A491-0FA5502D6B97}" srcOrd="0" destOrd="0" presId="urn:microsoft.com/office/officeart/2008/layout/HorizontalMultiLevelHierarchy"/>
    <dgm:cxn modelId="{E5D05026-80C1-4293-85AE-EAF2DEC87AB4}" type="presParOf" srcId="{A961235C-2154-4168-8720-2593AE0D6995}" destId="{2152294B-5B4C-48DC-AD05-667478320BE3}" srcOrd="1" destOrd="0" presId="urn:microsoft.com/office/officeart/2008/layout/HorizontalMultiLevelHierarchy"/>
    <dgm:cxn modelId="{FC68E8D7-0ED4-4104-A4A7-46EA9B9B5456}" type="presParOf" srcId="{3114285D-E281-4281-ABFA-3089C1571F32}" destId="{3556F937-4EAA-4387-819C-EF9D38940447}" srcOrd="10" destOrd="0" presId="urn:microsoft.com/office/officeart/2008/layout/HorizontalMultiLevelHierarchy"/>
    <dgm:cxn modelId="{FF0B25D7-5084-4282-A76F-636D07E8657E}" type="presParOf" srcId="{3556F937-4EAA-4387-819C-EF9D38940447}" destId="{2DC444A9-6998-4D65-91F5-7428B079B823}" srcOrd="0" destOrd="0" presId="urn:microsoft.com/office/officeart/2008/layout/HorizontalMultiLevelHierarchy"/>
    <dgm:cxn modelId="{BF3290BA-8216-4870-AEC6-478CB3275994}" type="presParOf" srcId="{3114285D-E281-4281-ABFA-3089C1571F32}" destId="{E965CBD3-D85D-4151-B5CD-952E4A5509B5}" srcOrd="11" destOrd="0" presId="urn:microsoft.com/office/officeart/2008/layout/HorizontalMultiLevelHierarchy"/>
    <dgm:cxn modelId="{2BB22EAA-32B0-41E2-B822-98360B5D9FDB}" type="presParOf" srcId="{E965CBD3-D85D-4151-B5CD-952E4A5509B5}" destId="{20058DB6-0C46-431E-A806-563E6423EACB}" srcOrd="0" destOrd="0" presId="urn:microsoft.com/office/officeart/2008/layout/HorizontalMultiLevelHierarchy"/>
    <dgm:cxn modelId="{BD099A45-39AA-4D24-823E-E22B602FA43B}" type="presParOf" srcId="{E965CBD3-D85D-4151-B5CD-952E4A5509B5}" destId="{EC046E18-8E2D-4073-9897-5BBFC6CE5816}" srcOrd="1" destOrd="0" presId="urn:microsoft.com/office/officeart/2008/layout/HorizontalMultiLevelHierarchy"/>
    <dgm:cxn modelId="{D9A860E9-58D6-4CD2-ACAB-0584813348DB}" type="presParOf" srcId="{3114285D-E281-4281-ABFA-3089C1571F32}" destId="{ADFB6A1B-E23C-4801-A532-031D53304D32}" srcOrd="12" destOrd="0" presId="urn:microsoft.com/office/officeart/2008/layout/HorizontalMultiLevelHierarchy"/>
    <dgm:cxn modelId="{704627A3-4219-4D43-AF4F-4ED26EEC43DA}" type="presParOf" srcId="{ADFB6A1B-E23C-4801-A532-031D53304D32}" destId="{FF761079-4250-4945-9D0B-094FCDA12147}" srcOrd="0" destOrd="0" presId="urn:microsoft.com/office/officeart/2008/layout/HorizontalMultiLevelHierarchy"/>
    <dgm:cxn modelId="{62824768-4967-4677-BB6F-554C0126CA93}" type="presParOf" srcId="{3114285D-E281-4281-ABFA-3089C1571F32}" destId="{44793EAA-BA40-4057-96D6-BFE5D8A141B7}" srcOrd="13" destOrd="0" presId="urn:microsoft.com/office/officeart/2008/layout/HorizontalMultiLevelHierarchy"/>
    <dgm:cxn modelId="{3EEBCA1E-D7EA-4345-B032-6F89FCC9A57B}" type="presParOf" srcId="{44793EAA-BA40-4057-96D6-BFE5D8A141B7}" destId="{C21319F7-31FF-4481-BEAE-A0714166B2C5}" srcOrd="0" destOrd="0" presId="urn:microsoft.com/office/officeart/2008/layout/HorizontalMultiLevelHierarchy"/>
    <dgm:cxn modelId="{C691A2D5-5957-4B7C-8F7C-635684681A1E}" type="presParOf" srcId="{44793EAA-BA40-4057-96D6-BFE5D8A141B7}" destId="{EBD146B4-182D-48FB-8B2D-B0B205BF47C1}" srcOrd="1" destOrd="0" presId="urn:microsoft.com/office/officeart/2008/layout/HorizontalMultiLevelHierarchy"/>
    <dgm:cxn modelId="{1A694940-6098-4B6B-BA31-DD9BF98DF3A9}" type="presParOf" srcId="{3114285D-E281-4281-ABFA-3089C1571F32}" destId="{4A44A940-A8E4-447A-A80D-043E34C2620C}" srcOrd="14" destOrd="0" presId="urn:microsoft.com/office/officeart/2008/layout/HorizontalMultiLevelHierarchy"/>
    <dgm:cxn modelId="{2A8FEE4C-1B81-4848-8892-EEEB497E0DF3}" type="presParOf" srcId="{4A44A940-A8E4-447A-A80D-043E34C2620C}" destId="{82361DCE-CBA6-4140-8CF7-50FE9D190C14}" srcOrd="0" destOrd="0" presId="urn:microsoft.com/office/officeart/2008/layout/HorizontalMultiLevelHierarchy"/>
    <dgm:cxn modelId="{AE123E25-B838-4824-9049-9FD8C7A9CDEB}" type="presParOf" srcId="{3114285D-E281-4281-ABFA-3089C1571F32}" destId="{24E2EF90-CE58-426B-8C62-63CC7F1EA64D}" srcOrd="15" destOrd="0" presId="urn:microsoft.com/office/officeart/2008/layout/HorizontalMultiLevelHierarchy"/>
    <dgm:cxn modelId="{358AFD71-D0BA-46F5-8CB1-5A97D02F1ECA}" type="presParOf" srcId="{24E2EF90-CE58-426B-8C62-63CC7F1EA64D}" destId="{C878CF0F-9D2A-4B78-BC87-398EF56F3CDB}" srcOrd="0" destOrd="0" presId="urn:microsoft.com/office/officeart/2008/layout/HorizontalMultiLevelHierarchy"/>
    <dgm:cxn modelId="{325D26F5-C53D-4C54-AF7A-F4F67FC4B074}" type="presParOf" srcId="{24E2EF90-CE58-426B-8C62-63CC7F1EA64D}" destId="{FEC70CC7-AD93-4766-A7D4-ABC77D9C5B03}" srcOrd="1" destOrd="0" presId="urn:microsoft.com/office/officeart/2008/layout/HorizontalMultiLevelHierarchy"/>
    <dgm:cxn modelId="{0F8DD2CF-4992-4C46-9669-FA645FCB407E}" type="presParOf" srcId="{3114285D-E281-4281-ABFA-3089C1571F32}" destId="{D4B6CD35-272B-4099-AC38-00F0AA874C53}" srcOrd="16" destOrd="0" presId="urn:microsoft.com/office/officeart/2008/layout/HorizontalMultiLevelHierarchy"/>
    <dgm:cxn modelId="{8F18CCDD-20E2-464C-B3A3-ED60CE79613A}" type="presParOf" srcId="{D4B6CD35-272B-4099-AC38-00F0AA874C53}" destId="{97D53A1B-B586-45F2-886B-00799B965BA1}" srcOrd="0" destOrd="0" presId="urn:microsoft.com/office/officeart/2008/layout/HorizontalMultiLevelHierarchy"/>
    <dgm:cxn modelId="{BA82678E-9BC7-452D-80B0-3062005DC87E}" type="presParOf" srcId="{3114285D-E281-4281-ABFA-3089C1571F32}" destId="{1E74637E-C0BB-48B6-A551-8CD40E7472A5}" srcOrd="17" destOrd="0" presId="urn:microsoft.com/office/officeart/2008/layout/HorizontalMultiLevelHierarchy"/>
    <dgm:cxn modelId="{19998AF9-E2C3-4C5A-A908-31236A57977E}" type="presParOf" srcId="{1E74637E-C0BB-48B6-A551-8CD40E7472A5}" destId="{D87433C3-6F7F-443C-B981-20D1A091245B}" srcOrd="0" destOrd="0" presId="urn:microsoft.com/office/officeart/2008/layout/HorizontalMultiLevelHierarchy"/>
    <dgm:cxn modelId="{29C2FF22-DD08-4662-B687-A3B08F27A7F9}" type="presParOf" srcId="{1E74637E-C0BB-48B6-A551-8CD40E7472A5}" destId="{36BA0D52-9FF8-4B85-8121-9E97A25F3773}" srcOrd="1" destOrd="0" presId="urn:microsoft.com/office/officeart/2008/layout/HorizontalMultiLevelHierarchy"/>
    <dgm:cxn modelId="{88650655-0F66-4EAC-B2B1-347B3A32B4FA}" type="presParOf" srcId="{3114285D-E281-4281-ABFA-3089C1571F32}" destId="{2D9CFFB6-409C-453F-A00B-F88986889D72}" srcOrd="18" destOrd="0" presId="urn:microsoft.com/office/officeart/2008/layout/HorizontalMultiLevelHierarchy"/>
    <dgm:cxn modelId="{A1A21919-995E-4218-80C7-F28590F0CCCC}" type="presParOf" srcId="{2D9CFFB6-409C-453F-A00B-F88986889D72}" destId="{AEE91814-2BB6-4ADB-8E49-9725EDD8C9A4}" srcOrd="0" destOrd="0" presId="urn:microsoft.com/office/officeart/2008/layout/HorizontalMultiLevelHierarchy"/>
    <dgm:cxn modelId="{5CA9306D-FBD4-4954-86B0-4C8C6B63144A}" type="presParOf" srcId="{3114285D-E281-4281-ABFA-3089C1571F32}" destId="{9F6F5539-3B10-497D-B890-9A6821DC23DA}" srcOrd="19" destOrd="0" presId="urn:microsoft.com/office/officeart/2008/layout/HorizontalMultiLevelHierarchy"/>
    <dgm:cxn modelId="{865B43DD-5B64-4214-A261-116531CD5666}" type="presParOf" srcId="{9F6F5539-3B10-497D-B890-9A6821DC23DA}" destId="{A063554F-E4DA-4A3C-9481-BC610E6A0C1E}" srcOrd="0" destOrd="0" presId="urn:microsoft.com/office/officeart/2008/layout/HorizontalMultiLevelHierarchy"/>
    <dgm:cxn modelId="{AC1F4E57-C2FA-4AE0-BB54-848B3F3F3E14}" type="presParOf" srcId="{9F6F5539-3B10-497D-B890-9A6821DC23DA}" destId="{8B9002B3-20A4-46B4-AD04-E85E20666A1E}" srcOrd="1" destOrd="0" presId="urn:microsoft.com/office/officeart/2008/layout/HorizontalMultiLevelHierarchy"/>
    <dgm:cxn modelId="{FC116C42-6C10-47CC-B289-5A689C52597B}" type="presParOf" srcId="{3114285D-E281-4281-ABFA-3089C1571F32}" destId="{CA995708-372B-449D-A99B-53E740C156B6}" srcOrd="20" destOrd="0" presId="urn:microsoft.com/office/officeart/2008/layout/HorizontalMultiLevelHierarchy"/>
    <dgm:cxn modelId="{53541FB7-0BBA-4EF9-AAC7-B9361FBA3260}" type="presParOf" srcId="{CA995708-372B-449D-A99B-53E740C156B6}" destId="{2ADB51FB-F626-4BC9-83D2-BE6E94059CAA}" srcOrd="0" destOrd="0" presId="urn:microsoft.com/office/officeart/2008/layout/HorizontalMultiLevelHierarchy"/>
    <dgm:cxn modelId="{390DB403-7EFE-4637-AFF9-BDF20CF0E500}" type="presParOf" srcId="{3114285D-E281-4281-ABFA-3089C1571F32}" destId="{DCBB462B-B642-4899-BC7F-423F198CEB08}" srcOrd="21" destOrd="0" presId="urn:microsoft.com/office/officeart/2008/layout/HorizontalMultiLevelHierarchy"/>
    <dgm:cxn modelId="{5C34802D-577F-4B24-B66C-2820D443273C}" type="presParOf" srcId="{DCBB462B-B642-4899-BC7F-423F198CEB08}" destId="{BAC4E829-DC24-474A-9054-39BBB714869C}" srcOrd="0" destOrd="0" presId="urn:microsoft.com/office/officeart/2008/layout/HorizontalMultiLevelHierarchy"/>
    <dgm:cxn modelId="{0C36CB9C-0550-40B6-8AAC-FC9C8370357B}" type="presParOf" srcId="{DCBB462B-B642-4899-BC7F-423F198CEB08}" destId="{92F5728F-83C6-49AC-91C2-27B8714BBC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6373E3-5A7B-4CC0-B18D-5AE25CBBABB4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A3FD1A8-2D3A-4542-9873-63EBBF3EBDB1}">
      <dgm:prSet phldrT="[Text]" custT="1"/>
      <dgm:spPr/>
      <dgm:t>
        <a:bodyPr/>
        <a:lstStyle/>
        <a:p>
          <a:r>
            <a:rPr lang="pt-PT" sz="1400"/>
            <a:t>Indicar sexo</a:t>
          </a:r>
        </a:p>
      </dgm:t>
    </dgm:pt>
    <dgm:pt modelId="{B3FF7943-6F9B-46A4-B10F-0047DBA7579F}" type="parTrans" cxnId="{E747B91E-0BEA-4277-9337-D350C0520A68}">
      <dgm:prSet/>
      <dgm:spPr/>
      <dgm:t>
        <a:bodyPr/>
        <a:lstStyle/>
        <a:p>
          <a:endParaRPr lang="pt-PT" sz="2400"/>
        </a:p>
      </dgm:t>
    </dgm:pt>
    <dgm:pt modelId="{4EB830E9-6DBA-4F5F-B60E-4ACF01BC5896}" type="sibTrans" cxnId="{E747B91E-0BEA-4277-9337-D350C0520A68}">
      <dgm:prSet/>
      <dgm:spPr/>
      <dgm:t>
        <a:bodyPr/>
        <a:lstStyle/>
        <a:p>
          <a:endParaRPr lang="pt-PT" sz="2400"/>
        </a:p>
      </dgm:t>
    </dgm:pt>
    <dgm:pt modelId="{2480EF34-07DA-45DD-A805-0D0405C2E14A}">
      <dgm:prSet phldrT="[Text]" custT="1"/>
      <dgm:spPr/>
      <dgm:t>
        <a:bodyPr/>
        <a:lstStyle/>
        <a:p>
          <a:r>
            <a:rPr lang="pt-PT" sz="1400"/>
            <a:t>Indicar idade (opcional)</a:t>
          </a:r>
        </a:p>
      </dgm:t>
    </dgm:pt>
    <dgm:pt modelId="{7E4119BE-7D69-4579-A507-93EB158514F5}" type="parTrans" cxnId="{5FE56839-7C9D-4FFC-B4BC-1ACF5223818E}">
      <dgm:prSet/>
      <dgm:spPr/>
      <dgm:t>
        <a:bodyPr/>
        <a:lstStyle/>
        <a:p>
          <a:endParaRPr lang="pt-PT" sz="2400"/>
        </a:p>
      </dgm:t>
    </dgm:pt>
    <dgm:pt modelId="{B3148A47-64F0-45DF-B042-457DE4AD3FB4}" type="sibTrans" cxnId="{5FE56839-7C9D-4FFC-B4BC-1ACF5223818E}">
      <dgm:prSet/>
      <dgm:spPr/>
      <dgm:t>
        <a:bodyPr/>
        <a:lstStyle/>
        <a:p>
          <a:endParaRPr lang="pt-PT" sz="2400"/>
        </a:p>
      </dgm:t>
    </dgm:pt>
    <dgm:pt modelId="{51CA6E10-10EF-49C9-B90B-CB6DF1842B06}">
      <dgm:prSet phldrT="[Text]" custT="1"/>
      <dgm:spPr/>
      <dgm:t>
        <a:bodyPr/>
        <a:lstStyle/>
        <a:p>
          <a:r>
            <a:rPr lang="pt-PT" sz="1400"/>
            <a:t>Preencher dados de admissão</a:t>
          </a:r>
        </a:p>
      </dgm:t>
    </dgm:pt>
    <dgm:pt modelId="{DCA62A9C-0A9E-4650-9AE8-E30273CC2505}" type="parTrans" cxnId="{EC6B2045-4FF6-4134-974E-191B108E43EE}">
      <dgm:prSet/>
      <dgm:spPr/>
      <dgm:t>
        <a:bodyPr/>
        <a:lstStyle/>
        <a:p>
          <a:endParaRPr lang="pt-PT" sz="2400"/>
        </a:p>
      </dgm:t>
    </dgm:pt>
    <dgm:pt modelId="{EF857DB6-6FA1-47A5-9AED-E7819CD6A249}" type="sibTrans" cxnId="{EC6B2045-4FF6-4134-974E-191B108E43EE}">
      <dgm:prSet/>
      <dgm:spPr/>
      <dgm:t>
        <a:bodyPr/>
        <a:lstStyle/>
        <a:p>
          <a:endParaRPr lang="pt-PT" sz="2400"/>
        </a:p>
      </dgm:t>
    </dgm:pt>
    <dgm:pt modelId="{1CE72AA9-F49E-4A99-8E65-454BB986E498}">
      <dgm:prSet phldrT="[Text]" custT="1"/>
      <dgm:spPr/>
      <dgm:t>
        <a:bodyPr/>
        <a:lstStyle/>
        <a:p>
          <a:r>
            <a:rPr lang="pt-PT" sz="1400"/>
            <a:t>Gravar</a:t>
          </a:r>
        </a:p>
      </dgm:t>
    </dgm:pt>
    <dgm:pt modelId="{7C01B65D-70A7-4E77-8835-C7E64FF4F130}" type="parTrans" cxnId="{B5B69327-7754-4C41-B916-4656CA184896}">
      <dgm:prSet/>
      <dgm:spPr/>
      <dgm:t>
        <a:bodyPr/>
        <a:lstStyle/>
        <a:p>
          <a:endParaRPr lang="pt-PT" sz="2400"/>
        </a:p>
      </dgm:t>
    </dgm:pt>
    <dgm:pt modelId="{C28EF783-8F60-449A-9A54-3546F3AE037E}" type="sibTrans" cxnId="{B5B69327-7754-4C41-B916-4656CA184896}">
      <dgm:prSet/>
      <dgm:spPr/>
      <dgm:t>
        <a:bodyPr/>
        <a:lstStyle/>
        <a:p>
          <a:endParaRPr lang="pt-PT" sz="2400"/>
        </a:p>
      </dgm:t>
    </dgm:pt>
    <dgm:pt modelId="{2E05A97B-5816-4D35-9FF1-D4889D3C47B4}" type="pres">
      <dgm:prSet presAssocID="{666373E3-5A7B-4CC0-B18D-5AE25CBBABB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41E8817-E69B-411D-8FC1-5E4681A1D5DE}" type="pres">
      <dgm:prSet presAssocID="{DA3FD1A8-2D3A-4542-9873-63EBBF3EBDB1}" presName="Accent1" presStyleCnt="0"/>
      <dgm:spPr/>
    </dgm:pt>
    <dgm:pt modelId="{CDE50420-6B69-4716-B73E-049AE94DC8BD}" type="pres">
      <dgm:prSet presAssocID="{DA3FD1A8-2D3A-4542-9873-63EBBF3EBDB1}" presName="Accent" presStyleLbl="node1" presStyleIdx="0" presStyleCnt="4"/>
      <dgm:spPr/>
    </dgm:pt>
    <dgm:pt modelId="{E335B4A7-DD56-4F2E-8FE9-7B42BE2E871C}" type="pres">
      <dgm:prSet presAssocID="{DA3FD1A8-2D3A-4542-9873-63EBBF3EBDB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CE5ACECD-5C74-4A04-8409-31725E22418D}" type="pres">
      <dgm:prSet presAssocID="{2480EF34-07DA-45DD-A805-0D0405C2E14A}" presName="Accent2" presStyleCnt="0"/>
      <dgm:spPr/>
    </dgm:pt>
    <dgm:pt modelId="{9A03F608-D29B-49AB-866F-0000D05C3CAE}" type="pres">
      <dgm:prSet presAssocID="{2480EF34-07DA-45DD-A805-0D0405C2E14A}" presName="Accent" presStyleLbl="node1" presStyleIdx="1" presStyleCnt="4"/>
      <dgm:spPr/>
    </dgm:pt>
    <dgm:pt modelId="{A073A226-B6E7-40DD-9630-3B87E6E2E6B8}" type="pres">
      <dgm:prSet presAssocID="{2480EF34-07DA-45DD-A805-0D0405C2E14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507EC15-0B85-4828-958F-D85E777F29DB}" type="pres">
      <dgm:prSet presAssocID="{51CA6E10-10EF-49C9-B90B-CB6DF1842B06}" presName="Accent3" presStyleCnt="0"/>
      <dgm:spPr/>
    </dgm:pt>
    <dgm:pt modelId="{B1479671-62D7-4F95-9C30-8CE45852FE12}" type="pres">
      <dgm:prSet presAssocID="{51CA6E10-10EF-49C9-B90B-CB6DF1842B06}" presName="Accent" presStyleLbl="node1" presStyleIdx="2" presStyleCnt="4"/>
      <dgm:spPr/>
    </dgm:pt>
    <dgm:pt modelId="{D01A3186-FC6D-47BF-A2E4-CDC302AEE982}" type="pres">
      <dgm:prSet presAssocID="{51CA6E10-10EF-49C9-B90B-CB6DF1842B06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649778BE-8A2D-4247-93F7-D700652D9D2E}" type="pres">
      <dgm:prSet presAssocID="{1CE72AA9-F49E-4A99-8E65-454BB986E498}" presName="Accent4" presStyleCnt="0"/>
      <dgm:spPr/>
    </dgm:pt>
    <dgm:pt modelId="{EB80C616-34A0-42F3-9188-518DAA79F58D}" type="pres">
      <dgm:prSet presAssocID="{1CE72AA9-F49E-4A99-8E65-454BB986E498}" presName="Accent" presStyleLbl="node1" presStyleIdx="3" presStyleCnt="4"/>
      <dgm:spPr/>
    </dgm:pt>
    <dgm:pt modelId="{CCB48057-A676-4915-9F6C-E42C02C522C7}" type="pres">
      <dgm:prSet presAssocID="{1CE72AA9-F49E-4A99-8E65-454BB986E49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E747B91E-0BEA-4277-9337-D350C0520A68}" srcId="{666373E3-5A7B-4CC0-B18D-5AE25CBBABB4}" destId="{DA3FD1A8-2D3A-4542-9873-63EBBF3EBDB1}" srcOrd="0" destOrd="0" parTransId="{B3FF7943-6F9B-46A4-B10F-0047DBA7579F}" sibTransId="{4EB830E9-6DBA-4F5F-B60E-4ACF01BC5896}"/>
    <dgm:cxn modelId="{B5B69327-7754-4C41-B916-4656CA184896}" srcId="{666373E3-5A7B-4CC0-B18D-5AE25CBBABB4}" destId="{1CE72AA9-F49E-4A99-8E65-454BB986E498}" srcOrd="3" destOrd="0" parTransId="{7C01B65D-70A7-4E77-8835-C7E64FF4F130}" sibTransId="{C28EF783-8F60-449A-9A54-3546F3AE037E}"/>
    <dgm:cxn modelId="{5FE56839-7C9D-4FFC-B4BC-1ACF5223818E}" srcId="{666373E3-5A7B-4CC0-B18D-5AE25CBBABB4}" destId="{2480EF34-07DA-45DD-A805-0D0405C2E14A}" srcOrd="1" destOrd="0" parTransId="{7E4119BE-7D69-4579-A507-93EB158514F5}" sibTransId="{B3148A47-64F0-45DF-B042-457DE4AD3FB4}"/>
    <dgm:cxn modelId="{EC6B2045-4FF6-4134-974E-191B108E43EE}" srcId="{666373E3-5A7B-4CC0-B18D-5AE25CBBABB4}" destId="{51CA6E10-10EF-49C9-B90B-CB6DF1842B06}" srcOrd="2" destOrd="0" parTransId="{DCA62A9C-0A9E-4650-9AE8-E30273CC2505}" sibTransId="{EF857DB6-6FA1-47A5-9AED-E7819CD6A249}"/>
    <dgm:cxn modelId="{A6263A7D-FB1E-48DA-811F-00BF6728253F}" type="presOf" srcId="{2480EF34-07DA-45DD-A805-0D0405C2E14A}" destId="{A073A226-B6E7-40DD-9630-3B87E6E2E6B8}" srcOrd="0" destOrd="0" presId="urn:microsoft.com/office/officeart/2009/layout/CircleArrowProcess"/>
    <dgm:cxn modelId="{BE434597-E819-47B9-8661-7EC2832F4783}" type="presOf" srcId="{666373E3-5A7B-4CC0-B18D-5AE25CBBABB4}" destId="{2E05A97B-5816-4D35-9FF1-D4889D3C47B4}" srcOrd="0" destOrd="0" presId="urn:microsoft.com/office/officeart/2009/layout/CircleArrowProcess"/>
    <dgm:cxn modelId="{22C3FE9E-ECC6-45AE-8DF0-E9A1DCA7075C}" type="presOf" srcId="{51CA6E10-10EF-49C9-B90B-CB6DF1842B06}" destId="{D01A3186-FC6D-47BF-A2E4-CDC302AEE982}" srcOrd="0" destOrd="0" presId="urn:microsoft.com/office/officeart/2009/layout/CircleArrowProcess"/>
    <dgm:cxn modelId="{1AED9DD7-2F6E-4359-979B-3160CFFC370E}" type="presOf" srcId="{DA3FD1A8-2D3A-4542-9873-63EBBF3EBDB1}" destId="{E335B4A7-DD56-4F2E-8FE9-7B42BE2E871C}" srcOrd="0" destOrd="0" presId="urn:microsoft.com/office/officeart/2009/layout/CircleArrowProcess"/>
    <dgm:cxn modelId="{EFD123E0-615D-4F78-AB85-10CB8437A1E5}" type="presOf" srcId="{1CE72AA9-F49E-4A99-8E65-454BB986E498}" destId="{CCB48057-A676-4915-9F6C-E42C02C522C7}" srcOrd="0" destOrd="0" presId="urn:microsoft.com/office/officeart/2009/layout/CircleArrowProcess"/>
    <dgm:cxn modelId="{E28B31CE-11BF-42D6-8D94-02876C64415C}" type="presParOf" srcId="{2E05A97B-5816-4D35-9FF1-D4889D3C47B4}" destId="{841E8817-E69B-411D-8FC1-5E4681A1D5DE}" srcOrd="0" destOrd="0" presId="urn:microsoft.com/office/officeart/2009/layout/CircleArrowProcess"/>
    <dgm:cxn modelId="{693347B0-DC8B-4E1E-B437-2310AA0D2E9B}" type="presParOf" srcId="{841E8817-E69B-411D-8FC1-5E4681A1D5DE}" destId="{CDE50420-6B69-4716-B73E-049AE94DC8BD}" srcOrd="0" destOrd="0" presId="urn:microsoft.com/office/officeart/2009/layout/CircleArrowProcess"/>
    <dgm:cxn modelId="{F3009C45-434A-4BCD-905E-6600BC867EAD}" type="presParOf" srcId="{2E05A97B-5816-4D35-9FF1-D4889D3C47B4}" destId="{E335B4A7-DD56-4F2E-8FE9-7B42BE2E871C}" srcOrd="1" destOrd="0" presId="urn:microsoft.com/office/officeart/2009/layout/CircleArrowProcess"/>
    <dgm:cxn modelId="{BBBB9F13-C82E-4999-831C-27FED21BA8DD}" type="presParOf" srcId="{2E05A97B-5816-4D35-9FF1-D4889D3C47B4}" destId="{CE5ACECD-5C74-4A04-8409-31725E22418D}" srcOrd="2" destOrd="0" presId="urn:microsoft.com/office/officeart/2009/layout/CircleArrowProcess"/>
    <dgm:cxn modelId="{AC4299D0-0964-4E37-BC1F-AFDA3A7ACA26}" type="presParOf" srcId="{CE5ACECD-5C74-4A04-8409-31725E22418D}" destId="{9A03F608-D29B-49AB-866F-0000D05C3CAE}" srcOrd="0" destOrd="0" presId="urn:microsoft.com/office/officeart/2009/layout/CircleArrowProcess"/>
    <dgm:cxn modelId="{92BD5AB4-D0BF-401B-BC6E-5E455A142899}" type="presParOf" srcId="{2E05A97B-5816-4D35-9FF1-D4889D3C47B4}" destId="{A073A226-B6E7-40DD-9630-3B87E6E2E6B8}" srcOrd="3" destOrd="0" presId="urn:microsoft.com/office/officeart/2009/layout/CircleArrowProcess"/>
    <dgm:cxn modelId="{3B23A06A-E60F-4CC0-ABEE-856DED6F3504}" type="presParOf" srcId="{2E05A97B-5816-4D35-9FF1-D4889D3C47B4}" destId="{1507EC15-0B85-4828-958F-D85E777F29DB}" srcOrd="4" destOrd="0" presId="urn:microsoft.com/office/officeart/2009/layout/CircleArrowProcess"/>
    <dgm:cxn modelId="{FC50E111-FE18-48BC-8CA7-16DA91685389}" type="presParOf" srcId="{1507EC15-0B85-4828-958F-D85E777F29DB}" destId="{B1479671-62D7-4F95-9C30-8CE45852FE12}" srcOrd="0" destOrd="0" presId="urn:microsoft.com/office/officeart/2009/layout/CircleArrowProcess"/>
    <dgm:cxn modelId="{D870743F-4C96-493B-859E-4F844F3181F3}" type="presParOf" srcId="{2E05A97B-5816-4D35-9FF1-D4889D3C47B4}" destId="{D01A3186-FC6D-47BF-A2E4-CDC302AEE982}" srcOrd="5" destOrd="0" presId="urn:microsoft.com/office/officeart/2009/layout/CircleArrowProcess"/>
    <dgm:cxn modelId="{4CE4B96F-21CF-4990-9A7C-5BFC1376DEE9}" type="presParOf" srcId="{2E05A97B-5816-4D35-9FF1-D4889D3C47B4}" destId="{649778BE-8A2D-4247-93F7-D700652D9D2E}" srcOrd="6" destOrd="0" presId="urn:microsoft.com/office/officeart/2009/layout/CircleArrowProcess"/>
    <dgm:cxn modelId="{68BFAC86-8684-4412-B592-54E200A8A239}" type="presParOf" srcId="{649778BE-8A2D-4247-93F7-D700652D9D2E}" destId="{EB80C616-34A0-42F3-9188-518DAA79F58D}" srcOrd="0" destOrd="0" presId="urn:microsoft.com/office/officeart/2009/layout/CircleArrowProcess"/>
    <dgm:cxn modelId="{3C23CE96-59D1-4EE8-B974-7F2898C672C5}" type="presParOf" srcId="{2E05A97B-5816-4D35-9FF1-D4889D3C47B4}" destId="{CCB48057-A676-4915-9F6C-E42C02C522C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6373E3-5A7B-4CC0-B18D-5AE25CBBABB4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A3FD1A8-2D3A-4542-9873-63EBBF3EBDB1}">
      <dgm:prSet phldrT="[Text]" custT="1"/>
      <dgm:spPr/>
      <dgm:t>
        <a:bodyPr/>
        <a:lstStyle/>
        <a:p>
          <a:r>
            <a:rPr lang="pt-PT" sz="1400"/>
            <a:t>Indicar sexo</a:t>
          </a:r>
        </a:p>
      </dgm:t>
    </dgm:pt>
    <dgm:pt modelId="{B3FF7943-6F9B-46A4-B10F-0047DBA7579F}" type="parTrans" cxnId="{E747B91E-0BEA-4277-9337-D350C0520A68}">
      <dgm:prSet/>
      <dgm:spPr/>
      <dgm:t>
        <a:bodyPr/>
        <a:lstStyle/>
        <a:p>
          <a:endParaRPr lang="pt-PT" sz="2400"/>
        </a:p>
      </dgm:t>
    </dgm:pt>
    <dgm:pt modelId="{4EB830E9-6DBA-4F5F-B60E-4ACF01BC5896}" type="sibTrans" cxnId="{E747B91E-0BEA-4277-9337-D350C0520A68}">
      <dgm:prSet/>
      <dgm:spPr/>
      <dgm:t>
        <a:bodyPr/>
        <a:lstStyle/>
        <a:p>
          <a:endParaRPr lang="pt-PT" sz="2400"/>
        </a:p>
      </dgm:t>
    </dgm:pt>
    <dgm:pt modelId="{2480EF34-07DA-45DD-A805-0D0405C2E14A}">
      <dgm:prSet phldrT="[Text]" custT="1"/>
      <dgm:spPr/>
      <dgm:t>
        <a:bodyPr/>
        <a:lstStyle/>
        <a:p>
          <a:r>
            <a:rPr lang="pt-PT" sz="1400"/>
            <a:t>Indicar idade (opcional)</a:t>
          </a:r>
        </a:p>
      </dgm:t>
    </dgm:pt>
    <dgm:pt modelId="{7E4119BE-7D69-4579-A507-93EB158514F5}" type="parTrans" cxnId="{5FE56839-7C9D-4FFC-B4BC-1ACF5223818E}">
      <dgm:prSet/>
      <dgm:spPr/>
      <dgm:t>
        <a:bodyPr/>
        <a:lstStyle/>
        <a:p>
          <a:endParaRPr lang="pt-PT" sz="2400"/>
        </a:p>
      </dgm:t>
    </dgm:pt>
    <dgm:pt modelId="{B3148A47-64F0-45DF-B042-457DE4AD3FB4}" type="sibTrans" cxnId="{5FE56839-7C9D-4FFC-B4BC-1ACF5223818E}">
      <dgm:prSet/>
      <dgm:spPr/>
      <dgm:t>
        <a:bodyPr/>
        <a:lstStyle/>
        <a:p>
          <a:endParaRPr lang="pt-PT" sz="2400"/>
        </a:p>
      </dgm:t>
    </dgm:pt>
    <dgm:pt modelId="{51CA6E10-10EF-49C9-B90B-CB6DF1842B06}">
      <dgm:prSet phldrT="[Text]" custT="1"/>
      <dgm:spPr/>
      <dgm:t>
        <a:bodyPr/>
        <a:lstStyle/>
        <a:p>
          <a:r>
            <a:rPr lang="pt-PT" sz="1400"/>
            <a:t>Preencher dados de admissão</a:t>
          </a:r>
        </a:p>
      </dgm:t>
    </dgm:pt>
    <dgm:pt modelId="{DCA62A9C-0A9E-4650-9AE8-E30273CC2505}" type="parTrans" cxnId="{EC6B2045-4FF6-4134-974E-191B108E43EE}">
      <dgm:prSet/>
      <dgm:spPr/>
      <dgm:t>
        <a:bodyPr/>
        <a:lstStyle/>
        <a:p>
          <a:endParaRPr lang="pt-PT" sz="2400"/>
        </a:p>
      </dgm:t>
    </dgm:pt>
    <dgm:pt modelId="{EF857DB6-6FA1-47A5-9AED-E7819CD6A249}" type="sibTrans" cxnId="{EC6B2045-4FF6-4134-974E-191B108E43EE}">
      <dgm:prSet/>
      <dgm:spPr/>
      <dgm:t>
        <a:bodyPr/>
        <a:lstStyle/>
        <a:p>
          <a:endParaRPr lang="pt-PT" sz="2400"/>
        </a:p>
      </dgm:t>
    </dgm:pt>
    <dgm:pt modelId="{1CE72AA9-F49E-4A99-8E65-454BB986E498}">
      <dgm:prSet phldrT="[Text]" custT="1"/>
      <dgm:spPr/>
      <dgm:t>
        <a:bodyPr/>
        <a:lstStyle/>
        <a:p>
          <a:r>
            <a:rPr lang="pt-PT" sz="1400"/>
            <a:t>Gravar</a:t>
          </a:r>
        </a:p>
      </dgm:t>
    </dgm:pt>
    <dgm:pt modelId="{7C01B65D-70A7-4E77-8835-C7E64FF4F130}" type="parTrans" cxnId="{B5B69327-7754-4C41-B916-4656CA184896}">
      <dgm:prSet/>
      <dgm:spPr/>
      <dgm:t>
        <a:bodyPr/>
        <a:lstStyle/>
        <a:p>
          <a:endParaRPr lang="pt-PT" sz="2400"/>
        </a:p>
      </dgm:t>
    </dgm:pt>
    <dgm:pt modelId="{C28EF783-8F60-449A-9A54-3546F3AE037E}" type="sibTrans" cxnId="{B5B69327-7754-4C41-B916-4656CA184896}">
      <dgm:prSet/>
      <dgm:spPr/>
      <dgm:t>
        <a:bodyPr/>
        <a:lstStyle/>
        <a:p>
          <a:endParaRPr lang="pt-PT" sz="2400"/>
        </a:p>
      </dgm:t>
    </dgm:pt>
    <dgm:pt modelId="{2E05A97B-5816-4D35-9FF1-D4889D3C47B4}" type="pres">
      <dgm:prSet presAssocID="{666373E3-5A7B-4CC0-B18D-5AE25CBBABB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41E8817-E69B-411D-8FC1-5E4681A1D5DE}" type="pres">
      <dgm:prSet presAssocID="{DA3FD1A8-2D3A-4542-9873-63EBBF3EBDB1}" presName="Accent1" presStyleCnt="0"/>
      <dgm:spPr/>
    </dgm:pt>
    <dgm:pt modelId="{CDE50420-6B69-4716-B73E-049AE94DC8BD}" type="pres">
      <dgm:prSet presAssocID="{DA3FD1A8-2D3A-4542-9873-63EBBF3EBDB1}" presName="Accent" presStyleLbl="node1" presStyleIdx="0" presStyleCnt="4"/>
      <dgm:spPr/>
    </dgm:pt>
    <dgm:pt modelId="{E335B4A7-DD56-4F2E-8FE9-7B42BE2E871C}" type="pres">
      <dgm:prSet presAssocID="{DA3FD1A8-2D3A-4542-9873-63EBBF3EBDB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CE5ACECD-5C74-4A04-8409-31725E22418D}" type="pres">
      <dgm:prSet presAssocID="{2480EF34-07DA-45DD-A805-0D0405C2E14A}" presName="Accent2" presStyleCnt="0"/>
      <dgm:spPr/>
    </dgm:pt>
    <dgm:pt modelId="{9A03F608-D29B-49AB-866F-0000D05C3CAE}" type="pres">
      <dgm:prSet presAssocID="{2480EF34-07DA-45DD-A805-0D0405C2E14A}" presName="Accent" presStyleLbl="node1" presStyleIdx="1" presStyleCnt="4"/>
      <dgm:spPr/>
    </dgm:pt>
    <dgm:pt modelId="{A073A226-B6E7-40DD-9630-3B87E6E2E6B8}" type="pres">
      <dgm:prSet presAssocID="{2480EF34-07DA-45DD-A805-0D0405C2E14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507EC15-0B85-4828-958F-D85E777F29DB}" type="pres">
      <dgm:prSet presAssocID="{51CA6E10-10EF-49C9-B90B-CB6DF1842B06}" presName="Accent3" presStyleCnt="0"/>
      <dgm:spPr/>
    </dgm:pt>
    <dgm:pt modelId="{B1479671-62D7-4F95-9C30-8CE45852FE12}" type="pres">
      <dgm:prSet presAssocID="{51CA6E10-10EF-49C9-B90B-CB6DF1842B06}" presName="Accent" presStyleLbl="node1" presStyleIdx="2" presStyleCnt="4"/>
      <dgm:spPr/>
    </dgm:pt>
    <dgm:pt modelId="{D01A3186-FC6D-47BF-A2E4-CDC302AEE982}" type="pres">
      <dgm:prSet presAssocID="{51CA6E10-10EF-49C9-B90B-CB6DF1842B06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649778BE-8A2D-4247-93F7-D700652D9D2E}" type="pres">
      <dgm:prSet presAssocID="{1CE72AA9-F49E-4A99-8E65-454BB986E498}" presName="Accent4" presStyleCnt="0"/>
      <dgm:spPr/>
    </dgm:pt>
    <dgm:pt modelId="{EB80C616-34A0-42F3-9188-518DAA79F58D}" type="pres">
      <dgm:prSet presAssocID="{1CE72AA9-F49E-4A99-8E65-454BB986E498}" presName="Accent" presStyleLbl="node1" presStyleIdx="3" presStyleCnt="4"/>
      <dgm:spPr/>
    </dgm:pt>
    <dgm:pt modelId="{CCB48057-A676-4915-9F6C-E42C02C522C7}" type="pres">
      <dgm:prSet presAssocID="{1CE72AA9-F49E-4A99-8E65-454BB986E49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E747B91E-0BEA-4277-9337-D350C0520A68}" srcId="{666373E3-5A7B-4CC0-B18D-5AE25CBBABB4}" destId="{DA3FD1A8-2D3A-4542-9873-63EBBF3EBDB1}" srcOrd="0" destOrd="0" parTransId="{B3FF7943-6F9B-46A4-B10F-0047DBA7579F}" sibTransId="{4EB830E9-6DBA-4F5F-B60E-4ACF01BC5896}"/>
    <dgm:cxn modelId="{B5B69327-7754-4C41-B916-4656CA184896}" srcId="{666373E3-5A7B-4CC0-B18D-5AE25CBBABB4}" destId="{1CE72AA9-F49E-4A99-8E65-454BB986E498}" srcOrd="3" destOrd="0" parTransId="{7C01B65D-70A7-4E77-8835-C7E64FF4F130}" sibTransId="{C28EF783-8F60-449A-9A54-3546F3AE037E}"/>
    <dgm:cxn modelId="{5FE56839-7C9D-4FFC-B4BC-1ACF5223818E}" srcId="{666373E3-5A7B-4CC0-B18D-5AE25CBBABB4}" destId="{2480EF34-07DA-45DD-A805-0D0405C2E14A}" srcOrd="1" destOrd="0" parTransId="{7E4119BE-7D69-4579-A507-93EB158514F5}" sibTransId="{B3148A47-64F0-45DF-B042-457DE4AD3FB4}"/>
    <dgm:cxn modelId="{EC6B2045-4FF6-4134-974E-191B108E43EE}" srcId="{666373E3-5A7B-4CC0-B18D-5AE25CBBABB4}" destId="{51CA6E10-10EF-49C9-B90B-CB6DF1842B06}" srcOrd="2" destOrd="0" parTransId="{DCA62A9C-0A9E-4650-9AE8-E30273CC2505}" sibTransId="{EF857DB6-6FA1-47A5-9AED-E7819CD6A249}"/>
    <dgm:cxn modelId="{A6263A7D-FB1E-48DA-811F-00BF6728253F}" type="presOf" srcId="{2480EF34-07DA-45DD-A805-0D0405C2E14A}" destId="{A073A226-B6E7-40DD-9630-3B87E6E2E6B8}" srcOrd="0" destOrd="0" presId="urn:microsoft.com/office/officeart/2009/layout/CircleArrowProcess"/>
    <dgm:cxn modelId="{BE434597-E819-47B9-8661-7EC2832F4783}" type="presOf" srcId="{666373E3-5A7B-4CC0-B18D-5AE25CBBABB4}" destId="{2E05A97B-5816-4D35-9FF1-D4889D3C47B4}" srcOrd="0" destOrd="0" presId="urn:microsoft.com/office/officeart/2009/layout/CircleArrowProcess"/>
    <dgm:cxn modelId="{22C3FE9E-ECC6-45AE-8DF0-E9A1DCA7075C}" type="presOf" srcId="{51CA6E10-10EF-49C9-B90B-CB6DF1842B06}" destId="{D01A3186-FC6D-47BF-A2E4-CDC302AEE982}" srcOrd="0" destOrd="0" presId="urn:microsoft.com/office/officeart/2009/layout/CircleArrowProcess"/>
    <dgm:cxn modelId="{1AED9DD7-2F6E-4359-979B-3160CFFC370E}" type="presOf" srcId="{DA3FD1A8-2D3A-4542-9873-63EBBF3EBDB1}" destId="{E335B4A7-DD56-4F2E-8FE9-7B42BE2E871C}" srcOrd="0" destOrd="0" presId="urn:microsoft.com/office/officeart/2009/layout/CircleArrowProcess"/>
    <dgm:cxn modelId="{EFD123E0-615D-4F78-AB85-10CB8437A1E5}" type="presOf" srcId="{1CE72AA9-F49E-4A99-8E65-454BB986E498}" destId="{CCB48057-A676-4915-9F6C-E42C02C522C7}" srcOrd="0" destOrd="0" presId="urn:microsoft.com/office/officeart/2009/layout/CircleArrowProcess"/>
    <dgm:cxn modelId="{E28B31CE-11BF-42D6-8D94-02876C64415C}" type="presParOf" srcId="{2E05A97B-5816-4D35-9FF1-D4889D3C47B4}" destId="{841E8817-E69B-411D-8FC1-5E4681A1D5DE}" srcOrd="0" destOrd="0" presId="urn:microsoft.com/office/officeart/2009/layout/CircleArrowProcess"/>
    <dgm:cxn modelId="{693347B0-DC8B-4E1E-B437-2310AA0D2E9B}" type="presParOf" srcId="{841E8817-E69B-411D-8FC1-5E4681A1D5DE}" destId="{CDE50420-6B69-4716-B73E-049AE94DC8BD}" srcOrd="0" destOrd="0" presId="urn:microsoft.com/office/officeart/2009/layout/CircleArrowProcess"/>
    <dgm:cxn modelId="{F3009C45-434A-4BCD-905E-6600BC867EAD}" type="presParOf" srcId="{2E05A97B-5816-4D35-9FF1-D4889D3C47B4}" destId="{E335B4A7-DD56-4F2E-8FE9-7B42BE2E871C}" srcOrd="1" destOrd="0" presId="urn:microsoft.com/office/officeart/2009/layout/CircleArrowProcess"/>
    <dgm:cxn modelId="{BBBB9F13-C82E-4999-831C-27FED21BA8DD}" type="presParOf" srcId="{2E05A97B-5816-4D35-9FF1-D4889D3C47B4}" destId="{CE5ACECD-5C74-4A04-8409-31725E22418D}" srcOrd="2" destOrd="0" presId="urn:microsoft.com/office/officeart/2009/layout/CircleArrowProcess"/>
    <dgm:cxn modelId="{AC4299D0-0964-4E37-BC1F-AFDA3A7ACA26}" type="presParOf" srcId="{CE5ACECD-5C74-4A04-8409-31725E22418D}" destId="{9A03F608-D29B-49AB-866F-0000D05C3CAE}" srcOrd="0" destOrd="0" presId="urn:microsoft.com/office/officeart/2009/layout/CircleArrowProcess"/>
    <dgm:cxn modelId="{92BD5AB4-D0BF-401B-BC6E-5E455A142899}" type="presParOf" srcId="{2E05A97B-5816-4D35-9FF1-D4889D3C47B4}" destId="{A073A226-B6E7-40DD-9630-3B87E6E2E6B8}" srcOrd="3" destOrd="0" presId="urn:microsoft.com/office/officeart/2009/layout/CircleArrowProcess"/>
    <dgm:cxn modelId="{3B23A06A-E60F-4CC0-ABEE-856DED6F3504}" type="presParOf" srcId="{2E05A97B-5816-4D35-9FF1-D4889D3C47B4}" destId="{1507EC15-0B85-4828-958F-D85E777F29DB}" srcOrd="4" destOrd="0" presId="urn:microsoft.com/office/officeart/2009/layout/CircleArrowProcess"/>
    <dgm:cxn modelId="{FC50E111-FE18-48BC-8CA7-16DA91685389}" type="presParOf" srcId="{1507EC15-0B85-4828-958F-D85E777F29DB}" destId="{B1479671-62D7-4F95-9C30-8CE45852FE12}" srcOrd="0" destOrd="0" presId="urn:microsoft.com/office/officeart/2009/layout/CircleArrowProcess"/>
    <dgm:cxn modelId="{D870743F-4C96-493B-859E-4F844F3181F3}" type="presParOf" srcId="{2E05A97B-5816-4D35-9FF1-D4889D3C47B4}" destId="{D01A3186-FC6D-47BF-A2E4-CDC302AEE982}" srcOrd="5" destOrd="0" presId="urn:microsoft.com/office/officeart/2009/layout/CircleArrowProcess"/>
    <dgm:cxn modelId="{4CE4B96F-21CF-4990-9A7C-5BFC1376DEE9}" type="presParOf" srcId="{2E05A97B-5816-4D35-9FF1-D4889D3C47B4}" destId="{649778BE-8A2D-4247-93F7-D700652D9D2E}" srcOrd="6" destOrd="0" presId="urn:microsoft.com/office/officeart/2009/layout/CircleArrowProcess"/>
    <dgm:cxn modelId="{68BFAC86-8684-4412-B592-54E200A8A239}" type="presParOf" srcId="{649778BE-8A2D-4247-93F7-D700652D9D2E}" destId="{EB80C616-34A0-42F3-9188-518DAA79F58D}" srcOrd="0" destOrd="0" presId="urn:microsoft.com/office/officeart/2009/layout/CircleArrowProcess"/>
    <dgm:cxn modelId="{3C23CE96-59D1-4EE8-B974-7F2898C672C5}" type="presParOf" srcId="{2E05A97B-5816-4D35-9FF1-D4889D3C47B4}" destId="{CCB48057-A676-4915-9F6C-E42C02C522C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46D394-127C-4FA8-8A4D-98F7CA9DAB87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255254AD-1BCC-4E21-A696-50CE2C6AFD92}">
      <dgm:prSet/>
      <dgm:spPr/>
      <dgm:t>
        <a:bodyPr/>
        <a:lstStyle/>
        <a:p>
          <a:pPr rtl="0"/>
          <a:r>
            <a:rPr lang="pt-PT"/>
            <a:t>Identificar utente não identificado</a:t>
          </a:r>
        </a:p>
      </dgm:t>
    </dgm:pt>
    <dgm:pt modelId="{2471A5E9-EDEE-4DFF-8E0D-1D1ED3CE2077}" type="parTrans" cxnId="{57EFE0A1-FEE5-4BF9-8E07-B8F6B85883A9}">
      <dgm:prSet/>
      <dgm:spPr/>
      <dgm:t>
        <a:bodyPr/>
        <a:lstStyle/>
        <a:p>
          <a:endParaRPr lang="pt-PT"/>
        </a:p>
      </dgm:t>
    </dgm:pt>
    <dgm:pt modelId="{4E5CE287-ABB9-46F0-87D0-354539B4A092}" type="sibTrans" cxnId="{57EFE0A1-FEE5-4BF9-8E07-B8F6B85883A9}">
      <dgm:prSet/>
      <dgm:spPr/>
      <dgm:t>
        <a:bodyPr/>
        <a:lstStyle/>
        <a:p>
          <a:endParaRPr lang="pt-PT"/>
        </a:p>
      </dgm:t>
    </dgm:pt>
    <dgm:pt modelId="{3B157DAB-BAC6-406E-B1AF-FFE0978CDCE2}">
      <dgm:prSet/>
      <dgm:spPr/>
      <dgm:t>
        <a:bodyPr/>
        <a:lstStyle/>
        <a:p>
          <a:pPr rtl="0"/>
          <a:r>
            <a:rPr lang="pt-PT" b="1"/>
            <a:t>Provisoriamente</a:t>
          </a:r>
          <a:r>
            <a:rPr lang="pt-PT"/>
            <a:t>: Colocar o nome no campo Observações</a:t>
          </a:r>
        </a:p>
      </dgm:t>
    </dgm:pt>
    <dgm:pt modelId="{0040610A-590E-4AAE-AB81-AC577499FD56}" type="parTrans" cxnId="{5E077F0D-A9CE-4DFE-B620-12C8971597B6}">
      <dgm:prSet/>
      <dgm:spPr/>
      <dgm:t>
        <a:bodyPr/>
        <a:lstStyle/>
        <a:p>
          <a:endParaRPr lang="pt-PT"/>
        </a:p>
      </dgm:t>
    </dgm:pt>
    <dgm:pt modelId="{7F23647F-AC7C-424A-B2DA-D02F5C73C3F3}" type="sibTrans" cxnId="{5E077F0D-A9CE-4DFE-B620-12C8971597B6}">
      <dgm:prSet/>
      <dgm:spPr/>
      <dgm:t>
        <a:bodyPr/>
        <a:lstStyle/>
        <a:p>
          <a:endParaRPr lang="pt-PT"/>
        </a:p>
      </dgm:t>
    </dgm:pt>
    <dgm:pt modelId="{EB478C60-C762-4B62-9A54-228B385D1CC1}">
      <dgm:prSet/>
      <dgm:spPr/>
      <dgm:t>
        <a:bodyPr/>
        <a:lstStyle/>
        <a:p>
          <a:pPr rtl="0"/>
          <a:r>
            <a:rPr lang="pt-PT"/>
            <a:t>Decorrentes &gt; Identificação</a:t>
          </a:r>
        </a:p>
      </dgm:t>
    </dgm:pt>
    <dgm:pt modelId="{4951327E-4ED8-409D-908B-7155B1BF6706}" type="parTrans" cxnId="{88BF5D1E-784F-4573-9612-202C7A56FBD2}">
      <dgm:prSet/>
      <dgm:spPr/>
      <dgm:t>
        <a:bodyPr/>
        <a:lstStyle/>
        <a:p>
          <a:endParaRPr lang="pt-PT"/>
        </a:p>
      </dgm:t>
    </dgm:pt>
    <dgm:pt modelId="{E3E68602-7B4A-45DE-A098-ABC92259C749}" type="sibTrans" cxnId="{88BF5D1E-784F-4573-9612-202C7A56FBD2}">
      <dgm:prSet/>
      <dgm:spPr/>
      <dgm:t>
        <a:bodyPr/>
        <a:lstStyle/>
        <a:p>
          <a:endParaRPr lang="pt-PT"/>
        </a:p>
      </dgm:t>
    </dgm:pt>
    <dgm:pt modelId="{D3C1C7BB-F195-48E3-88FA-B0DC294401BB}">
      <dgm:prSet/>
      <dgm:spPr/>
      <dgm:t>
        <a:bodyPr/>
        <a:lstStyle/>
        <a:p>
          <a:pPr rtl="0"/>
          <a:r>
            <a:rPr lang="pt-PT"/>
            <a:t>Pesquisar um utente já inserido na base de dados do SONHO v2</a:t>
          </a:r>
        </a:p>
      </dgm:t>
    </dgm:pt>
    <dgm:pt modelId="{67AB777F-B656-4857-BDB8-2F84CB940142}" type="parTrans" cxnId="{4ECF6963-46CE-4481-925E-2BF61F3EB2B7}">
      <dgm:prSet/>
      <dgm:spPr/>
      <dgm:t>
        <a:bodyPr/>
        <a:lstStyle/>
        <a:p>
          <a:endParaRPr lang="pt-PT"/>
        </a:p>
      </dgm:t>
    </dgm:pt>
    <dgm:pt modelId="{DCF35179-AE51-496F-A9FD-B7EFA6680901}" type="sibTrans" cxnId="{4ECF6963-46CE-4481-925E-2BF61F3EB2B7}">
      <dgm:prSet/>
      <dgm:spPr/>
      <dgm:t>
        <a:bodyPr/>
        <a:lstStyle/>
        <a:p>
          <a:endParaRPr lang="pt-PT"/>
        </a:p>
      </dgm:t>
    </dgm:pt>
    <dgm:pt modelId="{F70883E9-ADF7-4D52-895D-A1AF1A0673E1}">
      <dgm:prSet/>
      <dgm:spPr/>
      <dgm:t>
        <a:bodyPr/>
        <a:lstStyle/>
        <a:p>
          <a:pPr rtl="0"/>
          <a:r>
            <a:rPr lang="pt-PT"/>
            <a:t>Criar um novo utente</a:t>
          </a:r>
        </a:p>
      </dgm:t>
    </dgm:pt>
    <dgm:pt modelId="{BDD60B35-911E-455C-906D-7BAD7A95AE32}" type="parTrans" cxnId="{376ED2DA-70AB-4EA1-A846-AFF598175CE0}">
      <dgm:prSet/>
      <dgm:spPr/>
      <dgm:t>
        <a:bodyPr/>
        <a:lstStyle/>
        <a:p>
          <a:endParaRPr lang="pt-PT"/>
        </a:p>
      </dgm:t>
    </dgm:pt>
    <dgm:pt modelId="{14298770-9C49-431C-9D3A-28E1531D6452}" type="sibTrans" cxnId="{376ED2DA-70AB-4EA1-A846-AFF598175CE0}">
      <dgm:prSet/>
      <dgm:spPr/>
      <dgm:t>
        <a:bodyPr/>
        <a:lstStyle/>
        <a:p>
          <a:endParaRPr lang="pt-PT"/>
        </a:p>
      </dgm:t>
    </dgm:pt>
    <dgm:pt modelId="{05CB4A3B-62BE-45CD-9B27-A8A1F21CEE54}" type="pres">
      <dgm:prSet presAssocID="{2246D394-127C-4FA8-8A4D-98F7CA9DAB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1D9040-9D8B-4D42-A10E-9E9D77D8C431}" type="pres">
      <dgm:prSet presAssocID="{255254AD-1BCC-4E21-A696-50CE2C6AFD92}" presName="hierRoot1" presStyleCnt="0"/>
      <dgm:spPr/>
    </dgm:pt>
    <dgm:pt modelId="{482C3A66-B175-4D44-B86C-152C5A4E44EB}" type="pres">
      <dgm:prSet presAssocID="{255254AD-1BCC-4E21-A696-50CE2C6AFD92}" presName="composite" presStyleCnt="0"/>
      <dgm:spPr/>
    </dgm:pt>
    <dgm:pt modelId="{3858538D-A9F3-4DB5-91C8-65BAF6D3E8EA}" type="pres">
      <dgm:prSet presAssocID="{255254AD-1BCC-4E21-A696-50CE2C6AFD92}" presName="background" presStyleLbl="node0" presStyleIdx="0" presStyleCnt="1"/>
      <dgm:spPr/>
    </dgm:pt>
    <dgm:pt modelId="{AFAE3F48-D268-47EA-85D4-1D88C1114656}" type="pres">
      <dgm:prSet presAssocID="{255254AD-1BCC-4E21-A696-50CE2C6AFD92}" presName="text" presStyleLbl="fgAcc0" presStyleIdx="0" presStyleCnt="1">
        <dgm:presLayoutVars>
          <dgm:chPref val="3"/>
        </dgm:presLayoutVars>
      </dgm:prSet>
      <dgm:spPr/>
    </dgm:pt>
    <dgm:pt modelId="{1B3F42A3-C0AE-476E-AA43-EC8B37133748}" type="pres">
      <dgm:prSet presAssocID="{255254AD-1BCC-4E21-A696-50CE2C6AFD92}" presName="hierChild2" presStyleCnt="0"/>
      <dgm:spPr/>
    </dgm:pt>
    <dgm:pt modelId="{C7978AEB-AC75-4FBE-8A66-F0184711A587}" type="pres">
      <dgm:prSet presAssocID="{0040610A-590E-4AAE-AB81-AC577499FD56}" presName="Name10" presStyleLbl="parChTrans1D2" presStyleIdx="0" presStyleCnt="2"/>
      <dgm:spPr/>
    </dgm:pt>
    <dgm:pt modelId="{AA2ED367-7790-4CDA-9F5D-3FC2EED40ABA}" type="pres">
      <dgm:prSet presAssocID="{3B157DAB-BAC6-406E-B1AF-FFE0978CDCE2}" presName="hierRoot2" presStyleCnt="0"/>
      <dgm:spPr/>
    </dgm:pt>
    <dgm:pt modelId="{7C8164BB-E4ED-4CF6-AC71-2AE6A79856AC}" type="pres">
      <dgm:prSet presAssocID="{3B157DAB-BAC6-406E-B1AF-FFE0978CDCE2}" presName="composite2" presStyleCnt="0"/>
      <dgm:spPr/>
    </dgm:pt>
    <dgm:pt modelId="{BAB64DFF-41C1-4969-8253-5E180046B748}" type="pres">
      <dgm:prSet presAssocID="{3B157DAB-BAC6-406E-B1AF-FFE0978CDCE2}" presName="background2" presStyleLbl="node2" presStyleIdx="0" presStyleCnt="2"/>
      <dgm:spPr/>
    </dgm:pt>
    <dgm:pt modelId="{60342CB1-45FB-486E-B70D-05D4F48334E0}" type="pres">
      <dgm:prSet presAssocID="{3B157DAB-BAC6-406E-B1AF-FFE0978CDCE2}" presName="text2" presStyleLbl="fgAcc2" presStyleIdx="0" presStyleCnt="2">
        <dgm:presLayoutVars>
          <dgm:chPref val="3"/>
        </dgm:presLayoutVars>
      </dgm:prSet>
      <dgm:spPr/>
    </dgm:pt>
    <dgm:pt modelId="{354AEF94-BF1E-46DF-86C6-329238DF01C0}" type="pres">
      <dgm:prSet presAssocID="{3B157DAB-BAC6-406E-B1AF-FFE0978CDCE2}" presName="hierChild3" presStyleCnt="0"/>
      <dgm:spPr/>
    </dgm:pt>
    <dgm:pt modelId="{75B42540-3923-42C0-9B30-D6ADFC82D8E8}" type="pres">
      <dgm:prSet presAssocID="{4951327E-4ED8-409D-908B-7155B1BF6706}" presName="Name10" presStyleLbl="parChTrans1D2" presStyleIdx="1" presStyleCnt="2"/>
      <dgm:spPr/>
    </dgm:pt>
    <dgm:pt modelId="{B9FCA197-287A-421C-82F9-70ED58DFACF1}" type="pres">
      <dgm:prSet presAssocID="{EB478C60-C762-4B62-9A54-228B385D1CC1}" presName="hierRoot2" presStyleCnt="0"/>
      <dgm:spPr/>
    </dgm:pt>
    <dgm:pt modelId="{29F67C98-E757-423B-B097-E8987C32B9E3}" type="pres">
      <dgm:prSet presAssocID="{EB478C60-C762-4B62-9A54-228B385D1CC1}" presName="composite2" presStyleCnt="0"/>
      <dgm:spPr/>
    </dgm:pt>
    <dgm:pt modelId="{86FB158E-7FC1-4D0B-8701-2067DFFD6A0D}" type="pres">
      <dgm:prSet presAssocID="{EB478C60-C762-4B62-9A54-228B385D1CC1}" presName="background2" presStyleLbl="node2" presStyleIdx="1" presStyleCnt="2"/>
      <dgm:spPr/>
    </dgm:pt>
    <dgm:pt modelId="{58BCE175-6925-44BE-AA73-F21DAF58AA78}" type="pres">
      <dgm:prSet presAssocID="{EB478C60-C762-4B62-9A54-228B385D1CC1}" presName="text2" presStyleLbl="fgAcc2" presStyleIdx="1" presStyleCnt="2">
        <dgm:presLayoutVars>
          <dgm:chPref val="3"/>
        </dgm:presLayoutVars>
      </dgm:prSet>
      <dgm:spPr/>
    </dgm:pt>
    <dgm:pt modelId="{B56BC2E7-6E15-4AC7-8A4F-9A4F65A290CE}" type="pres">
      <dgm:prSet presAssocID="{EB478C60-C762-4B62-9A54-228B385D1CC1}" presName="hierChild3" presStyleCnt="0"/>
      <dgm:spPr/>
    </dgm:pt>
    <dgm:pt modelId="{5FB1B75A-AF9E-49D4-8429-C903B1828A13}" type="pres">
      <dgm:prSet presAssocID="{67AB777F-B656-4857-BDB8-2F84CB940142}" presName="Name17" presStyleLbl="parChTrans1D3" presStyleIdx="0" presStyleCnt="2"/>
      <dgm:spPr/>
    </dgm:pt>
    <dgm:pt modelId="{D2B93843-3A33-4908-9741-93467ABBE6C1}" type="pres">
      <dgm:prSet presAssocID="{D3C1C7BB-F195-48E3-88FA-B0DC294401BB}" presName="hierRoot3" presStyleCnt="0"/>
      <dgm:spPr/>
    </dgm:pt>
    <dgm:pt modelId="{9184D78E-FF51-4C6B-B183-362024CA761D}" type="pres">
      <dgm:prSet presAssocID="{D3C1C7BB-F195-48E3-88FA-B0DC294401BB}" presName="composite3" presStyleCnt="0"/>
      <dgm:spPr/>
    </dgm:pt>
    <dgm:pt modelId="{86A5A9F8-4249-45DF-9785-96BAF4998AB0}" type="pres">
      <dgm:prSet presAssocID="{D3C1C7BB-F195-48E3-88FA-B0DC294401BB}" presName="background3" presStyleLbl="node3" presStyleIdx="0" presStyleCnt="2"/>
      <dgm:spPr/>
    </dgm:pt>
    <dgm:pt modelId="{F75978DF-9979-47F2-8231-6DFE0A246266}" type="pres">
      <dgm:prSet presAssocID="{D3C1C7BB-F195-48E3-88FA-B0DC294401BB}" presName="text3" presStyleLbl="fgAcc3" presStyleIdx="0" presStyleCnt="2">
        <dgm:presLayoutVars>
          <dgm:chPref val="3"/>
        </dgm:presLayoutVars>
      </dgm:prSet>
      <dgm:spPr/>
    </dgm:pt>
    <dgm:pt modelId="{8DE812A0-CAC4-482B-918B-1393FF12CC46}" type="pres">
      <dgm:prSet presAssocID="{D3C1C7BB-F195-48E3-88FA-B0DC294401BB}" presName="hierChild4" presStyleCnt="0"/>
      <dgm:spPr/>
    </dgm:pt>
    <dgm:pt modelId="{DD359867-6C62-4DBB-99B7-CA197FAAEBDB}" type="pres">
      <dgm:prSet presAssocID="{BDD60B35-911E-455C-906D-7BAD7A95AE32}" presName="Name17" presStyleLbl="parChTrans1D3" presStyleIdx="1" presStyleCnt="2"/>
      <dgm:spPr/>
    </dgm:pt>
    <dgm:pt modelId="{8CDA2013-F280-4408-BFE3-91D53B4BDFAF}" type="pres">
      <dgm:prSet presAssocID="{F70883E9-ADF7-4D52-895D-A1AF1A0673E1}" presName="hierRoot3" presStyleCnt="0"/>
      <dgm:spPr/>
    </dgm:pt>
    <dgm:pt modelId="{D6898808-FB3D-4CE6-B486-90407451E110}" type="pres">
      <dgm:prSet presAssocID="{F70883E9-ADF7-4D52-895D-A1AF1A0673E1}" presName="composite3" presStyleCnt="0"/>
      <dgm:spPr/>
    </dgm:pt>
    <dgm:pt modelId="{A042C75B-39B5-4E75-99E4-B647B9E012F5}" type="pres">
      <dgm:prSet presAssocID="{F70883E9-ADF7-4D52-895D-A1AF1A0673E1}" presName="background3" presStyleLbl="node3" presStyleIdx="1" presStyleCnt="2"/>
      <dgm:spPr/>
    </dgm:pt>
    <dgm:pt modelId="{CB6293C7-4970-40DE-B09F-A30B425EFBEF}" type="pres">
      <dgm:prSet presAssocID="{F70883E9-ADF7-4D52-895D-A1AF1A0673E1}" presName="text3" presStyleLbl="fgAcc3" presStyleIdx="1" presStyleCnt="2">
        <dgm:presLayoutVars>
          <dgm:chPref val="3"/>
        </dgm:presLayoutVars>
      </dgm:prSet>
      <dgm:spPr/>
    </dgm:pt>
    <dgm:pt modelId="{DFE1DC07-F46B-4296-937C-6390B3A11F60}" type="pres">
      <dgm:prSet presAssocID="{F70883E9-ADF7-4D52-895D-A1AF1A0673E1}" presName="hierChild4" presStyleCnt="0"/>
      <dgm:spPr/>
    </dgm:pt>
  </dgm:ptLst>
  <dgm:cxnLst>
    <dgm:cxn modelId="{18033E00-494B-435F-8695-6CC2B31AEF63}" type="presOf" srcId="{67AB777F-B656-4857-BDB8-2F84CB940142}" destId="{5FB1B75A-AF9E-49D4-8429-C903B1828A13}" srcOrd="0" destOrd="0" presId="urn:microsoft.com/office/officeart/2005/8/layout/hierarchy1"/>
    <dgm:cxn modelId="{520E4809-0CFB-486E-A44E-FC76F70984E6}" type="presOf" srcId="{4951327E-4ED8-409D-908B-7155B1BF6706}" destId="{75B42540-3923-42C0-9B30-D6ADFC82D8E8}" srcOrd="0" destOrd="0" presId="urn:microsoft.com/office/officeart/2005/8/layout/hierarchy1"/>
    <dgm:cxn modelId="{5E077F0D-A9CE-4DFE-B620-12C8971597B6}" srcId="{255254AD-1BCC-4E21-A696-50CE2C6AFD92}" destId="{3B157DAB-BAC6-406E-B1AF-FFE0978CDCE2}" srcOrd="0" destOrd="0" parTransId="{0040610A-590E-4AAE-AB81-AC577499FD56}" sibTransId="{7F23647F-AC7C-424A-B2DA-D02F5C73C3F3}"/>
    <dgm:cxn modelId="{F378E10F-3E65-473A-8E15-7F9FE2B49F45}" type="presOf" srcId="{D3C1C7BB-F195-48E3-88FA-B0DC294401BB}" destId="{F75978DF-9979-47F2-8231-6DFE0A246266}" srcOrd="0" destOrd="0" presId="urn:microsoft.com/office/officeart/2005/8/layout/hierarchy1"/>
    <dgm:cxn modelId="{88BF5D1E-784F-4573-9612-202C7A56FBD2}" srcId="{255254AD-1BCC-4E21-A696-50CE2C6AFD92}" destId="{EB478C60-C762-4B62-9A54-228B385D1CC1}" srcOrd="1" destOrd="0" parTransId="{4951327E-4ED8-409D-908B-7155B1BF6706}" sibTransId="{E3E68602-7B4A-45DE-A098-ABC92259C749}"/>
    <dgm:cxn modelId="{4ECF6963-46CE-4481-925E-2BF61F3EB2B7}" srcId="{EB478C60-C762-4B62-9A54-228B385D1CC1}" destId="{D3C1C7BB-F195-48E3-88FA-B0DC294401BB}" srcOrd="0" destOrd="0" parTransId="{67AB777F-B656-4857-BDB8-2F84CB940142}" sibTransId="{DCF35179-AE51-496F-A9FD-B7EFA6680901}"/>
    <dgm:cxn modelId="{6813946B-4897-45B4-A88C-769CFFE7A1A7}" type="presOf" srcId="{3B157DAB-BAC6-406E-B1AF-FFE0978CDCE2}" destId="{60342CB1-45FB-486E-B70D-05D4F48334E0}" srcOrd="0" destOrd="0" presId="urn:microsoft.com/office/officeart/2005/8/layout/hierarchy1"/>
    <dgm:cxn modelId="{E1BA1474-C7C0-4579-B423-41ED6E53B31F}" type="presOf" srcId="{255254AD-1BCC-4E21-A696-50CE2C6AFD92}" destId="{AFAE3F48-D268-47EA-85D4-1D88C1114656}" srcOrd="0" destOrd="0" presId="urn:microsoft.com/office/officeart/2005/8/layout/hierarchy1"/>
    <dgm:cxn modelId="{EA1E7676-7DA3-42A0-955C-52B66D8646BD}" type="presOf" srcId="{F70883E9-ADF7-4D52-895D-A1AF1A0673E1}" destId="{CB6293C7-4970-40DE-B09F-A30B425EFBEF}" srcOrd="0" destOrd="0" presId="urn:microsoft.com/office/officeart/2005/8/layout/hierarchy1"/>
    <dgm:cxn modelId="{57EFE0A1-FEE5-4BF9-8E07-B8F6B85883A9}" srcId="{2246D394-127C-4FA8-8A4D-98F7CA9DAB87}" destId="{255254AD-1BCC-4E21-A696-50CE2C6AFD92}" srcOrd="0" destOrd="0" parTransId="{2471A5E9-EDEE-4DFF-8E0D-1D1ED3CE2077}" sibTransId="{4E5CE287-ABB9-46F0-87D0-354539B4A092}"/>
    <dgm:cxn modelId="{A01EEEA6-0FB2-4FFA-AF3B-A4A1703DD980}" type="presOf" srcId="{2246D394-127C-4FA8-8A4D-98F7CA9DAB87}" destId="{05CB4A3B-62BE-45CD-9B27-A8A1F21CEE54}" srcOrd="0" destOrd="0" presId="urn:microsoft.com/office/officeart/2005/8/layout/hierarchy1"/>
    <dgm:cxn modelId="{51AD2CAA-6773-4764-9C98-71E13910DB46}" type="presOf" srcId="{BDD60B35-911E-455C-906D-7BAD7A95AE32}" destId="{DD359867-6C62-4DBB-99B7-CA197FAAEBDB}" srcOrd="0" destOrd="0" presId="urn:microsoft.com/office/officeart/2005/8/layout/hierarchy1"/>
    <dgm:cxn modelId="{376ED2DA-70AB-4EA1-A846-AFF598175CE0}" srcId="{EB478C60-C762-4B62-9A54-228B385D1CC1}" destId="{F70883E9-ADF7-4D52-895D-A1AF1A0673E1}" srcOrd="1" destOrd="0" parTransId="{BDD60B35-911E-455C-906D-7BAD7A95AE32}" sibTransId="{14298770-9C49-431C-9D3A-28E1531D6452}"/>
    <dgm:cxn modelId="{9031E9DB-39E5-402E-9F18-E01880941499}" type="presOf" srcId="{0040610A-590E-4AAE-AB81-AC577499FD56}" destId="{C7978AEB-AC75-4FBE-8A66-F0184711A587}" srcOrd="0" destOrd="0" presId="urn:microsoft.com/office/officeart/2005/8/layout/hierarchy1"/>
    <dgm:cxn modelId="{F59F4BEC-EAD4-4C97-BB35-E614549E0526}" type="presOf" srcId="{EB478C60-C762-4B62-9A54-228B385D1CC1}" destId="{58BCE175-6925-44BE-AA73-F21DAF58AA78}" srcOrd="0" destOrd="0" presId="urn:microsoft.com/office/officeart/2005/8/layout/hierarchy1"/>
    <dgm:cxn modelId="{F491EF3C-D448-4C70-A202-AB349F830E39}" type="presParOf" srcId="{05CB4A3B-62BE-45CD-9B27-A8A1F21CEE54}" destId="{3D1D9040-9D8B-4D42-A10E-9E9D77D8C431}" srcOrd="0" destOrd="0" presId="urn:microsoft.com/office/officeart/2005/8/layout/hierarchy1"/>
    <dgm:cxn modelId="{76C51EF4-037D-467E-83C3-615704379117}" type="presParOf" srcId="{3D1D9040-9D8B-4D42-A10E-9E9D77D8C431}" destId="{482C3A66-B175-4D44-B86C-152C5A4E44EB}" srcOrd="0" destOrd="0" presId="urn:microsoft.com/office/officeart/2005/8/layout/hierarchy1"/>
    <dgm:cxn modelId="{BA5EA51D-8464-41EB-9F00-F0E10C62A6F4}" type="presParOf" srcId="{482C3A66-B175-4D44-B86C-152C5A4E44EB}" destId="{3858538D-A9F3-4DB5-91C8-65BAF6D3E8EA}" srcOrd="0" destOrd="0" presId="urn:microsoft.com/office/officeart/2005/8/layout/hierarchy1"/>
    <dgm:cxn modelId="{164C9EA6-572D-4543-B7CB-4A6FDD0ED265}" type="presParOf" srcId="{482C3A66-B175-4D44-B86C-152C5A4E44EB}" destId="{AFAE3F48-D268-47EA-85D4-1D88C1114656}" srcOrd="1" destOrd="0" presId="urn:microsoft.com/office/officeart/2005/8/layout/hierarchy1"/>
    <dgm:cxn modelId="{E70FB447-1BCA-49C8-91DD-46AB3AD67F92}" type="presParOf" srcId="{3D1D9040-9D8B-4D42-A10E-9E9D77D8C431}" destId="{1B3F42A3-C0AE-476E-AA43-EC8B37133748}" srcOrd="1" destOrd="0" presId="urn:microsoft.com/office/officeart/2005/8/layout/hierarchy1"/>
    <dgm:cxn modelId="{95F30F2E-D333-48EE-AABA-C8AF66EC91B3}" type="presParOf" srcId="{1B3F42A3-C0AE-476E-AA43-EC8B37133748}" destId="{C7978AEB-AC75-4FBE-8A66-F0184711A587}" srcOrd="0" destOrd="0" presId="urn:microsoft.com/office/officeart/2005/8/layout/hierarchy1"/>
    <dgm:cxn modelId="{E5BFC3DD-CE92-464A-BA40-F513EAC903E6}" type="presParOf" srcId="{1B3F42A3-C0AE-476E-AA43-EC8B37133748}" destId="{AA2ED367-7790-4CDA-9F5D-3FC2EED40ABA}" srcOrd="1" destOrd="0" presId="urn:microsoft.com/office/officeart/2005/8/layout/hierarchy1"/>
    <dgm:cxn modelId="{DB9ED3CF-899E-49E6-ADCD-199686FBD009}" type="presParOf" srcId="{AA2ED367-7790-4CDA-9F5D-3FC2EED40ABA}" destId="{7C8164BB-E4ED-4CF6-AC71-2AE6A79856AC}" srcOrd="0" destOrd="0" presId="urn:microsoft.com/office/officeart/2005/8/layout/hierarchy1"/>
    <dgm:cxn modelId="{E5A557D7-DFA8-4EBF-B192-F005B72FD812}" type="presParOf" srcId="{7C8164BB-E4ED-4CF6-AC71-2AE6A79856AC}" destId="{BAB64DFF-41C1-4969-8253-5E180046B748}" srcOrd="0" destOrd="0" presId="urn:microsoft.com/office/officeart/2005/8/layout/hierarchy1"/>
    <dgm:cxn modelId="{AED76D7A-8A34-4A93-85DC-AC0BF6D3DE3A}" type="presParOf" srcId="{7C8164BB-E4ED-4CF6-AC71-2AE6A79856AC}" destId="{60342CB1-45FB-486E-B70D-05D4F48334E0}" srcOrd="1" destOrd="0" presId="urn:microsoft.com/office/officeart/2005/8/layout/hierarchy1"/>
    <dgm:cxn modelId="{BC0DA606-1B2B-48AD-BA66-FE1072BC4141}" type="presParOf" srcId="{AA2ED367-7790-4CDA-9F5D-3FC2EED40ABA}" destId="{354AEF94-BF1E-46DF-86C6-329238DF01C0}" srcOrd="1" destOrd="0" presId="urn:microsoft.com/office/officeart/2005/8/layout/hierarchy1"/>
    <dgm:cxn modelId="{A7129F81-A337-468B-A989-098B72B17FE0}" type="presParOf" srcId="{1B3F42A3-C0AE-476E-AA43-EC8B37133748}" destId="{75B42540-3923-42C0-9B30-D6ADFC82D8E8}" srcOrd="2" destOrd="0" presId="urn:microsoft.com/office/officeart/2005/8/layout/hierarchy1"/>
    <dgm:cxn modelId="{A4B8C19F-3D13-4023-A3A9-66751F9329C7}" type="presParOf" srcId="{1B3F42A3-C0AE-476E-AA43-EC8B37133748}" destId="{B9FCA197-287A-421C-82F9-70ED58DFACF1}" srcOrd="3" destOrd="0" presId="urn:microsoft.com/office/officeart/2005/8/layout/hierarchy1"/>
    <dgm:cxn modelId="{07AF7C2E-33CE-4667-BC34-7AE908F19B9A}" type="presParOf" srcId="{B9FCA197-287A-421C-82F9-70ED58DFACF1}" destId="{29F67C98-E757-423B-B097-E8987C32B9E3}" srcOrd="0" destOrd="0" presId="urn:microsoft.com/office/officeart/2005/8/layout/hierarchy1"/>
    <dgm:cxn modelId="{3A0DFE2A-A99E-45AD-A394-D9E3BFBFE5F4}" type="presParOf" srcId="{29F67C98-E757-423B-B097-E8987C32B9E3}" destId="{86FB158E-7FC1-4D0B-8701-2067DFFD6A0D}" srcOrd="0" destOrd="0" presId="urn:microsoft.com/office/officeart/2005/8/layout/hierarchy1"/>
    <dgm:cxn modelId="{69A4DAD1-59E2-4560-AF51-6430C6D40B24}" type="presParOf" srcId="{29F67C98-E757-423B-B097-E8987C32B9E3}" destId="{58BCE175-6925-44BE-AA73-F21DAF58AA78}" srcOrd="1" destOrd="0" presId="urn:microsoft.com/office/officeart/2005/8/layout/hierarchy1"/>
    <dgm:cxn modelId="{DC532484-4DBE-4D49-942B-A724DC9C5A2B}" type="presParOf" srcId="{B9FCA197-287A-421C-82F9-70ED58DFACF1}" destId="{B56BC2E7-6E15-4AC7-8A4F-9A4F65A290CE}" srcOrd="1" destOrd="0" presId="urn:microsoft.com/office/officeart/2005/8/layout/hierarchy1"/>
    <dgm:cxn modelId="{493287C4-7119-4260-8FD8-6386EFF43C6F}" type="presParOf" srcId="{B56BC2E7-6E15-4AC7-8A4F-9A4F65A290CE}" destId="{5FB1B75A-AF9E-49D4-8429-C903B1828A13}" srcOrd="0" destOrd="0" presId="urn:microsoft.com/office/officeart/2005/8/layout/hierarchy1"/>
    <dgm:cxn modelId="{1B375A92-F3E1-459A-92C8-0D29CBA6AFD5}" type="presParOf" srcId="{B56BC2E7-6E15-4AC7-8A4F-9A4F65A290CE}" destId="{D2B93843-3A33-4908-9741-93467ABBE6C1}" srcOrd="1" destOrd="0" presId="urn:microsoft.com/office/officeart/2005/8/layout/hierarchy1"/>
    <dgm:cxn modelId="{5E191935-F092-44ED-AB50-9101A7706F26}" type="presParOf" srcId="{D2B93843-3A33-4908-9741-93467ABBE6C1}" destId="{9184D78E-FF51-4C6B-B183-362024CA761D}" srcOrd="0" destOrd="0" presId="urn:microsoft.com/office/officeart/2005/8/layout/hierarchy1"/>
    <dgm:cxn modelId="{C2C793F9-CC8A-4B57-B134-7EAA636E70BB}" type="presParOf" srcId="{9184D78E-FF51-4C6B-B183-362024CA761D}" destId="{86A5A9F8-4249-45DF-9785-96BAF4998AB0}" srcOrd="0" destOrd="0" presId="urn:microsoft.com/office/officeart/2005/8/layout/hierarchy1"/>
    <dgm:cxn modelId="{32B6D941-9ACD-4AA9-96FC-3C6E44DADA4C}" type="presParOf" srcId="{9184D78E-FF51-4C6B-B183-362024CA761D}" destId="{F75978DF-9979-47F2-8231-6DFE0A246266}" srcOrd="1" destOrd="0" presId="urn:microsoft.com/office/officeart/2005/8/layout/hierarchy1"/>
    <dgm:cxn modelId="{68D35C70-70E1-4BA1-8F7D-872F590EB525}" type="presParOf" srcId="{D2B93843-3A33-4908-9741-93467ABBE6C1}" destId="{8DE812A0-CAC4-482B-918B-1393FF12CC46}" srcOrd="1" destOrd="0" presId="urn:microsoft.com/office/officeart/2005/8/layout/hierarchy1"/>
    <dgm:cxn modelId="{BAAE43E2-97F8-4A49-A395-758CD263BCFE}" type="presParOf" srcId="{B56BC2E7-6E15-4AC7-8A4F-9A4F65A290CE}" destId="{DD359867-6C62-4DBB-99B7-CA197FAAEBDB}" srcOrd="2" destOrd="0" presId="urn:microsoft.com/office/officeart/2005/8/layout/hierarchy1"/>
    <dgm:cxn modelId="{B7BC1E5F-FF1C-48AE-878C-291CC4691A2A}" type="presParOf" srcId="{B56BC2E7-6E15-4AC7-8A4F-9A4F65A290CE}" destId="{8CDA2013-F280-4408-BFE3-91D53B4BDFAF}" srcOrd="3" destOrd="0" presId="urn:microsoft.com/office/officeart/2005/8/layout/hierarchy1"/>
    <dgm:cxn modelId="{A8CA9550-3E09-4B04-A77F-4CBAFEE6ACE2}" type="presParOf" srcId="{8CDA2013-F280-4408-BFE3-91D53B4BDFAF}" destId="{D6898808-FB3D-4CE6-B486-90407451E110}" srcOrd="0" destOrd="0" presId="urn:microsoft.com/office/officeart/2005/8/layout/hierarchy1"/>
    <dgm:cxn modelId="{CCBE822E-A7EB-412C-AAFB-A41F366A05A5}" type="presParOf" srcId="{D6898808-FB3D-4CE6-B486-90407451E110}" destId="{A042C75B-39B5-4E75-99E4-B647B9E012F5}" srcOrd="0" destOrd="0" presId="urn:microsoft.com/office/officeart/2005/8/layout/hierarchy1"/>
    <dgm:cxn modelId="{7F54516B-61C3-4CA1-AFC4-4A02CBDB08CA}" type="presParOf" srcId="{D6898808-FB3D-4CE6-B486-90407451E110}" destId="{CB6293C7-4970-40DE-B09F-A30B425EFBEF}" srcOrd="1" destOrd="0" presId="urn:microsoft.com/office/officeart/2005/8/layout/hierarchy1"/>
    <dgm:cxn modelId="{FAEC4F4C-8869-4864-979A-7742C867D3A0}" type="presParOf" srcId="{8CDA2013-F280-4408-BFE3-91D53B4BDFAF}" destId="{DFE1DC07-F46B-4296-937C-6390B3A11F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46D394-127C-4FA8-8A4D-98F7CA9DAB87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255254AD-1BCC-4E21-A696-50CE2C6AFD92}">
      <dgm:prSet/>
      <dgm:spPr/>
      <dgm:t>
        <a:bodyPr/>
        <a:lstStyle/>
        <a:p>
          <a:pPr rtl="0"/>
          <a:r>
            <a:rPr lang="pt-PT"/>
            <a:t>Identificar utente não identificado</a:t>
          </a:r>
        </a:p>
      </dgm:t>
    </dgm:pt>
    <dgm:pt modelId="{2471A5E9-EDEE-4DFF-8E0D-1D1ED3CE2077}" type="parTrans" cxnId="{57EFE0A1-FEE5-4BF9-8E07-B8F6B85883A9}">
      <dgm:prSet/>
      <dgm:spPr/>
      <dgm:t>
        <a:bodyPr/>
        <a:lstStyle/>
        <a:p>
          <a:endParaRPr lang="pt-PT"/>
        </a:p>
      </dgm:t>
    </dgm:pt>
    <dgm:pt modelId="{4E5CE287-ABB9-46F0-87D0-354539B4A092}" type="sibTrans" cxnId="{57EFE0A1-FEE5-4BF9-8E07-B8F6B85883A9}">
      <dgm:prSet/>
      <dgm:spPr/>
      <dgm:t>
        <a:bodyPr/>
        <a:lstStyle/>
        <a:p>
          <a:endParaRPr lang="pt-PT"/>
        </a:p>
      </dgm:t>
    </dgm:pt>
    <dgm:pt modelId="{3B157DAB-BAC6-406E-B1AF-FFE0978CDCE2}">
      <dgm:prSet/>
      <dgm:spPr/>
      <dgm:t>
        <a:bodyPr/>
        <a:lstStyle/>
        <a:p>
          <a:pPr rtl="0"/>
          <a:r>
            <a:rPr lang="pt-PT" b="1"/>
            <a:t>Provisoriamente</a:t>
          </a:r>
          <a:r>
            <a:rPr lang="pt-PT"/>
            <a:t>: Colocar o nome no campo Observações</a:t>
          </a:r>
        </a:p>
      </dgm:t>
    </dgm:pt>
    <dgm:pt modelId="{0040610A-590E-4AAE-AB81-AC577499FD56}" type="parTrans" cxnId="{5E077F0D-A9CE-4DFE-B620-12C8971597B6}">
      <dgm:prSet/>
      <dgm:spPr/>
      <dgm:t>
        <a:bodyPr/>
        <a:lstStyle/>
        <a:p>
          <a:endParaRPr lang="pt-PT"/>
        </a:p>
      </dgm:t>
    </dgm:pt>
    <dgm:pt modelId="{7F23647F-AC7C-424A-B2DA-D02F5C73C3F3}" type="sibTrans" cxnId="{5E077F0D-A9CE-4DFE-B620-12C8971597B6}">
      <dgm:prSet/>
      <dgm:spPr/>
      <dgm:t>
        <a:bodyPr/>
        <a:lstStyle/>
        <a:p>
          <a:endParaRPr lang="pt-PT"/>
        </a:p>
      </dgm:t>
    </dgm:pt>
    <dgm:pt modelId="{EB478C60-C762-4B62-9A54-228B385D1CC1}">
      <dgm:prSet/>
      <dgm:spPr/>
      <dgm:t>
        <a:bodyPr/>
        <a:lstStyle/>
        <a:p>
          <a:pPr rtl="0"/>
          <a:r>
            <a:rPr lang="pt-PT"/>
            <a:t>Decorrentes &gt; Identificação</a:t>
          </a:r>
        </a:p>
      </dgm:t>
    </dgm:pt>
    <dgm:pt modelId="{4951327E-4ED8-409D-908B-7155B1BF6706}" type="parTrans" cxnId="{88BF5D1E-784F-4573-9612-202C7A56FBD2}">
      <dgm:prSet/>
      <dgm:spPr/>
      <dgm:t>
        <a:bodyPr/>
        <a:lstStyle/>
        <a:p>
          <a:endParaRPr lang="pt-PT"/>
        </a:p>
      </dgm:t>
    </dgm:pt>
    <dgm:pt modelId="{E3E68602-7B4A-45DE-A098-ABC92259C749}" type="sibTrans" cxnId="{88BF5D1E-784F-4573-9612-202C7A56FBD2}">
      <dgm:prSet/>
      <dgm:spPr/>
      <dgm:t>
        <a:bodyPr/>
        <a:lstStyle/>
        <a:p>
          <a:endParaRPr lang="pt-PT"/>
        </a:p>
      </dgm:t>
    </dgm:pt>
    <dgm:pt modelId="{D3C1C7BB-F195-48E3-88FA-B0DC294401BB}">
      <dgm:prSet/>
      <dgm:spPr/>
      <dgm:t>
        <a:bodyPr/>
        <a:lstStyle/>
        <a:p>
          <a:pPr rtl="0"/>
          <a:r>
            <a:rPr lang="pt-PT"/>
            <a:t>Pesquisar um utente já inserido na base de dados do SONHO v2</a:t>
          </a:r>
        </a:p>
      </dgm:t>
    </dgm:pt>
    <dgm:pt modelId="{67AB777F-B656-4857-BDB8-2F84CB940142}" type="parTrans" cxnId="{4ECF6963-46CE-4481-925E-2BF61F3EB2B7}">
      <dgm:prSet/>
      <dgm:spPr/>
      <dgm:t>
        <a:bodyPr/>
        <a:lstStyle/>
        <a:p>
          <a:endParaRPr lang="pt-PT"/>
        </a:p>
      </dgm:t>
    </dgm:pt>
    <dgm:pt modelId="{DCF35179-AE51-496F-A9FD-B7EFA6680901}" type="sibTrans" cxnId="{4ECF6963-46CE-4481-925E-2BF61F3EB2B7}">
      <dgm:prSet/>
      <dgm:spPr/>
      <dgm:t>
        <a:bodyPr/>
        <a:lstStyle/>
        <a:p>
          <a:endParaRPr lang="pt-PT"/>
        </a:p>
      </dgm:t>
    </dgm:pt>
    <dgm:pt modelId="{F70883E9-ADF7-4D52-895D-A1AF1A0673E1}">
      <dgm:prSet/>
      <dgm:spPr/>
      <dgm:t>
        <a:bodyPr/>
        <a:lstStyle/>
        <a:p>
          <a:pPr rtl="0"/>
          <a:r>
            <a:rPr lang="pt-PT"/>
            <a:t>Criar um novo utente</a:t>
          </a:r>
        </a:p>
      </dgm:t>
    </dgm:pt>
    <dgm:pt modelId="{BDD60B35-911E-455C-906D-7BAD7A95AE32}" type="parTrans" cxnId="{376ED2DA-70AB-4EA1-A846-AFF598175CE0}">
      <dgm:prSet/>
      <dgm:spPr/>
      <dgm:t>
        <a:bodyPr/>
        <a:lstStyle/>
        <a:p>
          <a:endParaRPr lang="pt-PT"/>
        </a:p>
      </dgm:t>
    </dgm:pt>
    <dgm:pt modelId="{14298770-9C49-431C-9D3A-28E1531D6452}" type="sibTrans" cxnId="{376ED2DA-70AB-4EA1-A846-AFF598175CE0}">
      <dgm:prSet/>
      <dgm:spPr/>
      <dgm:t>
        <a:bodyPr/>
        <a:lstStyle/>
        <a:p>
          <a:endParaRPr lang="pt-PT"/>
        </a:p>
      </dgm:t>
    </dgm:pt>
    <dgm:pt modelId="{05CB4A3B-62BE-45CD-9B27-A8A1F21CEE54}" type="pres">
      <dgm:prSet presAssocID="{2246D394-127C-4FA8-8A4D-98F7CA9DAB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1D9040-9D8B-4D42-A10E-9E9D77D8C431}" type="pres">
      <dgm:prSet presAssocID="{255254AD-1BCC-4E21-A696-50CE2C6AFD92}" presName="hierRoot1" presStyleCnt="0"/>
      <dgm:spPr/>
    </dgm:pt>
    <dgm:pt modelId="{482C3A66-B175-4D44-B86C-152C5A4E44EB}" type="pres">
      <dgm:prSet presAssocID="{255254AD-1BCC-4E21-A696-50CE2C6AFD92}" presName="composite" presStyleCnt="0"/>
      <dgm:spPr/>
    </dgm:pt>
    <dgm:pt modelId="{3858538D-A9F3-4DB5-91C8-65BAF6D3E8EA}" type="pres">
      <dgm:prSet presAssocID="{255254AD-1BCC-4E21-A696-50CE2C6AFD92}" presName="background" presStyleLbl="node0" presStyleIdx="0" presStyleCnt="1"/>
      <dgm:spPr/>
    </dgm:pt>
    <dgm:pt modelId="{AFAE3F48-D268-47EA-85D4-1D88C1114656}" type="pres">
      <dgm:prSet presAssocID="{255254AD-1BCC-4E21-A696-50CE2C6AFD92}" presName="text" presStyleLbl="fgAcc0" presStyleIdx="0" presStyleCnt="1">
        <dgm:presLayoutVars>
          <dgm:chPref val="3"/>
        </dgm:presLayoutVars>
      </dgm:prSet>
      <dgm:spPr/>
    </dgm:pt>
    <dgm:pt modelId="{1B3F42A3-C0AE-476E-AA43-EC8B37133748}" type="pres">
      <dgm:prSet presAssocID="{255254AD-1BCC-4E21-A696-50CE2C6AFD92}" presName="hierChild2" presStyleCnt="0"/>
      <dgm:spPr/>
    </dgm:pt>
    <dgm:pt modelId="{C7978AEB-AC75-4FBE-8A66-F0184711A587}" type="pres">
      <dgm:prSet presAssocID="{0040610A-590E-4AAE-AB81-AC577499FD56}" presName="Name10" presStyleLbl="parChTrans1D2" presStyleIdx="0" presStyleCnt="2"/>
      <dgm:spPr/>
    </dgm:pt>
    <dgm:pt modelId="{AA2ED367-7790-4CDA-9F5D-3FC2EED40ABA}" type="pres">
      <dgm:prSet presAssocID="{3B157DAB-BAC6-406E-B1AF-FFE0978CDCE2}" presName="hierRoot2" presStyleCnt="0"/>
      <dgm:spPr/>
    </dgm:pt>
    <dgm:pt modelId="{7C8164BB-E4ED-4CF6-AC71-2AE6A79856AC}" type="pres">
      <dgm:prSet presAssocID="{3B157DAB-BAC6-406E-B1AF-FFE0978CDCE2}" presName="composite2" presStyleCnt="0"/>
      <dgm:spPr/>
    </dgm:pt>
    <dgm:pt modelId="{BAB64DFF-41C1-4969-8253-5E180046B748}" type="pres">
      <dgm:prSet presAssocID="{3B157DAB-BAC6-406E-B1AF-FFE0978CDCE2}" presName="background2" presStyleLbl="node2" presStyleIdx="0" presStyleCnt="2"/>
      <dgm:spPr/>
    </dgm:pt>
    <dgm:pt modelId="{60342CB1-45FB-486E-B70D-05D4F48334E0}" type="pres">
      <dgm:prSet presAssocID="{3B157DAB-BAC6-406E-B1AF-FFE0978CDCE2}" presName="text2" presStyleLbl="fgAcc2" presStyleIdx="0" presStyleCnt="2">
        <dgm:presLayoutVars>
          <dgm:chPref val="3"/>
        </dgm:presLayoutVars>
      </dgm:prSet>
      <dgm:spPr/>
    </dgm:pt>
    <dgm:pt modelId="{354AEF94-BF1E-46DF-86C6-329238DF01C0}" type="pres">
      <dgm:prSet presAssocID="{3B157DAB-BAC6-406E-B1AF-FFE0978CDCE2}" presName="hierChild3" presStyleCnt="0"/>
      <dgm:spPr/>
    </dgm:pt>
    <dgm:pt modelId="{75B42540-3923-42C0-9B30-D6ADFC82D8E8}" type="pres">
      <dgm:prSet presAssocID="{4951327E-4ED8-409D-908B-7155B1BF6706}" presName="Name10" presStyleLbl="parChTrans1D2" presStyleIdx="1" presStyleCnt="2"/>
      <dgm:spPr/>
    </dgm:pt>
    <dgm:pt modelId="{B9FCA197-287A-421C-82F9-70ED58DFACF1}" type="pres">
      <dgm:prSet presAssocID="{EB478C60-C762-4B62-9A54-228B385D1CC1}" presName="hierRoot2" presStyleCnt="0"/>
      <dgm:spPr/>
    </dgm:pt>
    <dgm:pt modelId="{29F67C98-E757-423B-B097-E8987C32B9E3}" type="pres">
      <dgm:prSet presAssocID="{EB478C60-C762-4B62-9A54-228B385D1CC1}" presName="composite2" presStyleCnt="0"/>
      <dgm:spPr/>
    </dgm:pt>
    <dgm:pt modelId="{86FB158E-7FC1-4D0B-8701-2067DFFD6A0D}" type="pres">
      <dgm:prSet presAssocID="{EB478C60-C762-4B62-9A54-228B385D1CC1}" presName="background2" presStyleLbl="node2" presStyleIdx="1" presStyleCnt="2"/>
      <dgm:spPr/>
    </dgm:pt>
    <dgm:pt modelId="{58BCE175-6925-44BE-AA73-F21DAF58AA78}" type="pres">
      <dgm:prSet presAssocID="{EB478C60-C762-4B62-9A54-228B385D1CC1}" presName="text2" presStyleLbl="fgAcc2" presStyleIdx="1" presStyleCnt="2">
        <dgm:presLayoutVars>
          <dgm:chPref val="3"/>
        </dgm:presLayoutVars>
      </dgm:prSet>
      <dgm:spPr/>
    </dgm:pt>
    <dgm:pt modelId="{B56BC2E7-6E15-4AC7-8A4F-9A4F65A290CE}" type="pres">
      <dgm:prSet presAssocID="{EB478C60-C762-4B62-9A54-228B385D1CC1}" presName="hierChild3" presStyleCnt="0"/>
      <dgm:spPr/>
    </dgm:pt>
    <dgm:pt modelId="{5FB1B75A-AF9E-49D4-8429-C903B1828A13}" type="pres">
      <dgm:prSet presAssocID="{67AB777F-B656-4857-BDB8-2F84CB940142}" presName="Name17" presStyleLbl="parChTrans1D3" presStyleIdx="0" presStyleCnt="2"/>
      <dgm:spPr/>
    </dgm:pt>
    <dgm:pt modelId="{D2B93843-3A33-4908-9741-93467ABBE6C1}" type="pres">
      <dgm:prSet presAssocID="{D3C1C7BB-F195-48E3-88FA-B0DC294401BB}" presName="hierRoot3" presStyleCnt="0"/>
      <dgm:spPr/>
    </dgm:pt>
    <dgm:pt modelId="{9184D78E-FF51-4C6B-B183-362024CA761D}" type="pres">
      <dgm:prSet presAssocID="{D3C1C7BB-F195-48E3-88FA-B0DC294401BB}" presName="composite3" presStyleCnt="0"/>
      <dgm:spPr/>
    </dgm:pt>
    <dgm:pt modelId="{86A5A9F8-4249-45DF-9785-96BAF4998AB0}" type="pres">
      <dgm:prSet presAssocID="{D3C1C7BB-F195-48E3-88FA-B0DC294401BB}" presName="background3" presStyleLbl="node3" presStyleIdx="0" presStyleCnt="2"/>
      <dgm:spPr/>
    </dgm:pt>
    <dgm:pt modelId="{F75978DF-9979-47F2-8231-6DFE0A246266}" type="pres">
      <dgm:prSet presAssocID="{D3C1C7BB-F195-48E3-88FA-B0DC294401BB}" presName="text3" presStyleLbl="fgAcc3" presStyleIdx="0" presStyleCnt="2">
        <dgm:presLayoutVars>
          <dgm:chPref val="3"/>
        </dgm:presLayoutVars>
      </dgm:prSet>
      <dgm:spPr/>
    </dgm:pt>
    <dgm:pt modelId="{8DE812A0-CAC4-482B-918B-1393FF12CC46}" type="pres">
      <dgm:prSet presAssocID="{D3C1C7BB-F195-48E3-88FA-B0DC294401BB}" presName="hierChild4" presStyleCnt="0"/>
      <dgm:spPr/>
    </dgm:pt>
    <dgm:pt modelId="{DD359867-6C62-4DBB-99B7-CA197FAAEBDB}" type="pres">
      <dgm:prSet presAssocID="{BDD60B35-911E-455C-906D-7BAD7A95AE32}" presName="Name17" presStyleLbl="parChTrans1D3" presStyleIdx="1" presStyleCnt="2"/>
      <dgm:spPr/>
    </dgm:pt>
    <dgm:pt modelId="{8CDA2013-F280-4408-BFE3-91D53B4BDFAF}" type="pres">
      <dgm:prSet presAssocID="{F70883E9-ADF7-4D52-895D-A1AF1A0673E1}" presName="hierRoot3" presStyleCnt="0"/>
      <dgm:spPr/>
    </dgm:pt>
    <dgm:pt modelId="{D6898808-FB3D-4CE6-B486-90407451E110}" type="pres">
      <dgm:prSet presAssocID="{F70883E9-ADF7-4D52-895D-A1AF1A0673E1}" presName="composite3" presStyleCnt="0"/>
      <dgm:spPr/>
    </dgm:pt>
    <dgm:pt modelId="{A042C75B-39B5-4E75-99E4-B647B9E012F5}" type="pres">
      <dgm:prSet presAssocID="{F70883E9-ADF7-4D52-895D-A1AF1A0673E1}" presName="background3" presStyleLbl="node3" presStyleIdx="1" presStyleCnt="2"/>
      <dgm:spPr/>
    </dgm:pt>
    <dgm:pt modelId="{CB6293C7-4970-40DE-B09F-A30B425EFBEF}" type="pres">
      <dgm:prSet presAssocID="{F70883E9-ADF7-4D52-895D-A1AF1A0673E1}" presName="text3" presStyleLbl="fgAcc3" presStyleIdx="1" presStyleCnt="2">
        <dgm:presLayoutVars>
          <dgm:chPref val="3"/>
        </dgm:presLayoutVars>
      </dgm:prSet>
      <dgm:spPr/>
    </dgm:pt>
    <dgm:pt modelId="{DFE1DC07-F46B-4296-937C-6390B3A11F60}" type="pres">
      <dgm:prSet presAssocID="{F70883E9-ADF7-4D52-895D-A1AF1A0673E1}" presName="hierChild4" presStyleCnt="0"/>
      <dgm:spPr/>
    </dgm:pt>
  </dgm:ptLst>
  <dgm:cxnLst>
    <dgm:cxn modelId="{18033E00-494B-435F-8695-6CC2B31AEF63}" type="presOf" srcId="{67AB777F-B656-4857-BDB8-2F84CB940142}" destId="{5FB1B75A-AF9E-49D4-8429-C903B1828A13}" srcOrd="0" destOrd="0" presId="urn:microsoft.com/office/officeart/2005/8/layout/hierarchy1"/>
    <dgm:cxn modelId="{520E4809-0CFB-486E-A44E-FC76F70984E6}" type="presOf" srcId="{4951327E-4ED8-409D-908B-7155B1BF6706}" destId="{75B42540-3923-42C0-9B30-D6ADFC82D8E8}" srcOrd="0" destOrd="0" presId="urn:microsoft.com/office/officeart/2005/8/layout/hierarchy1"/>
    <dgm:cxn modelId="{5E077F0D-A9CE-4DFE-B620-12C8971597B6}" srcId="{255254AD-1BCC-4E21-A696-50CE2C6AFD92}" destId="{3B157DAB-BAC6-406E-B1AF-FFE0978CDCE2}" srcOrd="0" destOrd="0" parTransId="{0040610A-590E-4AAE-AB81-AC577499FD56}" sibTransId="{7F23647F-AC7C-424A-B2DA-D02F5C73C3F3}"/>
    <dgm:cxn modelId="{F378E10F-3E65-473A-8E15-7F9FE2B49F45}" type="presOf" srcId="{D3C1C7BB-F195-48E3-88FA-B0DC294401BB}" destId="{F75978DF-9979-47F2-8231-6DFE0A246266}" srcOrd="0" destOrd="0" presId="urn:microsoft.com/office/officeart/2005/8/layout/hierarchy1"/>
    <dgm:cxn modelId="{88BF5D1E-784F-4573-9612-202C7A56FBD2}" srcId="{255254AD-1BCC-4E21-A696-50CE2C6AFD92}" destId="{EB478C60-C762-4B62-9A54-228B385D1CC1}" srcOrd="1" destOrd="0" parTransId="{4951327E-4ED8-409D-908B-7155B1BF6706}" sibTransId="{E3E68602-7B4A-45DE-A098-ABC92259C749}"/>
    <dgm:cxn modelId="{4ECF6963-46CE-4481-925E-2BF61F3EB2B7}" srcId="{EB478C60-C762-4B62-9A54-228B385D1CC1}" destId="{D3C1C7BB-F195-48E3-88FA-B0DC294401BB}" srcOrd="0" destOrd="0" parTransId="{67AB777F-B656-4857-BDB8-2F84CB940142}" sibTransId="{DCF35179-AE51-496F-A9FD-B7EFA6680901}"/>
    <dgm:cxn modelId="{6813946B-4897-45B4-A88C-769CFFE7A1A7}" type="presOf" srcId="{3B157DAB-BAC6-406E-B1AF-FFE0978CDCE2}" destId="{60342CB1-45FB-486E-B70D-05D4F48334E0}" srcOrd="0" destOrd="0" presId="urn:microsoft.com/office/officeart/2005/8/layout/hierarchy1"/>
    <dgm:cxn modelId="{E1BA1474-C7C0-4579-B423-41ED6E53B31F}" type="presOf" srcId="{255254AD-1BCC-4E21-A696-50CE2C6AFD92}" destId="{AFAE3F48-D268-47EA-85D4-1D88C1114656}" srcOrd="0" destOrd="0" presId="urn:microsoft.com/office/officeart/2005/8/layout/hierarchy1"/>
    <dgm:cxn modelId="{EA1E7676-7DA3-42A0-955C-52B66D8646BD}" type="presOf" srcId="{F70883E9-ADF7-4D52-895D-A1AF1A0673E1}" destId="{CB6293C7-4970-40DE-B09F-A30B425EFBEF}" srcOrd="0" destOrd="0" presId="urn:microsoft.com/office/officeart/2005/8/layout/hierarchy1"/>
    <dgm:cxn modelId="{57EFE0A1-FEE5-4BF9-8E07-B8F6B85883A9}" srcId="{2246D394-127C-4FA8-8A4D-98F7CA9DAB87}" destId="{255254AD-1BCC-4E21-A696-50CE2C6AFD92}" srcOrd="0" destOrd="0" parTransId="{2471A5E9-EDEE-4DFF-8E0D-1D1ED3CE2077}" sibTransId="{4E5CE287-ABB9-46F0-87D0-354539B4A092}"/>
    <dgm:cxn modelId="{A01EEEA6-0FB2-4FFA-AF3B-A4A1703DD980}" type="presOf" srcId="{2246D394-127C-4FA8-8A4D-98F7CA9DAB87}" destId="{05CB4A3B-62BE-45CD-9B27-A8A1F21CEE54}" srcOrd="0" destOrd="0" presId="urn:microsoft.com/office/officeart/2005/8/layout/hierarchy1"/>
    <dgm:cxn modelId="{51AD2CAA-6773-4764-9C98-71E13910DB46}" type="presOf" srcId="{BDD60B35-911E-455C-906D-7BAD7A95AE32}" destId="{DD359867-6C62-4DBB-99B7-CA197FAAEBDB}" srcOrd="0" destOrd="0" presId="urn:microsoft.com/office/officeart/2005/8/layout/hierarchy1"/>
    <dgm:cxn modelId="{376ED2DA-70AB-4EA1-A846-AFF598175CE0}" srcId="{EB478C60-C762-4B62-9A54-228B385D1CC1}" destId="{F70883E9-ADF7-4D52-895D-A1AF1A0673E1}" srcOrd="1" destOrd="0" parTransId="{BDD60B35-911E-455C-906D-7BAD7A95AE32}" sibTransId="{14298770-9C49-431C-9D3A-28E1531D6452}"/>
    <dgm:cxn modelId="{9031E9DB-39E5-402E-9F18-E01880941499}" type="presOf" srcId="{0040610A-590E-4AAE-AB81-AC577499FD56}" destId="{C7978AEB-AC75-4FBE-8A66-F0184711A587}" srcOrd="0" destOrd="0" presId="urn:microsoft.com/office/officeart/2005/8/layout/hierarchy1"/>
    <dgm:cxn modelId="{F59F4BEC-EAD4-4C97-BB35-E614549E0526}" type="presOf" srcId="{EB478C60-C762-4B62-9A54-228B385D1CC1}" destId="{58BCE175-6925-44BE-AA73-F21DAF58AA78}" srcOrd="0" destOrd="0" presId="urn:microsoft.com/office/officeart/2005/8/layout/hierarchy1"/>
    <dgm:cxn modelId="{F491EF3C-D448-4C70-A202-AB349F830E39}" type="presParOf" srcId="{05CB4A3B-62BE-45CD-9B27-A8A1F21CEE54}" destId="{3D1D9040-9D8B-4D42-A10E-9E9D77D8C431}" srcOrd="0" destOrd="0" presId="urn:microsoft.com/office/officeart/2005/8/layout/hierarchy1"/>
    <dgm:cxn modelId="{76C51EF4-037D-467E-83C3-615704379117}" type="presParOf" srcId="{3D1D9040-9D8B-4D42-A10E-9E9D77D8C431}" destId="{482C3A66-B175-4D44-B86C-152C5A4E44EB}" srcOrd="0" destOrd="0" presId="urn:microsoft.com/office/officeart/2005/8/layout/hierarchy1"/>
    <dgm:cxn modelId="{BA5EA51D-8464-41EB-9F00-F0E10C62A6F4}" type="presParOf" srcId="{482C3A66-B175-4D44-B86C-152C5A4E44EB}" destId="{3858538D-A9F3-4DB5-91C8-65BAF6D3E8EA}" srcOrd="0" destOrd="0" presId="urn:microsoft.com/office/officeart/2005/8/layout/hierarchy1"/>
    <dgm:cxn modelId="{164C9EA6-572D-4543-B7CB-4A6FDD0ED265}" type="presParOf" srcId="{482C3A66-B175-4D44-B86C-152C5A4E44EB}" destId="{AFAE3F48-D268-47EA-85D4-1D88C1114656}" srcOrd="1" destOrd="0" presId="urn:microsoft.com/office/officeart/2005/8/layout/hierarchy1"/>
    <dgm:cxn modelId="{E70FB447-1BCA-49C8-91DD-46AB3AD67F92}" type="presParOf" srcId="{3D1D9040-9D8B-4D42-A10E-9E9D77D8C431}" destId="{1B3F42A3-C0AE-476E-AA43-EC8B37133748}" srcOrd="1" destOrd="0" presId="urn:microsoft.com/office/officeart/2005/8/layout/hierarchy1"/>
    <dgm:cxn modelId="{95F30F2E-D333-48EE-AABA-C8AF66EC91B3}" type="presParOf" srcId="{1B3F42A3-C0AE-476E-AA43-EC8B37133748}" destId="{C7978AEB-AC75-4FBE-8A66-F0184711A587}" srcOrd="0" destOrd="0" presId="urn:microsoft.com/office/officeart/2005/8/layout/hierarchy1"/>
    <dgm:cxn modelId="{E5BFC3DD-CE92-464A-BA40-F513EAC903E6}" type="presParOf" srcId="{1B3F42A3-C0AE-476E-AA43-EC8B37133748}" destId="{AA2ED367-7790-4CDA-9F5D-3FC2EED40ABA}" srcOrd="1" destOrd="0" presId="urn:microsoft.com/office/officeart/2005/8/layout/hierarchy1"/>
    <dgm:cxn modelId="{DB9ED3CF-899E-49E6-ADCD-199686FBD009}" type="presParOf" srcId="{AA2ED367-7790-4CDA-9F5D-3FC2EED40ABA}" destId="{7C8164BB-E4ED-4CF6-AC71-2AE6A79856AC}" srcOrd="0" destOrd="0" presId="urn:microsoft.com/office/officeart/2005/8/layout/hierarchy1"/>
    <dgm:cxn modelId="{E5A557D7-DFA8-4EBF-B192-F005B72FD812}" type="presParOf" srcId="{7C8164BB-E4ED-4CF6-AC71-2AE6A79856AC}" destId="{BAB64DFF-41C1-4969-8253-5E180046B748}" srcOrd="0" destOrd="0" presId="urn:microsoft.com/office/officeart/2005/8/layout/hierarchy1"/>
    <dgm:cxn modelId="{AED76D7A-8A34-4A93-85DC-AC0BF6D3DE3A}" type="presParOf" srcId="{7C8164BB-E4ED-4CF6-AC71-2AE6A79856AC}" destId="{60342CB1-45FB-486E-B70D-05D4F48334E0}" srcOrd="1" destOrd="0" presId="urn:microsoft.com/office/officeart/2005/8/layout/hierarchy1"/>
    <dgm:cxn modelId="{BC0DA606-1B2B-48AD-BA66-FE1072BC4141}" type="presParOf" srcId="{AA2ED367-7790-4CDA-9F5D-3FC2EED40ABA}" destId="{354AEF94-BF1E-46DF-86C6-329238DF01C0}" srcOrd="1" destOrd="0" presId="urn:microsoft.com/office/officeart/2005/8/layout/hierarchy1"/>
    <dgm:cxn modelId="{A7129F81-A337-468B-A989-098B72B17FE0}" type="presParOf" srcId="{1B3F42A3-C0AE-476E-AA43-EC8B37133748}" destId="{75B42540-3923-42C0-9B30-D6ADFC82D8E8}" srcOrd="2" destOrd="0" presId="urn:microsoft.com/office/officeart/2005/8/layout/hierarchy1"/>
    <dgm:cxn modelId="{A4B8C19F-3D13-4023-A3A9-66751F9329C7}" type="presParOf" srcId="{1B3F42A3-C0AE-476E-AA43-EC8B37133748}" destId="{B9FCA197-287A-421C-82F9-70ED58DFACF1}" srcOrd="3" destOrd="0" presId="urn:microsoft.com/office/officeart/2005/8/layout/hierarchy1"/>
    <dgm:cxn modelId="{07AF7C2E-33CE-4667-BC34-7AE908F19B9A}" type="presParOf" srcId="{B9FCA197-287A-421C-82F9-70ED58DFACF1}" destId="{29F67C98-E757-423B-B097-E8987C32B9E3}" srcOrd="0" destOrd="0" presId="urn:microsoft.com/office/officeart/2005/8/layout/hierarchy1"/>
    <dgm:cxn modelId="{3A0DFE2A-A99E-45AD-A394-D9E3BFBFE5F4}" type="presParOf" srcId="{29F67C98-E757-423B-B097-E8987C32B9E3}" destId="{86FB158E-7FC1-4D0B-8701-2067DFFD6A0D}" srcOrd="0" destOrd="0" presId="urn:microsoft.com/office/officeart/2005/8/layout/hierarchy1"/>
    <dgm:cxn modelId="{69A4DAD1-59E2-4560-AF51-6430C6D40B24}" type="presParOf" srcId="{29F67C98-E757-423B-B097-E8987C32B9E3}" destId="{58BCE175-6925-44BE-AA73-F21DAF58AA78}" srcOrd="1" destOrd="0" presId="urn:microsoft.com/office/officeart/2005/8/layout/hierarchy1"/>
    <dgm:cxn modelId="{DC532484-4DBE-4D49-942B-A724DC9C5A2B}" type="presParOf" srcId="{B9FCA197-287A-421C-82F9-70ED58DFACF1}" destId="{B56BC2E7-6E15-4AC7-8A4F-9A4F65A290CE}" srcOrd="1" destOrd="0" presId="urn:microsoft.com/office/officeart/2005/8/layout/hierarchy1"/>
    <dgm:cxn modelId="{493287C4-7119-4260-8FD8-6386EFF43C6F}" type="presParOf" srcId="{B56BC2E7-6E15-4AC7-8A4F-9A4F65A290CE}" destId="{5FB1B75A-AF9E-49D4-8429-C903B1828A13}" srcOrd="0" destOrd="0" presId="urn:microsoft.com/office/officeart/2005/8/layout/hierarchy1"/>
    <dgm:cxn modelId="{1B375A92-F3E1-459A-92C8-0D29CBA6AFD5}" type="presParOf" srcId="{B56BC2E7-6E15-4AC7-8A4F-9A4F65A290CE}" destId="{D2B93843-3A33-4908-9741-93467ABBE6C1}" srcOrd="1" destOrd="0" presId="urn:microsoft.com/office/officeart/2005/8/layout/hierarchy1"/>
    <dgm:cxn modelId="{5E191935-F092-44ED-AB50-9101A7706F26}" type="presParOf" srcId="{D2B93843-3A33-4908-9741-93467ABBE6C1}" destId="{9184D78E-FF51-4C6B-B183-362024CA761D}" srcOrd="0" destOrd="0" presId="urn:microsoft.com/office/officeart/2005/8/layout/hierarchy1"/>
    <dgm:cxn modelId="{C2C793F9-CC8A-4B57-B134-7EAA636E70BB}" type="presParOf" srcId="{9184D78E-FF51-4C6B-B183-362024CA761D}" destId="{86A5A9F8-4249-45DF-9785-96BAF4998AB0}" srcOrd="0" destOrd="0" presId="urn:microsoft.com/office/officeart/2005/8/layout/hierarchy1"/>
    <dgm:cxn modelId="{32B6D941-9ACD-4AA9-96FC-3C6E44DADA4C}" type="presParOf" srcId="{9184D78E-FF51-4C6B-B183-362024CA761D}" destId="{F75978DF-9979-47F2-8231-6DFE0A246266}" srcOrd="1" destOrd="0" presId="urn:microsoft.com/office/officeart/2005/8/layout/hierarchy1"/>
    <dgm:cxn modelId="{68D35C70-70E1-4BA1-8F7D-872F590EB525}" type="presParOf" srcId="{D2B93843-3A33-4908-9741-93467ABBE6C1}" destId="{8DE812A0-CAC4-482B-918B-1393FF12CC46}" srcOrd="1" destOrd="0" presId="urn:microsoft.com/office/officeart/2005/8/layout/hierarchy1"/>
    <dgm:cxn modelId="{BAAE43E2-97F8-4A49-A395-758CD263BCFE}" type="presParOf" srcId="{B56BC2E7-6E15-4AC7-8A4F-9A4F65A290CE}" destId="{DD359867-6C62-4DBB-99B7-CA197FAAEBDB}" srcOrd="2" destOrd="0" presId="urn:microsoft.com/office/officeart/2005/8/layout/hierarchy1"/>
    <dgm:cxn modelId="{B7BC1E5F-FF1C-48AE-878C-291CC4691A2A}" type="presParOf" srcId="{B56BC2E7-6E15-4AC7-8A4F-9A4F65A290CE}" destId="{8CDA2013-F280-4408-BFE3-91D53B4BDFAF}" srcOrd="3" destOrd="0" presId="urn:microsoft.com/office/officeart/2005/8/layout/hierarchy1"/>
    <dgm:cxn modelId="{A8CA9550-3E09-4B04-A77F-4CBAFEE6ACE2}" type="presParOf" srcId="{8CDA2013-F280-4408-BFE3-91D53B4BDFAF}" destId="{D6898808-FB3D-4CE6-B486-90407451E110}" srcOrd="0" destOrd="0" presId="urn:microsoft.com/office/officeart/2005/8/layout/hierarchy1"/>
    <dgm:cxn modelId="{CCBE822E-A7EB-412C-AAFB-A41F366A05A5}" type="presParOf" srcId="{D6898808-FB3D-4CE6-B486-90407451E110}" destId="{A042C75B-39B5-4E75-99E4-B647B9E012F5}" srcOrd="0" destOrd="0" presId="urn:microsoft.com/office/officeart/2005/8/layout/hierarchy1"/>
    <dgm:cxn modelId="{7F54516B-61C3-4CA1-AFC4-4A02CBDB08CA}" type="presParOf" srcId="{D6898808-FB3D-4CE6-B486-90407451E110}" destId="{CB6293C7-4970-40DE-B09F-A30B425EFBEF}" srcOrd="1" destOrd="0" presId="urn:microsoft.com/office/officeart/2005/8/layout/hierarchy1"/>
    <dgm:cxn modelId="{FAEC4F4C-8869-4864-979A-7742C867D3A0}" type="presParOf" srcId="{8CDA2013-F280-4408-BFE3-91D53B4BDFAF}" destId="{DFE1DC07-F46B-4296-937C-6390B3A11F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Causa: Acidente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Preencher dados do Acidente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Causa: Acidente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Preencher dados do Acidente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Causa: Acidente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Preencher dados do Acidente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Subsistema: Migrantes (p.e. Acordos)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Decorrentes - Preencher dados do Migrante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Subsistema: Migrantes (p.e. Acordos)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Decorrentes - Preencher dados do Migrante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Subsistema: Migrantes (p.e. Acordos)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Decorrentes - Preencher dados do Migrante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07746-C8DA-45CC-A071-55DDE47E22E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4921FD4-B128-46A5-B178-9854BA80708A}">
      <dgm:prSet phldrT="[Text]"/>
      <dgm:spPr/>
      <dgm:t>
        <a:bodyPr/>
        <a:lstStyle/>
        <a:p>
          <a:r>
            <a:rPr lang="pt-PT"/>
            <a:t>Escolher a urgência</a:t>
          </a:r>
        </a:p>
      </dgm:t>
    </dgm:pt>
    <dgm:pt modelId="{83BEC510-96E5-4BFD-A536-72583ED26984}" type="parTrans" cxnId="{41A29FC5-9991-4283-8077-EDD702F829D6}">
      <dgm:prSet/>
      <dgm:spPr/>
      <dgm:t>
        <a:bodyPr/>
        <a:lstStyle/>
        <a:p>
          <a:endParaRPr lang="pt-PT"/>
        </a:p>
      </dgm:t>
    </dgm:pt>
    <dgm:pt modelId="{AAF5F385-15E4-4B1C-A90F-B093A4841290}" type="sibTrans" cxnId="{41A29FC5-9991-4283-8077-EDD702F829D6}">
      <dgm:prSet/>
      <dgm:spPr/>
      <dgm:t>
        <a:bodyPr/>
        <a:lstStyle/>
        <a:p>
          <a:endParaRPr lang="pt-PT"/>
        </a:p>
      </dgm:t>
    </dgm:pt>
    <dgm:pt modelId="{DBF2FF8F-BEC2-44EF-B2EB-FA3D8E9AF581}">
      <dgm:prSet phldrT="[Text]"/>
      <dgm:spPr/>
      <dgm:t>
        <a:bodyPr/>
        <a:lstStyle/>
        <a:p>
          <a:r>
            <a:rPr lang="pt-PT"/>
            <a:t>Pode parametrizar-se vários balcões de urgência</a:t>
          </a:r>
        </a:p>
      </dgm:t>
    </dgm:pt>
    <dgm:pt modelId="{5BC24E7E-6D88-40C1-99C8-A039C31E4C56}" type="sibTrans" cxnId="{785BFACD-A7B0-43E5-BAE9-2C788C9DDBB8}">
      <dgm:prSet/>
      <dgm:spPr/>
      <dgm:t>
        <a:bodyPr/>
        <a:lstStyle/>
        <a:p>
          <a:endParaRPr lang="pt-PT"/>
        </a:p>
      </dgm:t>
    </dgm:pt>
    <dgm:pt modelId="{20A0FE19-B358-48D3-9257-B46DC4FC9B6F}" type="parTrans" cxnId="{785BFACD-A7B0-43E5-BAE9-2C788C9DDBB8}">
      <dgm:prSet/>
      <dgm:spPr/>
      <dgm:t>
        <a:bodyPr/>
        <a:lstStyle/>
        <a:p>
          <a:endParaRPr lang="pt-PT"/>
        </a:p>
      </dgm:t>
    </dgm:pt>
    <dgm:pt modelId="{886A0101-D3A9-4F0C-9C48-A00D4FCCB3C6}" type="pres">
      <dgm:prSet presAssocID="{F1807746-C8DA-45CC-A071-55DDE47E22EA}" presName="linear" presStyleCnt="0">
        <dgm:presLayoutVars>
          <dgm:animLvl val="lvl"/>
          <dgm:resizeHandles val="exact"/>
        </dgm:presLayoutVars>
      </dgm:prSet>
      <dgm:spPr/>
    </dgm:pt>
    <dgm:pt modelId="{8947C7A8-24E4-46AD-A34F-707A34D3573B}" type="pres">
      <dgm:prSet presAssocID="{74921FD4-B128-46A5-B178-9854BA80708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F60ED93-447F-49C8-979C-BEB4FDC098E6}" type="pres">
      <dgm:prSet presAssocID="{74921FD4-B128-46A5-B178-9854BA80708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D2E133D-C9A6-4953-A662-E0A59EE006F6}" type="presOf" srcId="{74921FD4-B128-46A5-B178-9854BA80708A}" destId="{8947C7A8-24E4-46AD-A34F-707A34D3573B}" srcOrd="0" destOrd="0" presId="urn:microsoft.com/office/officeart/2005/8/layout/vList2"/>
    <dgm:cxn modelId="{DB725377-CE03-42FB-B9EA-61A50DCCB69B}" type="presOf" srcId="{DBF2FF8F-BEC2-44EF-B2EB-FA3D8E9AF581}" destId="{8F60ED93-447F-49C8-979C-BEB4FDC098E6}" srcOrd="0" destOrd="0" presId="urn:microsoft.com/office/officeart/2005/8/layout/vList2"/>
    <dgm:cxn modelId="{9CAF739D-FB05-4DE5-9F8F-0930851DD0D5}" type="presOf" srcId="{F1807746-C8DA-45CC-A071-55DDE47E22EA}" destId="{886A0101-D3A9-4F0C-9C48-A00D4FCCB3C6}" srcOrd="0" destOrd="0" presId="urn:microsoft.com/office/officeart/2005/8/layout/vList2"/>
    <dgm:cxn modelId="{41A29FC5-9991-4283-8077-EDD702F829D6}" srcId="{F1807746-C8DA-45CC-A071-55DDE47E22EA}" destId="{74921FD4-B128-46A5-B178-9854BA80708A}" srcOrd="0" destOrd="0" parTransId="{83BEC510-96E5-4BFD-A536-72583ED26984}" sibTransId="{AAF5F385-15E4-4B1C-A90F-B093A4841290}"/>
    <dgm:cxn modelId="{785BFACD-A7B0-43E5-BAE9-2C788C9DDBB8}" srcId="{74921FD4-B128-46A5-B178-9854BA80708A}" destId="{DBF2FF8F-BEC2-44EF-B2EB-FA3D8E9AF581}" srcOrd="0" destOrd="0" parTransId="{20A0FE19-B358-48D3-9257-B46DC4FC9B6F}" sibTransId="{5BC24E7E-6D88-40C1-99C8-A039C31E4C56}"/>
    <dgm:cxn modelId="{6FCC1765-5015-4788-BA26-EBE49687ED8E}" type="presParOf" srcId="{886A0101-D3A9-4F0C-9C48-A00D4FCCB3C6}" destId="{8947C7A8-24E4-46AD-A34F-707A34D3573B}" srcOrd="0" destOrd="0" presId="urn:microsoft.com/office/officeart/2005/8/layout/vList2"/>
    <dgm:cxn modelId="{20782883-D6B6-4D2A-85FD-91C821BDCDC0}" type="presParOf" srcId="{886A0101-D3A9-4F0C-9C48-A00D4FCCB3C6}" destId="{8F60ED93-447F-49C8-979C-BEB4FDC098E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Entidade Responsável: Seguradora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Decorrentes - Preencher dados de Seguradora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Entidade Responsável: Seguradora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Decorrentes - Preencher dados de Seguradora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Entidade Responsável: Seguradora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Decorrentes - Preencher dados de Seguradora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Entidades não Codificadas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Decorrentes - Preencher dados </a:t>
          </a:r>
          <a:r>
            <a:rPr lang="pt-PT" err="1"/>
            <a:t>Ent</a:t>
          </a:r>
          <a:r>
            <a:rPr lang="pt-PT"/>
            <a:t>. não Codificadas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Entidades não Codificadas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Decorrentes - Preencher dados </a:t>
          </a:r>
          <a:r>
            <a:rPr lang="pt-PT" err="1"/>
            <a:t>Ent</a:t>
          </a:r>
          <a:r>
            <a:rPr lang="pt-PT"/>
            <a:t>. não Codificadas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Admissão à urgência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Entidades não Codificadas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Decorrentes - Preencher dados </a:t>
          </a:r>
          <a:r>
            <a:rPr lang="pt-PT" err="1"/>
            <a:t>Ent</a:t>
          </a:r>
          <a:r>
            <a:rPr lang="pt-PT"/>
            <a:t>. não Codificadas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20784CE-D659-4635-A338-C21A50C6AE97}">
      <dgm:prSet custT="1"/>
      <dgm:spPr/>
      <dgm:t>
        <a:bodyPr/>
        <a:lstStyle/>
        <a:p>
          <a:pPr rtl="0"/>
          <a:r>
            <a:rPr lang="pt-PT" sz="1400"/>
            <a:t>Disponível nos módulos de Urgência e Internamento</a:t>
          </a:r>
        </a:p>
      </dgm:t>
    </dgm:pt>
    <dgm:pt modelId="{19B27772-DE0C-47B7-9226-E6C884316866}" type="parTrans" cxnId="{6EA1E376-D87C-4796-9CA6-26D4141DB7B5}">
      <dgm:prSet/>
      <dgm:spPr/>
      <dgm:t>
        <a:bodyPr/>
        <a:lstStyle/>
        <a:p>
          <a:endParaRPr lang="pt-PT" sz="2000"/>
        </a:p>
      </dgm:t>
    </dgm:pt>
    <dgm:pt modelId="{FCCBFADB-BDAD-466B-BE36-91526C20C4EF}" type="sibTrans" cxnId="{6EA1E376-D87C-4796-9CA6-26D4141DB7B5}">
      <dgm:prSet/>
      <dgm:spPr/>
      <dgm:t>
        <a:bodyPr/>
        <a:lstStyle/>
        <a:p>
          <a:endParaRPr lang="pt-PT" sz="2000"/>
        </a:p>
      </dgm:t>
    </dgm:pt>
    <dgm:pt modelId="{72ADC34B-2A44-4E9C-94C8-B87D7FBA4B63}">
      <dgm:prSet custT="1"/>
      <dgm:spPr/>
      <dgm:t>
        <a:bodyPr/>
        <a:lstStyle/>
        <a:p>
          <a:pPr rtl="0"/>
          <a:r>
            <a:rPr lang="pt-PT" sz="1400"/>
            <a:t>Consultar, inserir ou alterar dados do Espólio</a:t>
          </a:r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8E00164-E5CD-4747-8218-3AEEC2320B46}">
      <dgm:prSet custT="1"/>
      <dgm:spPr/>
      <dgm:t>
        <a:bodyPr/>
        <a:lstStyle/>
        <a:p>
          <a:pPr rtl="0"/>
          <a:r>
            <a:rPr lang="pt-PT" sz="1400"/>
            <a:t>Tipo de Espólio, quantidade, descrição</a:t>
          </a:r>
        </a:p>
      </dgm:t>
    </dgm:pt>
    <dgm:pt modelId="{DE05ADE0-3BD2-4A9D-B9F4-59F0FD4CD62B}" type="sibTrans" cxnId="{EAFE80D5-7DB4-4137-987A-63D32B8FA96D}">
      <dgm:prSet/>
      <dgm:spPr/>
      <dgm:t>
        <a:bodyPr/>
        <a:lstStyle/>
        <a:p>
          <a:endParaRPr lang="pt-PT" sz="2000"/>
        </a:p>
      </dgm:t>
    </dgm:pt>
    <dgm:pt modelId="{EC3106F6-86F7-46B2-BBBA-71E4EA86E833}" type="parTrans" cxnId="{EAFE80D5-7DB4-4137-987A-63D32B8FA96D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/>
      <dgm:t>
        <a:bodyPr/>
        <a:lstStyle/>
        <a:p>
          <a:pPr rtl="0"/>
          <a:r>
            <a:rPr lang="pt-PT" sz="1400"/>
            <a:t>Rececionar Espólio, devolver Espólio ou eliminar registo</a:t>
          </a:r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F144BEAF-E7A8-42B0-90C5-999CCDD7463A}">
      <dgm:prSet custT="1"/>
      <dgm:spPr/>
      <dgm:t>
        <a:bodyPr/>
        <a:lstStyle/>
        <a:p>
          <a:pPr rtl="0"/>
          <a:r>
            <a:rPr lang="pt-PT" sz="1400"/>
            <a:t>Data e funcionário – preenchidos automaticamente consoante login</a:t>
          </a:r>
        </a:p>
      </dgm:t>
    </dgm:pt>
    <dgm:pt modelId="{255EACF0-7456-4529-B53B-E71A011C1BDA}" type="parTrans" cxnId="{C6C66211-AD31-47BB-8752-802754E2486B}">
      <dgm:prSet/>
      <dgm:spPr/>
      <dgm:t>
        <a:bodyPr/>
        <a:lstStyle/>
        <a:p>
          <a:endParaRPr lang="pt-PT"/>
        </a:p>
      </dgm:t>
    </dgm:pt>
    <dgm:pt modelId="{9649F8A9-11CA-4588-8341-551FECB5E911}" type="sibTrans" cxnId="{C6C66211-AD31-47BB-8752-802754E2486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3142581-9277-44FD-8B44-8514D2BB9815}" type="pres">
      <dgm:prSet presAssocID="{D20784CE-D659-4635-A338-C21A50C6AE9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22FF689-CE1D-423F-AD77-AD7A4F67F44A}" type="pres">
      <dgm:prSet presAssocID="{FCCBFADB-BDAD-466B-BE36-91526C20C4EF}" presName="spacer" presStyleCnt="0"/>
      <dgm:spPr/>
    </dgm:pt>
    <dgm:pt modelId="{DDD3F1BE-EBBD-4B11-9AED-4AA45FDDE46D}" type="pres">
      <dgm:prSet presAssocID="{4FEBD9A9-D27A-45DC-B039-520C7348CD1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DA945F2-290A-4740-B4A7-564B0C7F1B98}" type="pres">
      <dgm:prSet presAssocID="{B2AC29DB-6FA0-4154-868D-C102EC8358F9}" presName="spacer" presStyleCnt="0"/>
      <dgm:spPr/>
    </dgm:pt>
    <dgm:pt modelId="{4D2A393E-CD3D-4EA0-B46A-678B61027D8F}" type="pres">
      <dgm:prSet presAssocID="{48E00164-E5CD-4747-8218-3AEEC2320B4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683F920-3B6E-417B-8D23-5ECDE6B03588}" type="pres">
      <dgm:prSet presAssocID="{DE05ADE0-3BD2-4A9D-B9F4-59F0FD4CD62B}" presName="spacer" presStyleCnt="0"/>
      <dgm:spPr/>
    </dgm:pt>
    <dgm:pt modelId="{E2CC4113-7B5B-4C72-9895-B9B1241199E4}" type="pres">
      <dgm:prSet presAssocID="{F144BEAF-E7A8-42B0-90C5-999CCDD7463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6C66211-AD31-47BB-8752-802754E2486B}" srcId="{47C5150A-894C-4EA2-9B2D-9D734B4EF3A5}" destId="{F144BEAF-E7A8-42B0-90C5-999CCDD7463A}" srcOrd="4" destOrd="0" parTransId="{255EACF0-7456-4529-B53B-E71A011C1BDA}" sibTransId="{9649F8A9-11CA-4588-8341-551FECB5E911}"/>
    <dgm:cxn modelId="{39303617-4C0B-4999-BA07-6BF0F6C83212}" type="presOf" srcId="{D20784CE-D659-4635-A338-C21A50C6AE97}" destId="{D3142581-9277-44FD-8B44-8514D2BB9815}" srcOrd="0" destOrd="0" presId="urn:microsoft.com/office/officeart/2005/8/layout/vList2"/>
    <dgm:cxn modelId="{F891081D-1E69-4835-9D28-600D83A48DFB}" type="presOf" srcId="{F144BEAF-E7A8-42B0-90C5-999CCDD7463A}" destId="{E2CC4113-7B5B-4C72-9895-B9B1241199E4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1" destOrd="0" parTransId="{381F442A-1A88-4DCB-B6B5-31FC6027384B}" sibTransId="{1FF3EAB2-7E37-4CED-BA61-D82943C67B8B}"/>
    <dgm:cxn modelId="{6EA1E376-D87C-4796-9CA6-26D4141DB7B5}" srcId="{47C5150A-894C-4EA2-9B2D-9D734B4EF3A5}" destId="{D20784CE-D659-4635-A338-C21A50C6AE97}" srcOrd="0" destOrd="0" parTransId="{19B27772-DE0C-47B7-9226-E6C884316866}" sibTransId="{FCCBFADB-BDAD-466B-BE36-91526C20C4EF}"/>
    <dgm:cxn modelId="{0A1EA257-D0E8-4AC6-A58F-C33777088A8D}" type="presOf" srcId="{48E00164-E5CD-4747-8218-3AEEC2320B46}" destId="{4D2A393E-CD3D-4EA0-B46A-678B61027D8F}" srcOrd="0" destOrd="0" presId="urn:microsoft.com/office/officeart/2005/8/layout/vList2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2" destOrd="0" parTransId="{37CE22AD-3376-46D4-8EED-9E1667624CC1}" sibTransId="{B2AC29DB-6FA0-4154-868D-C102EC8358F9}"/>
    <dgm:cxn modelId="{EAFE80D5-7DB4-4137-987A-63D32B8FA96D}" srcId="{47C5150A-894C-4EA2-9B2D-9D734B4EF3A5}" destId="{48E00164-E5CD-4747-8218-3AEEC2320B46}" srcOrd="3" destOrd="0" parTransId="{EC3106F6-86F7-46B2-BBBA-71E4EA86E833}" sibTransId="{DE05ADE0-3BD2-4A9D-B9F4-59F0FD4CD62B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043E14AC-1C5E-4AA5-B618-3C176F2B486D}" type="presParOf" srcId="{8499C6CD-E193-45D3-8661-1DF0848C928E}" destId="{D3142581-9277-44FD-8B44-8514D2BB9815}" srcOrd="0" destOrd="0" presId="urn:microsoft.com/office/officeart/2005/8/layout/vList2"/>
    <dgm:cxn modelId="{979F65E1-DA3E-440A-B6EB-0491728357D0}" type="presParOf" srcId="{8499C6CD-E193-45D3-8661-1DF0848C928E}" destId="{622FF689-CE1D-423F-AD77-AD7A4F67F44A}" srcOrd="1" destOrd="0" presId="urn:microsoft.com/office/officeart/2005/8/layout/vList2"/>
    <dgm:cxn modelId="{906E5059-78B5-4058-8260-F351AFC930B1}" type="presParOf" srcId="{8499C6CD-E193-45D3-8661-1DF0848C928E}" destId="{DDD3F1BE-EBBD-4B11-9AED-4AA45FDDE46D}" srcOrd="2" destOrd="0" presId="urn:microsoft.com/office/officeart/2005/8/layout/vList2"/>
    <dgm:cxn modelId="{6AFFA2CA-FECA-4239-A143-BCB2CED1475A}" type="presParOf" srcId="{8499C6CD-E193-45D3-8661-1DF0848C928E}" destId="{84B0093A-988F-4BC3-9B98-5146B0D39986}" srcOrd="3" destOrd="0" presId="urn:microsoft.com/office/officeart/2005/8/layout/vList2"/>
    <dgm:cxn modelId="{6BBE075D-D95E-4C5C-930C-ECAFDCBBDE85}" type="presParOf" srcId="{8499C6CD-E193-45D3-8661-1DF0848C928E}" destId="{3EE9E972-2627-49F3-957B-262FB9328266}" srcOrd="4" destOrd="0" presId="urn:microsoft.com/office/officeart/2005/8/layout/vList2"/>
    <dgm:cxn modelId="{70D0447C-B2F5-48B0-A53B-8697F531D3E0}" type="presParOf" srcId="{8499C6CD-E193-45D3-8661-1DF0848C928E}" destId="{1DA945F2-290A-4740-B4A7-564B0C7F1B98}" srcOrd="5" destOrd="0" presId="urn:microsoft.com/office/officeart/2005/8/layout/vList2"/>
    <dgm:cxn modelId="{91D5741F-2A02-439F-979E-7CA0EDADA5B1}" type="presParOf" srcId="{8499C6CD-E193-45D3-8661-1DF0848C928E}" destId="{4D2A393E-CD3D-4EA0-B46A-678B61027D8F}" srcOrd="6" destOrd="0" presId="urn:microsoft.com/office/officeart/2005/8/layout/vList2"/>
    <dgm:cxn modelId="{CC2DF4D5-9DB9-431F-B7B3-48E5C1D9D48D}" type="presParOf" srcId="{8499C6CD-E193-45D3-8661-1DF0848C928E}" destId="{B683F920-3B6E-417B-8D23-5ECDE6B03588}" srcOrd="7" destOrd="0" presId="urn:microsoft.com/office/officeart/2005/8/layout/vList2"/>
    <dgm:cxn modelId="{253DC9C8-7037-4D75-9714-60788AA786FC}" type="presParOf" srcId="{8499C6CD-E193-45D3-8661-1DF0848C928E}" destId="{E2CC4113-7B5B-4C72-9895-B9B1241199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Selecionar utente</a:t>
          </a:r>
        </a:p>
        <a:p>
          <a:r>
            <a:rPr lang="pt-PT"/>
            <a:t>-&gt;    Decorrentes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Impressão</a:t>
          </a:r>
        </a:p>
        <a:p>
          <a:r>
            <a:rPr lang="pt-PT"/>
            <a:t>-&gt; Declaração Presença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Próprio ou Acompanhante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 custScaleX="143381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 custScaleX="121278" custLinFactNeighborX="11644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Selecionar utente</a:t>
          </a:r>
        </a:p>
        <a:p>
          <a:r>
            <a:rPr lang="pt-PT"/>
            <a:t>-&gt;    Decorrentes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Impressão</a:t>
          </a:r>
        </a:p>
        <a:p>
          <a:r>
            <a:rPr lang="pt-PT"/>
            <a:t>-&gt; Declaração Presença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Próprio ou Acompanhante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 custScaleX="143381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 custScaleX="121278" custLinFactNeighborX="11644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Selecionar utente</a:t>
          </a:r>
        </a:p>
        <a:p>
          <a:r>
            <a:rPr lang="pt-PT"/>
            <a:t>-&gt;    Decorrentes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Impressão</a:t>
          </a:r>
        </a:p>
        <a:p>
          <a:r>
            <a:rPr lang="pt-PT"/>
            <a:t>-&gt; Declaração Presença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Próprio ou Acompanhante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 custScaleX="143381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 custScaleX="121278" custLinFactNeighborX="11644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807746-C8DA-45CC-A071-55DDE47E22E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4921FD4-B128-46A5-B178-9854BA80708A}">
      <dgm:prSet phldrT="[Text]"/>
      <dgm:spPr/>
      <dgm:t>
        <a:bodyPr/>
        <a:lstStyle/>
        <a:p>
          <a:r>
            <a:rPr lang="pt-PT"/>
            <a:t>Escolher a urgência</a:t>
          </a:r>
        </a:p>
      </dgm:t>
    </dgm:pt>
    <dgm:pt modelId="{83BEC510-96E5-4BFD-A536-72583ED26984}" type="parTrans" cxnId="{41A29FC5-9991-4283-8077-EDD702F829D6}">
      <dgm:prSet/>
      <dgm:spPr/>
      <dgm:t>
        <a:bodyPr/>
        <a:lstStyle/>
        <a:p>
          <a:endParaRPr lang="pt-PT"/>
        </a:p>
      </dgm:t>
    </dgm:pt>
    <dgm:pt modelId="{AAF5F385-15E4-4B1C-A90F-B093A4841290}" type="sibTrans" cxnId="{41A29FC5-9991-4283-8077-EDD702F829D6}">
      <dgm:prSet/>
      <dgm:spPr/>
      <dgm:t>
        <a:bodyPr/>
        <a:lstStyle/>
        <a:p>
          <a:endParaRPr lang="pt-PT"/>
        </a:p>
      </dgm:t>
    </dgm:pt>
    <dgm:pt modelId="{E46F0BF0-EBEB-4EE3-8626-BB857504F68E}">
      <dgm:prSet phldrT="[Text]"/>
      <dgm:spPr/>
      <dgm:t>
        <a:bodyPr/>
        <a:lstStyle/>
        <a:p>
          <a:r>
            <a:rPr lang="pt-PT"/>
            <a:t>Procurar o utente</a:t>
          </a:r>
        </a:p>
      </dgm:t>
    </dgm:pt>
    <dgm:pt modelId="{931D9048-C861-411C-A50F-0370C7B65C73}" type="parTrans" cxnId="{1B01A408-A56C-4470-8F7C-3023F151AB7D}">
      <dgm:prSet/>
      <dgm:spPr/>
      <dgm:t>
        <a:bodyPr/>
        <a:lstStyle/>
        <a:p>
          <a:endParaRPr lang="pt-PT"/>
        </a:p>
      </dgm:t>
    </dgm:pt>
    <dgm:pt modelId="{FD17F4DD-8FBD-4CF7-8FE7-AC28B8A1FF39}" type="sibTrans" cxnId="{1B01A408-A56C-4470-8F7C-3023F151AB7D}">
      <dgm:prSet/>
      <dgm:spPr/>
      <dgm:t>
        <a:bodyPr/>
        <a:lstStyle/>
        <a:p>
          <a:endParaRPr lang="pt-PT"/>
        </a:p>
      </dgm:t>
    </dgm:pt>
    <dgm:pt modelId="{62B86B44-879E-4074-8C4C-8EAD1BF669F3}">
      <dgm:prSet phldrT="[Text]"/>
      <dgm:spPr/>
      <dgm:t>
        <a:bodyPr/>
        <a:lstStyle/>
        <a:p>
          <a:r>
            <a:rPr lang="pt-PT"/>
            <a:t>Novo Utente – caso o utente não esteja registado no SONHO</a:t>
          </a:r>
        </a:p>
      </dgm:t>
    </dgm:pt>
    <dgm:pt modelId="{7D43599E-E721-418D-987E-02ECC7DD80A0}" type="parTrans" cxnId="{CBFD6241-5A03-49B8-A7DE-4C25C6C38107}">
      <dgm:prSet/>
      <dgm:spPr/>
      <dgm:t>
        <a:bodyPr/>
        <a:lstStyle/>
        <a:p>
          <a:endParaRPr lang="pt-PT"/>
        </a:p>
      </dgm:t>
    </dgm:pt>
    <dgm:pt modelId="{CDD459FE-0D1C-4213-B140-A2475292770C}" type="sibTrans" cxnId="{CBFD6241-5A03-49B8-A7DE-4C25C6C38107}">
      <dgm:prSet/>
      <dgm:spPr/>
      <dgm:t>
        <a:bodyPr/>
        <a:lstStyle/>
        <a:p>
          <a:endParaRPr lang="pt-PT"/>
        </a:p>
      </dgm:t>
    </dgm:pt>
    <dgm:pt modelId="{DBF2FF8F-BEC2-44EF-B2EB-FA3D8E9AF581}">
      <dgm:prSet phldrT="[Text]"/>
      <dgm:spPr/>
      <dgm:t>
        <a:bodyPr/>
        <a:lstStyle/>
        <a:p>
          <a:r>
            <a:rPr lang="pt-PT"/>
            <a:t>Pode parametrizar-se vários balcões de urgência</a:t>
          </a:r>
        </a:p>
      </dgm:t>
    </dgm:pt>
    <dgm:pt modelId="{5BC24E7E-6D88-40C1-99C8-A039C31E4C56}" type="sibTrans" cxnId="{785BFACD-A7B0-43E5-BAE9-2C788C9DDBB8}">
      <dgm:prSet/>
      <dgm:spPr/>
      <dgm:t>
        <a:bodyPr/>
        <a:lstStyle/>
        <a:p>
          <a:endParaRPr lang="pt-PT"/>
        </a:p>
      </dgm:t>
    </dgm:pt>
    <dgm:pt modelId="{20A0FE19-B358-48D3-9257-B46DC4FC9B6F}" type="parTrans" cxnId="{785BFACD-A7B0-43E5-BAE9-2C788C9DDBB8}">
      <dgm:prSet/>
      <dgm:spPr/>
      <dgm:t>
        <a:bodyPr/>
        <a:lstStyle/>
        <a:p>
          <a:endParaRPr lang="pt-PT"/>
        </a:p>
      </dgm:t>
    </dgm:pt>
    <dgm:pt modelId="{886A0101-D3A9-4F0C-9C48-A00D4FCCB3C6}" type="pres">
      <dgm:prSet presAssocID="{F1807746-C8DA-45CC-A071-55DDE47E22EA}" presName="linear" presStyleCnt="0">
        <dgm:presLayoutVars>
          <dgm:animLvl val="lvl"/>
          <dgm:resizeHandles val="exact"/>
        </dgm:presLayoutVars>
      </dgm:prSet>
      <dgm:spPr/>
    </dgm:pt>
    <dgm:pt modelId="{8947C7A8-24E4-46AD-A34F-707A34D3573B}" type="pres">
      <dgm:prSet presAssocID="{74921FD4-B128-46A5-B178-9854BA8070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F60ED93-447F-49C8-979C-BEB4FDC098E6}" type="pres">
      <dgm:prSet presAssocID="{74921FD4-B128-46A5-B178-9854BA80708A}" presName="childText" presStyleLbl="revTx" presStyleIdx="0" presStyleCnt="2">
        <dgm:presLayoutVars>
          <dgm:bulletEnabled val="1"/>
        </dgm:presLayoutVars>
      </dgm:prSet>
      <dgm:spPr/>
    </dgm:pt>
    <dgm:pt modelId="{94960800-7914-4F0F-BE80-B744DCA36F72}" type="pres">
      <dgm:prSet presAssocID="{E46F0BF0-EBEB-4EE3-8626-BB857504F68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5A43ACB-3012-493C-A688-72A8E04E7963}" type="pres">
      <dgm:prSet presAssocID="{E46F0BF0-EBEB-4EE3-8626-BB857504F68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B01A408-A56C-4470-8F7C-3023F151AB7D}" srcId="{F1807746-C8DA-45CC-A071-55DDE47E22EA}" destId="{E46F0BF0-EBEB-4EE3-8626-BB857504F68E}" srcOrd="1" destOrd="0" parTransId="{931D9048-C861-411C-A50F-0370C7B65C73}" sibTransId="{FD17F4DD-8FBD-4CF7-8FE7-AC28B8A1FF39}"/>
    <dgm:cxn modelId="{BD2E133D-C9A6-4953-A662-E0A59EE006F6}" type="presOf" srcId="{74921FD4-B128-46A5-B178-9854BA80708A}" destId="{8947C7A8-24E4-46AD-A34F-707A34D3573B}" srcOrd="0" destOrd="0" presId="urn:microsoft.com/office/officeart/2005/8/layout/vList2"/>
    <dgm:cxn modelId="{CBFD6241-5A03-49B8-A7DE-4C25C6C38107}" srcId="{E46F0BF0-EBEB-4EE3-8626-BB857504F68E}" destId="{62B86B44-879E-4074-8C4C-8EAD1BF669F3}" srcOrd="0" destOrd="0" parTransId="{7D43599E-E721-418D-987E-02ECC7DD80A0}" sibTransId="{CDD459FE-0D1C-4213-B140-A2475292770C}"/>
    <dgm:cxn modelId="{DB725377-CE03-42FB-B9EA-61A50DCCB69B}" type="presOf" srcId="{DBF2FF8F-BEC2-44EF-B2EB-FA3D8E9AF581}" destId="{8F60ED93-447F-49C8-979C-BEB4FDC098E6}" srcOrd="0" destOrd="0" presId="urn:microsoft.com/office/officeart/2005/8/layout/vList2"/>
    <dgm:cxn modelId="{9CAF739D-FB05-4DE5-9F8F-0930851DD0D5}" type="presOf" srcId="{F1807746-C8DA-45CC-A071-55DDE47E22EA}" destId="{886A0101-D3A9-4F0C-9C48-A00D4FCCB3C6}" srcOrd="0" destOrd="0" presId="urn:microsoft.com/office/officeart/2005/8/layout/vList2"/>
    <dgm:cxn modelId="{F0FDFFBD-EF79-42EA-9367-A426A675AA78}" type="presOf" srcId="{62B86B44-879E-4074-8C4C-8EAD1BF669F3}" destId="{B5A43ACB-3012-493C-A688-72A8E04E7963}" srcOrd="0" destOrd="0" presId="urn:microsoft.com/office/officeart/2005/8/layout/vList2"/>
    <dgm:cxn modelId="{41A29FC5-9991-4283-8077-EDD702F829D6}" srcId="{F1807746-C8DA-45CC-A071-55DDE47E22EA}" destId="{74921FD4-B128-46A5-B178-9854BA80708A}" srcOrd="0" destOrd="0" parTransId="{83BEC510-96E5-4BFD-A536-72583ED26984}" sibTransId="{AAF5F385-15E4-4B1C-A90F-B093A4841290}"/>
    <dgm:cxn modelId="{785BFACD-A7B0-43E5-BAE9-2C788C9DDBB8}" srcId="{74921FD4-B128-46A5-B178-9854BA80708A}" destId="{DBF2FF8F-BEC2-44EF-B2EB-FA3D8E9AF581}" srcOrd="0" destOrd="0" parTransId="{20A0FE19-B358-48D3-9257-B46DC4FC9B6F}" sibTransId="{5BC24E7E-6D88-40C1-99C8-A039C31E4C56}"/>
    <dgm:cxn modelId="{DB9BF9DB-05B3-41F0-BD38-8BE3C2BAA83C}" type="presOf" srcId="{E46F0BF0-EBEB-4EE3-8626-BB857504F68E}" destId="{94960800-7914-4F0F-BE80-B744DCA36F72}" srcOrd="0" destOrd="0" presId="urn:microsoft.com/office/officeart/2005/8/layout/vList2"/>
    <dgm:cxn modelId="{6FCC1765-5015-4788-BA26-EBE49687ED8E}" type="presParOf" srcId="{886A0101-D3A9-4F0C-9C48-A00D4FCCB3C6}" destId="{8947C7A8-24E4-46AD-A34F-707A34D3573B}" srcOrd="0" destOrd="0" presId="urn:microsoft.com/office/officeart/2005/8/layout/vList2"/>
    <dgm:cxn modelId="{20782883-D6B6-4D2A-85FD-91C821BDCDC0}" type="presParOf" srcId="{886A0101-D3A9-4F0C-9C48-A00D4FCCB3C6}" destId="{8F60ED93-447F-49C8-979C-BEB4FDC098E6}" srcOrd="1" destOrd="0" presId="urn:microsoft.com/office/officeart/2005/8/layout/vList2"/>
    <dgm:cxn modelId="{F49E1FBD-ADEA-43D5-870F-30AC615147B5}" type="presParOf" srcId="{886A0101-D3A9-4F0C-9C48-A00D4FCCB3C6}" destId="{94960800-7914-4F0F-BE80-B744DCA36F72}" srcOrd="2" destOrd="0" presId="urn:microsoft.com/office/officeart/2005/8/layout/vList2"/>
    <dgm:cxn modelId="{1EA96A22-53AB-4467-80BE-B2474ECEB222}" type="presParOf" srcId="{886A0101-D3A9-4F0C-9C48-A00D4FCCB3C6}" destId="{B5A43ACB-3012-493C-A688-72A8E04E796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Referências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Pesquisar Utente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Admitir à urgência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D755043-C5AB-4379-BBAF-94D155294E0E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520356A-133D-4C88-9D54-25AD4A7DF61E}">
      <dgm:prSet phldrT="[Texto]"/>
      <dgm:spPr/>
      <dgm:t>
        <a:bodyPr/>
        <a:lstStyle/>
        <a:p>
          <a:r>
            <a:rPr lang="pt-PT"/>
            <a:t>Referências</a:t>
          </a:r>
        </a:p>
      </dgm:t>
    </dgm:pt>
    <dgm:pt modelId="{4B5D1CF1-0788-4D60-B158-39A0C4CF17A6}" type="parTrans" cxnId="{A26F1C06-DC9B-4627-B0E8-C7C7A1495B63}">
      <dgm:prSet/>
      <dgm:spPr/>
      <dgm:t>
        <a:bodyPr/>
        <a:lstStyle/>
        <a:p>
          <a:endParaRPr lang="pt-PT"/>
        </a:p>
      </dgm:t>
    </dgm:pt>
    <dgm:pt modelId="{40646321-912E-41A7-AE04-D155D96BD398}" type="sibTrans" cxnId="{A26F1C06-DC9B-4627-B0E8-C7C7A1495B63}">
      <dgm:prSet/>
      <dgm:spPr/>
      <dgm:t>
        <a:bodyPr/>
        <a:lstStyle/>
        <a:p>
          <a:endParaRPr lang="pt-PT"/>
        </a:p>
      </dgm:t>
    </dgm:pt>
    <dgm:pt modelId="{F277A4E5-D612-4CC6-9833-CC938EBDCEAD}">
      <dgm:prSet phldrT="[Texto]"/>
      <dgm:spPr/>
      <dgm:t>
        <a:bodyPr/>
        <a:lstStyle/>
        <a:p>
          <a:r>
            <a:rPr lang="pt-PT"/>
            <a:t>Pesquisar Utente</a:t>
          </a:r>
        </a:p>
      </dgm:t>
    </dgm:pt>
    <dgm:pt modelId="{2B1D09A3-1294-4B13-BE92-266154A20C0F}" type="parTrans" cxnId="{1528E6CA-9101-413B-9FE0-4180C3A9F33E}">
      <dgm:prSet/>
      <dgm:spPr/>
      <dgm:t>
        <a:bodyPr/>
        <a:lstStyle/>
        <a:p>
          <a:endParaRPr lang="pt-PT"/>
        </a:p>
      </dgm:t>
    </dgm:pt>
    <dgm:pt modelId="{9562BCEA-0FA3-43C4-B73E-06BAFC73D436}" type="sibTrans" cxnId="{1528E6CA-9101-413B-9FE0-4180C3A9F33E}">
      <dgm:prSet/>
      <dgm:spPr/>
      <dgm:t>
        <a:bodyPr/>
        <a:lstStyle/>
        <a:p>
          <a:endParaRPr lang="pt-PT"/>
        </a:p>
      </dgm:t>
    </dgm:pt>
    <dgm:pt modelId="{1F35BB8F-CFDC-49B2-934D-B3526462D066}">
      <dgm:prSet phldrT="[Texto]"/>
      <dgm:spPr/>
      <dgm:t>
        <a:bodyPr/>
        <a:lstStyle/>
        <a:p>
          <a:r>
            <a:rPr lang="pt-PT"/>
            <a:t>Admitir à urgência</a:t>
          </a:r>
        </a:p>
      </dgm:t>
    </dgm:pt>
    <dgm:pt modelId="{952D6B5B-7F88-4FE8-B253-32215AAFD1D3}" type="parTrans" cxnId="{216F0430-1BEF-425B-8110-B0A9D2F05CB8}">
      <dgm:prSet/>
      <dgm:spPr/>
      <dgm:t>
        <a:bodyPr/>
        <a:lstStyle/>
        <a:p>
          <a:endParaRPr lang="pt-PT"/>
        </a:p>
      </dgm:t>
    </dgm:pt>
    <dgm:pt modelId="{BA0213DC-5E4A-4031-80EB-5F133872DF1D}" type="sibTrans" cxnId="{216F0430-1BEF-425B-8110-B0A9D2F05CB8}">
      <dgm:prSet/>
      <dgm:spPr/>
      <dgm:t>
        <a:bodyPr/>
        <a:lstStyle/>
        <a:p>
          <a:endParaRPr lang="pt-PT"/>
        </a:p>
      </dgm:t>
    </dgm:pt>
    <dgm:pt modelId="{4C7F9ACA-5454-45C1-A68B-FA3BA212DB80}" type="pres">
      <dgm:prSet presAssocID="{1D755043-C5AB-4379-BBAF-94D155294E0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3C8665A-37C3-4549-B4C4-AFB6748492F2}" type="pres">
      <dgm:prSet presAssocID="{0520356A-133D-4C88-9D54-25AD4A7DF61E}" presName="Accent1" presStyleCnt="0"/>
      <dgm:spPr/>
    </dgm:pt>
    <dgm:pt modelId="{C4620ADC-0775-4EBA-8D98-F6D90EF281E2}" type="pres">
      <dgm:prSet presAssocID="{0520356A-133D-4C88-9D54-25AD4A7DF61E}" presName="Accent" presStyleLbl="node1" presStyleIdx="0" presStyleCnt="3"/>
      <dgm:spPr/>
    </dgm:pt>
    <dgm:pt modelId="{298E1D48-9922-4809-BAEF-33B2C0D42AC1}" type="pres">
      <dgm:prSet presAssocID="{0520356A-133D-4C88-9D54-25AD4A7DF61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DA73F2-5191-4BEA-9945-48A8236BACB0}" type="pres">
      <dgm:prSet presAssocID="{F277A4E5-D612-4CC6-9833-CC938EBDCEAD}" presName="Accent2" presStyleCnt="0"/>
      <dgm:spPr/>
    </dgm:pt>
    <dgm:pt modelId="{5825471B-01F1-4A4B-86F9-3FF70FA9CFBB}" type="pres">
      <dgm:prSet presAssocID="{F277A4E5-D612-4CC6-9833-CC938EBDCEAD}" presName="Accent" presStyleLbl="node1" presStyleIdx="1" presStyleCnt="3"/>
      <dgm:spPr>
        <a:solidFill>
          <a:schemeClr val="accent6"/>
        </a:solidFill>
      </dgm:spPr>
    </dgm:pt>
    <dgm:pt modelId="{6121B0C1-3C2F-4416-ACEB-1109C0A28CBD}" type="pres">
      <dgm:prSet presAssocID="{F277A4E5-D612-4CC6-9833-CC938EBDCEA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4E6979D8-D86F-4EDA-9CD2-53B4B9439B39}" type="pres">
      <dgm:prSet presAssocID="{1F35BB8F-CFDC-49B2-934D-B3526462D066}" presName="Accent3" presStyleCnt="0"/>
      <dgm:spPr/>
    </dgm:pt>
    <dgm:pt modelId="{3CA4B322-5166-4131-AFF8-A81F2049C88E}" type="pres">
      <dgm:prSet presAssocID="{1F35BB8F-CFDC-49B2-934D-B3526462D066}" presName="Accent" presStyleLbl="node1" presStyleIdx="2" presStyleCnt="3"/>
      <dgm:spPr/>
    </dgm:pt>
    <dgm:pt modelId="{C6D08608-9695-4761-969C-E4A908C1F3BE}" type="pres">
      <dgm:prSet presAssocID="{1F35BB8F-CFDC-49B2-934D-B3526462D06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26F1C06-DC9B-4627-B0E8-C7C7A1495B63}" srcId="{1D755043-C5AB-4379-BBAF-94D155294E0E}" destId="{0520356A-133D-4C88-9D54-25AD4A7DF61E}" srcOrd="0" destOrd="0" parTransId="{4B5D1CF1-0788-4D60-B158-39A0C4CF17A6}" sibTransId="{40646321-912E-41A7-AE04-D155D96BD398}"/>
    <dgm:cxn modelId="{216F0430-1BEF-425B-8110-B0A9D2F05CB8}" srcId="{1D755043-C5AB-4379-BBAF-94D155294E0E}" destId="{1F35BB8F-CFDC-49B2-934D-B3526462D066}" srcOrd="2" destOrd="0" parTransId="{952D6B5B-7F88-4FE8-B253-32215AAFD1D3}" sibTransId="{BA0213DC-5E4A-4031-80EB-5F133872DF1D}"/>
    <dgm:cxn modelId="{9617045D-85EF-4E9E-9A4F-6B5159DC1D0D}" type="presOf" srcId="{0520356A-133D-4C88-9D54-25AD4A7DF61E}" destId="{298E1D48-9922-4809-BAEF-33B2C0D42AC1}" srcOrd="0" destOrd="0" presId="urn:microsoft.com/office/officeart/2009/layout/CircleArrowProcess"/>
    <dgm:cxn modelId="{8639E67A-8D60-40BF-81B8-EB26A6C0196D}" type="presOf" srcId="{F277A4E5-D612-4CC6-9833-CC938EBDCEAD}" destId="{6121B0C1-3C2F-4416-ACEB-1109C0A28CBD}" srcOrd="0" destOrd="0" presId="urn:microsoft.com/office/officeart/2009/layout/CircleArrowProcess"/>
    <dgm:cxn modelId="{B8721588-D21B-430B-BF85-B2D943FEB4CD}" type="presOf" srcId="{1D755043-C5AB-4379-BBAF-94D155294E0E}" destId="{4C7F9ACA-5454-45C1-A68B-FA3BA212DB80}" srcOrd="0" destOrd="0" presId="urn:microsoft.com/office/officeart/2009/layout/CircleArrowProcess"/>
    <dgm:cxn modelId="{376DA0C5-048F-48AE-AFD6-2894FD4E58AE}" type="presOf" srcId="{1F35BB8F-CFDC-49B2-934D-B3526462D066}" destId="{C6D08608-9695-4761-969C-E4A908C1F3BE}" srcOrd="0" destOrd="0" presId="urn:microsoft.com/office/officeart/2009/layout/CircleArrowProcess"/>
    <dgm:cxn modelId="{1528E6CA-9101-413B-9FE0-4180C3A9F33E}" srcId="{1D755043-C5AB-4379-BBAF-94D155294E0E}" destId="{F277A4E5-D612-4CC6-9833-CC938EBDCEAD}" srcOrd="1" destOrd="0" parTransId="{2B1D09A3-1294-4B13-BE92-266154A20C0F}" sibTransId="{9562BCEA-0FA3-43C4-B73E-06BAFC73D436}"/>
    <dgm:cxn modelId="{116C346D-F4A6-4ADB-96E8-F3F7E1651CDD}" type="presParOf" srcId="{4C7F9ACA-5454-45C1-A68B-FA3BA212DB80}" destId="{23C8665A-37C3-4549-B4C4-AFB6748492F2}" srcOrd="0" destOrd="0" presId="urn:microsoft.com/office/officeart/2009/layout/CircleArrowProcess"/>
    <dgm:cxn modelId="{D0F86419-3402-4672-BC16-8BBC89FA8EE7}" type="presParOf" srcId="{23C8665A-37C3-4549-B4C4-AFB6748492F2}" destId="{C4620ADC-0775-4EBA-8D98-F6D90EF281E2}" srcOrd="0" destOrd="0" presId="urn:microsoft.com/office/officeart/2009/layout/CircleArrowProcess"/>
    <dgm:cxn modelId="{F2AD5EC0-2B1E-408A-A3AC-16FB1B91957F}" type="presParOf" srcId="{4C7F9ACA-5454-45C1-A68B-FA3BA212DB80}" destId="{298E1D48-9922-4809-BAEF-33B2C0D42AC1}" srcOrd="1" destOrd="0" presId="urn:microsoft.com/office/officeart/2009/layout/CircleArrowProcess"/>
    <dgm:cxn modelId="{E903DC2C-5427-4706-A286-ECD2430355C1}" type="presParOf" srcId="{4C7F9ACA-5454-45C1-A68B-FA3BA212DB80}" destId="{37DA73F2-5191-4BEA-9945-48A8236BACB0}" srcOrd="2" destOrd="0" presId="urn:microsoft.com/office/officeart/2009/layout/CircleArrowProcess"/>
    <dgm:cxn modelId="{38B7F1AA-580C-4E26-97D7-ED5B452EB2FB}" type="presParOf" srcId="{37DA73F2-5191-4BEA-9945-48A8236BACB0}" destId="{5825471B-01F1-4A4B-86F9-3FF70FA9CFBB}" srcOrd="0" destOrd="0" presId="urn:microsoft.com/office/officeart/2009/layout/CircleArrowProcess"/>
    <dgm:cxn modelId="{0226A1FE-DA13-47F2-BBD0-F68B3562A2DE}" type="presParOf" srcId="{4C7F9ACA-5454-45C1-A68B-FA3BA212DB80}" destId="{6121B0C1-3C2F-4416-ACEB-1109C0A28CBD}" srcOrd="3" destOrd="0" presId="urn:microsoft.com/office/officeart/2009/layout/CircleArrowProcess"/>
    <dgm:cxn modelId="{218605A2-043E-4BB4-9810-7976C65C955C}" type="presParOf" srcId="{4C7F9ACA-5454-45C1-A68B-FA3BA212DB80}" destId="{4E6979D8-D86F-4EDA-9CD2-53B4B9439B39}" srcOrd="4" destOrd="0" presId="urn:microsoft.com/office/officeart/2009/layout/CircleArrowProcess"/>
    <dgm:cxn modelId="{65FDE59A-9423-4741-907C-B4CF3D6573FA}" type="presParOf" srcId="{4E6979D8-D86F-4EDA-9CD2-53B4B9439B39}" destId="{3CA4B322-5166-4131-AFF8-A81F2049C88E}" srcOrd="0" destOrd="0" presId="urn:microsoft.com/office/officeart/2009/layout/CircleArrowProcess"/>
    <dgm:cxn modelId="{DC4EDF81-FDDA-4203-B413-D69CFECF09F4}" type="presParOf" srcId="{4C7F9ACA-5454-45C1-A68B-FA3BA212DB80}" destId="{C6D08608-9695-4761-969C-E4A908C1F3B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573745A-96FE-4DD0-9F58-CE144E8328A4}" type="doc">
      <dgm:prSet loTypeId="urn:microsoft.com/office/officeart/2005/8/layout/list1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pt-PT"/>
        </a:p>
      </dgm:t>
    </dgm:pt>
    <dgm:pt modelId="{70F56B97-7D94-4D15-ACE2-06EBBA3E0942}">
      <dgm:prSet phldrT="[Text]"/>
      <dgm:spPr/>
      <dgm:t>
        <a:bodyPr/>
        <a:lstStyle/>
        <a:p>
          <a:r>
            <a:rPr lang="pt-PT"/>
            <a:t>No caso de já existirem transferências, é possível consultar o histórico</a:t>
          </a:r>
        </a:p>
      </dgm:t>
    </dgm:pt>
    <dgm:pt modelId="{D40A50B6-3937-4A0B-BD56-5EF5A37A5904}" type="parTrans" cxnId="{52F67419-2A66-4565-8A3B-68F85DEFF49F}">
      <dgm:prSet/>
      <dgm:spPr/>
      <dgm:t>
        <a:bodyPr/>
        <a:lstStyle/>
        <a:p>
          <a:endParaRPr lang="pt-PT"/>
        </a:p>
      </dgm:t>
    </dgm:pt>
    <dgm:pt modelId="{2FC1AC98-ED1A-4928-A643-4287B632A910}" type="sibTrans" cxnId="{52F67419-2A66-4565-8A3B-68F85DEFF49F}">
      <dgm:prSet/>
      <dgm:spPr/>
      <dgm:t>
        <a:bodyPr/>
        <a:lstStyle/>
        <a:p>
          <a:endParaRPr lang="pt-PT"/>
        </a:p>
      </dgm:t>
    </dgm:pt>
    <dgm:pt modelId="{FD9BEF30-BC25-4CED-BFC4-C3759A361AEF}">
      <dgm:prSet phldrT="[Text]"/>
      <dgm:spPr/>
      <dgm:t>
        <a:bodyPr/>
        <a:lstStyle/>
        <a:p>
          <a:r>
            <a:rPr lang="pt-PT"/>
            <a:t>É possível registar uma transferência para um outro local de urgência</a:t>
          </a:r>
        </a:p>
      </dgm:t>
    </dgm:pt>
    <dgm:pt modelId="{4D0A4F27-AEC5-4B49-B3DC-633BF9844206}" type="parTrans" cxnId="{F9792310-14A8-4C94-892C-34FA376168B8}">
      <dgm:prSet/>
      <dgm:spPr/>
      <dgm:t>
        <a:bodyPr/>
        <a:lstStyle/>
        <a:p>
          <a:endParaRPr lang="pt-PT"/>
        </a:p>
      </dgm:t>
    </dgm:pt>
    <dgm:pt modelId="{C05FBAD3-FC84-4909-88BE-DD5C89FB4E92}" type="sibTrans" cxnId="{F9792310-14A8-4C94-892C-34FA376168B8}">
      <dgm:prSet/>
      <dgm:spPr/>
      <dgm:t>
        <a:bodyPr/>
        <a:lstStyle/>
        <a:p>
          <a:endParaRPr lang="pt-PT"/>
        </a:p>
      </dgm:t>
    </dgm:pt>
    <dgm:pt modelId="{220EF208-5409-4F2F-89EF-AF62C01A856C}">
      <dgm:prSet phldrT="[Text]"/>
      <dgm:spPr/>
      <dgm:t>
        <a:bodyPr/>
        <a:lstStyle/>
        <a:p>
          <a:r>
            <a:rPr lang="pt-PT"/>
            <a:t>Nova transferência</a:t>
          </a:r>
        </a:p>
      </dgm:t>
    </dgm:pt>
    <dgm:pt modelId="{89DA59B3-4769-4A95-A496-DB120CBA7DBB}" type="parTrans" cxnId="{156F8086-CEB8-44D8-8F83-EF5FEB353562}">
      <dgm:prSet/>
      <dgm:spPr/>
      <dgm:t>
        <a:bodyPr/>
        <a:lstStyle/>
        <a:p>
          <a:endParaRPr lang="pt-PT"/>
        </a:p>
      </dgm:t>
    </dgm:pt>
    <dgm:pt modelId="{E38451EA-CBCA-4731-AFB4-01BD38297F57}" type="sibTrans" cxnId="{156F8086-CEB8-44D8-8F83-EF5FEB353562}">
      <dgm:prSet/>
      <dgm:spPr/>
      <dgm:t>
        <a:bodyPr/>
        <a:lstStyle/>
        <a:p>
          <a:endParaRPr lang="pt-PT"/>
        </a:p>
      </dgm:t>
    </dgm:pt>
    <dgm:pt modelId="{28024B16-6F72-4735-9311-81AEA490AFDA}">
      <dgm:prSet phldrT="[Text]"/>
      <dgm:spPr/>
      <dgm:t>
        <a:bodyPr/>
        <a:lstStyle/>
        <a:p>
          <a:r>
            <a:rPr lang="pt-PT"/>
            <a:t>Histórico</a:t>
          </a:r>
        </a:p>
      </dgm:t>
    </dgm:pt>
    <dgm:pt modelId="{5023A849-F765-4E16-BFD8-5F917BC1A056}" type="parTrans" cxnId="{2D48415A-92F7-4B7A-9B03-F650D3243B22}">
      <dgm:prSet/>
      <dgm:spPr/>
      <dgm:t>
        <a:bodyPr/>
        <a:lstStyle/>
        <a:p>
          <a:endParaRPr lang="pt-PT"/>
        </a:p>
      </dgm:t>
    </dgm:pt>
    <dgm:pt modelId="{DBB9CF5C-5B81-41F3-8705-44040940EC1F}" type="sibTrans" cxnId="{2D48415A-92F7-4B7A-9B03-F650D3243B22}">
      <dgm:prSet/>
      <dgm:spPr/>
      <dgm:t>
        <a:bodyPr/>
        <a:lstStyle/>
        <a:p>
          <a:endParaRPr lang="pt-PT"/>
        </a:p>
      </dgm:t>
    </dgm:pt>
    <dgm:pt modelId="{6664CFBA-C441-4E53-8042-1D9187AB5C9F}" type="pres">
      <dgm:prSet presAssocID="{B573745A-96FE-4DD0-9F58-CE144E8328A4}" presName="linear" presStyleCnt="0">
        <dgm:presLayoutVars>
          <dgm:dir/>
          <dgm:animLvl val="lvl"/>
          <dgm:resizeHandles val="exact"/>
        </dgm:presLayoutVars>
      </dgm:prSet>
      <dgm:spPr/>
    </dgm:pt>
    <dgm:pt modelId="{DE611E7D-1A19-45D5-ADE0-200F8CD3D466}" type="pres">
      <dgm:prSet presAssocID="{220EF208-5409-4F2F-89EF-AF62C01A856C}" presName="parentLin" presStyleCnt="0"/>
      <dgm:spPr/>
    </dgm:pt>
    <dgm:pt modelId="{2D3A978A-0468-489B-AADF-1E15988183A8}" type="pres">
      <dgm:prSet presAssocID="{220EF208-5409-4F2F-89EF-AF62C01A856C}" presName="parentLeftMargin" presStyleLbl="node1" presStyleIdx="0" presStyleCnt="2"/>
      <dgm:spPr/>
    </dgm:pt>
    <dgm:pt modelId="{53EAE5B9-D0F0-41D4-B115-5175E96A20C4}" type="pres">
      <dgm:prSet presAssocID="{220EF208-5409-4F2F-89EF-AF62C01A856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BDDABE9-E0E8-403A-A7BC-EAAEA0FF16B4}" type="pres">
      <dgm:prSet presAssocID="{220EF208-5409-4F2F-89EF-AF62C01A856C}" presName="negativeSpace" presStyleCnt="0"/>
      <dgm:spPr/>
    </dgm:pt>
    <dgm:pt modelId="{451D1B38-DB6D-44EC-A036-F1C2A16E40BB}" type="pres">
      <dgm:prSet presAssocID="{220EF208-5409-4F2F-89EF-AF62C01A856C}" presName="childText" presStyleLbl="conFgAcc1" presStyleIdx="0" presStyleCnt="2">
        <dgm:presLayoutVars>
          <dgm:bulletEnabled val="1"/>
        </dgm:presLayoutVars>
      </dgm:prSet>
      <dgm:spPr/>
    </dgm:pt>
    <dgm:pt modelId="{7400D3CF-56B1-40F4-B5F9-267BBD9CB050}" type="pres">
      <dgm:prSet presAssocID="{E38451EA-CBCA-4731-AFB4-01BD38297F57}" presName="spaceBetweenRectangles" presStyleCnt="0"/>
      <dgm:spPr/>
    </dgm:pt>
    <dgm:pt modelId="{3FF96454-159E-4CF2-9406-3937A90A91E3}" type="pres">
      <dgm:prSet presAssocID="{28024B16-6F72-4735-9311-81AEA490AFDA}" presName="parentLin" presStyleCnt="0"/>
      <dgm:spPr/>
    </dgm:pt>
    <dgm:pt modelId="{9EF759C8-3FC4-4BFE-83AB-7542D6878BCA}" type="pres">
      <dgm:prSet presAssocID="{28024B16-6F72-4735-9311-81AEA490AFDA}" presName="parentLeftMargin" presStyleLbl="node1" presStyleIdx="0" presStyleCnt="2"/>
      <dgm:spPr/>
    </dgm:pt>
    <dgm:pt modelId="{122FA326-D2AD-40D5-AC3D-81C904FE0071}" type="pres">
      <dgm:prSet presAssocID="{28024B16-6F72-4735-9311-81AEA490AFD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EE605E7-7196-498A-835D-1FA9890A6CEF}" type="pres">
      <dgm:prSet presAssocID="{28024B16-6F72-4735-9311-81AEA490AFDA}" presName="negativeSpace" presStyleCnt="0"/>
      <dgm:spPr/>
    </dgm:pt>
    <dgm:pt modelId="{7FD14F2F-877E-49DD-8AAC-989668773F88}" type="pres">
      <dgm:prSet presAssocID="{28024B16-6F72-4735-9311-81AEA490AFD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9792310-14A8-4C94-892C-34FA376168B8}" srcId="{220EF208-5409-4F2F-89EF-AF62C01A856C}" destId="{FD9BEF30-BC25-4CED-BFC4-C3759A361AEF}" srcOrd="0" destOrd="0" parTransId="{4D0A4F27-AEC5-4B49-B3DC-633BF9844206}" sibTransId="{C05FBAD3-FC84-4909-88BE-DD5C89FB4E92}"/>
    <dgm:cxn modelId="{52F67419-2A66-4565-8A3B-68F85DEFF49F}" srcId="{28024B16-6F72-4735-9311-81AEA490AFDA}" destId="{70F56B97-7D94-4D15-ACE2-06EBBA3E0942}" srcOrd="0" destOrd="0" parTransId="{D40A50B6-3937-4A0B-BD56-5EF5A37A5904}" sibTransId="{2FC1AC98-ED1A-4928-A643-4287B632A910}"/>
    <dgm:cxn modelId="{01AF9323-AC3B-486B-8BFE-8883DAD18CCC}" type="presOf" srcId="{70F56B97-7D94-4D15-ACE2-06EBBA3E0942}" destId="{7FD14F2F-877E-49DD-8AAC-989668773F88}" srcOrd="0" destOrd="0" presId="urn:microsoft.com/office/officeart/2005/8/layout/list1"/>
    <dgm:cxn modelId="{46E3D726-CA20-4764-9469-C8D3982BB32E}" type="presOf" srcId="{28024B16-6F72-4735-9311-81AEA490AFDA}" destId="{9EF759C8-3FC4-4BFE-83AB-7542D6878BCA}" srcOrd="0" destOrd="0" presId="urn:microsoft.com/office/officeart/2005/8/layout/list1"/>
    <dgm:cxn modelId="{60023A3C-E178-4231-B967-0884443CEB18}" type="presOf" srcId="{220EF208-5409-4F2F-89EF-AF62C01A856C}" destId="{53EAE5B9-D0F0-41D4-B115-5175E96A20C4}" srcOrd="1" destOrd="0" presId="urn:microsoft.com/office/officeart/2005/8/layout/list1"/>
    <dgm:cxn modelId="{0CBE5C5E-0799-4F8C-AF72-8ACC9C1F7BE4}" type="presOf" srcId="{FD9BEF30-BC25-4CED-BFC4-C3759A361AEF}" destId="{451D1B38-DB6D-44EC-A036-F1C2A16E40BB}" srcOrd="0" destOrd="0" presId="urn:microsoft.com/office/officeart/2005/8/layout/list1"/>
    <dgm:cxn modelId="{E293484D-67C2-4992-9008-D9692C0654D2}" type="presOf" srcId="{28024B16-6F72-4735-9311-81AEA490AFDA}" destId="{122FA326-D2AD-40D5-AC3D-81C904FE0071}" srcOrd="1" destOrd="0" presId="urn:microsoft.com/office/officeart/2005/8/layout/list1"/>
    <dgm:cxn modelId="{2D48415A-92F7-4B7A-9B03-F650D3243B22}" srcId="{B573745A-96FE-4DD0-9F58-CE144E8328A4}" destId="{28024B16-6F72-4735-9311-81AEA490AFDA}" srcOrd="1" destOrd="0" parTransId="{5023A849-F765-4E16-BFD8-5F917BC1A056}" sibTransId="{DBB9CF5C-5B81-41F3-8705-44040940EC1F}"/>
    <dgm:cxn modelId="{156F8086-CEB8-44D8-8F83-EF5FEB353562}" srcId="{B573745A-96FE-4DD0-9F58-CE144E8328A4}" destId="{220EF208-5409-4F2F-89EF-AF62C01A856C}" srcOrd="0" destOrd="0" parTransId="{89DA59B3-4769-4A95-A496-DB120CBA7DBB}" sibTransId="{E38451EA-CBCA-4731-AFB4-01BD38297F57}"/>
    <dgm:cxn modelId="{13452E96-03F6-4168-AF14-DDDD7447CF36}" type="presOf" srcId="{220EF208-5409-4F2F-89EF-AF62C01A856C}" destId="{2D3A978A-0468-489B-AADF-1E15988183A8}" srcOrd="0" destOrd="0" presId="urn:microsoft.com/office/officeart/2005/8/layout/list1"/>
    <dgm:cxn modelId="{F8B712EA-687F-4ACD-B6FC-29383BF8A2C6}" type="presOf" srcId="{B573745A-96FE-4DD0-9F58-CE144E8328A4}" destId="{6664CFBA-C441-4E53-8042-1D9187AB5C9F}" srcOrd="0" destOrd="0" presId="urn:microsoft.com/office/officeart/2005/8/layout/list1"/>
    <dgm:cxn modelId="{E34D7E9A-17E8-417B-8181-D4ADF8BCFF1E}" type="presParOf" srcId="{6664CFBA-C441-4E53-8042-1D9187AB5C9F}" destId="{DE611E7D-1A19-45D5-ADE0-200F8CD3D466}" srcOrd="0" destOrd="0" presId="urn:microsoft.com/office/officeart/2005/8/layout/list1"/>
    <dgm:cxn modelId="{30BE5015-E102-4052-9C24-B09EC87F4BD9}" type="presParOf" srcId="{DE611E7D-1A19-45D5-ADE0-200F8CD3D466}" destId="{2D3A978A-0468-489B-AADF-1E15988183A8}" srcOrd="0" destOrd="0" presId="urn:microsoft.com/office/officeart/2005/8/layout/list1"/>
    <dgm:cxn modelId="{F74B85B6-F0E1-4C9E-B320-8656C5E5192E}" type="presParOf" srcId="{DE611E7D-1A19-45D5-ADE0-200F8CD3D466}" destId="{53EAE5B9-D0F0-41D4-B115-5175E96A20C4}" srcOrd="1" destOrd="0" presId="urn:microsoft.com/office/officeart/2005/8/layout/list1"/>
    <dgm:cxn modelId="{0B868BFC-9B69-457E-B500-4E4FF17F4B95}" type="presParOf" srcId="{6664CFBA-C441-4E53-8042-1D9187AB5C9F}" destId="{4BDDABE9-E0E8-403A-A7BC-EAAEA0FF16B4}" srcOrd="1" destOrd="0" presId="urn:microsoft.com/office/officeart/2005/8/layout/list1"/>
    <dgm:cxn modelId="{5B902DF2-1B47-4900-AB8E-526F60A9F647}" type="presParOf" srcId="{6664CFBA-C441-4E53-8042-1D9187AB5C9F}" destId="{451D1B38-DB6D-44EC-A036-F1C2A16E40BB}" srcOrd="2" destOrd="0" presId="urn:microsoft.com/office/officeart/2005/8/layout/list1"/>
    <dgm:cxn modelId="{A8BCDF40-F391-4CEE-9747-0A0EF67C2D58}" type="presParOf" srcId="{6664CFBA-C441-4E53-8042-1D9187AB5C9F}" destId="{7400D3CF-56B1-40F4-B5F9-267BBD9CB050}" srcOrd="3" destOrd="0" presId="urn:microsoft.com/office/officeart/2005/8/layout/list1"/>
    <dgm:cxn modelId="{8DDEE972-B9F3-48EA-BA7E-20C81224B943}" type="presParOf" srcId="{6664CFBA-C441-4E53-8042-1D9187AB5C9F}" destId="{3FF96454-159E-4CF2-9406-3937A90A91E3}" srcOrd="4" destOrd="0" presId="urn:microsoft.com/office/officeart/2005/8/layout/list1"/>
    <dgm:cxn modelId="{17E7DF0A-793F-4396-AC1B-61FCFFAE4EBA}" type="presParOf" srcId="{3FF96454-159E-4CF2-9406-3937A90A91E3}" destId="{9EF759C8-3FC4-4BFE-83AB-7542D6878BCA}" srcOrd="0" destOrd="0" presId="urn:microsoft.com/office/officeart/2005/8/layout/list1"/>
    <dgm:cxn modelId="{57EFB411-4B77-4A1F-8297-32C61D1E3384}" type="presParOf" srcId="{3FF96454-159E-4CF2-9406-3937A90A91E3}" destId="{122FA326-D2AD-40D5-AC3D-81C904FE0071}" srcOrd="1" destOrd="0" presId="urn:microsoft.com/office/officeart/2005/8/layout/list1"/>
    <dgm:cxn modelId="{47AE50BA-1BA7-4430-BDAF-ADF473380C8E}" type="presParOf" srcId="{6664CFBA-C441-4E53-8042-1D9187AB5C9F}" destId="{BEE605E7-7196-498A-835D-1FA9890A6CEF}" srcOrd="5" destOrd="0" presId="urn:microsoft.com/office/officeart/2005/8/layout/list1"/>
    <dgm:cxn modelId="{AEE6D040-FC1C-49F2-A91B-074BF326D67F}" type="presParOf" srcId="{6664CFBA-C441-4E53-8042-1D9187AB5C9F}" destId="{7FD14F2F-877E-49DD-8AAC-989668773F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D4D024B8-C93C-4AAB-91F3-23ED160465B6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2A697DEF-8A6E-4E6F-A476-BF75723E13F2}">
      <dgm:prSet phldrT="[Texto]"/>
      <dgm:spPr/>
      <dgm:t>
        <a:bodyPr/>
        <a:lstStyle/>
        <a:p>
          <a:r>
            <a:rPr lang="pt-PT"/>
            <a:t>Alta clínica já registada</a:t>
          </a:r>
        </a:p>
      </dgm:t>
    </dgm:pt>
    <dgm:pt modelId="{754277CD-FF28-495B-B779-B13D39624555}" type="parTrans" cxnId="{0065A505-EA79-4667-AF25-A130A606FAC0}">
      <dgm:prSet/>
      <dgm:spPr/>
      <dgm:t>
        <a:bodyPr/>
        <a:lstStyle/>
        <a:p>
          <a:endParaRPr lang="pt-PT"/>
        </a:p>
      </dgm:t>
    </dgm:pt>
    <dgm:pt modelId="{18087C40-4C11-4955-8103-82E237B529B5}" type="sibTrans" cxnId="{0065A505-EA79-4667-AF25-A130A606FAC0}">
      <dgm:prSet/>
      <dgm:spPr/>
      <dgm:t>
        <a:bodyPr/>
        <a:lstStyle/>
        <a:p>
          <a:endParaRPr lang="pt-PT"/>
        </a:p>
      </dgm:t>
    </dgm:pt>
    <dgm:pt modelId="{E0C8952D-F9BE-4146-A76B-9FC9547B23B3}">
      <dgm:prSet phldrT="[Texto]"/>
      <dgm:spPr/>
      <dgm:t>
        <a:bodyPr/>
        <a:lstStyle/>
        <a:p>
          <a:pPr rtl="0"/>
          <a:r>
            <a:rPr lang="pt-PT"/>
            <a:t>Alta clínica </a:t>
          </a:r>
          <a:r>
            <a:rPr lang="pt-PT">
              <a:latin typeface="Calibri Light" panose="020F0302020204030204"/>
            </a:rPr>
            <a:t>não registada</a:t>
          </a:r>
          <a:endParaRPr lang="pt-PT"/>
        </a:p>
      </dgm:t>
    </dgm:pt>
    <dgm:pt modelId="{8FFDCB20-3D71-4A8F-8AB0-6D44E6B4ABA7}" type="parTrans" cxnId="{18547EA5-7382-4DFD-A3F4-87228129B243}">
      <dgm:prSet/>
      <dgm:spPr/>
      <dgm:t>
        <a:bodyPr/>
        <a:lstStyle/>
        <a:p>
          <a:endParaRPr lang="pt-PT"/>
        </a:p>
      </dgm:t>
    </dgm:pt>
    <dgm:pt modelId="{BF64AE2F-3903-4660-A899-3F76FED7479C}" type="sibTrans" cxnId="{18547EA5-7382-4DFD-A3F4-87228129B243}">
      <dgm:prSet/>
      <dgm:spPr/>
      <dgm:t>
        <a:bodyPr/>
        <a:lstStyle/>
        <a:p>
          <a:endParaRPr lang="pt-PT"/>
        </a:p>
      </dgm:t>
    </dgm:pt>
    <dgm:pt modelId="{F3140B09-28EC-411B-A676-4B5D708886BE}">
      <dgm:prSet phldrT="[Texto]"/>
      <dgm:spPr/>
      <dgm:t>
        <a:bodyPr/>
        <a:lstStyle/>
        <a:p>
          <a:r>
            <a:rPr lang="pt-PT"/>
            <a:t>É necessário preencher todos os dados da alta</a:t>
          </a:r>
        </a:p>
      </dgm:t>
    </dgm:pt>
    <dgm:pt modelId="{0B2F9168-51EE-411D-ACE4-8791EDBE0640}" type="parTrans" cxnId="{356D16B4-77E5-4AE7-BA72-3F78BCFD770F}">
      <dgm:prSet/>
      <dgm:spPr/>
      <dgm:t>
        <a:bodyPr/>
        <a:lstStyle/>
        <a:p>
          <a:endParaRPr lang="pt-PT"/>
        </a:p>
      </dgm:t>
    </dgm:pt>
    <dgm:pt modelId="{090AB99D-3972-41CD-9850-C866163AD0B9}" type="sibTrans" cxnId="{356D16B4-77E5-4AE7-BA72-3F78BCFD770F}">
      <dgm:prSet/>
      <dgm:spPr/>
      <dgm:t>
        <a:bodyPr/>
        <a:lstStyle/>
        <a:p>
          <a:endParaRPr lang="pt-PT"/>
        </a:p>
      </dgm:t>
    </dgm:pt>
    <dgm:pt modelId="{DFF1F958-AE4C-4415-AAAB-1DD6B1F3E754}">
      <dgm:prSet phldrT="[Texto]"/>
      <dgm:spPr/>
      <dgm:t>
        <a:bodyPr/>
        <a:lstStyle/>
        <a:p>
          <a:r>
            <a:rPr lang="pt-PT"/>
            <a:t>Alta</a:t>
          </a:r>
        </a:p>
      </dgm:t>
    </dgm:pt>
    <dgm:pt modelId="{2952A74F-B8D4-47BC-9EC3-32FCD72F04DF}" type="parTrans" cxnId="{D61D7C08-D4EE-45EF-BF5B-E1C6EF3B4BDC}">
      <dgm:prSet/>
      <dgm:spPr/>
      <dgm:t>
        <a:bodyPr/>
        <a:lstStyle/>
        <a:p>
          <a:endParaRPr lang="pt-PT"/>
        </a:p>
      </dgm:t>
    </dgm:pt>
    <dgm:pt modelId="{CDEAC687-4CC9-4DC1-907D-C70C2CB2E8A9}" type="sibTrans" cxnId="{D61D7C08-D4EE-45EF-BF5B-E1C6EF3B4BDC}">
      <dgm:prSet/>
      <dgm:spPr/>
      <dgm:t>
        <a:bodyPr/>
        <a:lstStyle/>
        <a:p>
          <a:endParaRPr lang="pt-PT"/>
        </a:p>
      </dgm:t>
    </dgm:pt>
    <dgm:pt modelId="{5DCD0178-B2D8-4061-8DA4-5D9BB51A432E}">
      <dgm:prSet phldrT="[Texto]"/>
      <dgm:spPr/>
      <dgm:t>
        <a:bodyPr/>
        <a:lstStyle/>
        <a:p>
          <a:r>
            <a:rPr lang="pt-PT"/>
            <a:t>Preencher apenas os dados da alta administrativa</a:t>
          </a:r>
        </a:p>
      </dgm:t>
    </dgm:pt>
    <dgm:pt modelId="{8B3DBF21-9502-497E-83EF-19587F94B91B}" type="parTrans" cxnId="{039C2DC3-64E0-464E-8412-8335B7B0E2A3}">
      <dgm:prSet/>
      <dgm:spPr/>
      <dgm:t>
        <a:bodyPr/>
        <a:lstStyle/>
        <a:p>
          <a:endParaRPr lang="pt-PT"/>
        </a:p>
      </dgm:t>
    </dgm:pt>
    <dgm:pt modelId="{27D3EC67-9161-4869-8E4D-0410980F42BE}" type="sibTrans" cxnId="{039C2DC3-64E0-464E-8412-8335B7B0E2A3}">
      <dgm:prSet/>
      <dgm:spPr/>
      <dgm:t>
        <a:bodyPr/>
        <a:lstStyle/>
        <a:p>
          <a:endParaRPr lang="pt-PT"/>
        </a:p>
      </dgm:t>
    </dgm:pt>
    <dgm:pt modelId="{D0968F61-39AE-4E07-8A25-D1FE2F4603AE}" type="pres">
      <dgm:prSet presAssocID="{D4D024B8-C93C-4AAB-91F3-23ED160465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6BC1A5-A006-484D-9082-DD496E51AAA6}" type="pres">
      <dgm:prSet presAssocID="{DFF1F958-AE4C-4415-AAAB-1DD6B1F3E754}" presName="hierRoot1" presStyleCnt="0"/>
      <dgm:spPr/>
    </dgm:pt>
    <dgm:pt modelId="{E06CFB75-7C1A-415E-A100-F709D98BACAB}" type="pres">
      <dgm:prSet presAssocID="{DFF1F958-AE4C-4415-AAAB-1DD6B1F3E754}" presName="composite" presStyleCnt="0"/>
      <dgm:spPr/>
    </dgm:pt>
    <dgm:pt modelId="{A61C3906-B58A-472D-9BD1-FA2FF4CDC341}" type="pres">
      <dgm:prSet presAssocID="{DFF1F958-AE4C-4415-AAAB-1DD6B1F3E754}" presName="background" presStyleLbl="node0" presStyleIdx="0" presStyleCnt="1"/>
      <dgm:spPr/>
    </dgm:pt>
    <dgm:pt modelId="{3F1FB7E3-E7F5-4499-976B-D8B76A60419E}" type="pres">
      <dgm:prSet presAssocID="{DFF1F958-AE4C-4415-AAAB-1DD6B1F3E754}" presName="text" presStyleLbl="fgAcc0" presStyleIdx="0" presStyleCnt="1">
        <dgm:presLayoutVars>
          <dgm:chPref val="3"/>
        </dgm:presLayoutVars>
      </dgm:prSet>
      <dgm:spPr/>
    </dgm:pt>
    <dgm:pt modelId="{D978668D-8806-458B-B811-AFBCD6588CB3}" type="pres">
      <dgm:prSet presAssocID="{DFF1F958-AE4C-4415-AAAB-1DD6B1F3E754}" presName="hierChild2" presStyleCnt="0"/>
      <dgm:spPr/>
    </dgm:pt>
    <dgm:pt modelId="{F80F2276-37D2-4AB0-ACD4-04590EEA9E7C}" type="pres">
      <dgm:prSet presAssocID="{754277CD-FF28-495B-B779-B13D39624555}" presName="Name10" presStyleLbl="parChTrans1D2" presStyleIdx="0" presStyleCnt="2"/>
      <dgm:spPr/>
    </dgm:pt>
    <dgm:pt modelId="{1D95AA3F-CC51-4597-AFAF-60E4D862C3B2}" type="pres">
      <dgm:prSet presAssocID="{2A697DEF-8A6E-4E6F-A476-BF75723E13F2}" presName="hierRoot2" presStyleCnt="0"/>
      <dgm:spPr/>
    </dgm:pt>
    <dgm:pt modelId="{19BA3003-72B7-442E-9E9C-A88BAE3830D0}" type="pres">
      <dgm:prSet presAssocID="{2A697DEF-8A6E-4E6F-A476-BF75723E13F2}" presName="composite2" presStyleCnt="0"/>
      <dgm:spPr/>
    </dgm:pt>
    <dgm:pt modelId="{D0693C84-15A3-4EFB-8E0B-44A4E29F840C}" type="pres">
      <dgm:prSet presAssocID="{2A697DEF-8A6E-4E6F-A476-BF75723E13F2}" presName="background2" presStyleLbl="node2" presStyleIdx="0" presStyleCnt="2"/>
      <dgm:spPr/>
    </dgm:pt>
    <dgm:pt modelId="{E0A9BEE4-C11B-4D44-A1C2-6CB271F1F8E4}" type="pres">
      <dgm:prSet presAssocID="{2A697DEF-8A6E-4E6F-A476-BF75723E13F2}" presName="text2" presStyleLbl="fgAcc2" presStyleIdx="0" presStyleCnt="2">
        <dgm:presLayoutVars>
          <dgm:chPref val="3"/>
        </dgm:presLayoutVars>
      </dgm:prSet>
      <dgm:spPr/>
    </dgm:pt>
    <dgm:pt modelId="{F8B466EF-D1FA-4953-973D-28C253CF3070}" type="pres">
      <dgm:prSet presAssocID="{2A697DEF-8A6E-4E6F-A476-BF75723E13F2}" presName="hierChild3" presStyleCnt="0"/>
      <dgm:spPr/>
    </dgm:pt>
    <dgm:pt modelId="{7E05471B-1064-4CA9-8F7E-DD7BBAD57E4C}" type="pres">
      <dgm:prSet presAssocID="{8B3DBF21-9502-497E-83EF-19587F94B91B}" presName="Name17" presStyleLbl="parChTrans1D3" presStyleIdx="0" presStyleCnt="2"/>
      <dgm:spPr/>
    </dgm:pt>
    <dgm:pt modelId="{D184F9E7-34B0-44FC-9E48-DFF7F9817338}" type="pres">
      <dgm:prSet presAssocID="{5DCD0178-B2D8-4061-8DA4-5D9BB51A432E}" presName="hierRoot3" presStyleCnt="0"/>
      <dgm:spPr/>
    </dgm:pt>
    <dgm:pt modelId="{228B1721-E24E-4A5E-9EC1-A446D39BD775}" type="pres">
      <dgm:prSet presAssocID="{5DCD0178-B2D8-4061-8DA4-5D9BB51A432E}" presName="composite3" presStyleCnt="0"/>
      <dgm:spPr/>
    </dgm:pt>
    <dgm:pt modelId="{090D5DB9-8ED2-40DC-A8FE-2945D2F4F567}" type="pres">
      <dgm:prSet presAssocID="{5DCD0178-B2D8-4061-8DA4-5D9BB51A432E}" presName="background3" presStyleLbl="node3" presStyleIdx="0" presStyleCnt="2"/>
      <dgm:spPr/>
    </dgm:pt>
    <dgm:pt modelId="{3153868A-4BA4-408D-9282-486D653B2936}" type="pres">
      <dgm:prSet presAssocID="{5DCD0178-B2D8-4061-8DA4-5D9BB51A432E}" presName="text3" presStyleLbl="fgAcc3" presStyleIdx="0" presStyleCnt="2">
        <dgm:presLayoutVars>
          <dgm:chPref val="3"/>
        </dgm:presLayoutVars>
      </dgm:prSet>
      <dgm:spPr/>
    </dgm:pt>
    <dgm:pt modelId="{C5A0C235-F8B6-4D8A-BD72-348B4353513F}" type="pres">
      <dgm:prSet presAssocID="{5DCD0178-B2D8-4061-8DA4-5D9BB51A432E}" presName="hierChild4" presStyleCnt="0"/>
      <dgm:spPr/>
    </dgm:pt>
    <dgm:pt modelId="{9812C2ED-54CC-417E-B6FD-F186A63D60A9}" type="pres">
      <dgm:prSet presAssocID="{8FFDCB20-3D71-4A8F-8AB0-6D44E6B4ABA7}" presName="Name10" presStyleLbl="parChTrans1D2" presStyleIdx="1" presStyleCnt="2"/>
      <dgm:spPr/>
    </dgm:pt>
    <dgm:pt modelId="{4E98FB2D-6F13-4949-8FFC-69C2D23D7F82}" type="pres">
      <dgm:prSet presAssocID="{E0C8952D-F9BE-4146-A76B-9FC9547B23B3}" presName="hierRoot2" presStyleCnt="0"/>
      <dgm:spPr/>
    </dgm:pt>
    <dgm:pt modelId="{CCBB86E7-5A49-4255-B35F-E34D40E7D33E}" type="pres">
      <dgm:prSet presAssocID="{E0C8952D-F9BE-4146-A76B-9FC9547B23B3}" presName="composite2" presStyleCnt="0"/>
      <dgm:spPr/>
    </dgm:pt>
    <dgm:pt modelId="{1DB1248D-D01F-48F6-B6D6-AF8CCF6C8198}" type="pres">
      <dgm:prSet presAssocID="{E0C8952D-F9BE-4146-A76B-9FC9547B23B3}" presName="background2" presStyleLbl="node2" presStyleIdx="1" presStyleCnt="2"/>
      <dgm:spPr/>
    </dgm:pt>
    <dgm:pt modelId="{B5CAA64A-AD4F-4945-A1BE-B1C98CA17FCD}" type="pres">
      <dgm:prSet presAssocID="{E0C8952D-F9BE-4146-A76B-9FC9547B23B3}" presName="text2" presStyleLbl="fgAcc2" presStyleIdx="1" presStyleCnt="2">
        <dgm:presLayoutVars>
          <dgm:chPref val="3"/>
        </dgm:presLayoutVars>
      </dgm:prSet>
      <dgm:spPr/>
    </dgm:pt>
    <dgm:pt modelId="{DA96EF19-A112-47B1-BDDD-D4F121C217E2}" type="pres">
      <dgm:prSet presAssocID="{E0C8952D-F9BE-4146-A76B-9FC9547B23B3}" presName="hierChild3" presStyleCnt="0"/>
      <dgm:spPr/>
    </dgm:pt>
    <dgm:pt modelId="{4EB43AA9-11C6-48C0-A381-B4D33F402F57}" type="pres">
      <dgm:prSet presAssocID="{0B2F9168-51EE-411D-ACE4-8791EDBE0640}" presName="Name17" presStyleLbl="parChTrans1D3" presStyleIdx="1" presStyleCnt="2"/>
      <dgm:spPr/>
    </dgm:pt>
    <dgm:pt modelId="{FEA6BC24-A28A-4B4C-964A-7D85B3799F8F}" type="pres">
      <dgm:prSet presAssocID="{F3140B09-28EC-411B-A676-4B5D708886BE}" presName="hierRoot3" presStyleCnt="0"/>
      <dgm:spPr/>
    </dgm:pt>
    <dgm:pt modelId="{615FA636-10F8-4977-839C-9E3EDF81FA74}" type="pres">
      <dgm:prSet presAssocID="{F3140B09-28EC-411B-A676-4B5D708886BE}" presName="composite3" presStyleCnt="0"/>
      <dgm:spPr/>
    </dgm:pt>
    <dgm:pt modelId="{B9084246-B9C3-433C-90D4-144B1EE74F21}" type="pres">
      <dgm:prSet presAssocID="{F3140B09-28EC-411B-A676-4B5D708886BE}" presName="background3" presStyleLbl="node3" presStyleIdx="1" presStyleCnt="2"/>
      <dgm:spPr/>
    </dgm:pt>
    <dgm:pt modelId="{D6C6BEC9-38E5-479F-8FA2-7182CDF2995C}" type="pres">
      <dgm:prSet presAssocID="{F3140B09-28EC-411B-A676-4B5D708886BE}" presName="text3" presStyleLbl="fgAcc3" presStyleIdx="1" presStyleCnt="2">
        <dgm:presLayoutVars>
          <dgm:chPref val="3"/>
        </dgm:presLayoutVars>
      </dgm:prSet>
      <dgm:spPr/>
    </dgm:pt>
    <dgm:pt modelId="{C019F4CA-44C4-41AA-B0F9-621D4F9611E6}" type="pres">
      <dgm:prSet presAssocID="{F3140B09-28EC-411B-A676-4B5D708886BE}" presName="hierChild4" presStyleCnt="0"/>
      <dgm:spPr/>
    </dgm:pt>
  </dgm:ptLst>
  <dgm:cxnLst>
    <dgm:cxn modelId="{0065A505-EA79-4667-AF25-A130A606FAC0}" srcId="{DFF1F958-AE4C-4415-AAAB-1DD6B1F3E754}" destId="{2A697DEF-8A6E-4E6F-A476-BF75723E13F2}" srcOrd="0" destOrd="0" parTransId="{754277CD-FF28-495B-B779-B13D39624555}" sibTransId="{18087C40-4C11-4955-8103-82E237B529B5}"/>
    <dgm:cxn modelId="{3ACA4307-5965-4344-B09D-9C8756B5BBE0}" type="presOf" srcId="{0B2F9168-51EE-411D-ACE4-8791EDBE0640}" destId="{4EB43AA9-11C6-48C0-A381-B4D33F402F57}" srcOrd="0" destOrd="0" presId="urn:microsoft.com/office/officeart/2005/8/layout/hierarchy1"/>
    <dgm:cxn modelId="{D61D7C08-D4EE-45EF-BF5B-E1C6EF3B4BDC}" srcId="{D4D024B8-C93C-4AAB-91F3-23ED160465B6}" destId="{DFF1F958-AE4C-4415-AAAB-1DD6B1F3E754}" srcOrd="0" destOrd="0" parTransId="{2952A74F-B8D4-47BC-9EC3-32FCD72F04DF}" sibTransId="{CDEAC687-4CC9-4DC1-907D-C70C2CB2E8A9}"/>
    <dgm:cxn modelId="{DD6FEA13-3982-4DDA-B8AA-9C4C6ED5B81D}" type="presOf" srcId="{8FFDCB20-3D71-4A8F-8AB0-6D44E6B4ABA7}" destId="{9812C2ED-54CC-417E-B6FD-F186A63D60A9}" srcOrd="0" destOrd="0" presId="urn:microsoft.com/office/officeart/2005/8/layout/hierarchy1"/>
    <dgm:cxn modelId="{2ADBB920-6660-4EEC-99A4-B16FF38C7C6B}" type="presOf" srcId="{D4D024B8-C93C-4AAB-91F3-23ED160465B6}" destId="{D0968F61-39AE-4E07-8A25-D1FE2F4603AE}" srcOrd="0" destOrd="0" presId="urn:microsoft.com/office/officeart/2005/8/layout/hierarchy1"/>
    <dgm:cxn modelId="{D2FCB227-3EF1-446F-B937-14A9E383D624}" type="presOf" srcId="{8B3DBF21-9502-497E-83EF-19587F94B91B}" destId="{7E05471B-1064-4CA9-8F7E-DD7BBAD57E4C}" srcOrd="0" destOrd="0" presId="urn:microsoft.com/office/officeart/2005/8/layout/hierarchy1"/>
    <dgm:cxn modelId="{9A429F28-2303-4911-90BD-233F6A246D3D}" type="presOf" srcId="{754277CD-FF28-495B-B779-B13D39624555}" destId="{F80F2276-37D2-4AB0-ACD4-04590EEA9E7C}" srcOrd="0" destOrd="0" presId="urn:microsoft.com/office/officeart/2005/8/layout/hierarchy1"/>
    <dgm:cxn modelId="{B5C9FD32-5C7B-4C80-BDEC-3CA1BDC7DBF0}" type="presOf" srcId="{5DCD0178-B2D8-4061-8DA4-5D9BB51A432E}" destId="{3153868A-4BA4-408D-9282-486D653B2936}" srcOrd="0" destOrd="0" presId="urn:microsoft.com/office/officeart/2005/8/layout/hierarchy1"/>
    <dgm:cxn modelId="{18547EA5-7382-4DFD-A3F4-87228129B243}" srcId="{DFF1F958-AE4C-4415-AAAB-1DD6B1F3E754}" destId="{E0C8952D-F9BE-4146-A76B-9FC9547B23B3}" srcOrd="1" destOrd="0" parTransId="{8FFDCB20-3D71-4A8F-8AB0-6D44E6B4ABA7}" sibTransId="{BF64AE2F-3903-4660-A899-3F76FED7479C}"/>
    <dgm:cxn modelId="{356D16B4-77E5-4AE7-BA72-3F78BCFD770F}" srcId="{E0C8952D-F9BE-4146-A76B-9FC9547B23B3}" destId="{F3140B09-28EC-411B-A676-4B5D708886BE}" srcOrd="0" destOrd="0" parTransId="{0B2F9168-51EE-411D-ACE4-8791EDBE0640}" sibTransId="{090AB99D-3972-41CD-9850-C866163AD0B9}"/>
    <dgm:cxn modelId="{039C2DC3-64E0-464E-8412-8335B7B0E2A3}" srcId="{2A697DEF-8A6E-4E6F-A476-BF75723E13F2}" destId="{5DCD0178-B2D8-4061-8DA4-5D9BB51A432E}" srcOrd="0" destOrd="0" parTransId="{8B3DBF21-9502-497E-83EF-19587F94B91B}" sibTransId="{27D3EC67-9161-4869-8E4D-0410980F42BE}"/>
    <dgm:cxn modelId="{97BF4EC4-8610-4B91-B3C8-3BBB5BF4549B}" type="presOf" srcId="{F3140B09-28EC-411B-A676-4B5D708886BE}" destId="{D6C6BEC9-38E5-479F-8FA2-7182CDF2995C}" srcOrd="0" destOrd="0" presId="urn:microsoft.com/office/officeart/2005/8/layout/hierarchy1"/>
    <dgm:cxn modelId="{C84F16DE-B336-4509-A896-3A438AA4E710}" type="presOf" srcId="{2A697DEF-8A6E-4E6F-A476-BF75723E13F2}" destId="{E0A9BEE4-C11B-4D44-A1C2-6CB271F1F8E4}" srcOrd="0" destOrd="0" presId="urn:microsoft.com/office/officeart/2005/8/layout/hierarchy1"/>
    <dgm:cxn modelId="{84D221E8-0006-4DF5-8E1F-B532F59B8864}" type="presOf" srcId="{E0C8952D-F9BE-4146-A76B-9FC9547B23B3}" destId="{B5CAA64A-AD4F-4945-A1BE-B1C98CA17FCD}" srcOrd="0" destOrd="0" presId="urn:microsoft.com/office/officeart/2005/8/layout/hierarchy1"/>
    <dgm:cxn modelId="{3C1979F5-985B-45E3-A677-3B652D5D2969}" type="presOf" srcId="{DFF1F958-AE4C-4415-AAAB-1DD6B1F3E754}" destId="{3F1FB7E3-E7F5-4499-976B-D8B76A60419E}" srcOrd="0" destOrd="0" presId="urn:microsoft.com/office/officeart/2005/8/layout/hierarchy1"/>
    <dgm:cxn modelId="{0DDCCA32-5704-4940-B9A3-D7DAD7C93610}" type="presParOf" srcId="{D0968F61-39AE-4E07-8A25-D1FE2F4603AE}" destId="{006BC1A5-A006-484D-9082-DD496E51AAA6}" srcOrd="0" destOrd="0" presId="urn:microsoft.com/office/officeart/2005/8/layout/hierarchy1"/>
    <dgm:cxn modelId="{A09DF98F-E777-49D8-A8DB-98A86E52D40A}" type="presParOf" srcId="{006BC1A5-A006-484D-9082-DD496E51AAA6}" destId="{E06CFB75-7C1A-415E-A100-F709D98BACAB}" srcOrd="0" destOrd="0" presId="urn:microsoft.com/office/officeart/2005/8/layout/hierarchy1"/>
    <dgm:cxn modelId="{F5269D86-06C1-49E5-817D-6F04B2CEFC79}" type="presParOf" srcId="{E06CFB75-7C1A-415E-A100-F709D98BACAB}" destId="{A61C3906-B58A-472D-9BD1-FA2FF4CDC341}" srcOrd="0" destOrd="0" presId="urn:microsoft.com/office/officeart/2005/8/layout/hierarchy1"/>
    <dgm:cxn modelId="{34EE6F2B-30AC-44FD-9B0B-6328D5EBE320}" type="presParOf" srcId="{E06CFB75-7C1A-415E-A100-F709D98BACAB}" destId="{3F1FB7E3-E7F5-4499-976B-D8B76A60419E}" srcOrd="1" destOrd="0" presId="urn:microsoft.com/office/officeart/2005/8/layout/hierarchy1"/>
    <dgm:cxn modelId="{DC1F72AF-1DEE-4BEF-A1F5-CD57BE9BFB75}" type="presParOf" srcId="{006BC1A5-A006-484D-9082-DD496E51AAA6}" destId="{D978668D-8806-458B-B811-AFBCD6588CB3}" srcOrd="1" destOrd="0" presId="urn:microsoft.com/office/officeart/2005/8/layout/hierarchy1"/>
    <dgm:cxn modelId="{C9DF09D6-4B8E-4FC0-8F54-9AD2A9905B45}" type="presParOf" srcId="{D978668D-8806-458B-B811-AFBCD6588CB3}" destId="{F80F2276-37D2-4AB0-ACD4-04590EEA9E7C}" srcOrd="0" destOrd="0" presId="urn:microsoft.com/office/officeart/2005/8/layout/hierarchy1"/>
    <dgm:cxn modelId="{764251FA-6CF6-4137-8488-ECE634BA0786}" type="presParOf" srcId="{D978668D-8806-458B-B811-AFBCD6588CB3}" destId="{1D95AA3F-CC51-4597-AFAF-60E4D862C3B2}" srcOrd="1" destOrd="0" presId="urn:microsoft.com/office/officeart/2005/8/layout/hierarchy1"/>
    <dgm:cxn modelId="{86A048C4-5411-4D5F-8AD3-04B139127E84}" type="presParOf" srcId="{1D95AA3F-CC51-4597-AFAF-60E4D862C3B2}" destId="{19BA3003-72B7-442E-9E9C-A88BAE3830D0}" srcOrd="0" destOrd="0" presId="urn:microsoft.com/office/officeart/2005/8/layout/hierarchy1"/>
    <dgm:cxn modelId="{1124FE0B-84B2-405B-A4E9-0F770D0A83B6}" type="presParOf" srcId="{19BA3003-72B7-442E-9E9C-A88BAE3830D0}" destId="{D0693C84-15A3-4EFB-8E0B-44A4E29F840C}" srcOrd="0" destOrd="0" presId="urn:microsoft.com/office/officeart/2005/8/layout/hierarchy1"/>
    <dgm:cxn modelId="{99BF2054-C057-421B-98A9-6FA755535491}" type="presParOf" srcId="{19BA3003-72B7-442E-9E9C-A88BAE3830D0}" destId="{E0A9BEE4-C11B-4D44-A1C2-6CB271F1F8E4}" srcOrd="1" destOrd="0" presId="urn:microsoft.com/office/officeart/2005/8/layout/hierarchy1"/>
    <dgm:cxn modelId="{0937E38D-9F5A-4D93-B050-45CDF121705A}" type="presParOf" srcId="{1D95AA3F-CC51-4597-AFAF-60E4D862C3B2}" destId="{F8B466EF-D1FA-4953-973D-28C253CF3070}" srcOrd="1" destOrd="0" presId="urn:microsoft.com/office/officeart/2005/8/layout/hierarchy1"/>
    <dgm:cxn modelId="{1A059E9F-8A31-40C1-B391-45862978BE94}" type="presParOf" srcId="{F8B466EF-D1FA-4953-973D-28C253CF3070}" destId="{7E05471B-1064-4CA9-8F7E-DD7BBAD57E4C}" srcOrd="0" destOrd="0" presId="urn:microsoft.com/office/officeart/2005/8/layout/hierarchy1"/>
    <dgm:cxn modelId="{ADBC1D35-F190-4A8A-930F-EA2E04C07172}" type="presParOf" srcId="{F8B466EF-D1FA-4953-973D-28C253CF3070}" destId="{D184F9E7-34B0-44FC-9E48-DFF7F9817338}" srcOrd="1" destOrd="0" presId="urn:microsoft.com/office/officeart/2005/8/layout/hierarchy1"/>
    <dgm:cxn modelId="{B6786FCF-C7E8-4ACC-B8A3-EE2746ADC8C6}" type="presParOf" srcId="{D184F9E7-34B0-44FC-9E48-DFF7F9817338}" destId="{228B1721-E24E-4A5E-9EC1-A446D39BD775}" srcOrd="0" destOrd="0" presId="urn:microsoft.com/office/officeart/2005/8/layout/hierarchy1"/>
    <dgm:cxn modelId="{E2324595-4783-487A-BFB4-907E1104978C}" type="presParOf" srcId="{228B1721-E24E-4A5E-9EC1-A446D39BD775}" destId="{090D5DB9-8ED2-40DC-A8FE-2945D2F4F567}" srcOrd="0" destOrd="0" presId="urn:microsoft.com/office/officeart/2005/8/layout/hierarchy1"/>
    <dgm:cxn modelId="{0E9BAE2F-4BD1-4F2A-9ED1-4572BD23DED4}" type="presParOf" srcId="{228B1721-E24E-4A5E-9EC1-A446D39BD775}" destId="{3153868A-4BA4-408D-9282-486D653B2936}" srcOrd="1" destOrd="0" presId="urn:microsoft.com/office/officeart/2005/8/layout/hierarchy1"/>
    <dgm:cxn modelId="{AB17DD62-7B5E-4387-AE1B-9E3BBB3D41B2}" type="presParOf" srcId="{D184F9E7-34B0-44FC-9E48-DFF7F9817338}" destId="{C5A0C235-F8B6-4D8A-BD72-348B4353513F}" srcOrd="1" destOrd="0" presId="urn:microsoft.com/office/officeart/2005/8/layout/hierarchy1"/>
    <dgm:cxn modelId="{7D741130-42F3-4825-ADC6-B456B555D41D}" type="presParOf" srcId="{D978668D-8806-458B-B811-AFBCD6588CB3}" destId="{9812C2ED-54CC-417E-B6FD-F186A63D60A9}" srcOrd="2" destOrd="0" presId="urn:microsoft.com/office/officeart/2005/8/layout/hierarchy1"/>
    <dgm:cxn modelId="{C25A347D-2A2B-4E88-AAC4-BF5E551544ED}" type="presParOf" srcId="{D978668D-8806-458B-B811-AFBCD6588CB3}" destId="{4E98FB2D-6F13-4949-8FFC-69C2D23D7F82}" srcOrd="3" destOrd="0" presId="urn:microsoft.com/office/officeart/2005/8/layout/hierarchy1"/>
    <dgm:cxn modelId="{DF2781D9-E532-4E30-A972-4B339C53FE96}" type="presParOf" srcId="{4E98FB2D-6F13-4949-8FFC-69C2D23D7F82}" destId="{CCBB86E7-5A49-4255-B35F-E34D40E7D33E}" srcOrd="0" destOrd="0" presId="urn:microsoft.com/office/officeart/2005/8/layout/hierarchy1"/>
    <dgm:cxn modelId="{D3E994E3-5F49-4BF3-8946-12DD380F65BE}" type="presParOf" srcId="{CCBB86E7-5A49-4255-B35F-E34D40E7D33E}" destId="{1DB1248D-D01F-48F6-B6D6-AF8CCF6C8198}" srcOrd="0" destOrd="0" presId="urn:microsoft.com/office/officeart/2005/8/layout/hierarchy1"/>
    <dgm:cxn modelId="{8C5FB907-47E4-42D2-9037-DF20EEA9FA2B}" type="presParOf" srcId="{CCBB86E7-5A49-4255-B35F-E34D40E7D33E}" destId="{B5CAA64A-AD4F-4945-A1BE-B1C98CA17FCD}" srcOrd="1" destOrd="0" presId="urn:microsoft.com/office/officeart/2005/8/layout/hierarchy1"/>
    <dgm:cxn modelId="{83B9BDEC-E3DC-4520-A8FD-D64144D13BAE}" type="presParOf" srcId="{4E98FB2D-6F13-4949-8FFC-69C2D23D7F82}" destId="{DA96EF19-A112-47B1-BDDD-D4F121C217E2}" srcOrd="1" destOrd="0" presId="urn:microsoft.com/office/officeart/2005/8/layout/hierarchy1"/>
    <dgm:cxn modelId="{9BF83752-EAAE-4AAE-A31E-334419A24EE4}" type="presParOf" srcId="{DA96EF19-A112-47B1-BDDD-D4F121C217E2}" destId="{4EB43AA9-11C6-48C0-A381-B4D33F402F57}" srcOrd="0" destOrd="0" presId="urn:microsoft.com/office/officeart/2005/8/layout/hierarchy1"/>
    <dgm:cxn modelId="{A6C2BEB3-076F-4543-BBB3-43FAFC1B7B51}" type="presParOf" srcId="{DA96EF19-A112-47B1-BDDD-D4F121C217E2}" destId="{FEA6BC24-A28A-4B4C-964A-7D85B3799F8F}" srcOrd="1" destOrd="0" presId="urn:microsoft.com/office/officeart/2005/8/layout/hierarchy1"/>
    <dgm:cxn modelId="{75F40783-04CC-4764-84B0-BFECE82D73E8}" type="presParOf" srcId="{FEA6BC24-A28A-4B4C-964A-7D85B3799F8F}" destId="{615FA636-10F8-4977-839C-9E3EDF81FA74}" srcOrd="0" destOrd="0" presId="urn:microsoft.com/office/officeart/2005/8/layout/hierarchy1"/>
    <dgm:cxn modelId="{559688F8-0DE9-4047-B8F3-79B8CBABE474}" type="presParOf" srcId="{615FA636-10F8-4977-839C-9E3EDF81FA74}" destId="{B9084246-B9C3-433C-90D4-144B1EE74F21}" srcOrd="0" destOrd="0" presId="urn:microsoft.com/office/officeart/2005/8/layout/hierarchy1"/>
    <dgm:cxn modelId="{16E62663-35DA-4FA4-881F-CAAF3F25DD3C}" type="presParOf" srcId="{615FA636-10F8-4977-839C-9E3EDF81FA74}" destId="{D6C6BEC9-38E5-479F-8FA2-7182CDF2995C}" srcOrd="1" destOrd="0" presId="urn:microsoft.com/office/officeart/2005/8/layout/hierarchy1"/>
    <dgm:cxn modelId="{E81DAF69-53DF-444B-A1F1-CD9CC4C958D0}" type="presParOf" srcId="{FEA6BC24-A28A-4B4C-964A-7D85B3799F8F}" destId="{C019F4CA-44C4-41AA-B0F9-621D4F9611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4D024B8-C93C-4AAB-91F3-23ED160465B6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2A697DEF-8A6E-4E6F-A476-BF75723E13F2}">
      <dgm:prSet phldrT="[Texto]"/>
      <dgm:spPr/>
      <dgm:t>
        <a:bodyPr/>
        <a:lstStyle/>
        <a:p>
          <a:r>
            <a:rPr lang="pt-PT"/>
            <a:t>Alta clínica já registada</a:t>
          </a:r>
        </a:p>
      </dgm:t>
    </dgm:pt>
    <dgm:pt modelId="{754277CD-FF28-495B-B779-B13D39624555}" type="parTrans" cxnId="{0065A505-EA79-4667-AF25-A130A606FAC0}">
      <dgm:prSet/>
      <dgm:spPr/>
      <dgm:t>
        <a:bodyPr/>
        <a:lstStyle/>
        <a:p>
          <a:endParaRPr lang="pt-PT"/>
        </a:p>
      </dgm:t>
    </dgm:pt>
    <dgm:pt modelId="{18087C40-4C11-4955-8103-82E237B529B5}" type="sibTrans" cxnId="{0065A505-EA79-4667-AF25-A130A606FAC0}">
      <dgm:prSet/>
      <dgm:spPr/>
      <dgm:t>
        <a:bodyPr/>
        <a:lstStyle/>
        <a:p>
          <a:endParaRPr lang="pt-PT"/>
        </a:p>
      </dgm:t>
    </dgm:pt>
    <dgm:pt modelId="{E0C8952D-F9BE-4146-A76B-9FC9547B23B3}">
      <dgm:prSet phldrT="[Texto]"/>
      <dgm:spPr/>
      <dgm:t>
        <a:bodyPr/>
        <a:lstStyle/>
        <a:p>
          <a:pPr rtl="0"/>
          <a:r>
            <a:rPr lang="pt-PT"/>
            <a:t>Alta clínica </a:t>
          </a:r>
          <a:r>
            <a:rPr lang="pt-PT">
              <a:latin typeface="Calibri Light" panose="020F0302020204030204"/>
            </a:rPr>
            <a:t>não registada</a:t>
          </a:r>
          <a:endParaRPr lang="pt-PT"/>
        </a:p>
      </dgm:t>
    </dgm:pt>
    <dgm:pt modelId="{8FFDCB20-3D71-4A8F-8AB0-6D44E6B4ABA7}" type="parTrans" cxnId="{18547EA5-7382-4DFD-A3F4-87228129B243}">
      <dgm:prSet/>
      <dgm:spPr/>
      <dgm:t>
        <a:bodyPr/>
        <a:lstStyle/>
        <a:p>
          <a:endParaRPr lang="pt-PT"/>
        </a:p>
      </dgm:t>
    </dgm:pt>
    <dgm:pt modelId="{BF64AE2F-3903-4660-A899-3F76FED7479C}" type="sibTrans" cxnId="{18547EA5-7382-4DFD-A3F4-87228129B243}">
      <dgm:prSet/>
      <dgm:spPr/>
      <dgm:t>
        <a:bodyPr/>
        <a:lstStyle/>
        <a:p>
          <a:endParaRPr lang="pt-PT"/>
        </a:p>
      </dgm:t>
    </dgm:pt>
    <dgm:pt modelId="{F3140B09-28EC-411B-A676-4B5D708886BE}">
      <dgm:prSet phldrT="[Texto]"/>
      <dgm:spPr/>
      <dgm:t>
        <a:bodyPr/>
        <a:lstStyle/>
        <a:p>
          <a:r>
            <a:rPr lang="pt-PT"/>
            <a:t>É necessário preencher todos os dados da alta</a:t>
          </a:r>
        </a:p>
      </dgm:t>
    </dgm:pt>
    <dgm:pt modelId="{0B2F9168-51EE-411D-ACE4-8791EDBE0640}" type="parTrans" cxnId="{356D16B4-77E5-4AE7-BA72-3F78BCFD770F}">
      <dgm:prSet/>
      <dgm:spPr/>
      <dgm:t>
        <a:bodyPr/>
        <a:lstStyle/>
        <a:p>
          <a:endParaRPr lang="pt-PT"/>
        </a:p>
      </dgm:t>
    </dgm:pt>
    <dgm:pt modelId="{090AB99D-3972-41CD-9850-C866163AD0B9}" type="sibTrans" cxnId="{356D16B4-77E5-4AE7-BA72-3F78BCFD770F}">
      <dgm:prSet/>
      <dgm:spPr/>
      <dgm:t>
        <a:bodyPr/>
        <a:lstStyle/>
        <a:p>
          <a:endParaRPr lang="pt-PT"/>
        </a:p>
      </dgm:t>
    </dgm:pt>
    <dgm:pt modelId="{DFF1F958-AE4C-4415-AAAB-1DD6B1F3E754}">
      <dgm:prSet phldrT="[Texto]"/>
      <dgm:spPr/>
      <dgm:t>
        <a:bodyPr/>
        <a:lstStyle/>
        <a:p>
          <a:r>
            <a:rPr lang="pt-PT"/>
            <a:t>Alta</a:t>
          </a:r>
        </a:p>
      </dgm:t>
    </dgm:pt>
    <dgm:pt modelId="{2952A74F-B8D4-47BC-9EC3-32FCD72F04DF}" type="parTrans" cxnId="{D61D7C08-D4EE-45EF-BF5B-E1C6EF3B4BDC}">
      <dgm:prSet/>
      <dgm:spPr/>
      <dgm:t>
        <a:bodyPr/>
        <a:lstStyle/>
        <a:p>
          <a:endParaRPr lang="pt-PT"/>
        </a:p>
      </dgm:t>
    </dgm:pt>
    <dgm:pt modelId="{CDEAC687-4CC9-4DC1-907D-C70C2CB2E8A9}" type="sibTrans" cxnId="{D61D7C08-D4EE-45EF-BF5B-E1C6EF3B4BDC}">
      <dgm:prSet/>
      <dgm:spPr/>
      <dgm:t>
        <a:bodyPr/>
        <a:lstStyle/>
        <a:p>
          <a:endParaRPr lang="pt-PT"/>
        </a:p>
      </dgm:t>
    </dgm:pt>
    <dgm:pt modelId="{5DCD0178-B2D8-4061-8DA4-5D9BB51A432E}">
      <dgm:prSet phldrT="[Texto]"/>
      <dgm:spPr/>
      <dgm:t>
        <a:bodyPr/>
        <a:lstStyle/>
        <a:p>
          <a:r>
            <a:rPr lang="pt-PT"/>
            <a:t>Preencher apenas os dados da alta administrativa</a:t>
          </a:r>
        </a:p>
      </dgm:t>
    </dgm:pt>
    <dgm:pt modelId="{8B3DBF21-9502-497E-83EF-19587F94B91B}" type="parTrans" cxnId="{039C2DC3-64E0-464E-8412-8335B7B0E2A3}">
      <dgm:prSet/>
      <dgm:spPr/>
      <dgm:t>
        <a:bodyPr/>
        <a:lstStyle/>
        <a:p>
          <a:endParaRPr lang="pt-PT"/>
        </a:p>
      </dgm:t>
    </dgm:pt>
    <dgm:pt modelId="{27D3EC67-9161-4869-8E4D-0410980F42BE}" type="sibTrans" cxnId="{039C2DC3-64E0-464E-8412-8335B7B0E2A3}">
      <dgm:prSet/>
      <dgm:spPr/>
      <dgm:t>
        <a:bodyPr/>
        <a:lstStyle/>
        <a:p>
          <a:endParaRPr lang="pt-PT"/>
        </a:p>
      </dgm:t>
    </dgm:pt>
    <dgm:pt modelId="{D0968F61-39AE-4E07-8A25-D1FE2F4603AE}" type="pres">
      <dgm:prSet presAssocID="{D4D024B8-C93C-4AAB-91F3-23ED160465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6BC1A5-A006-484D-9082-DD496E51AAA6}" type="pres">
      <dgm:prSet presAssocID="{DFF1F958-AE4C-4415-AAAB-1DD6B1F3E754}" presName="hierRoot1" presStyleCnt="0"/>
      <dgm:spPr/>
    </dgm:pt>
    <dgm:pt modelId="{E06CFB75-7C1A-415E-A100-F709D98BACAB}" type="pres">
      <dgm:prSet presAssocID="{DFF1F958-AE4C-4415-AAAB-1DD6B1F3E754}" presName="composite" presStyleCnt="0"/>
      <dgm:spPr/>
    </dgm:pt>
    <dgm:pt modelId="{A61C3906-B58A-472D-9BD1-FA2FF4CDC341}" type="pres">
      <dgm:prSet presAssocID="{DFF1F958-AE4C-4415-AAAB-1DD6B1F3E754}" presName="background" presStyleLbl="node0" presStyleIdx="0" presStyleCnt="1"/>
      <dgm:spPr/>
    </dgm:pt>
    <dgm:pt modelId="{3F1FB7E3-E7F5-4499-976B-D8B76A60419E}" type="pres">
      <dgm:prSet presAssocID="{DFF1F958-AE4C-4415-AAAB-1DD6B1F3E754}" presName="text" presStyleLbl="fgAcc0" presStyleIdx="0" presStyleCnt="1">
        <dgm:presLayoutVars>
          <dgm:chPref val="3"/>
        </dgm:presLayoutVars>
      </dgm:prSet>
      <dgm:spPr/>
    </dgm:pt>
    <dgm:pt modelId="{D978668D-8806-458B-B811-AFBCD6588CB3}" type="pres">
      <dgm:prSet presAssocID="{DFF1F958-AE4C-4415-AAAB-1DD6B1F3E754}" presName="hierChild2" presStyleCnt="0"/>
      <dgm:spPr/>
    </dgm:pt>
    <dgm:pt modelId="{F80F2276-37D2-4AB0-ACD4-04590EEA9E7C}" type="pres">
      <dgm:prSet presAssocID="{754277CD-FF28-495B-B779-B13D39624555}" presName="Name10" presStyleLbl="parChTrans1D2" presStyleIdx="0" presStyleCnt="2"/>
      <dgm:spPr/>
    </dgm:pt>
    <dgm:pt modelId="{1D95AA3F-CC51-4597-AFAF-60E4D862C3B2}" type="pres">
      <dgm:prSet presAssocID="{2A697DEF-8A6E-4E6F-A476-BF75723E13F2}" presName="hierRoot2" presStyleCnt="0"/>
      <dgm:spPr/>
    </dgm:pt>
    <dgm:pt modelId="{19BA3003-72B7-442E-9E9C-A88BAE3830D0}" type="pres">
      <dgm:prSet presAssocID="{2A697DEF-8A6E-4E6F-A476-BF75723E13F2}" presName="composite2" presStyleCnt="0"/>
      <dgm:spPr/>
    </dgm:pt>
    <dgm:pt modelId="{D0693C84-15A3-4EFB-8E0B-44A4E29F840C}" type="pres">
      <dgm:prSet presAssocID="{2A697DEF-8A6E-4E6F-A476-BF75723E13F2}" presName="background2" presStyleLbl="node2" presStyleIdx="0" presStyleCnt="2"/>
      <dgm:spPr/>
    </dgm:pt>
    <dgm:pt modelId="{E0A9BEE4-C11B-4D44-A1C2-6CB271F1F8E4}" type="pres">
      <dgm:prSet presAssocID="{2A697DEF-8A6E-4E6F-A476-BF75723E13F2}" presName="text2" presStyleLbl="fgAcc2" presStyleIdx="0" presStyleCnt="2">
        <dgm:presLayoutVars>
          <dgm:chPref val="3"/>
        </dgm:presLayoutVars>
      </dgm:prSet>
      <dgm:spPr/>
    </dgm:pt>
    <dgm:pt modelId="{F8B466EF-D1FA-4953-973D-28C253CF3070}" type="pres">
      <dgm:prSet presAssocID="{2A697DEF-8A6E-4E6F-A476-BF75723E13F2}" presName="hierChild3" presStyleCnt="0"/>
      <dgm:spPr/>
    </dgm:pt>
    <dgm:pt modelId="{7E05471B-1064-4CA9-8F7E-DD7BBAD57E4C}" type="pres">
      <dgm:prSet presAssocID="{8B3DBF21-9502-497E-83EF-19587F94B91B}" presName="Name17" presStyleLbl="parChTrans1D3" presStyleIdx="0" presStyleCnt="2"/>
      <dgm:spPr/>
    </dgm:pt>
    <dgm:pt modelId="{D184F9E7-34B0-44FC-9E48-DFF7F9817338}" type="pres">
      <dgm:prSet presAssocID="{5DCD0178-B2D8-4061-8DA4-5D9BB51A432E}" presName="hierRoot3" presStyleCnt="0"/>
      <dgm:spPr/>
    </dgm:pt>
    <dgm:pt modelId="{228B1721-E24E-4A5E-9EC1-A446D39BD775}" type="pres">
      <dgm:prSet presAssocID="{5DCD0178-B2D8-4061-8DA4-5D9BB51A432E}" presName="composite3" presStyleCnt="0"/>
      <dgm:spPr/>
    </dgm:pt>
    <dgm:pt modelId="{090D5DB9-8ED2-40DC-A8FE-2945D2F4F567}" type="pres">
      <dgm:prSet presAssocID="{5DCD0178-B2D8-4061-8DA4-5D9BB51A432E}" presName="background3" presStyleLbl="node3" presStyleIdx="0" presStyleCnt="2"/>
      <dgm:spPr/>
    </dgm:pt>
    <dgm:pt modelId="{3153868A-4BA4-408D-9282-486D653B2936}" type="pres">
      <dgm:prSet presAssocID="{5DCD0178-B2D8-4061-8DA4-5D9BB51A432E}" presName="text3" presStyleLbl="fgAcc3" presStyleIdx="0" presStyleCnt="2">
        <dgm:presLayoutVars>
          <dgm:chPref val="3"/>
        </dgm:presLayoutVars>
      </dgm:prSet>
      <dgm:spPr/>
    </dgm:pt>
    <dgm:pt modelId="{C5A0C235-F8B6-4D8A-BD72-348B4353513F}" type="pres">
      <dgm:prSet presAssocID="{5DCD0178-B2D8-4061-8DA4-5D9BB51A432E}" presName="hierChild4" presStyleCnt="0"/>
      <dgm:spPr/>
    </dgm:pt>
    <dgm:pt modelId="{9812C2ED-54CC-417E-B6FD-F186A63D60A9}" type="pres">
      <dgm:prSet presAssocID="{8FFDCB20-3D71-4A8F-8AB0-6D44E6B4ABA7}" presName="Name10" presStyleLbl="parChTrans1D2" presStyleIdx="1" presStyleCnt="2"/>
      <dgm:spPr/>
    </dgm:pt>
    <dgm:pt modelId="{4E98FB2D-6F13-4949-8FFC-69C2D23D7F82}" type="pres">
      <dgm:prSet presAssocID="{E0C8952D-F9BE-4146-A76B-9FC9547B23B3}" presName="hierRoot2" presStyleCnt="0"/>
      <dgm:spPr/>
    </dgm:pt>
    <dgm:pt modelId="{CCBB86E7-5A49-4255-B35F-E34D40E7D33E}" type="pres">
      <dgm:prSet presAssocID="{E0C8952D-F9BE-4146-A76B-9FC9547B23B3}" presName="composite2" presStyleCnt="0"/>
      <dgm:spPr/>
    </dgm:pt>
    <dgm:pt modelId="{1DB1248D-D01F-48F6-B6D6-AF8CCF6C8198}" type="pres">
      <dgm:prSet presAssocID="{E0C8952D-F9BE-4146-A76B-9FC9547B23B3}" presName="background2" presStyleLbl="node2" presStyleIdx="1" presStyleCnt="2"/>
      <dgm:spPr/>
    </dgm:pt>
    <dgm:pt modelId="{B5CAA64A-AD4F-4945-A1BE-B1C98CA17FCD}" type="pres">
      <dgm:prSet presAssocID="{E0C8952D-F9BE-4146-A76B-9FC9547B23B3}" presName="text2" presStyleLbl="fgAcc2" presStyleIdx="1" presStyleCnt="2">
        <dgm:presLayoutVars>
          <dgm:chPref val="3"/>
        </dgm:presLayoutVars>
      </dgm:prSet>
      <dgm:spPr/>
    </dgm:pt>
    <dgm:pt modelId="{DA96EF19-A112-47B1-BDDD-D4F121C217E2}" type="pres">
      <dgm:prSet presAssocID="{E0C8952D-F9BE-4146-A76B-9FC9547B23B3}" presName="hierChild3" presStyleCnt="0"/>
      <dgm:spPr/>
    </dgm:pt>
    <dgm:pt modelId="{4EB43AA9-11C6-48C0-A381-B4D33F402F57}" type="pres">
      <dgm:prSet presAssocID="{0B2F9168-51EE-411D-ACE4-8791EDBE0640}" presName="Name17" presStyleLbl="parChTrans1D3" presStyleIdx="1" presStyleCnt="2"/>
      <dgm:spPr/>
    </dgm:pt>
    <dgm:pt modelId="{FEA6BC24-A28A-4B4C-964A-7D85B3799F8F}" type="pres">
      <dgm:prSet presAssocID="{F3140B09-28EC-411B-A676-4B5D708886BE}" presName="hierRoot3" presStyleCnt="0"/>
      <dgm:spPr/>
    </dgm:pt>
    <dgm:pt modelId="{615FA636-10F8-4977-839C-9E3EDF81FA74}" type="pres">
      <dgm:prSet presAssocID="{F3140B09-28EC-411B-A676-4B5D708886BE}" presName="composite3" presStyleCnt="0"/>
      <dgm:spPr/>
    </dgm:pt>
    <dgm:pt modelId="{B9084246-B9C3-433C-90D4-144B1EE74F21}" type="pres">
      <dgm:prSet presAssocID="{F3140B09-28EC-411B-A676-4B5D708886BE}" presName="background3" presStyleLbl="node3" presStyleIdx="1" presStyleCnt="2"/>
      <dgm:spPr/>
    </dgm:pt>
    <dgm:pt modelId="{D6C6BEC9-38E5-479F-8FA2-7182CDF2995C}" type="pres">
      <dgm:prSet presAssocID="{F3140B09-28EC-411B-A676-4B5D708886BE}" presName="text3" presStyleLbl="fgAcc3" presStyleIdx="1" presStyleCnt="2">
        <dgm:presLayoutVars>
          <dgm:chPref val="3"/>
        </dgm:presLayoutVars>
      </dgm:prSet>
      <dgm:spPr/>
    </dgm:pt>
    <dgm:pt modelId="{C019F4CA-44C4-41AA-B0F9-621D4F9611E6}" type="pres">
      <dgm:prSet presAssocID="{F3140B09-28EC-411B-A676-4B5D708886BE}" presName="hierChild4" presStyleCnt="0"/>
      <dgm:spPr/>
    </dgm:pt>
  </dgm:ptLst>
  <dgm:cxnLst>
    <dgm:cxn modelId="{0065A505-EA79-4667-AF25-A130A606FAC0}" srcId="{DFF1F958-AE4C-4415-AAAB-1DD6B1F3E754}" destId="{2A697DEF-8A6E-4E6F-A476-BF75723E13F2}" srcOrd="0" destOrd="0" parTransId="{754277CD-FF28-495B-B779-B13D39624555}" sibTransId="{18087C40-4C11-4955-8103-82E237B529B5}"/>
    <dgm:cxn modelId="{3ACA4307-5965-4344-B09D-9C8756B5BBE0}" type="presOf" srcId="{0B2F9168-51EE-411D-ACE4-8791EDBE0640}" destId="{4EB43AA9-11C6-48C0-A381-B4D33F402F57}" srcOrd="0" destOrd="0" presId="urn:microsoft.com/office/officeart/2005/8/layout/hierarchy1"/>
    <dgm:cxn modelId="{D61D7C08-D4EE-45EF-BF5B-E1C6EF3B4BDC}" srcId="{D4D024B8-C93C-4AAB-91F3-23ED160465B6}" destId="{DFF1F958-AE4C-4415-AAAB-1DD6B1F3E754}" srcOrd="0" destOrd="0" parTransId="{2952A74F-B8D4-47BC-9EC3-32FCD72F04DF}" sibTransId="{CDEAC687-4CC9-4DC1-907D-C70C2CB2E8A9}"/>
    <dgm:cxn modelId="{DD6FEA13-3982-4DDA-B8AA-9C4C6ED5B81D}" type="presOf" srcId="{8FFDCB20-3D71-4A8F-8AB0-6D44E6B4ABA7}" destId="{9812C2ED-54CC-417E-B6FD-F186A63D60A9}" srcOrd="0" destOrd="0" presId="urn:microsoft.com/office/officeart/2005/8/layout/hierarchy1"/>
    <dgm:cxn modelId="{2ADBB920-6660-4EEC-99A4-B16FF38C7C6B}" type="presOf" srcId="{D4D024B8-C93C-4AAB-91F3-23ED160465B6}" destId="{D0968F61-39AE-4E07-8A25-D1FE2F4603AE}" srcOrd="0" destOrd="0" presId="urn:microsoft.com/office/officeart/2005/8/layout/hierarchy1"/>
    <dgm:cxn modelId="{D2FCB227-3EF1-446F-B937-14A9E383D624}" type="presOf" srcId="{8B3DBF21-9502-497E-83EF-19587F94B91B}" destId="{7E05471B-1064-4CA9-8F7E-DD7BBAD57E4C}" srcOrd="0" destOrd="0" presId="urn:microsoft.com/office/officeart/2005/8/layout/hierarchy1"/>
    <dgm:cxn modelId="{9A429F28-2303-4911-90BD-233F6A246D3D}" type="presOf" srcId="{754277CD-FF28-495B-B779-B13D39624555}" destId="{F80F2276-37D2-4AB0-ACD4-04590EEA9E7C}" srcOrd="0" destOrd="0" presId="urn:microsoft.com/office/officeart/2005/8/layout/hierarchy1"/>
    <dgm:cxn modelId="{B5C9FD32-5C7B-4C80-BDEC-3CA1BDC7DBF0}" type="presOf" srcId="{5DCD0178-B2D8-4061-8DA4-5D9BB51A432E}" destId="{3153868A-4BA4-408D-9282-486D653B2936}" srcOrd="0" destOrd="0" presId="urn:microsoft.com/office/officeart/2005/8/layout/hierarchy1"/>
    <dgm:cxn modelId="{18547EA5-7382-4DFD-A3F4-87228129B243}" srcId="{DFF1F958-AE4C-4415-AAAB-1DD6B1F3E754}" destId="{E0C8952D-F9BE-4146-A76B-9FC9547B23B3}" srcOrd="1" destOrd="0" parTransId="{8FFDCB20-3D71-4A8F-8AB0-6D44E6B4ABA7}" sibTransId="{BF64AE2F-3903-4660-A899-3F76FED7479C}"/>
    <dgm:cxn modelId="{356D16B4-77E5-4AE7-BA72-3F78BCFD770F}" srcId="{E0C8952D-F9BE-4146-A76B-9FC9547B23B3}" destId="{F3140B09-28EC-411B-A676-4B5D708886BE}" srcOrd="0" destOrd="0" parTransId="{0B2F9168-51EE-411D-ACE4-8791EDBE0640}" sibTransId="{090AB99D-3972-41CD-9850-C866163AD0B9}"/>
    <dgm:cxn modelId="{039C2DC3-64E0-464E-8412-8335B7B0E2A3}" srcId="{2A697DEF-8A6E-4E6F-A476-BF75723E13F2}" destId="{5DCD0178-B2D8-4061-8DA4-5D9BB51A432E}" srcOrd="0" destOrd="0" parTransId="{8B3DBF21-9502-497E-83EF-19587F94B91B}" sibTransId="{27D3EC67-9161-4869-8E4D-0410980F42BE}"/>
    <dgm:cxn modelId="{97BF4EC4-8610-4B91-B3C8-3BBB5BF4549B}" type="presOf" srcId="{F3140B09-28EC-411B-A676-4B5D708886BE}" destId="{D6C6BEC9-38E5-479F-8FA2-7182CDF2995C}" srcOrd="0" destOrd="0" presId="urn:microsoft.com/office/officeart/2005/8/layout/hierarchy1"/>
    <dgm:cxn modelId="{C84F16DE-B336-4509-A896-3A438AA4E710}" type="presOf" srcId="{2A697DEF-8A6E-4E6F-A476-BF75723E13F2}" destId="{E0A9BEE4-C11B-4D44-A1C2-6CB271F1F8E4}" srcOrd="0" destOrd="0" presId="urn:microsoft.com/office/officeart/2005/8/layout/hierarchy1"/>
    <dgm:cxn modelId="{84D221E8-0006-4DF5-8E1F-B532F59B8864}" type="presOf" srcId="{E0C8952D-F9BE-4146-A76B-9FC9547B23B3}" destId="{B5CAA64A-AD4F-4945-A1BE-B1C98CA17FCD}" srcOrd="0" destOrd="0" presId="urn:microsoft.com/office/officeart/2005/8/layout/hierarchy1"/>
    <dgm:cxn modelId="{3C1979F5-985B-45E3-A677-3B652D5D2969}" type="presOf" srcId="{DFF1F958-AE4C-4415-AAAB-1DD6B1F3E754}" destId="{3F1FB7E3-E7F5-4499-976B-D8B76A60419E}" srcOrd="0" destOrd="0" presId="urn:microsoft.com/office/officeart/2005/8/layout/hierarchy1"/>
    <dgm:cxn modelId="{0DDCCA32-5704-4940-B9A3-D7DAD7C93610}" type="presParOf" srcId="{D0968F61-39AE-4E07-8A25-D1FE2F4603AE}" destId="{006BC1A5-A006-484D-9082-DD496E51AAA6}" srcOrd="0" destOrd="0" presId="urn:microsoft.com/office/officeart/2005/8/layout/hierarchy1"/>
    <dgm:cxn modelId="{A09DF98F-E777-49D8-A8DB-98A86E52D40A}" type="presParOf" srcId="{006BC1A5-A006-484D-9082-DD496E51AAA6}" destId="{E06CFB75-7C1A-415E-A100-F709D98BACAB}" srcOrd="0" destOrd="0" presId="urn:microsoft.com/office/officeart/2005/8/layout/hierarchy1"/>
    <dgm:cxn modelId="{F5269D86-06C1-49E5-817D-6F04B2CEFC79}" type="presParOf" srcId="{E06CFB75-7C1A-415E-A100-F709D98BACAB}" destId="{A61C3906-B58A-472D-9BD1-FA2FF4CDC341}" srcOrd="0" destOrd="0" presId="urn:microsoft.com/office/officeart/2005/8/layout/hierarchy1"/>
    <dgm:cxn modelId="{34EE6F2B-30AC-44FD-9B0B-6328D5EBE320}" type="presParOf" srcId="{E06CFB75-7C1A-415E-A100-F709D98BACAB}" destId="{3F1FB7E3-E7F5-4499-976B-D8B76A60419E}" srcOrd="1" destOrd="0" presId="urn:microsoft.com/office/officeart/2005/8/layout/hierarchy1"/>
    <dgm:cxn modelId="{DC1F72AF-1DEE-4BEF-A1F5-CD57BE9BFB75}" type="presParOf" srcId="{006BC1A5-A006-484D-9082-DD496E51AAA6}" destId="{D978668D-8806-458B-B811-AFBCD6588CB3}" srcOrd="1" destOrd="0" presId="urn:microsoft.com/office/officeart/2005/8/layout/hierarchy1"/>
    <dgm:cxn modelId="{C9DF09D6-4B8E-4FC0-8F54-9AD2A9905B45}" type="presParOf" srcId="{D978668D-8806-458B-B811-AFBCD6588CB3}" destId="{F80F2276-37D2-4AB0-ACD4-04590EEA9E7C}" srcOrd="0" destOrd="0" presId="urn:microsoft.com/office/officeart/2005/8/layout/hierarchy1"/>
    <dgm:cxn modelId="{764251FA-6CF6-4137-8488-ECE634BA0786}" type="presParOf" srcId="{D978668D-8806-458B-B811-AFBCD6588CB3}" destId="{1D95AA3F-CC51-4597-AFAF-60E4D862C3B2}" srcOrd="1" destOrd="0" presId="urn:microsoft.com/office/officeart/2005/8/layout/hierarchy1"/>
    <dgm:cxn modelId="{86A048C4-5411-4D5F-8AD3-04B139127E84}" type="presParOf" srcId="{1D95AA3F-CC51-4597-AFAF-60E4D862C3B2}" destId="{19BA3003-72B7-442E-9E9C-A88BAE3830D0}" srcOrd="0" destOrd="0" presId="urn:microsoft.com/office/officeart/2005/8/layout/hierarchy1"/>
    <dgm:cxn modelId="{1124FE0B-84B2-405B-A4E9-0F770D0A83B6}" type="presParOf" srcId="{19BA3003-72B7-442E-9E9C-A88BAE3830D0}" destId="{D0693C84-15A3-4EFB-8E0B-44A4E29F840C}" srcOrd="0" destOrd="0" presId="urn:microsoft.com/office/officeart/2005/8/layout/hierarchy1"/>
    <dgm:cxn modelId="{99BF2054-C057-421B-98A9-6FA755535491}" type="presParOf" srcId="{19BA3003-72B7-442E-9E9C-A88BAE3830D0}" destId="{E0A9BEE4-C11B-4D44-A1C2-6CB271F1F8E4}" srcOrd="1" destOrd="0" presId="urn:microsoft.com/office/officeart/2005/8/layout/hierarchy1"/>
    <dgm:cxn modelId="{0937E38D-9F5A-4D93-B050-45CDF121705A}" type="presParOf" srcId="{1D95AA3F-CC51-4597-AFAF-60E4D862C3B2}" destId="{F8B466EF-D1FA-4953-973D-28C253CF3070}" srcOrd="1" destOrd="0" presId="urn:microsoft.com/office/officeart/2005/8/layout/hierarchy1"/>
    <dgm:cxn modelId="{1A059E9F-8A31-40C1-B391-45862978BE94}" type="presParOf" srcId="{F8B466EF-D1FA-4953-973D-28C253CF3070}" destId="{7E05471B-1064-4CA9-8F7E-DD7BBAD57E4C}" srcOrd="0" destOrd="0" presId="urn:microsoft.com/office/officeart/2005/8/layout/hierarchy1"/>
    <dgm:cxn modelId="{ADBC1D35-F190-4A8A-930F-EA2E04C07172}" type="presParOf" srcId="{F8B466EF-D1FA-4953-973D-28C253CF3070}" destId="{D184F9E7-34B0-44FC-9E48-DFF7F9817338}" srcOrd="1" destOrd="0" presId="urn:microsoft.com/office/officeart/2005/8/layout/hierarchy1"/>
    <dgm:cxn modelId="{B6786FCF-C7E8-4ACC-B8A3-EE2746ADC8C6}" type="presParOf" srcId="{D184F9E7-34B0-44FC-9E48-DFF7F9817338}" destId="{228B1721-E24E-4A5E-9EC1-A446D39BD775}" srcOrd="0" destOrd="0" presId="urn:microsoft.com/office/officeart/2005/8/layout/hierarchy1"/>
    <dgm:cxn modelId="{E2324595-4783-487A-BFB4-907E1104978C}" type="presParOf" srcId="{228B1721-E24E-4A5E-9EC1-A446D39BD775}" destId="{090D5DB9-8ED2-40DC-A8FE-2945D2F4F567}" srcOrd="0" destOrd="0" presId="urn:microsoft.com/office/officeart/2005/8/layout/hierarchy1"/>
    <dgm:cxn modelId="{0E9BAE2F-4BD1-4F2A-9ED1-4572BD23DED4}" type="presParOf" srcId="{228B1721-E24E-4A5E-9EC1-A446D39BD775}" destId="{3153868A-4BA4-408D-9282-486D653B2936}" srcOrd="1" destOrd="0" presId="urn:microsoft.com/office/officeart/2005/8/layout/hierarchy1"/>
    <dgm:cxn modelId="{AB17DD62-7B5E-4387-AE1B-9E3BBB3D41B2}" type="presParOf" srcId="{D184F9E7-34B0-44FC-9E48-DFF7F9817338}" destId="{C5A0C235-F8B6-4D8A-BD72-348B4353513F}" srcOrd="1" destOrd="0" presId="urn:microsoft.com/office/officeart/2005/8/layout/hierarchy1"/>
    <dgm:cxn modelId="{7D741130-42F3-4825-ADC6-B456B555D41D}" type="presParOf" srcId="{D978668D-8806-458B-B811-AFBCD6588CB3}" destId="{9812C2ED-54CC-417E-B6FD-F186A63D60A9}" srcOrd="2" destOrd="0" presId="urn:microsoft.com/office/officeart/2005/8/layout/hierarchy1"/>
    <dgm:cxn modelId="{C25A347D-2A2B-4E88-AAC4-BF5E551544ED}" type="presParOf" srcId="{D978668D-8806-458B-B811-AFBCD6588CB3}" destId="{4E98FB2D-6F13-4949-8FFC-69C2D23D7F82}" srcOrd="3" destOrd="0" presId="urn:microsoft.com/office/officeart/2005/8/layout/hierarchy1"/>
    <dgm:cxn modelId="{DF2781D9-E532-4E30-A972-4B339C53FE96}" type="presParOf" srcId="{4E98FB2D-6F13-4949-8FFC-69C2D23D7F82}" destId="{CCBB86E7-5A49-4255-B35F-E34D40E7D33E}" srcOrd="0" destOrd="0" presId="urn:microsoft.com/office/officeart/2005/8/layout/hierarchy1"/>
    <dgm:cxn modelId="{D3E994E3-5F49-4BF3-8946-12DD380F65BE}" type="presParOf" srcId="{CCBB86E7-5A49-4255-B35F-E34D40E7D33E}" destId="{1DB1248D-D01F-48F6-B6D6-AF8CCF6C8198}" srcOrd="0" destOrd="0" presId="urn:microsoft.com/office/officeart/2005/8/layout/hierarchy1"/>
    <dgm:cxn modelId="{8C5FB907-47E4-42D2-9037-DF20EEA9FA2B}" type="presParOf" srcId="{CCBB86E7-5A49-4255-B35F-E34D40E7D33E}" destId="{B5CAA64A-AD4F-4945-A1BE-B1C98CA17FCD}" srcOrd="1" destOrd="0" presId="urn:microsoft.com/office/officeart/2005/8/layout/hierarchy1"/>
    <dgm:cxn modelId="{83B9BDEC-E3DC-4520-A8FD-D64144D13BAE}" type="presParOf" srcId="{4E98FB2D-6F13-4949-8FFC-69C2D23D7F82}" destId="{DA96EF19-A112-47B1-BDDD-D4F121C217E2}" srcOrd="1" destOrd="0" presId="urn:microsoft.com/office/officeart/2005/8/layout/hierarchy1"/>
    <dgm:cxn modelId="{9BF83752-EAAE-4AAE-A31E-334419A24EE4}" type="presParOf" srcId="{DA96EF19-A112-47B1-BDDD-D4F121C217E2}" destId="{4EB43AA9-11C6-48C0-A381-B4D33F402F57}" srcOrd="0" destOrd="0" presId="urn:microsoft.com/office/officeart/2005/8/layout/hierarchy1"/>
    <dgm:cxn modelId="{A6C2BEB3-076F-4543-BBB3-43FAFC1B7B51}" type="presParOf" srcId="{DA96EF19-A112-47B1-BDDD-D4F121C217E2}" destId="{FEA6BC24-A28A-4B4C-964A-7D85B3799F8F}" srcOrd="1" destOrd="0" presId="urn:microsoft.com/office/officeart/2005/8/layout/hierarchy1"/>
    <dgm:cxn modelId="{75F40783-04CC-4764-84B0-BFECE82D73E8}" type="presParOf" srcId="{FEA6BC24-A28A-4B4C-964A-7D85B3799F8F}" destId="{615FA636-10F8-4977-839C-9E3EDF81FA74}" srcOrd="0" destOrd="0" presId="urn:microsoft.com/office/officeart/2005/8/layout/hierarchy1"/>
    <dgm:cxn modelId="{559688F8-0DE9-4047-B8F3-79B8CBABE474}" type="presParOf" srcId="{615FA636-10F8-4977-839C-9E3EDF81FA74}" destId="{B9084246-B9C3-433C-90D4-144B1EE74F21}" srcOrd="0" destOrd="0" presId="urn:microsoft.com/office/officeart/2005/8/layout/hierarchy1"/>
    <dgm:cxn modelId="{16E62663-35DA-4FA4-881F-CAAF3F25DD3C}" type="presParOf" srcId="{615FA636-10F8-4977-839C-9E3EDF81FA74}" destId="{D6C6BEC9-38E5-479F-8FA2-7182CDF2995C}" srcOrd="1" destOrd="0" presId="urn:microsoft.com/office/officeart/2005/8/layout/hierarchy1"/>
    <dgm:cxn modelId="{E81DAF69-53DF-444B-A1F1-CD9CC4C958D0}" type="presParOf" srcId="{FEA6BC24-A28A-4B4C-964A-7D85B3799F8F}" destId="{C019F4CA-44C4-41AA-B0F9-621D4F9611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807746-C8DA-45CC-A071-55DDE47E22E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4921FD4-B128-46A5-B178-9854BA80708A}">
      <dgm:prSet phldrT="[Text]"/>
      <dgm:spPr/>
      <dgm:t>
        <a:bodyPr/>
        <a:lstStyle/>
        <a:p>
          <a:r>
            <a:rPr lang="pt-PT"/>
            <a:t>Escolher a urgência</a:t>
          </a:r>
        </a:p>
      </dgm:t>
    </dgm:pt>
    <dgm:pt modelId="{83BEC510-96E5-4BFD-A536-72583ED26984}" type="parTrans" cxnId="{41A29FC5-9991-4283-8077-EDD702F829D6}">
      <dgm:prSet/>
      <dgm:spPr/>
      <dgm:t>
        <a:bodyPr/>
        <a:lstStyle/>
        <a:p>
          <a:endParaRPr lang="pt-PT"/>
        </a:p>
      </dgm:t>
    </dgm:pt>
    <dgm:pt modelId="{AAF5F385-15E4-4B1C-A90F-B093A4841290}" type="sibTrans" cxnId="{41A29FC5-9991-4283-8077-EDD702F829D6}">
      <dgm:prSet/>
      <dgm:spPr/>
      <dgm:t>
        <a:bodyPr/>
        <a:lstStyle/>
        <a:p>
          <a:endParaRPr lang="pt-PT"/>
        </a:p>
      </dgm:t>
    </dgm:pt>
    <dgm:pt modelId="{E46F0BF0-EBEB-4EE3-8626-BB857504F68E}">
      <dgm:prSet phldrT="[Text]"/>
      <dgm:spPr/>
      <dgm:t>
        <a:bodyPr/>
        <a:lstStyle/>
        <a:p>
          <a:r>
            <a:rPr lang="pt-PT"/>
            <a:t>Procurar o utente</a:t>
          </a:r>
        </a:p>
      </dgm:t>
    </dgm:pt>
    <dgm:pt modelId="{931D9048-C861-411C-A50F-0370C7B65C73}" type="parTrans" cxnId="{1B01A408-A56C-4470-8F7C-3023F151AB7D}">
      <dgm:prSet/>
      <dgm:spPr/>
      <dgm:t>
        <a:bodyPr/>
        <a:lstStyle/>
        <a:p>
          <a:endParaRPr lang="pt-PT"/>
        </a:p>
      </dgm:t>
    </dgm:pt>
    <dgm:pt modelId="{FD17F4DD-8FBD-4CF7-8FE7-AC28B8A1FF39}" type="sibTrans" cxnId="{1B01A408-A56C-4470-8F7C-3023F151AB7D}">
      <dgm:prSet/>
      <dgm:spPr/>
      <dgm:t>
        <a:bodyPr/>
        <a:lstStyle/>
        <a:p>
          <a:endParaRPr lang="pt-PT"/>
        </a:p>
      </dgm:t>
    </dgm:pt>
    <dgm:pt modelId="{EB30B73B-752A-4549-9C52-07C3CA63CB5C}">
      <dgm:prSet phldrT="[Text]"/>
      <dgm:spPr/>
      <dgm:t>
        <a:bodyPr/>
        <a:lstStyle/>
        <a:p>
          <a:r>
            <a:rPr lang="pt-PT"/>
            <a:t>Confirmar dados de identificação</a:t>
          </a:r>
        </a:p>
      </dgm:t>
    </dgm:pt>
    <dgm:pt modelId="{2FBEE37E-F4C3-4B41-A124-4E1F1C3B9AE1}" type="parTrans" cxnId="{C5F3838E-E5F2-42AA-8F26-3261FEF31CB5}">
      <dgm:prSet/>
      <dgm:spPr/>
      <dgm:t>
        <a:bodyPr/>
        <a:lstStyle/>
        <a:p>
          <a:endParaRPr lang="pt-PT"/>
        </a:p>
      </dgm:t>
    </dgm:pt>
    <dgm:pt modelId="{3E77DA30-A647-465A-BB0E-107F0D1E1FAE}" type="sibTrans" cxnId="{C5F3838E-E5F2-42AA-8F26-3261FEF31CB5}">
      <dgm:prSet/>
      <dgm:spPr/>
      <dgm:t>
        <a:bodyPr/>
        <a:lstStyle/>
        <a:p>
          <a:endParaRPr lang="pt-PT"/>
        </a:p>
      </dgm:t>
    </dgm:pt>
    <dgm:pt modelId="{62B86B44-879E-4074-8C4C-8EAD1BF669F3}">
      <dgm:prSet phldrT="[Text]"/>
      <dgm:spPr/>
      <dgm:t>
        <a:bodyPr/>
        <a:lstStyle/>
        <a:p>
          <a:r>
            <a:rPr lang="pt-PT"/>
            <a:t>Novo Utente – caso o utente não esteja registado no SONHO</a:t>
          </a:r>
        </a:p>
      </dgm:t>
    </dgm:pt>
    <dgm:pt modelId="{7D43599E-E721-418D-987E-02ECC7DD80A0}" type="parTrans" cxnId="{CBFD6241-5A03-49B8-A7DE-4C25C6C38107}">
      <dgm:prSet/>
      <dgm:spPr/>
      <dgm:t>
        <a:bodyPr/>
        <a:lstStyle/>
        <a:p>
          <a:endParaRPr lang="pt-PT"/>
        </a:p>
      </dgm:t>
    </dgm:pt>
    <dgm:pt modelId="{CDD459FE-0D1C-4213-B140-A2475292770C}" type="sibTrans" cxnId="{CBFD6241-5A03-49B8-A7DE-4C25C6C38107}">
      <dgm:prSet/>
      <dgm:spPr/>
      <dgm:t>
        <a:bodyPr/>
        <a:lstStyle/>
        <a:p>
          <a:endParaRPr lang="pt-PT"/>
        </a:p>
      </dgm:t>
    </dgm:pt>
    <dgm:pt modelId="{DBF2FF8F-BEC2-44EF-B2EB-FA3D8E9AF581}">
      <dgm:prSet phldrT="[Text]"/>
      <dgm:spPr/>
      <dgm:t>
        <a:bodyPr/>
        <a:lstStyle/>
        <a:p>
          <a:r>
            <a:rPr lang="pt-PT"/>
            <a:t>Pode parametrizar-se vários balcões de urgência</a:t>
          </a:r>
        </a:p>
      </dgm:t>
    </dgm:pt>
    <dgm:pt modelId="{20A0FE19-B358-48D3-9257-B46DC4FC9B6F}" type="parTrans" cxnId="{785BFACD-A7B0-43E5-BAE9-2C788C9DDBB8}">
      <dgm:prSet/>
      <dgm:spPr/>
      <dgm:t>
        <a:bodyPr/>
        <a:lstStyle/>
        <a:p>
          <a:endParaRPr lang="pt-PT"/>
        </a:p>
      </dgm:t>
    </dgm:pt>
    <dgm:pt modelId="{5BC24E7E-6D88-40C1-99C8-A039C31E4C56}" type="sibTrans" cxnId="{785BFACD-A7B0-43E5-BAE9-2C788C9DDBB8}">
      <dgm:prSet/>
      <dgm:spPr/>
      <dgm:t>
        <a:bodyPr/>
        <a:lstStyle/>
        <a:p>
          <a:endParaRPr lang="pt-PT"/>
        </a:p>
      </dgm:t>
    </dgm:pt>
    <dgm:pt modelId="{1A7785D5-8D0D-4A1D-B7AC-FB4296D063E7}">
      <dgm:prSet phldrT="[Text]"/>
      <dgm:spPr/>
      <dgm:t>
        <a:bodyPr/>
        <a:lstStyle/>
        <a:p>
          <a:r>
            <a:rPr lang="pt-PT"/>
            <a:t>Através do separador Utente &gt; Dados Biográficos</a:t>
          </a:r>
        </a:p>
      </dgm:t>
    </dgm:pt>
    <dgm:pt modelId="{E74153FD-8530-4F57-A2EF-FDBD5B37AF05}" type="parTrans" cxnId="{1038B62D-20AB-41C0-BB0B-52412696CAB7}">
      <dgm:prSet/>
      <dgm:spPr/>
      <dgm:t>
        <a:bodyPr/>
        <a:lstStyle/>
        <a:p>
          <a:endParaRPr lang="pt-PT"/>
        </a:p>
      </dgm:t>
    </dgm:pt>
    <dgm:pt modelId="{3D88582C-C303-4DDC-AA50-753721D328A3}" type="sibTrans" cxnId="{1038B62D-20AB-41C0-BB0B-52412696CAB7}">
      <dgm:prSet/>
      <dgm:spPr/>
      <dgm:t>
        <a:bodyPr/>
        <a:lstStyle/>
        <a:p>
          <a:endParaRPr lang="pt-PT"/>
        </a:p>
      </dgm:t>
    </dgm:pt>
    <dgm:pt modelId="{886A0101-D3A9-4F0C-9C48-A00D4FCCB3C6}" type="pres">
      <dgm:prSet presAssocID="{F1807746-C8DA-45CC-A071-55DDE47E22EA}" presName="linear" presStyleCnt="0">
        <dgm:presLayoutVars>
          <dgm:animLvl val="lvl"/>
          <dgm:resizeHandles val="exact"/>
        </dgm:presLayoutVars>
      </dgm:prSet>
      <dgm:spPr/>
    </dgm:pt>
    <dgm:pt modelId="{8947C7A8-24E4-46AD-A34F-707A34D3573B}" type="pres">
      <dgm:prSet presAssocID="{74921FD4-B128-46A5-B178-9854BA8070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60ED93-447F-49C8-979C-BEB4FDC098E6}" type="pres">
      <dgm:prSet presAssocID="{74921FD4-B128-46A5-B178-9854BA80708A}" presName="childText" presStyleLbl="revTx" presStyleIdx="0" presStyleCnt="3">
        <dgm:presLayoutVars>
          <dgm:bulletEnabled val="1"/>
        </dgm:presLayoutVars>
      </dgm:prSet>
      <dgm:spPr/>
    </dgm:pt>
    <dgm:pt modelId="{94960800-7914-4F0F-BE80-B744DCA36F72}" type="pres">
      <dgm:prSet presAssocID="{E46F0BF0-EBEB-4EE3-8626-BB857504F6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A43ACB-3012-493C-A688-72A8E04E7963}" type="pres">
      <dgm:prSet presAssocID="{E46F0BF0-EBEB-4EE3-8626-BB857504F68E}" presName="childText" presStyleLbl="revTx" presStyleIdx="1" presStyleCnt="3">
        <dgm:presLayoutVars>
          <dgm:bulletEnabled val="1"/>
        </dgm:presLayoutVars>
      </dgm:prSet>
      <dgm:spPr/>
    </dgm:pt>
    <dgm:pt modelId="{5143111D-E812-4515-B547-64A5E4C4F1BA}" type="pres">
      <dgm:prSet presAssocID="{EB30B73B-752A-4549-9C52-07C3CA63CB5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173388D-521F-4D40-8B93-B5E206393BF5}" type="pres">
      <dgm:prSet presAssocID="{EB30B73B-752A-4549-9C52-07C3CA63CB5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B01A408-A56C-4470-8F7C-3023F151AB7D}" srcId="{F1807746-C8DA-45CC-A071-55DDE47E22EA}" destId="{E46F0BF0-EBEB-4EE3-8626-BB857504F68E}" srcOrd="1" destOrd="0" parTransId="{931D9048-C861-411C-A50F-0370C7B65C73}" sibTransId="{FD17F4DD-8FBD-4CF7-8FE7-AC28B8A1FF39}"/>
    <dgm:cxn modelId="{1038B62D-20AB-41C0-BB0B-52412696CAB7}" srcId="{EB30B73B-752A-4549-9C52-07C3CA63CB5C}" destId="{1A7785D5-8D0D-4A1D-B7AC-FB4296D063E7}" srcOrd="0" destOrd="0" parTransId="{E74153FD-8530-4F57-A2EF-FDBD5B37AF05}" sibTransId="{3D88582C-C303-4DDC-AA50-753721D328A3}"/>
    <dgm:cxn modelId="{2EEB2E30-9229-4325-8921-D51835ABBB1A}" type="presOf" srcId="{EB30B73B-752A-4549-9C52-07C3CA63CB5C}" destId="{5143111D-E812-4515-B547-64A5E4C4F1BA}" srcOrd="0" destOrd="0" presId="urn:microsoft.com/office/officeart/2005/8/layout/vList2"/>
    <dgm:cxn modelId="{BD2E133D-C9A6-4953-A662-E0A59EE006F6}" type="presOf" srcId="{74921FD4-B128-46A5-B178-9854BA80708A}" destId="{8947C7A8-24E4-46AD-A34F-707A34D3573B}" srcOrd="0" destOrd="0" presId="urn:microsoft.com/office/officeart/2005/8/layout/vList2"/>
    <dgm:cxn modelId="{3D0CF33D-F7C4-447D-B4CD-3F3C4244A8F7}" type="presOf" srcId="{1A7785D5-8D0D-4A1D-B7AC-FB4296D063E7}" destId="{D173388D-521F-4D40-8B93-B5E206393BF5}" srcOrd="0" destOrd="0" presId="urn:microsoft.com/office/officeart/2005/8/layout/vList2"/>
    <dgm:cxn modelId="{CBFD6241-5A03-49B8-A7DE-4C25C6C38107}" srcId="{E46F0BF0-EBEB-4EE3-8626-BB857504F68E}" destId="{62B86B44-879E-4074-8C4C-8EAD1BF669F3}" srcOrd="0" destOrd="0" parTransId="{7D43599E-E721-418D-987E-02ECC7DD80A0}" sibTransId="{CDD459FE-0D1C-4213-B140-A2475292770C}"/>
    <dgm:cxn modelId="{DB725377-CE03-42FB-B9EA-61A50DCCB69B}" type="presOf" srcId="{DBF2FF8F-BEC2-44EF-B2EB-FA3D8E9AF581}" destId="{8F60ED93-447F-49C8-979C-BEB4FDC098E6}" srcOrd="0" destOrd="0" presId="urn:microsoft.com/office/officeart/2005/8/layout/vList2"/>
    <dgm:cxn modelId="{C5F3838E-E5F2-42AA-8F26-3261FEF31CB5}" srcId="{F1807746-C8DA-45CC-A071-55DDE47E22EA}" destId="{EB30B73B-752A-4549-9C52-07C3CA63CB5C}" srcOrd="2" destOrd="0" parTransId="{2FBEE37E-F4C3-4B41-A124-4E1F1C3B9AE1}" sibTransId="{3E77DA30-A647-465A-BB0E-107F0D1E1FAE}"/>
    <dgm:cxn modelId="{9CAF739D-FB05-4DE5-9F8F-0930851DD0D5}" type="presOf" srcId="{F1807746-C8DA-45CC-A071-55DDE47E22EA}" destId="{886A0101-D3A9-4F0C-9C48-A00D4FCCB3C6}" srcOrd="0" destOrd="0" presId="urn:microsoft.com/office/officeart/2005/8/layout/vList2"/>
    <dgm:cxn modelId="{F0FDFFBD-EF79-42EA-9367-A426A675AA78}" type="presOf" srcId="{62B86B44-879E-4074-8C4C-8EAD1BF669F3}" destId="{B5A43ACB-3012-493C-A688-72A8E04E7963}" srcOrd="0" destOrd="0" presId="urn:microsoft.com/office/officeart/2005/8/layout/vList2"/>
    <dgm:cxn modelId="{41A29FC5-9991-4283-8077-EDD702F829D6}" srcId="{F1807746-C8DA-45CC-A071-55DDE47E22EA}" destId="{74921FD4-B128-46A5-B178-9854BA80708A}" srcOrd="0" destOrd="0" parTransId="{83BEC510-96E5-4BFD-A536-72583ED26984}" sibTransId="{AAF5F385-15E4-4B1C-A90F-B093A4841290}"/>
    <dgm:cxn modelId="{785BFACD-A7B0-43E5-BAE9-2C788C9DDBB8}" srcId="{74921FD4-B128-46A5-B178-9854BA80708A}" destId="{DBF2FF8F-BEC2-44EF-B2EB-FA3D8E9AF581}" srcOrd="0" destOrd="0" parTransId="{20A0FE19-B358-48D3-9257-B46DC4FC9B6F}" sibTransId="{5BC24E7E-6D88-40C1-99C8-A039C31E4C56}"/>
    <dgm:cxn modelId="{DB9BF9DB-05B3-41F0-BD38-8BE3C2BAA83C}" type="presOf" srcId="{E46F0BF0-EBEB-4EE3-8626-BB857504F68E}" destId="{94960800-7914-4F0F-BE80-B744DCA36F72}" srcOrd="0" destOrd="0" presId="urn:microsoft.com/office/officeart/2005/8/layout/vList2"/>
    <dgm:cxn modelId="{6FCC1765-5015-4788-BA26-EBE49687ED8E}" type="presParOf" srcId="{886A0101-D3A9-4F0C-9C48-A00D4FCCB3C6}" destId="{8947C7A8-24E4-46AD-A34F-707A34D3573B}" srcOrd="0" destOrd="0" presId="urn:microsoft.com/office/officeart/2005/8/layout/vList2"/>
    <dgm:cxn modelId="{20782883-D6B6-4D2A-85FD-91C821BDCDC0}" type="presParOf" srcId="{886A0101-D3A9-4F0C-9C48-A00D4FCCB3C6}" destId="{8F60ED93-447F-49C8-979C-BEB4FDC098E6}" srcOrd="1" destOrd="0" presId="urn:microsoft.com/office/officeart/2005/8/layout/vList2"/>
    <dgm:cxn modelId="{F49E1FBD-ADEA-43D5-870F-30AC615147B5}" type="presParOf" srcId="{886A0101-D3A9-4F0C-9C48-A00D4FCCB3C6}" destId="{94960800-7914-4F0F-BE80-B744DCA36F72}" srcOrd="2" destOrd="0" presId="urn:microsoft.com/office/officeart/2005/8/layout/vList2"/>
    <dgm:cxn modelId="{1EA96A22-53AB-4467-80BE-B2474ECEB222}" type="presParOf" srcId="{886A0101-D3A9-4F0C-9C48-A00D4FCCB3C6}" destId="{B5A43ACB-3012-493C-A688-72A8E04E7963}" srcOrd="3" destOrd="0" presId="urn:microsoft.com/office/officeart/2005/8/layout/vList2"/>
    <dgm:cxn modelId="{3C5AAB29-CDCF-4638-AFE5-603CBBBD170E}" type="presParOf" srcId="{886A0101-D3A9-4F0C-9C48-A00D4FCCB3C6}" destId="{5143111D-E812-4515-B547-64A5E4C4F1BA}" srcOrd="4" destOrd="0" presId="urn:microsoft.com/office/officeart/2005/8/layout/vList2"/>
    <dgm:cxn modelId="{C0F484EC-572E-4B2C-9A96-69B3D6801D10}" type="presParOf" srcId="{886A0101-D3A9-4F0C-9C48-A00D4FCCB3C6}" destId="{D173388D-521F-4D40-8B93-B5E206393BF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B7F3F43-AC8F-4E04-9895-2F3164BEBEAD}" type="doc">
      <dgm:prSet loTypeId="urn:microsoft.com/office/officeart/2005/8/layout/chevron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84C80182-21C3-4EE2-A7F9-586F94016B59}">
      <dgm:prSet phldrT="[Texto]"/>
      <dgm:spPr/>
      <dgm:t>
        <a:bodyPr/>
        <a:lstStyle/>
        <a:p>
          <a:r>
            <a:rPr lang="pt-PT"/>
            <a:t>Data e hora da Alta</a:t>
          </a:r>
        </a:p>
      </dgm:t>
    </dgm:pt>
    <dgm:pt modelId="{8A94E7B0-A12F-4E93-BC2B-BC116B855AC9}" type="parTrans" cxnId="{ECD917EE-9E69-4E52-8F00-026520BB8F3C}">
      <dgm:prSet/>
      <dgm:spPr/>
      <dgm:t>
        <a:bodyPr/>
        <a:lstStyle/>
        <a:p>
          <a:endParaRPr lang="pt-PT"/>
        </a:p>
      </dgm:t>
    </dgm:pt>
    <dgm:pt modelId="{0B75E87A-281E-4921-BB4F-DCA946991477}" type="sibTrans" cxnId="{ECD917EE-9E69-4E52-8F00-026520BB8F3C}">
      <dgm:prSet/>
      <dgm:spPr/>
      <dgm:t>
        <a:bodyPr/>
        <a:lstStyle/>
        <a:p>
          <a:endParaRPr lang="pt-PT"/>
        </a:p>
      </dgm:t>
    </dgm:pt>
    <dgm:pt modelId="{63F402C1-CEC1-4145-8827-D0A29B8A8F6A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/>
            <a:t>Data e Hora do Atendimento</a:t>
          </a:r>
        </a:p>
      </dgm:t>
    </dgm:pt>
    <dgm:pt modelId="{639FDCF2-27A1-4E91-A5DF-FF293B1A7380}" type="parTrans" cxnId="{1E83E01F-F978-4E93-AE1F-0D21D6A8B750}">
      <dgm:prSet/>
      <dgm:spPr/>
      <dgm:t>
        <a:bodyPr/>
        <a:lstStyle/>
        <a:p>
          <a:endParaRPr lang="pt-PT"/>
        </a:p>
      </dgm:t>
    </dgm:pt>
    <dgm:pt modelId="{5F3A66A2-9298-495A-8A78-69CB911F722D}" type="sibTrans" cxnId="{1E83E01F-F978-4E93-AE1F-0D21D6A8B750}">
      <dgm:prSet/>
      <dgm:spPr/>
      <dgm:t>
        <a:bodyPr/>
        <a:lstStyle/>
        <a:p>
          <a:endParaRPr lang="pt-PT"/>
        </a:p>
      </dgm:t>
    </dgm:pt>
    <dgm:pt modelId="{1CF1DA94-2F6E-4712-97C5-91E871B25B58}">
      <dgm:prSet phldrT="[Texto]"/>
      <dgm:spPr/>
      <dgm:t>
        <a:bodyPr/>
        <a:lstStyle/>
        <a:p>
          <a:r>
            <a:rPr lang="pt-PT"/>
            <a:t>Data e hora Alta Médica</a:t>
          </a:r>
        </a:p>
      </dgm:t>
    </dgm:pt>
    <dgm:pt modelId="{B73A9F88-1367-4741-9FDD-7AD3C1364D68}" type="parTrans" cxnId="{538B2903-6EDE-445B-8783-3BFB6B5BB4B1}">
      <dgm:prSet/>
      <dgm:spPr/>
      <dgm:t>
        <a:bodyPr/>
        <a:lstStyle/>
        <a:p>
          <a:endParaRPr lang="pt-PT"/>
        </a:p>
      </dgm:t>
    </dgm:pt>
    <dgm:pt modelId="{B7CDCA72-203E-4223-A70B-19B52F20407A}" type="sibTrans" cxnId="{538B2903-6EDE-445B-8783-3BFB6B5BB4B1}">
      <dgm:prSet/>
      <dgm:spPr/>
      <dgm:t>
        <a:bodyPr/>
        <a:lstStyle/>
        <a:p>
          <a:endParaRPr lang="pt-PT"/>
        </a:p>
      </dgm:t>
    </dgm:pt>
    <dgm:pt modelId="{79C54DD6-2110-4F79-A445-3BDD78AC7197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/>
            <a:t>Data e Hora Alta Enfermagem</a:t>
          </a:r>
        </a:p>
      </dgm:t>
    </dgm:pt>
    <dgm:pt modelId="{813C9F09-2994-4CB6-A257-B57DED74EE0A}" type="parTrans" cxnId="{4E80550E-2815-4600-9DBF-094DCEE78962}">
      <dgm:prSet/>
      <dgm:spPr/>
      <dgm:t>
        <a:bodyPr/>
        <a:lstStyle/>
        <a:p>
          <a:endParaRPr lang="pt-PT"/>
        </a:p>
      </dgm:t>
    </dgm:pt>
    <dgm:pt modelId="{25C4AB3D-ADEA-4461-9ED3-83588A84CFA0}" type="sibTrans" cxnId="{4E80550E-2815-4600-9DBF-094DCEE78962}">
      <dgm:prSet/>
      <dgm:spPr/>
      <dgm:t>
        <a:bodyPr/>
        <a:lstStyle/>
        <a:p>
          <a:endParaRPr lang="pt-PT"/>
        </a:p>
      </dgm:t>
    </dgm:pt>
    <dgm:pt modelId="{A1C9A0BF-A915-4932-B734-FC64D4ADDD18}" type="pres">
      <dgm:prSet presAssocID="{FB7F3F43-AC8F-4E04-9895-2F3164BEBEAD}" presName="Name0" presStyleCnt="0">
        <dgm:presLayoutVars>
          <dgm:dir/>
          <dgm:animLvl val="lvl"/>
          <dgm:resizeHandles val="exact"/>
        </dgm:presLayoutVars>
      </dgm:prSet>
      <dgm:spPr/>
    </dgm:pt>
    <dgm:pt modelId="{8F32A4B9-F1AA-4392-A977-AA399ABD7478}" type="pres">
      <dgm:prSet presAssocID="{84C80182-21C3-4EE2-A7F9-586F94016B5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2977906-193F-4EE3-A824-086B49C03570}" type="pres">
      <dgm:prSet presAssocID="{0B75E87A-281E-4921-BB4F-DCA946991477}" presName="parTxOnlySpace" presStyleCnt="0"/>
      <dgm:spPr/>
    </dgm:pt>
    <dgm:pt modelId="{9DB01C51-945C-4068-9130-2738CA79ED68}" type="pres">
      <dgm:prSet presAssocID="{63F402C1-CEC1-4145-8827-D0A29B8A8F6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907BC5-6434-4DE8-8440-57016F78D9D0}" type="pres">
      <dgm:prSet presAssocID="{5F3A66A2-9298-495A-8A78-69CB911F722D}" presName="parTxOnlySpace" presStyleCnt="0"/>
      <dgm:spPr/>
    </dgm:pt>
    <dgm:pt modelId="{0149F121-D9E3-41F6-ABE5-48AFB0E48D74}" type="pres">
      <dgm:prSet presAssocID="{1CF1DA94-2F6E-4712-97C5-91E871B25B5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5AD7747-B23E-4D81-8295-D826965755F9}" type="pres">
      <dgm:prSet presAssocID="{B7CDCA72-203E-4223-A70B-19B52F20407A}" presName="parTxOnlySpace" presStyleCnt="0"/>
      <dgm:spPr/>
    </dgm:pt>
    <dgm:pt modelId="{0D964ADF-A699-41A7-846C-FF57CF22EA8A}" type="pres">
      <dgm:prSet presAssocID="{79C54DD6-2110-4F79-A445-3BDD78AC719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38B2903-6EDE-445B-8783-3BFB6B5BB4B1}" srcId="{FB7F3F43-AC8F-4E04-9895-2F3164BEBEAD}" destId="{1CF1DA94-2F6E-4712-97C5-91E871B25B58}" srcOrd="2" destOrd="0" parTransId="{B73A9F88-1367-4741-9FDD-7AD3C1364D68}" sibTransId="{B7CDCA72-203E-4223-A70B-19B52F20407A}"/>
    <dgm:cxn modelId="{4E80550E-2815-4600-9DBF-094DCEE78962}" srcId="{FB7F3F43-AC8F-4E04-9895-2F3164BEBEAD}" destId="{79C54DD6-2110-4F79-A445-3BDD78AC7197}" srcOrd="3" destOrd="0" parTransId="{813C9F09-2994-4CB6-A257-B57DED74EE0A}" sibTransId="{25C4AB3D-ADEA-4461-9ED3-83588A84CFA0}"/>
    <dgm:cxn modelId="{1E83E01F-F978-4E93-AE1F-0D21D6A8B750}" srcId="{FB7F3F43-AC8F-4E04-9895-2F3164BEBEAD}" destId="{63F402C1-CEC1-4145-8827-D0A29B8A8F6A}" srcOrd="1" destOrd="0" parTransId="{639FDCF2-27A1-4E91-A5DF-FF293B1A7380}" sibTransId="{5F3A66A2-9298-495A-8A78-69CB911F722D}"/>
    <dgm:cxn modelId="{F7EB0C24-B051-40EC-A0F3-E82343F7018C}" type="presOf" srcId="{FB7F3F43-AC8F-4E04-9895-2F3164BEBEAD}" destId="{A1C9A0BF-A915-4932-B734-FC64D4ADDD18}" srcOrd="0" destOrd="0" presId="urn:microsoft.com/office/officeart/2005/8/layout/chevron1"/>
    <dgm:cxn modelId="{B72AA894-8F3F-430D-8B04-434BA902BE04}" type="presOf" srcId="{84C80182-21C3-4EE2-A7F9-586F94016B59}" destId="{8F32A4B9-F1AA-4392-A977-AA399ABD7478}" srcOrd="0" destOrd="0" presId="urn:microsoft.com/office/officeart/2005/8/layout/chevron1"/>
    <dgm:cxn modelId="{C3732E95-5B4F-44FC-A11B-A518C34F7AE8}" type="presOf" srcId="{1CF1DA94-2F6E-4712-97C5-91E871B25B58}" destId="{0149F121-D9E3-41F6-ABE5-48AFB0E48D74}" srcOrd="0" destOrd="0" presId="urn:microsoft.com/office/officeart/2005/8/layout/chevron1"/>
    <dgm:cxn modelId="{41A854E7-1250-42DF-9261-6EB732DA11E3}" type="presOf" srcId="{79C54DD6-2110-4F79-A445-3BDD78AC7197}" destId="{0D964ADF-A699-41A7-846C-FF57CF22EA8A}" srcOrd="0" destOrd="0" presId="urn:microsoft.com/office/officeart/2005/8/layout/chevron1"/>
    <dgm:cxn modelId="{ECD917EE-9E69-4E52-8F00-026520BB8F3C}" srcId="{FB7F3F43-AC8F-4E04-9895-2F3164BEBEAD}" destId="{84C80182-21C3-4EE2-A7F9-586F94016B59}" srcOrd="0" destOrd="0" parTransId="{8A94E7B0-A12F-4E93-BC2B-BC116B855AC9}" sibTransId="{0B75E87A-281E-4921-BB4F-DCA946991477}"/>
    <dgm:cxn modelId="{182A73FB-DAD3-47A1-ACBC-F6DE4B14CE95}" type="presOf" srcId="{63F402C1-CEC1-4145-8827-D0A29B8A8F6A}" destId="{9DB01C51-945C-4068-9130-2738CA79ED68}" srcOrd="0" destOrd="0" presId="urn:microsoft.com/office/officeart/2005/8/layout/chevron1"/>
    <dgm:cxn modelId="{D726AC2D-6E20-4C7E-AADC-FA7D564D30A9}" type="presParOf" srcId="{A1C9A0BF-A915-4932-B734-FC64D4ADDD18}" destId="{8F32A4B9-F1AA-4392-A977-AA399ABD7478}" srcOrd="0" destOrd="0" presId="urn:microsoft.com/office/officeart/2005/8/layout/chevron1"/>
    <dgm:cxn modelId="{9D472A55-587C-45A2-A4FB-B187ADFAAB64}" type="presParOf" srcId="{A1C9A0BF-A915-4932-B734-FC64D4ADDD18}" destId="{82977906-193F-4EE3-A824-086B49C03570}" srcOrd="1" destOrd="0" presId="urn:microsoft.com/office/officeart/2005/8/layout/chevron1"/>
    <dgm:cxn modelId="{90C8836F-FC96-4BE0-836C-F586BDF5D946}" type="presParOf" srcId="{A1C9A0BF-A915-4932-B734-FC64D4ADDD18}" destId="{9DB01C51-945C-4068-9130-2738CA79ED68}" srcOrd="2" destOrd="0" presId="urn:microsoft.com/office/officeart/2005/8/layout/chevron1"/>
    <dgm:cxn modelId="{6F0C482E-32BF-4ECA-8B4E-4278FCEF9100}" type="presParOf" srcId="{A1C9A0BF-A915-4932-B734-FC64D4ADDD18}" destId="{06907BC5-6434-4DE8-8440-57016F78D9D0}" srcOrd="3" destOrd="0" presId="urn:microsoft.com/office/officeart/2005/8/layout/chevron1"/>
    <dgm:cxn modelId="{B83B7C5B-FFA8-40B6-962D-EAB3B919AC62}" type="presParOf" srcId="{A1C9A0BF-A915-4932-B734-FC64D4ADDD18}" destId="{0149F121-D9E3-41F6-ABE5-48AFB0E48D74}" srcOrd="4" destOrd="0" presId="urn:microsoft.com/office/officeart/2005/8/layout/chevron1"/>
    <dgm:cxn modelId="{32191F38-8854-49C2-9262-7A3AF602052C}" type="presParOf" srcId="{A1C9A0BF-A915-4932-B734-FC64D4ADDD18}" destId="{A5AD7747-B23E-4D81-8295-D826965755F9}" srcOrd="5" destOrd="0" presId="urn:microsoft.com/office/officeart/2005/8/layout/chevron1"/>
    <dgm:cxn modelId="{C9268A39-02C1-4197-A4B3-7C5710975474}" type="presParOf" srcId="{A1C9A0BF-A915-4932-B734-FC64D4ADDD18}" destId="{0D964ADF-A699-41A7-846C-FF57CF22EA8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666B09E-6D3D-41CC-8591-0706D6EBA76E}" type="doc">
      <dgm:prSet loTypeId="urn:microsoft.com/office/officeart/2005/8/layout/list1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pt-PT"/>
        </a:p>
      </dgm:t>
    </dgm:pt>
    <dgm:pt modelId="{A5975EDB-5C3E-4754-8002-46657BF067BB}">
      <dgm:prSet phldrT="[Texto]" custT="1"/>
      <dgm:spPr/>
      <dgm:t>
        <a:bodyPr/>
        <a:lstStyle/>
        <a:p>
          <a:r>
            <a:rPr lang="pt-PT" sz="1800"/>
            <a:t>Alternativas no SONHO v2</a:t>
          </a:r>
        </a:p>
      </dgm:t>
    </dgm:pt>
    <dgm:pt modelId="{6AAE88F0-069F-4632-8F43-7D220BBA2523}" type="parTrans" cxnId="{8DBEFEEB-8DAF-4EC8-B6A5-4A5C38D20D05}">
      <dgm:prSet/>
      <dgm:spPr/>
      <dgm:t>
        <a:bodyPr/>
        <a:lstStyle/>
        <a:p>
          <a:endParaRPr lang="pt-PT"/>
        </a:p>
      </dgm:t>
    </dgm:pt>
    <dgm:pt modelId="{7C6DDD42-17CB-4664-989C-139BA318EC9F}" type="sibTrans" cxnId="{8DBEFEEB-8DAF-4EC8-B6A5-4A5C38D20D05}">
      <dgm:prSet/>
      <dgm:spPr/>
      <dgm:t>
        <a:bodyPr/>
        <a:lstStyle/>
        <a:p>
          <a:endParaRPr lang="pt-PT"/>
        </a:p>
      </dgm:t>
    </dgm:pt>
    <dgm:pt modelId="{9D783DA5-4ED9-4CFF-89AE-489B1DC294CA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pt-BR" sz="1500"/>
            <a:t> </a:t>
          </a:r>
          <a:r>
            <a:rPr lang="pt-BR" sz="1800"/>
            <a:t>Se o utente não aceitar, o atendimento decorre sem qualquer alteração ao processo atual.</a:t>
          </a:r>
          <a:endParaRPr lang="pt-PT" sz="1800"/>
        </a:p>
      </dgm:t>
    </dgm:pt>
    <dgm:pt modelId="{C35D4C39-9A62-44D2-AF83-8916336B7569}" type="parTrans" cxnId="{4113C6BE-8A1F-4B4E-9DD6-B4639574405A}">
      <dgm:prSet/>
      <dgm:spPr/>
      <dgm:t>
        <a:bodyPr/>
        <a:lstStyle/>
        <a:p>
          <a:endParaRPr lang="pt-PT"/>
        </a:p>
      </dgm:t>
    </dgm:pt>
    <dgm:pt modelId="{FCAF14B5-439E-4C8F-9F9E-F82F21267EE1}" type="sibTrans" cxnId="{4113C6BE-8A1F-4B4E-9DD6-B4639574405A}">
      <dgm:prSet/>
      <dgm:spPr/>
      <dgm:t>
        <a:bodyPr/>
        <a:lstStyle/>
        <a:p>
          <a:endParaRPr lang="pt-PT"/>
        </a:p>
      </dgm:t>
    </dgm:pt>
    <dgm:pt modelId="{E0FD340C-21D2-4D20-8E54-FFF2298E3F0D}">
      <dgm:prSet phldrT="[Texto]"/>
      <dgm:spPr/>
      <dgm:t>
        <a:bodyPr/>
        <a:lstStyle/>
        <a:p>
          <a:pPr>
            <a:buFont typeface="+mj-lt"/>
            <a:buAutoNum type="arabicPeriod"/>
          </a:pPr>
          <a:endParaRPr lang="pt-PT" sz="1500"/>
        </a:p>
      </dgm:t>
    </dgm:pt>
    <dgm:pt modelId="{8B89D7F1-639C-46FD-A55D-BDCF2F088B69}" type="parTrans" cxnId="{FF459691-40BB-4F46-913A-C766BAE39D16}">
      <dgm:prSet/>
      <dgm:spPr/>
      <dgm:t>
        <a:bodyPr/>
        <a:lstStyle/>
        <a:p>
          <a:endParaRPr lang="en-US"/>
        </a:p>
      </dgm:t>
    </dgm:pt>
    <dgm:pt modelId="{FC02680D-459E-4B10-9F84-74A277667ACB}" type="sibTrans" cxnId="{FF459691-40BB-4F46-913A-C766BAE39D16}">
      <dgm:prSet/>
      <dgm:spPr/>
      <dgm:t>
        <a:bodyPr/>
        <a:lstStyle/>
        <a:p>
          <a:endParaRPr lang="en-US"/>
        </a:p>
      </dgm:t>
    </dgm:pt>
    <dgm:pt modelId="{C13D5C7C-4ED5-4714-A645-9062B568A744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pt-BR" sz="1800"/>
            <a:t> Se o utente aceitar, o hospital deve dar alta ao episódio associando um novo destino com código 83 - 'REF. AZUIS/VERDES/BR CN11/2022' </a:t>
          </a:r>
          <a:endParaRPr lang="pt-PT" sz="1800"/>
        </a:p>
      </dgm:t>
    </dgm:pt>
    <dgm:pt modelId="{DDBA8A7A-BE64-4FB4-A1FA-C0F64521211D}" type="parTrans" cxnId="{DEC41859-5EBD-4380-B0C7-AD34BC164747}">
      <dgm:prSet/>
      <dgm:spPr/>
      <dgm:t>
        <a:bodyPr/>
        <a:lstStyle/>
        <a:p>
          <a:endParaRPr lang="en-US"/>
        </a:p>
      </dgm:t>
    </dgm:pt>
    <dgm:pt modelId="{467D416B-5C9C-4E53-B4E0-2E1A79E4E7AE}" type="sibTrans" cxnId="{DEC41859-5EBD-4380-B0C7-AD34BC164747}">
      <dgm:prSet/>
      <dgm:spPr/>
      <dgm:t>
        <a:bodyPr/>
        <a:lstStyle/>
        <a:p>
          <a:endParaRPr lang="en-US"/>
        </a:p>
      </dgm:t>
    </dgm:pt>
    <dgm:pt modelId="{C7250615-AA34-453D-A655-04737B4001C6}">
      <dgm:prSet phldrT="[Texto]" custT="1"/>
      <dgm:spPr/>
      <dgm:t>
        <a:bodyPr/>
        <a:lstStyle/>
        <a:p>
          <a:pPr>
            <a:buFont typeface="+mj-lt"/>
            <a:buAutoNum type="arabicPeriod"/>
          </a:pPr>
          <a:endParaRPr lang="pt-PT" sz="1800"/>
        </a:p>
      </dgm:t>
    </dgm:pt>
    <dgm:pt modelId="{4473CAD6-CF9F-4284-B098-723E3AE2F0F8}" type="parTrans" cxnId="{E31BCCC5-814A-44B0-B50B-C874BA1D98E0}">
      <dgm:prSet/>
      <dgm:spPr/>
      <dgm:t>
        <a:bodyPr/>
        <a:lstStyle/>
        <a:p>
          <a:endParaRPr lang="en-US"/>
        </a:p>
      </dgm:t>
    </dgm:pt>
    <dgm:pt modelId="{BEE648FA-9340-4AEA-8781-76AC6CF175AA}" type="sibTrans" cxnId="{E31BCCC5-814A-44B0-B50B-C874BA1D98E0}">
      <dgm:prSet/>
      <dgm:spPr/>
      <dgm:t>
        <a:bodyPr/>
        <a:lstStyle/>
        <a:p>
          <a:endParaRPr lang="en-US"/>
        </a:p>
      </dgm:t>
    </dgm:pt>
    <dgm:pt modelId="{2F22F377-2E00-41C8-AB86-89A1B96935AE}" type="pres">
      <dgm:prSet presAssocID="{5666B09E-6D3D-41CC-8591-0706D6EBA76E}" presName="linear" presStyleCnt="0">
        <dgm:presLayoutVars>
          <dgm:dir/>
          <dgm:animLvl val="lvl"/>
          <dgm:resizeHandles val="exact"/>
        </dgm:presLayoutVars>
      </dgm:prSet>
      <dgm:spPr/>
    </dgm:pt>
    <dgm:pt modelId="{8C62A463-B344-409F-97B6-277CD9B1966D}" type="pres">
      <dgm:prSet presAssocID="{A5975EDB-5C3E-4754-8002-46657BF067BB}" presName="parentLin" presStyleCnt="0"/>
      <dgm:spPr/>
    </dgm:pt>
    <dgm:pt modelId="{E43FB41D-D6E3-4F95-B8B2-3C34D98E9444}" type="pres">
      <dgm:prSet presAssocID="{A5975EDB-5C3E-4754-8002-46657BF067BB}" presName="parentLeftMargin" presStyleLbl="node1" presStyleIdx="0" presStyleCnt="1"/>
      <dgm:spPr/>
    </dgm:pt>
    <dgm:pt modelId="{E63DC9AF-5220-421F-8CDC-9D42113C278A}" type="pres">
      <dgm:prSet presAssocID="{A5975EDB-5C3E-4754-8002-46657BF067BB}" presName="parentText" presStyleLbl="node1" presStyleIdx="0" presStyleCnt="1" custScaleX="100000" custScaleY="259613" custLinFactNeighborY="-2706">
        <dgm:presLayoutVars>
          <dgm:chMax val="0"/>
          <dgm:bulletEnabled val="1"/>
        </dgm:presLayoutVars>
      </dgm:prSet>
      <dgm:spPr/>
    </dgm:pt>
    <dgm:pt modelId="{5FF6848E-D1A8-44DE-AFBE-BE244980C5F0}" type="pres">
      <dgm:prSet presAssocID="{A5975EDB-5C3E-4754-8002-46657BF067BB}" presName="negativeSpace" presStyleCnt="0"/>
      <dgm:spPr/>
    </dgm:pt>
    <dgm:pt modelId="{468E6065-9B0A-4F5D-9462-4068B25E6F6E}" type="pres">
      <dgm:prSet presAssocID="{A5975EDB-5C3E-4754-8002-46657BF067B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94EA43C-9244-49E0-8F7F-92BF758C5823}" type="presOf" srcId="{9D783DA5-4ED9-4CFF-89AE-489B1DC294CA}" destId="{468E6065-9B0A-4F5D-9462-4068B25E6F6E}" srcOrd="0" destOrd="0" presId="urn:microsoft.com/office/officeart/2005/8/layout/list1"/>
    <dgm:cxn modelId="{2DE3BC5C-77BB-452F-B014-5EDEAED23740}" type="presOf" srcId="{C13D5C7C-4ED5-4714-A645-9062B568A744}" destId="{468E6065-9B0A-4F5D-9462-4068B25E6F6E}" srcOrd="0" destOrd="2" presId="urn:microsoft.com/office/officeart/2005/8/layout/list1"/>
    <dgm:cxn modelId="{70815E42-E578-47B8-ABFA-4859C889A66A}" type="presOf" srcId="{A5975EDB-5C3E-4754-8002-46657BF067BB}" destId="{E63DC9AF-5220-421F-8CDC-9D42113C278A}" srcOrd="1" destOrd="0" presId="urn:microsoft.com/office/officeart/2005/8/layout/list1"/>
    <dgm:cxn modelId="{01560D59-5E7D-45B2-9D11-2A49636A4BD4}" type="presOf" srcId="{C7250615-AA34-453D-A655-04737B4001C6}" destId="{468E6065-9B0A-4F5D-9462-4068B25E6F6E}" srcOrd="0" destOrd="1" presId="urn:microsoft.com/office/officeart/2005/8/layout/list1"/>
    <dgm:cxn modelId="{DEC41859-5EBD-4380-B0C7-AD34BC164747}" srcId="{A5975EDB-5C3E-4754-8002-46657BF067BB}" destId="{C13D5C7C-4ED5-4714-A645-9062B568A744}" srcOrd="2" destOrd="0" parTransId="{DDBA8A7A-BE64-4FB4-A1FA-C0F64521211D}" sibTransId="{467D416B-5C9C-4E53-B4E0-2E1A79E4E7AE}"/>
    <dgm:cxn modelId="{D61E267E-9B2B-47EA-BAE1-24D241C6CFE1}" type="presOf" srcId="{E0FD340C-21D2-4D20-8E54-FFF2298E3F0D}" destId="{468E6065-9B0A-4F5D-9462-4068B25E6F6E}" srcOrd="0" destOrd="3" presId="urn:microsoft.com/office/officeart/2005/8/layout/list1"/>
    <dgm:cxn modelId="{FF459691-40BB-4F46-913A-C766BAE39D16}" srcId="{A5975EDB-5C3E-4754-8002-46657BF067BB}" destId="{E0FD340C-21D2-4D20-8E54-FFF2298E3F0D}" srcOrd="3" destOrd="0" parTransId="{8B89D7F1-639C-46FD-A55D-BDCF2F088B69}" sibTransId="{FC02680D-459E-4B10-9F84-74A277667ACB}"/>
    <dgm:cxn modelId="{CC5CB3A3-8704-497C-8247-4AB9CC042D1D}" type="presOf" srcId="{5666B09E-6D3D-41CC-8591-0706D6EBA76E}" destId="{2F22F377-2E00-41C8-AB86-89A1B96935AE}" srcOrd="0" destOrd="0" presId="urn:microsoft.com/office/officeart/2005/8/layout/list1"/>
    <dgm:cxn modelId="{4113C6BE-8A1F-4B4E-9DD6-B4639574405A}" srcId="{A5975EDB-5C3E-4754-8002-46657BF067BB}" destId="{9D783DA5-4ED9-4CFF-89AE-489B1DC294CA}" srcOrd="0" destOrd="0" parTransId="{C35D4C39-9A62-44D2-AF83-8916336B7569}" sibTransId="{FCAF14B5-439E-4C8F-9F9E-F82F21267EE1}"/>
    <dgm:cxn modelId="{E31BCCC5-814A-44B0-B50B-C874BA1D98E0}" srcId="{A5975EDB-5C3E-4754-8002-46657BF067BB}" destId="{C7250615-AA34-453D-A655-04737B4001C6}" srcOrd="1" destOrd="0" parTransId="{4473CAD6-CF9F-4284-B098-723E3AE2F0F8}" sibTransId="{BEE648FA-9340-4AEA-8781-76AC6CF175AA}"/>
    <dgm:cxn modelId="{8DBEFEEB-8DAF-4EC8-B6A5-4A5C38D20D05}" srcId="{5666B09E-6D3D-41CC-8591-0706D6EBA76E}" destId="{A5975EDB-5C3E-4754-8002-46657BF067BB}" srcOrd="0" destOrd="0" parTransId="{6AAE88F0-069F-4632-8F43-7D220BBA2523}" sibTransId="{7C6DDD42-17CB-4664-989C-139BA318EC9F}"/>
    <dgm:cxn modelId="{0C3D3CF1-7FEF-43A5-9513-8341EFBFC328}" type="presOf" srcId="{A5975EDB-5C3E-4754-8002-46657BF067BB}" destId="{E43FB41D-D6E3-4F95-B8B2-3C34D98E9444}" srcOrd="0" destOrd="0" presId="urn:microsoft.com/office/officeart/2005/8/layout/list1"/>
    <dgm:cxn modelId="{68733B44-EEC9-4A4C-8B07-09587D2000CB}" type="presParOf" srcId="{2F22F377-2E00-41C8-AB86-89A1B96935AE}" destId="{8C62A463-B344-409F-97B6-277CD9B1966D}" srcOrd="0" destOrd="0" presId="urn:microsoft.com/office/officeart/2005/8/layout/list1"/>
    <dgm:cxn modelId="{677236CD-3D46-4194-A644-F434BE9DB74C}" type="presParOf" srcId="{8C62A463-B344-409F-97B6-277CD9B1966D}" destId="{E43FB41D-D6E3-4F95-B8B2-3C34D98E9444}" srcOrd="0" destOrd="0" presId="urn:microsoft.com/office/officeart/2005/8/layout/list1"/>
    <dgm:cxn modelId="{1C069E53-EAD4-4FEA-AC3D-04B0DE9B69F1}" type="presParOf" srcId="{8C62A463-B344-409F-97B6-277CD9B1966D}" destId="{E63DC9AF-5220-421F-8CDC-9D42113C278A}" srcOrd="1" destOrd="0" presId="urn:microsoft.com/office/officeart/2005/8/layout/list1"/>
    <dgm:cxn modelId="{967CBC28-35A8-482A-8CCF-8610AF1D77EE}" type="presParOf" srcId="{2F22F377-2E00-41C8-AB86-89A1B96935AE}" destId="{5FF6848E-D1A8-44DE-AFBE-BE244980C5F0}" srcOrd="1" destOrd="0" presId="urn:microsoft.com/office/officeart/2005/8/layout/list1"/>
    <dgm:cxn modelId="{AAF7791B-9AC3-4D8D-B0B7-E9C509D8F4AF}" type="presParOf" srcId="{2F22F377-2E00-41C8-AB86-89A1B96935AE}" destId="{468E6065-9B0A-4F5D-9462-4068B25E6F6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43D6DA9-00B2-4AD1-9761-1D126FC54386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FC16393-2FBE-4772-B06F-6DF949E7F41D}">
      <dgm:prSet phldrT="[Texto]"/>
      <dgm:spPr/>
      <dgm:t>
        <a:bodyPr/>
        <a:lstStyle/>
        <a:p>
          <a:r>
            <a:rPr lang="pt-PT"/>
            <a:t>Alta para internamento</a:t>
          </a:r>
        </a:p>
      </dgm:t>
    </dgm:pt>
    <dgm:pt modelId="{421FFA59-DF70-422F-A18F-69086C725537}" type="parTrans" cxnId="{BBEB0E2B-0907-4D64-9474-68A65C261198}">
      <dgm:prSet/>
      <dgm:spPr/>
      <dgm:t>
        <a:bodyPr/>
        <a:lstStyle/>
        <a:p>
          <a:endParaRPr lang="pt-PT"/>
        </a:p>
      </dgm:t>
    </dgm:pt>
    <dgm:pt modelId="{EA5582E1-3C31-4A51-A4C4-76D29E0C68D0}" type="sibTrans" cxnId="{BBEB0E2B-0907-4D64-9474-68A65C261198}">
      <dgm:prSet/>
      <dgm:spPr/>
      <dgm:t>
        <a:bodyPr/>
        <a:lstStyle/>
        <a:p>
          <a:endParaRPr lang="pt-PT"/>
        </a:p>
      </dgm:t>
    </dgm:pt>
    <dgm:pt modelId="{FE8973C0-FF44-4FD7-90E0-F1B39193C4F2}">
      <dgm:prSet phldrT="[Texto]"/>
      <dgm:spPr/>
      <dgm:t>
        <a:bodyPr/>
        <a:lstStyle/>
        <a:p>
          <a:r>
            <a:rPr lang="pt-PT"/>
            <a:t>Admissão ao internamento</a:t>
          </a:r>
        </a:p>
      </dgm:t>
    </dgm:pt>
    <dgm:pt modelId="{0E77E2EB-4280-4132-AD17-8DC13CF99019}" type="parTrans" cxnId="{6097463D-73AD-4F2E-B4C8-3CD656DD708E}">
      <dgm:prSet/>
      <dgm:spPr/>
      <dgm:t>
        <a:bodyPr/>
        <a:lstStyle/>
        <a:p>
          <a:endParaRPr lang="pt-PT"/>
        </a:p>
      </dgm:t>
    </dgm:pt>
    <dgm:pt modelId="{E5C88925-3565-44E1-BE58-655D2ECDD763}" type="sibTrans" cxnId="{6097463D-73AD-4F2E-B4C8-3CD656DD708E}">
      <dgm:prSet/>
      <dgm:spPr/>
      <dgm:t>
        <a:bodyPr/>
        <a:lstStyle/>
        <a:p>
          <a:endParaRPr lang="pt-PT"/>
        </a:p>
      </dgm:t>
    </dgm:pt>
    <dgm:pt modelId="{35C6AA45-01FC-4508-A8E6-49A2C32DE7FE}">
      <dgm:prSet phldrT="[Texto]"/>
      <dgm:spPr/>
      <dgm:t>
        <a:bodyPr/>
        <a:lstStyle/>
        <a:p>
          <a:r>
            <a:rPr lang="pt-PT"/>
            <a:t>Escolher sala/cama</a:t>
          </a:r>
        </a:p>
      </dgm:t>
    </dgm:pt>
    <dgm:pt modelId="{30480A78-6D04-4905-9F04-DD99AC02E92D}" type="parTrans" cxnId="{359E21BD-0874-45CB-8662-6CCF5825248C}">
      <dgm:prSet/>
      <dgm:spPr/>
      <dgm:t>
        <a:bodyPr/>
        <a:lstStyle/>
        <a:p>
          <a:endParaRPr lang="pt-PT"/>
        </a:p>
      </dgm:t>
    </dgm:pt>
    <dgm:pt modelId="{CD1F512B-4A28-42FD-A7CC-188D584E82EA}" type="sibTrans" cxnId="{359E21BD-0874-45CB-8662-6CCF5825248C}">
      <dgm:prSet/>
      <dgm:spPr/>
      <dgm:t>
        <a:bodyPr/>
        <a:lstStyle/>
        <a:p>
          <a:endParaRPr lang="pt-PT"/>
        </a:p>
      </dgm:t>
    </dgm:pt>
    <dgm:pt modelId="{6E539335-5B12-489E-A189-73445A8BFB53}" type="pres">
      <dgm:prSet presAssocID="{B43D6DA9-00B2-4AD1-9761-1D126FC5438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E680BA7-DB67-41D8-BF2B-37DE3D8E3051}" type="pres">
      <dgm:prSet presAssocID="{9FC16393-2FBE-4772-B06F-6DF949E7F41D}" presName="Accent1" presStyleCnt="0"/>
      <dgm:spPr/>
    </dgm:pt>
    <dgm:pt modelId="{55CF7B70-A69E-40B0-9D52-7E77FD6DB4C9}" type="pres">
      <dgm:prSet presAssocID="{9FC16393-2FBE-4772-B06F-6DF949E7F41D}" presName="Accent" presStyleLbl="node1" presStyleIdx="0" presStyleCnt="3"/>
      <dgm:spPr/>
    </dgm:pt>
    <dgm:pt modelId="{A1ACC144-4234-41CF-A565-4830B8BAFC68}" type="pres">
      <dgm:prSet presAssocID="{9FC16393-2FBE-4772-B06F-6DF949E7F41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7DEBF93-C25C-476F-9D4D-78EFB3CEB628}" type="pres">
      <dgm:prSet presAssocID="{FE8973C0-FF44-4FD7-90E0-F1B39193C4F2}" presName="Accent2" presStyleCnt="0"/>
      <dgm:spPr/>
    </dgm:pt>
    <dgm:pt modelId="{BA88035C-EFD5-4373-B79F-E2FA17C31939}" type="pres">
      <dgm:prSet presAssocID="{FE8973C0-FF44-4FD7-90E0-F1B39193C4F2}" presName="Accent" presStyleLbl="node1" presStyleIdx="1" presStyleCnt="3"/>
      <dgm:spPr/>
    </dgm:pt>
    <dgm:pt modelId="{A042DE58-34A6-4584-B16F-7A011B0ECDF1}" type="pres">
      <dgm:prSet presAssocID="{FE8973C0-FF44-4FD7-90E0-F1B39193C4F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F740A3B-3333-42D6-AFF0-9375F1C1813E}" type="pres">
      <dgm:prSet presAssocID="{35C6AA45-01FC-4508-A8E6-49A2C32DE7FE}" presName="Accent3" presStyleCnt="0"/>
      <dgm:spPr/>
    </dgm:pt>
    <dgm:pt modelId="{009FE24F-02A7-49C2-8E94-7CD8C66CAEA0}" type="pres">
      <dgm:prSet presAssocID="{35C6AA45-01FC-4508-A8E6-49A2C32DE7FE}" presName="Accent" presStyleLbl="node1" presStyleIdx="2" presStyleCnt="3"/>
      <dgm:spPr/>
    </dgm:pt>
    <dgm:pt modelId="{B6546917-BEEB-4CD4-89F3-3FB9961D710E}" type="pres">
      <dgm:prSet presAssocID="{35C6AA45-01FC-4508-A8E6-49A2C32DE7F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BEB0E2B-0907-4D64-9474-68A65C261198}" srcId="{B43D6DA9-00B2-4AD1-9761-1D126FC54386}" destId="{9FC16393-2FBE-4772-B06F-6DF949E7F41D}" srcOrd="0" destOrd="0" parTransId="{421FFA59-DF70-422F-A18F-69086C725537}" sibTransId="{EA5582E1-3C31-4A51-A4C4-76D29E0C68D0}"/>
    <dgm:cxn modelId="{6097463D-73AD-4F2E-B4C8-3CD656DD708E}" srcId="{B43D6DA9-00B2-4AD1-9761-1D126FC54386}" destId="{FE8973C0-FF44-4FD7-90E0-F1B39193C4F2}" srcOrd="1" destOrd="0" parTransId="{0E77E2EB-4280-4132-AD17-8DC13CF99019}" sibTransId="{E5C88925-3565-44E1-BE58-655D2ECDD763}"/>
    <dgm:cxn modelId="{6177D36D-CC05-4F50-B19A-A4EE2EF09D5F}" type="presOf" srcId="{B43D6DA9-00B2-4AD1-9761-1D126FC54386}" destId="{6E539335-5B12-489E-A189-73445A8BFB53}" srcOrd="0" destOrd="0" presId="urn:microsoft.com/office/officeart/2009/layout/CircleArrowProcess"/>
    <dgm:cxn modelId="{2D289F72-7363-421B-8F09-EE4C0573CBBD}" type="presOf" srcId="{FE8973C0-FF44-4FD7-90E0-F1B39193C4F2}" destId="{A042DE58-34A6-4584-B16F-7A011B0ECDF1}" srcOrd="0" destOrd="0" presId="urn:microsoft.com/office/officeart/2009/layout/CircleArrowProcess"/>
    <dgm:cxn modelId="{3ECF3FBB-5BAA-41D2-9D48-17BFF2025B53}" type="presOf" srcId="{35C6AA45-01FC-4508-A8E6-49A2C32DE7FE}" destId="{B6546917-BEEB-4CD4-89F3-3FB9961D710E}" srcOrd="0" destOrd="0" presId="urn:microsoft.com/office/officeart/2009/layout/CircleArrowProcess"/>
    <dgm:cxn modelId="{359E21BD-0874-45CB-8662-6CCF5825248C}" srcId="{B43D6DA9-00B2-4AD1-9761-1D126FC54386}" destId="{35C6AA45-01FC-4508-A8E6-49A2C32DE7FE}" srcOrd="2" destOrd="0" parTransId="{30480A78-6D04-4905-9F04-DD99AC02E92D}" sibTransId="{CD1F512B-4A28-42FD-A7CC-188D584E82EA}"/>
    <dgm:cxn modelId="{1470BFC7-5D75-4511-883D-43E1AA8A4FEE}" type="presOf" srcId="{9FC16393-2FBE-4772-B06F-6DF949E7F41D}" destId="{A1ACC144-4234-41CF-A565-4830B8BAFC68}" srcOrd="0" destOrd="0" presId="urn:microsoft.com/office/officeart/2009/layout/CircleArrowProcess"/>
    <dgm:cxn modelId="{3D99774F-88D4-4E1C-86EA-301CF1F79351}" type="presParOf" srcId="{6E539335-5B12-489E-A189-73445A8BFB53}" destId="{FE680BA7-DB67-41D8-BF2B-37DE3D8E3051}" srcOrd="0" destOrd="0" presId="urn:microsoft.com/office/officeart/2009/layout/CircleArrowProcess"/>
    <dgm:cxn modelId="{4224DA8E-9E83-4D80-A0E0-6669EA396489}" type="presParOf" srcId="{FE680BA7-DB67-41D8-BF2B-37DE3D8E3051}" destId="{55CF7B70-A69E-40B0-9D52-7E77FD6DB4C9}" srcOrd="0" destOrd="0" presId="urn:microsoft.com/office/officeart/2009/layout/CircleArrowProcess"/>
    <dgm:cxn modelId="{EEBC0060-48F3-4320-9B36-566AD8E48C48}" type="presParOf" srcId="{6E539335-5B12-489E-A189-73445A8BFB53}" destId="{A1ACC144-4234-41CF-A565-4830B8BAFC68}" srcOrd="1" destOrd="0" presId="urn:microsoft.com/office/officeart/2009/layout/CircleArrowProcess"/>
    <dgm:cxn modelId="{28D97FE9-218C-4B95-97F0-4F08FCD894BF}" type="presParOf" srcId="{6E539335-5B12-489E-A189-73445A8BFB53}" destId="{77DEBF93-C25C-476F-9D4D-78EFB3CEB628}" srcOrd="2" destOrd="0" presId="urn:microsoft.com/office/officeart/2009/layout/CircleArrowProcess"/>
    <dgm:cxn modelId="{F0944622-A4D2-4149-92E0-F8ECDB1DF8F0}" type="presParOf" srcId="{77DEBF93-C25C-476F-9D4D-78EFB3CEB628}" destId="{BA88035C-EFD5-4373-B79F-E2FA17C31939}" srcOrd="0" destOrd="0" presId="urn:microsoft.com/office/officeart/2009/layout/CircleArrowProcess"/>
    <dgm:cxn modelId="{3B2BAD0C-AF84-4C2D-820F-DFB5A9077DFA}" type="presParOf" srcId="{6E539335-5B12-489E-A189-73445A8BFB53}" destId="{A042DE58-34A6-4584-B16F-7A011B0ECDF1}" srcOrd="3" destOrd="0" presId="urn:microsoft.com/office/officeart/2009/layout/CircleArrowProcess"/>
    <dgm:cxn modelId="{E7D59799-FE1A-4C0C-AC62-ADAD128A0264}" type="presParOf" srcId="{6E539335-5B12-489E-A189-73445A8BFB53}" destId="{2F740A3B-3333-42D6-AFF0-9375F1C1813E}" srcOrd="4" destOrd="0" presId="urn:microsoft.com/office/officeart/2009/layout/CircleArrowProcess"/>
    <dgm:cxn modelId="{6B8BF734-FC90-493C-A66F-BB12C3CB924C}" type="presParOf" srcId="{2F740A3B-3333-42D6-AFF0-9375F1C1813E}" destId="{009FE24F-02A7-49C2-8E94-7CD8C66CAEA0}" srcOrd="0" destOrd="0" presId="urn:microsoft.com/office/officeart/2009/layout/CircleArrowProcess"/>
    <dgm:cxn modelId="{FE818447-0FBA-434E-A429-E1C22CDFD80D}" type="presParOf" srcId="{6E539335-5B12-489E-A189-73445A8BFB53}" destId="{B6546917-BEEB-4CD4-89F3-3FB9961D710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43D6DA9-00B2-4AD1-9761-1D126FC54386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FC16393-2FBE-4772-B06F-6DF949E7F41D}">
      <dgm:prSet phldrT="[Texto]"/>
      <dgm:spPr/>
      <dgm:t>
        <a:bodyPr/>
        <a:lstStyle/>
        <a:p>
          <a:r>
            <a:rPr lang="pt-PT"/>
            <a:t>Alta para internamento</a:t>
          </a:r>
        </a:p>
      </dgm:t>
    </dgm:pt>
    <dgm:pt modelId="{421FFA59-DF70-422F-A18F-69086C725537}" type="parTrans" cxnId="{BBEB0E2B-0907-4D64-9474-68A65C261198}">
      <dgm:prSet/>
      <dgm:spPr/>
      <dgm:t>
        <a:bodyPr/>
        <a:lstStyle/>
        <a:p>
          <a:endParaRPr lang="pt-PT"/>
        </a:p>
      </dgm:t>
    </dgm:pt>
    <dgm:pt modelId="{EA5582E1-3C31-4A51-A4C4-76D29E0C68D0}" type="sibTrans" cxnId="{BBEB0E2B-0907-4D64-9474-68A65C261198}">
      <dgm:prSet/>
      <dgm:spPr/>
      <dgm:t>
        <a:bodyPr/>
        <a:lstStyle/>
        <a:p>
          <a:endParaRPr lang="pt-PT"/>
        </a:p>
      </dgm:t>
    </dgm:pt>
    <dgm:pt modelId="{FE8973C0-FF44-4FD7-90E0-F1B39193C4F2}">
      <dgm:prSet phldrT="[Texto]"/>
      <dgm:spPr/>
      <dgm:t>
        <a:bodyPr/>
        <a:lstStyle/>
        <a:p>
          <a:r>
            <a:rPr lang="pt-PT"/>
            <a:t>Admissão ao internamento</a:t>
          </a:r>
        </a:p>
      </dgm:t>
    </dgm:pt>
    <dgm:pt modelId="{0E77E2EB-4280-4132-AD17-8DC13CF99019}" type="parTrans" cxnId="{6097463D-73AD-4F2E-B4C8-3CD656DD708E}">
      <dgm:prSet/>
      <dgm:spPr/>
      <dgm:t>
        <a:bodyPr/>
        <a:lstStyle/>
        <a:p>
          <a:endParaRPr lang="pt-PT"/>
        </a:p>
      </dgm:t>
    </dgm:pt>
    <dgm:pt modelId="{E5C88925-3565-44E1-BE58-655D2ECDD763}" type="sibTrans" cxnId="{6097463D-73AD-4F2E-B4C8-3CD656DD708E}">
      <dgm:prSet/>
      <dgm:spPr/>
      <dgm:t>
        <a:bodyPr/>
        <a:lstStyle/>
        <a:p>
          <a:endParaRPr lang="pt-PT"/>
        </a:p>
      </dgm:t>
    </dgm:pt>
    <dgm:pt modelId="{35C6AA45-01FC-4508-A8E6-49A2C32DE7FE}">
      <dgm:prSet phldrT="[Texto]"/>
      <dgm:spPr/>
      <dgm:t>
        <a:bodyPr/>
        <a:lstStyle/>
        <a:p>
          <a:r>
            <a:rPr lang="pt-PT"/>
            <a:t>Escolher sala/cama</a:t>
          </a:r>
        </a:p>
      </dgm:t>
    </dgm:pt>
    <dgm:pt modelId="{30480A78-6D04-4905-9F04-DD99AC02E92D}" type="parTrans" cxnId="{359E21BD-0874-45CB-8662-6CCF5825248C}">
      <dgm:prSet/>
      <dgm:spPr/>
      <dgm:t>
        <a:bodyPr/>
        <a:lstStyle/>
        <a:p>
          <a:endParaRPr lang="pt-PT"/>
        </a:p>
      </dgm:t>
    </dgm:pt>
    <dgm:pt modelId="{CD1F512B-4A28-42FD-A7CC-188D584E82EA}" type="sibTrans" cxnId="{359E21BD-0874-45CB-8662-6CCF5825248C}">
      <dgm:prSet/>
      <dgm:spPr/>
      <dgm:t>
        <a:bodyPr/>
        <a:lstStyle/>
        <a:p>
          <a:endParaRPr lang="pt-PT"/>
        </a:p>
      </dgm:t>
    </dgm:pt>
    <dgm:pt modelId="{6E539335-5B12-489E-A189-73445A8BFB53}" type="pres">
      <dgm:prSet presAssocID="{B43D6DA9-00B2-4AD1-9761-1D126FC5438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E680BA7-DB67-41D8-BF2B-37DE3D8E3051}" type="pres">
      <dgm:prSet presAssocID="{9FC16393-2FBE-4772-B06F-6DF949E7F41D}" presName="Accent1" presStyleCnt="0"/>
      <dgm:spPr/>
    </dgm:pt>
    <dgm:pt modelId="{55CF7B70-A69E-40B0-9D52-7E77FD6DB4C9}" type="pres">
      <dgm:prSet presAssocID="{9FC16393-2FBE-4772-B06F-6DF949E7F41D}" presName="Accent" presStyleLbl="node1" presStyleIdx="0" presStyleCnt="3"/>
      <dgm:spPr/>
    </dgm:pt>
    <dgm:pt modelId="{A1ACC144-4234-41CF-A565-4830B8BAFC68}" type="pres">
      <dgm:prSet presAssocID="{9FC16393-2FBE-4772-B06F-6DF949E7F41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7DEBF93-C25C-476F-9D4D-78EFB3CEB628}" type="pres">
      <dgm:prSet presAssocID="{FE8973C0-FF44-4FD7-90E0-F1B39193C4F2}" presName="Accent2" presStyleCnt="0"/>
      <dgm:spPr/>
    </dgm:pt>
    <dgm:pt modelId="{BA88035C-EFD5-4373-B79F-E2FA17C31939}" type="pres">
      <dgm:prSet presAssocID="{FE8973C0-FF44-4FD7-90E0-F1B39193C4F2}" presName="Accent" presStyleLbl="node1" presStyleIdx="1" presStyleCnt="3"/>
      <dgm:spPr/>
    </dgm:pt>
    <dgm:pt modelId="{A042DE58-34A6-4584-B16F-7A011B0ECDF1}" type="pres">
      <dgm:prSet presAssocID="{FE8973C0-FF44-4FD7-90E0-F1B39193C4F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F740A3B-3333-42D6-AFF0-9375F1C1813E}" type="pres">
      <dgm:prSet presAssocID="{35C6AA45-01FC-4508-A8E6-49A2C32DE7FE}" presName="Accent3" presStyleCnt="0"/>
      <dgm:spPr/>
    </dgm:pt>
    <dgm:pt modelId="{009FE24F-02A7-49C2-8E94-7CD8C66CAEA0}" type="pres">
      <dgm:prSet presAssocID="{35C6AA45-01FC-4508-A8E6-49A2C32DE7FE}" presName="Accent" presStyleLbl="node1" presStyleIdx="2" presStyleCnt="3"/>
      <dgm:spPr/>
    </dgm:pt>
    <dgm:pt modelId="{B6546917-BEEB-4CD4-89F3-3FB9961D710E}" type="pres">
      <dgm:prSet presAssocID="{35C6AA45-01FC-4508-A8E6-49A2C32DE7F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BEB0E2B-0907-4D64-9474-68A65C261198}" srcId="{B43D6DA9-00B2-4AD1-9761-1D126FC54386}" destId="{9FC16393-2FBE-4772-B06F-6DF949E7F41D}" srcOrd="0" destOrd="0" parTransId="{421FFA59-DF70-422F-A18F-69086C725537}" sibTransId="{EA5582E1-3C31-4A51-A4C4-76D29E0C68D0}"/>
    <dgm:cxn modelId="{6097463D-73AD-4F2E-B4C8-3CD656DD708E}" srcId="{B43D6DA9-00B2-4AD1-9761-1D126FC54386}" destId="{FE8973C0-FF44-4FD7-90E0-F1B39193C4F2}" srcOrd="1" destOrd="0" parTransId="{0E77E2EB-4280-4132-AD17-8DC13CF99019}" sibTransId="{E5C88925-3565-44E1-BE58-655D2ECDD763}"/>
    <dgm:cxn modelId="{6177D36D-CC05-4F50-B19A-A4EE2EF09D5F}" type="presOf" srcId="{B43D6DA9-00B2-4AD1-9761-1D126FC54386}" destId="{6E539335-5B12-489E-A189-73445A8BFB53}" srcOrd="0" destOrd="0" presId="urn:microsoft.com/office/officeart/2009/layout/CircleArrowProcess"/>
    <dgm:cxn modelId="{2D289F72-7363-421B-8F09-EE4C0573CBBD}" type="presOf" srcId="{FE8973C0-FF44-4FD7-90E0-F1B39193C4F2}" destId="{A042DE58-34A6-4584-B16F-7A011B0ECDF1}" srcOrd="0" destOrd="0" presId="urn:microsoft.com/office/officeart/2009/layout/CircleArrowProcess"/>
    <dgm:cxn modelId="{3ECF3FBB-5BAA-41D2-9D48-17BFF2025B53}" type="presOf" srcId="{35C6AA45-01FC-4508-A8E6-49A2C32DE7FE}" destId="{B6546917-BEEB-4CD4-89F3-3FB9961D710E}" srcOrd="0" destOrd="0" presId="urn:microsoft.com/office/officeart/2009/layout/CircleArrowProcess"/>
    <dgm:cxn modelId="{359E21BD-0874-45CB-8662-6CCF5825248C}" srcId="{B43D6DA9-00B2-4AD1-9761-1D126FC54386}" destId="{35C6AA45-01FC-4508-A8E6-49A2C32DE7FE}" srcOrd="2" destOrd="0" parTransId="{30480A78-6D04-4905-9F04-DD99AC02E92D}" sibTransId="{CD1F512B-4A28-42FD-A7CC-188D584E82EA}"/>
    <dgm:cxn modelId="{1470BFC7-5D75-4511-883D-43E1AA8A4FEE}" type="presOf" srcId="{9FC16393-2FBE-4772-B06F-6DF949E7F41D}" destId="{A1ACC144-4234-41CF-A565-4830B8BAFC68}" srcOrd="0" destOrd="0" presId="urn:microsoft.com/office/officeart/2009/layout/CircleArrowProcess"/>
    <dgm:cxn modelId="{3D99774F-88D4-4E1C-86EA-301CF1F79351}" type="presParOf" srcId="{6E539335-5B12-489E-A189-73445A8BFB53}" destId="{FE680BA7-DB67-41D8-BF2B-37DE3D8E3051}" srcOrd="0" destOrd="0" presId="urn:microsoft.com/office/officeart/2009/layout/CircleArrowProcess"/>
    <dgm:cxn modelId="{4224DA8E-9E83-4D80-A0E0-6669EA396489}" type="presParOf" srcId="{FE680BA7-DB67-41D8-BF2B-37DE3D8E3051}" destId="{55CF7B70-A69E-40B0-9D52-7E77FD6DB4C9}" srcOrd="0" destOrd="0" presId="urn:microsoft.com/office/officeart/2009/layout/CircleArrowProcess"/>
    <dgm:cxn modelId="{EEBC0060-48F3-4320-9B36-566AD8E48C48}" type="presParOf" srcId="{6E539335-5B12-489E-A189-73445A8BFB53}" destId="{A1ACC144-4234-41CF-A565-4830B8BAFC68}" srcOrd="1" destOrd="0" presId="urn:microsoft.com/office/officeart/2009/layout/CircleArrowProcess"/>
    <dgm:cxn modelId="{28D97FE9-218C-4B95-97F0-4F08FCD894BF}" type="presParOf" srcId="{6E539335-5B12-489E-A189-73445A8BFB53}" destId="{77DEBF93-C25C-476F-9D4D-78EFB3CEB628}" srcOrd="2" destOrd="0" presId="urn:microsoft.com/office/officeart/2009/layout/CircleArrowProcess"/>
    <dgm:cxn modelId="{F0944622-A4D2-4149-92E0-F8ECDB1DF8F0}" type="presParOf" srcId="{77DEBF93-C25C-476F-9D4D-78EFB3CEB628}" destId="{BA88035C-EFD5-4373-B79F-E2FA17C31939}" srcOrd="0" destOrd="0" presId="urn:microsoft.com/office/officeart/2009/layout/CircleArrowProcess"/>
    <dgm:cxn modelId="{3B2BAD0C-AF84-4C2D-820F-DFB5A9077DFA}" type="presParOf" srcId="{6E539335-5B12-489E-A189-73445A8BFB53}" destId="{A042DE58-34A6-4584-B16F-7A011B0ECDF1}" srcOrd="3" destOrd="0" presId="urn:microsoft.com/office/officeart/2009/layout/CircleArrowProcess"/>
    <dgm:cxn modelId="{E7D59799-FE1A-4C0C-AC62-ADAD128A0264}" type="presParOf" srcId="{6E539335-5B12-489E-A189-73445A8BFB53}" destId="{2F740A3B-3333-42D6-AFF0-9375F1C1813E}" srcOrd="4" destOrd="0" presId="urn:microsoft.com/office/officeart/2009/layout/CircleArrowProcess"/>
    <dgm:cxn modelId="{6B8BF734-FC90-493C-A66F-BB12C3CB924C}" type="presParOf" srcId="{2F740A3B-3333-42D6-AFF0-9375F1C1813E}" destId="{009FE24F-02A7-49C2-8E94-7CD8C66CAEA0}" srcOrd="0" destOrd="0" presId="urn:microsoft.com/office/officeart/2009/layout/CircleArrowProcess"/>
    <dgm:cxn modelId="{FE818447-0FBA-434E-A429-E1C22CDFD80D}" type="presParOf" srcId="{6E539335-5B12-489E-A189-73445A8BFB53}" destId="{B6546917-BEEB-4CD4-89F3-3FB9961D710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43D6DA9-00B2-4AD1-9761-1D126FC54386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FC16393-2FBE-4772-B06F-6DF949E7F41D}">
      <dgm:prSet phldrT="[Texto]"/>
      <dgm:spPr/>
      <dgm:t>
        <a:bodyPr/>
        <a:lstStyle/>
        <a:p>
          <a:r>
            <a:rPr lang="pt-PT"/>
            <a:t>Alta para internamento</a:t>
          </a:r>
        </a:p>
      </dgm:t>
    </dgm:pt>
    <dgm:pt modelId="{421FFA59-DF70-422F-A18F-69086C725537}" type="parTrans" cxnId="{BBEB0E2B-0907-4D64-9474-68A65C261198}">
      <dgm:prSet/>
      <dgm:spPr/>
      <dgm:t>
        <a:bodyPr/>
        <a:lstStyle/>
        <a:p>
          <a:endParaRPr lang="pt-PT"/>
        </a:p>
      </dgm:t>
    </dgm:pt>
    <dgm:pt modelId="{EA5582E1-3C31-4A51-A4C4-76D29E0C68D0}" type="sibTrans" cxnId="{BBEB0E2B-0907-4D64-9474-68A65C261198}">
      <dgm:prSet/>
      <dgm:spPr/>
      <dgm:t>
        <a:bodyPr/>
        <a:lstStyle/>
        <a:p>
          <a:endParaRPr lang="pt-PT"/>
        </a:p>
      </dgm:t>
    </dgm:pt>
    <dgm:pt modelId="{FE8973C0-FF44-4FD7-90E0-F1B39193C4F2}">
      <dgm:prSet phldrT="[Texto]"/>
      <dgm:spPr/>
      <dgm:t>
        <a:bodyPr/>
        <a:lstStyle/>
        <a:p>
          <a:r>
            <a:rPr lang="pt-PT"/>
            <a:t>Admissão ao internamento</a:t>
          </a:r>
        </a:p>
      </dgm:t>
    </dgm:pt>
    <dgm:pt modelId="{0E77E2EB-4280-4132-AD17-8DC13CF99019}" type="parTrans" cxnId="{6097463D-73AD-4F2E-B4C8-3CD656DD708E}">
      <dgm:prSet/>
      <dgm:spPr/>
      <dgm:t>
        <a:bodyPr/>
        <a:lstStyle/>
        <a:p>
          <a:endParaRPr lang="pt-PT"/>
        </a:p>
      </dgm:t>
    </dgm:pt>
    <dgm:pt modelId="{E5C88925-3565-44E1-BE58-655D2ECDD763}" type="sibTrans" cxnId="{6097463D-73AD-4F2E-B4C8-3CD656DD708E}">
      <dgm:prSet/>
      <dgm:spPr/>
      <dgm:t>
        <a:bodyPr/>
        <a:lstStyle/>
        <a:p>
          <a:endParaRPr lang="pt-PT"/>
        </a:p>
      </dgm:t>
    </dgm:pt>
    <dgm:pt modelId="{35C6AA45-01FC-4508-A8E6-49A2C32DE7FE}">
      <dgm:prSet phldrT="[Texto]"/>
      <dgm:spPr/>
      <dgm:t>
        <a:bodyPr/>
        <a:lstStyle/>
        <a:p>
          <a:r>
            <a:rPr lang="pt-PT"/>
            <a:t>Escolher sala/cama</a:t>
          </a:r>
        </a:p>
      </dgm:t>
    </dgm:pt>
    <dgm:pt modelId="{30480A78-6D04-4905-9F04-DD99AC02E92D}" type="parTrans" cxnId="{359E21BD-0874-45CB-8662-6CCF5825248C}">
      <dgm:prSet/>
      <dgm:spPr/>
      <dgm:t>
        <a:bodyPr/>
        <a:lstStyle/>
        <a:p>
          <a:endParaRPr lang="pt-PT"/>
        </a:p>
      </dgm:t>
    </dgm:pt>
    <dgm:pt modelId="{CD1F512B-4A28-42FD-A7CC-188D584E82EA}" type="sibTrans" cxnId="{359E21BD-0874-45CB-8662-6CCF5825248C}">
      <dgm:prSet/>
      <dgm:spPr/>
      <dgm:t>
        <a:bodyPr/>
        <a:lstStyle/>
        <a:p>
          <a:endParaRPr lang="pt-PT"/>
        </a:p>
      </dgm:t>
    </dgm:pt>
    <dgm:pt modelId="{6E539335-5B12-489E-A189-73445A8BFB53}" type="pres">
      <dgm:prSet presAssocID="{B43D6DA9-00B2-4AD1-9761-1D126FC5438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E680BA7-DB67-41D8-BF2B-37DE3D8E3051}" type="pres">
      <dgm:prSet presAssocID="{9FC16393-2FBE-4772-B06F-6DF949E7F41D}" presName="Accent1" presStyleCnt="0"/>
      <dgm:spPr/>
    </dgm:pt>
    <dgm:pt modelId="{55CF7B70-A69E-40B0-9D52-7E77FD6DB4C9}" type="pres">
      <dgm:prSet presAssocID="{9FC16393-2FBE-4772-B06F-6DF949E7F41D}" presName="Accent" presStyleLbl="node1" presStyleIdx="0" presStyleCnt="3"/>
      <dgm:spPr/>
    </dgm:pt>
    <dgm:pt modelId="{A1ACC144-4234-41CF-A565-4830B8BAFC68}" type="pres">
      <dgm:prSet presAssocID="{9FC16393-2FBE-4772-B06F-6DF949E7F41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7DEBF93-C25C-476F-9D4D-78EFB3CEB628}" type="pres">
      <dgm:prSet presAssocID="{FE8973C0-FF44-4FD7-90E0-F1B39193C4F2}" presName="Accent2" presStyleCnt="0"/>
      <dgm:spPr/>
    </dgm:pt>
    <dgm:pt modelId="{BA88035C-EFD5-4373-B79F-E2FA17C31939}" type="pres">
      <dgm:prSet presAssocID="{FE8973C0-FF44-4FD7-90E0-F1B39193C4F2}" presName="Accent" presStyleLbl="node1" presStyleIdx="1" presStyleCnt="3"/>
      <dgm:spPr/>
    </dgm:pt>
    <dgm:pt modelId="{A042DE58-34A6-4584-B16F-7A011B0ECDF1}" type="pres">
      <dgm:prSet presAssocID="{FE8973C0-FF44-4FD7-90E0-F1B39193C4F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F740A3B-3333-42D6-AFF0-9375F1C1813E}" type="pres">
      <dgm:prSet presAssocID="{35C6AA45-01FC-4508-A8E6-49A2C32DE7FE}" presName="Accent3" presStyleCnt="0"/>
      <dgm:spPr/>
    </dgm:pt>
    <dgm:pt modelId="{009FE24F-02A7-49C2-8E94-7CD8C66CAEA0}" type="pres">
      <dgm:prSet presAssocID="{35C6AA45-01FC-4508-A8E6-49A2C32DE7FE}" presName="Accent" presStyleLbl="node1" presStyleIdx="2" presStyleCnt="3"/>
      <dgm:spPr/>
    </dgm:pt>
    <dgm:pt modelId="{B6546917-BEEB-4CD4-89F3-3FB9961D710E}" type="pres">
      <dgm:prSet presAssocID="{35C6AA45-01FC-4508-A8E6-49A2C32DE7F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BEB0E2B-0907-4D64-9474-68A65C261198}" srcId="{B43D6DA9-00B2-4AD1-9761-1D126FC54386}" destId="{9FC16393-2FBE-4772-B06F-6DF949E7F41D}" srcOrd="0" destOrd="0" parTransId="{421FFA59-DF70-422F-A18F-69086C725537}" sibTransId="{EA5582E1-3C31-4A51-A4C4-76D29E0C68D0}"/>
    <dgm:cxn modelId="{6097463D-73AD-4F2E-B4C8-3CD656DD708E}" srcId="{B43D6DA9-00B2-4AD1-9761-1D126FC54386}" destId="{FE8973C0-FF44-4FD7-90E0-F1B39193C4F2}" srcOrd="1" destOrd="0" parTransId="{0E77E2EB-4280-4132-AD17-8DC13CF99019}" sibTransId="{E5C88925-3565-44E1-BE58-655D2ECDD763}"/>
    <dgm:cxn modelId="{6177D36D-CC05-4F50-B19A-A4EE2EF09D5F}" type="presOf" srcId="{B43D6DA9-00B2-4AD1-9761-1D126FC54386}" destId="{6E539335-5B12-489E-A189-73445A8BFB53}" srcOrd="0" destOrd="0" presId="urn:microsoft.com/office/officeart/2009/layout/CircleArrowProcess"/>
    <dgm:cxn modelId="{2D289F72-7363-421B-8F09-EE4C0573CBBD}" type="presOf" srcId="{FE8973C0-FF44-4FD7-90E0-F1B39193C4F2}" destId="{A042DE58-34A6-4584-B16F-7A011B0ECDF1}" srcOrd="0" destOrd="0" presId="urn:microsoft.com/office/officeart/2009/layout/CircleArrowProcess"/>
    <dgm:cxn modelId="{3ECF3FBB-5BAA-41D2-9D48-17BFF2025B53}" type="presOf" srcId="{35C6AA45-01FC-4508-A8E6-49A2C32DE7FE}" destId="{B6546917-BEEB-4CD4-89F3-3FB9961D710E}" srcOrd="0" destOrd="0" presId="urn:microsoft.com/office/officeart/2009/layout/CircleArrowProcess"/>
    <dgm:cxn modelId="{359E21BD-0874-45CB-8662-6CCF5825248C}" srcId="{B43D6DA9-00B2-4AD1-9761-1D126FC54386}" destId="{35C6AA45-01FC-4508-A8E6-49A2C32DE7FE}" srcOrd="2" destOrd="0" parTransId="{30480A78-6D04-4905-9F04-DD99AC02E92D}" sibTransId="{CD1F512B-4A28-42FD-A7CC-188D584E82EA}"/>
    <dgm:cxn modelId="{1470BFC7-5D75-4511-883D-43E1AA8A4FEE}" type="presOf" srcId="{9FC16393-2FBE-4772-B06F-6DF949E7F41D}" destId="{A1ACC144-4234-41CF-A565-4830B8BAFC68}" srcOrd="0" destOrd="0" presId="urn:microsoft.com/office/officeart/2009/layout/CircleArrowProcess"/>
    <dgm:cxn modelId="{3D99774F-88D4-4E1C-86EA-301CF1F79351}" type="presParOf" srcId="{6E539335-5B12-489E-A189-73445A8BFB53}" destId="{FE680BA7-DB67-41D8-BF2B-37DE3D8E3051}" srcOrd="0" destOrd="0" presId="urn:microsoft.com/office/officeart/2009/layout/CircleArrowProcess"/>
    <dgm:cxn modelId="{4224DA8E-9E83-4D80-A0E0-6669EA396489}" type="presParOf" srcId="{FE680BA7-DB67-41D8-BF2B-37DE3D8E3051}" destId="{55CF7B70-A69E-40B0-9D52-7E77FD6DB4C9}" srcOrd="0" destOrd="0" presId="urn:microsoft.com/office/officeart/2009/layout/CircleArrowProcess"/>
    <dgm:cxn modelId="{EEBC0060-48F3-4320-9B36-566AD8E48C48}" type="presParOf" srcId="{6E539335-5B12-489E-A189-73445A8BFB53}" destId="{A1ACC144-4234-41CF-A565-4830B8BAFC68}" srcOrd="1" destOrd="0" presId="urn:microsoft.com/office/officeart/2009/layout/CircleArrowProcess"/>
    <dgm:cxn modelId="{28D97FE9-218C-4B95-97F0-4F08FCD894BF}" type="presParOf" srcId="{6E539335-5B12-489E-A189-73445A8BFB53}" destId="{77DEBF93-C25C-476F-9D4D-78EFB3CEB628}" srcOrd="2" destOrd="0" presId="urn:microsoft.com/office/officeart/2009/layout/CircleArrowProcess"/>
    <dgm:cxn modelId="{F0944622-A4D2-4149-92E0-F8ECDB1DF8F0}" type="presParOf" srcId="{77DEBF93-C25C-476F-9D4D-78EFB3CEB628}" destId="{BA88035C-EFD5-4373-B79F-E2FA17C31939}" srcOrd="0" destOrd="0" presId="urn:microsoft.com/office/officeart/2009/layout/CircleArrowProcess"/>
    <dgm:cxn modelId="{3B2BAD0C-AF84-4C2D-820F-DFB5A9077DFA}" type="presParOf" srcId="{6E539335-5B12-489E-A189-73445A8BFB53}" destId="{A042DE58-34A6-4584-B16F-7A011B0ECDF1}" srcOrd="3" destOrd="0" presId="urn:microsoft.com/office/officeart/2009/layout/CircleArrowProcess"/>
    <dgm:cxn modelId="{E7D59799-FE1A-4C0C-AC62-ADAD128A0264}" type="presParOf" srcId="{6E539335-5B12-489E-A189-73445A8BFB53}" destId="{2F740A3B-3333-42D6-AFF0-9375F1C1813E}" srcOrd="4" destOrd="0" presId="urn:microsoft.com/office/officeart/2009/layout/CircleArrowProcess"/>
    <dgm:cxn modelId="{6B8BF734-FC90-493C-A66F-BB12C3CB924C}" type="presParOf" srcId="{2F740A3B-3333-42D6-AFF0-9375F1C1813E}" destId="{009FE24F-02A7-49C2-8E94-7CD8C66CAEA0}" srcOrd="0" destOrd="0" presId="urn:microsoft.com/office/officeart/2009/layout/CircleArrowProcess"/>
    <dgm:cxn modelId="{FE818447-0FBA-434E-A429-E1C22CDFD80D}" type="presParOf" srcId="{6E539335-5B12-489E-A189-73445A8BFB53}" destId="{B6546917-BEEB-4CD4-89F3-3FB9961D710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807746-C8DA-45CC-A071-55DDE47E22E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4921FD4-B128-46A5-B178-9854BA80708A}">
      <dgm:prSet phldrT="[Text]"/>
      <dgm:spPr/>
      <dgm:t>
        <a:bodyPr/>
        <a:lstStyle/>
        <a:p>
          <a:r>
            <a:rPr lang="pt-PT"/>
            <a:t>Escolher a urgência</a:t>
          </a:r>
        </a:p>
      </dgm:t>
    </dgm:pt>
    <dgm:pt modelId="{83BEC510-96E5-4BFD-A536-72583ED26984}" type="parTrans" cxnId="{41A29FC5-9991-4283-8077-EDD702F829D6}">
      <dgm:prSet/>
      <dgm:spPr/>
      <dgm:t>
        <a:bodyPr/>
        <a:lstStyle/>
        <a:p>
          <a:endParaRPr lang="pt-PT"/>
        </a:p>
      </dgm:t>
    </dgm:pt>
    <dgm:pt modelId="{AAF5F385-15E4-4B1C-A90F-B093A4841290}" type="sibTrans" cxnId="{41A29FC5-9991-4283-8077-EDD702F829D6}">
      <dgm:prSet/>
      <dgm:spPr/>
      <dgm:t>
        <a:bodyPr/>
        <a:lstStyle/>
        <a:p>
          <a:endParaRPr lang="pt-PT"/>
        </a:p>
      </dgm:t>
    </dgm:pt>
    <dgm:pt modelId="{E46F0BF0-EBEB-4EE3-8626-BB857504F68E}">
      <dgm:prSet phldrT="[Text]"/>
      <dgm:spPr/>
      <dgm:t>
        <a:bodyPr/>
        <a:lstStyle/>
        <a:p>
          <a:r>
            <a:rPr lang="pt-PT"/>
            <a:t>Procurar o utente</a:t>
          </a:r>
        </a:p>
      </dgm:t>
    </dgm:pt>
    <dgm:pt modelId="{931D9048-C861-411C-A50F-0370C7B65C73}" type="parTrans" cxnId="{1B01A408-A56C-4470-8F7C-3023F151AB7D}">
      <dgm:prSet/>
      <dgm:spPr/>
      <dgm:t>
        <a:bodyPr/>
        <a:lstStyle/>
        <a:p>
          <a:endParaRPr lang="pt-PT"/>
        </a:p>
      </dgm:t>
    </dgm:pt>
    <dgm:pt modelId="{FD17F4DD-8FBD-4CF7-8FE7-AC28B8A1FF39}" type="sibTrans" cxnId="{1B01A408-A56C-4470-8F7C-3023F151AB7D}">
      <dgm:prSet/>
      <dgm:spPr/>
      <dgm:t>
        <a:bodyPr/>
        <a:lstStyle/>
        <a:p>
          <a:endParaRPr lang="pt-PT"/>
        </a:p>
      </dgm:t>
    </dgm:pt>
    <dgm:pt modelId="{EB30B73B-752A-4549-9C52-07C3CA63CB5C}">
      <dgm:prSet phldrT="[Text]"/>
      <dgm:spPr/>
      <dgm:t>
        <a:bodyPr/>
        <a:lstStyle/>
        <a:p>
          <a:r>
            <a:rPr lang="pt-PT"/>
            <a:t>Confirmar dados de identificação</a:t>
          </a:r>
        </a:p>
      </dgm:t>
    </dgm:pt>
    <dgm:pt modelId="{2FBEE37E-F4C3-4B41-A124-4E1F1C3B9AE1}" type="parTrans" cxnId="{C5F3838E-E5F2-42AA-8F26-3261FEF31CB5}">
      <dgm:prSet/>
      <dgm:spPr/>
      <dgm:t>
        <a:bodyPr/>
        <a:lstStyle/>
        <a:p>
          <a:endParaRPr lang="pt-PT"/>
        </a:p>
      </dgm:t>
    </dgm:pt>
    <dgm:pt modelId="{3E77DA30-A647-465A-BB0E-107F0D1E1FAE}" type="sibTrans" cxnId="{C5F3838E-E5F2-42AA-8F26-3261FEF31CB5}">
      <dgm:prSet/>
      <dgm:spPr/>
      <dgm:t>
        <a:bodyPr/>
        <a:lstStyle/>
        <a:p>
          <a:endParaRPr lang="pt-PT"/>
        </a:p>
      </dgm:t>
    </dgm:pt>
    <dgm:pt modelId="{29D223B0-C3FA-424B-8530-67D536F48047}">
      <dgm:prSet phldrT="[Text]"/>
      <dgm:spPr/>
      <dgm:t>
        <a:bodyPr/>
        <a:lstStyle/>
        <a:p>
          <a:r>
            <a:rPr lang="pt-PT"/>
            <a:t>Preencher dados da admissão</a:t>
          </a:r>
        </a:p>
      </dgm:t>
    </dgm:pt>
    <dgm:pt modelId="{F4977E90-1400-44B5-9546-AEE91B257CAB}" type="parTrans" cxnId="{92480F7C-0962-4261-B7AD-29AB0DF1C4B0}">
      <dgm:prSet/>
      <dgm:spPr/>
      <dgm:t>
        <a:bodyPr/>
        <a:lstStyle/>
        <a:p>
          <a:endParaRPr lang="pt-PT"/>
        </a:p>
      </dgm:t>
    </dgm:pt>
    <dgm:pt modelId="{FD5447B6-6B48-4CCC-8C2D-B32569A58E82}" type="sibTrans" cxnId="{92480F7C-0962-4261-B7AD-29AB0DF1C4B0}">
      <dgm:prSet/>
      <dgm:spPr/>
      <dgm:t>
        <a:bodyPr/>
        <a:lstStyle/>
        <a:p>
          <a:endParaRPr lang="pt-PT"/>
        </a:p>
      </dgm:t>
    </dgm:pt>
    <dgm:pt modelId="{62B86B44-879E-4074-8C4C-8EAD1BF669F3}">
      <dgm:prSet phldrT="[Text]"/>
      <dgm:spPr/>
      <dgm:t>
        <a:bodyPr/>
        <a:lstStyle/>
        <a:p>
          <a:r>
            <a:rPr lang="pt-PT"/>
            <a:t>Novo Utente – caso o utente não esteja registado no SONHO</a:t>
          </a:r>
        </a:p>
      </dgm:t>
    </dgm:pt>
    <dgm:pt modelId="{7D43599E-E721-418D-987E-02ECC7DD80A0}" type="parTrans" cxnId="{CBFD6241-5A03-49B8-A7DE-4C25C6C38107}">
      <dgm:prSet/>
      <dgm:spPr/>
      <dgm:t>
        <a:bodyPr/>
        <a:lstStyle/>
        <a:p>
          <a:endParaRPr lang="pt-PT"/>
        </a:p>
      </dgm:t>
    </dgm:pt>
    <dgm:pt modelId="{CDD459FE-0D1C-4213-B140-A2475292770C}" type="sibTrans" cxnId="{CBFD6241-5A03-49B8-A7DE-4C25C6C38107}">
      <dgm:prSet/>
      <dgm:spPr/>
      <dgm:t>
        <a:bodyPr/>
        <a:lstStyle/>
        <a:p>
          <a:endParaRPr lang="pt-PT"/>
        </a:p>
      </dgm:t>
    </dgm:pt>
    <dgm:pt modelId="{DBF2FF8F-BEC2-44EF-B2EB-FA3D8E9AF581}">
      <dgm:prSet phldrT="[Text]"/>
      <dgm:spPr/>
      <dgm:t>
        <a:bodyPr/>
        <a:lstStyle/>
        <a:p>
          <a:r>
            <a:rPr lang="pt-PT"/>
            <a:t>Pode parametrizar-se vários balcões de urgência</a:t>
          </a:r>
        </a:p>
      </dgm:t>
    </dgm:pt>
    <dgm:pt modelId="{20A0FE19-B358-48D3-9257-B46DC4FC9B6F}" type="parTrans" cxnId="{785BFACD-A7B0-43E5-BAE9-2C788C9DDBB8}">
      <dgm:prSet/>
      <dgm:spPr/>
      <dgm:t>
        <a:bodyPr/>
        <a:lstStyle/>
        <a:p>
          <a:endParaRPr lang="pt-PT"/>
        </a:p>
      </dgm:t>
    </dgm:pt>
    <dgm:pt modelId="{5BC24E7E-6D88-40C1-99C8-A039C31E4C56}" type="sibTrans" cxnId="{785BFACD-A7B0-43E5-BAE9-2C788C9DDBB8}">
      <dgm:prSet/>
      <dgm:spPr/>
      <dgm:t>
        <a:bodyPr/>
        <a:lstStyle/>
        <a:p>
          <a:endParaRPr lang="pt-PT"/>
        </a:p>
      </dgm:t>
    </dgm:pt>
    <dgm:pt modelId="{1A7785D5-8D0D-4A1D-B7AC-FB4296D063E7}">
      <dgm:prSet phldrT="[Text]"/>
      <dgm:spPr/>
      <dgm:t>
        <a:bodyPr/>
        <a:lstStyle/>
        <a:p>
          <a:r>
            <a:rPr lang="pt-PT"/>
            <a:t>Através do separador Utente &gt; Dados Biográficos</a:t>
          </a:r>
        </a:p>
      </dgm:t>
    </dgm:pt>
    <dgm:pt modelId="{E74153FD-8530-4F57-A2EF-FDBD5B37AF05}" type="parTrans" cxnId="{1038B62D-20AB-41C0-BB0B-52412696CAB7}">
      <dgm:prSet/>
      <dgm:spPr/>
      <dgm:t>
        <a:bodyPr/>
        <a:lstStyle/>
        <a:p>
          <a:endParaRPr lang="pt-PT"/>
        </a:p>
      </dgm:t>
    </dgm:pt>
    <dgm:pt modelId="{3D88582C-C303-4DDC-AA50-753721D328A3}" type="sibTrans" cxnId="{1038B62D-20AB-41C0-BB0B-52412696CAB7}">
      <dgm:prSet/>
      <dgm:spPr/>
      <dgm:t>
        <a:bodyPr/>
        <a:lstStyle/>
        <a:p>
          <a:endParaRPr lang="pt-PT"/>
        </a:p>
      </dgm:t>
    </dgm:pt>
    <dgm:pt modelId="{4513AC08-7A3C-4F3B-B2AD-953C3714BF7E}">
      <dgm:prSet phldrT="[Text]"/>
      <dgm:spPr/>
      <dgm:t>
        <a:bodyPr/>
        <a:lstStyle/>
        <a:p>
          <a:r>
            <a:rPr lang="pt-PT"/>
            <a:t>Separador Admissão</a:t>
          </a:r>
        </a:p>
      </dgm:t>
    </dgm:pt>
    <dgm:pt modelId="{B70B7D1A-D0A9-4E65-AD9A-11AC086E17CB}" type="parTrans" cxnId="{499789F9-C808-4026-9139-2D6B59886BF5}">
      <dgm:prSet/>
      <dgm:spPr/>
      <dgm:t>
        <a:bodyPr/>
        <a:lstStyle/>
        <a:p>
          <a:endParaRPr lang="pt-PT"/>
        </a:p>
      </dgm:t>
    </dgm:pt>
    <dgm:pt modelId="{BF110F81-F999-4DA4-8E16-BD780D607C9E}" type="sibTrans" cxnId="{499789F9-C808-4026-9139-2D6B59886BF5}">
      <dgm:prSet/>
      <dgm:spPr/>
      <dgm:t>
        <a:bodyPr/>
        <a:lstStyle/>
        <a:p>
          <a:endParaRPr lang="pt-PT"/>
        </a:p>
      </dgm:t>
    </dgm:pt>
    <dgm:pt modelId="{461148E9-DBCC-4A92-BF62-1E0867FFA3B8}">
      <dgm:prSet phldrT="[Text]"/>
      <dgm:spPr/>
      <dgm:t>
        <a:bodyPr/>
        <a:lstStyle/>
        <a:p>
          <a:r>
            <a:rPr lang="pt-PT"/>
            <a:t>Obrigatório preencher Proveniência e a Taxa</a:t>
          </a:r>
        </a:p>
      </dgm:t>
    </dgm:pt>
    <dgm:pt modelId="{13AD650D-F51B-40FC-A373-EE6C697F8378}" type="parTrans" cxnId="{B0B73823-2E99-4B98-B80A-8913723DDEBE}">
      <dgm:prSet/>
      <dgm:spPr/>
      <dgm:t>
        <a:bodyPr/>
        <a:lstStyle/>
        <a:p>
          <a:endParaRPr lang="pt-PT"/>
        </a:p>
      </dgm:t>
    </dgm:pt>
    <dgm:pt modelId="{89ABE2B6-33B6-405E-8260-2E38BF31D8B6}" type="sibTrans" cxnId="{B0B73823-2E99-4B98-B80A-8913723DDEBE}">
      <dgm:prSet/>
      <dgm:spPr/>
      <dgm:t>
        <a:bodyPr/>
        <a:lstStyle/>
        <a:p>
          <a:endParaRPr lang="pt-PT"/>
        </a:p>
      </dgm:t>
    </dgm:pt>
    <dgm:pt modelId="{886A0101-D3A9-4F0C-9C48-A00D4FCCB3C6}" type="pres">
      <dgm:prSet presAssocID="{F1807746-C8DA-45CC-A071-55DDE47E22EA}" presName="linear" presStyleCnt="0">
        <dgm:presLayoutVars>
          <dgm:animLvl val="lvl"/>
          <dgm:resizeHandles val="exact"/>
        </dgm:presLayoutVars>
      </dgm:prSet>
      <dgm:spPr/>
    </dgm:pt>
    <dgm:pt modelId="{8947C7A8-24E4-46AD-A34F-707A34D3573B}" type="pres">
      <dgm:prSet presAssocID="{74921FD4-B128-46A5-B178-9854BA8070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F60ED93-447F-49C8-979C-BEB4FDC098E6}" type="pres">
      <dgm:prSet presAssocID="{74921FD4-B128-46A5-B178-9854BA80708A}" presName="childText" presStyleLbl="revTx" presStyleIdx="0" presStyleCnt="4">
        <dgm:presLayoutVars>
          <dgm:bulletEnabled val="1"/>
        </dgm:presLayoutVars>
      </dgm:prSet>
      <dgm:spPr/>
    </dgm:pt>
    <dgm:pt modelId="{94960800-7914-4F0F-BE80-B744DCA36F72}" type="pres">
      <dgm:prSet presAssocID="{E46F0BF0-EBEB-4EE3-8626-BB857504F6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5A43ACB-3012-493C-A688-72A8E04E7963}" type="pres">
      <dgm:prSet presAssocID="{E46F0BF0-EBEB-4EE3-8626-BB857504F68E}" presName="childText" presStyleLbl="revTx" presStyleIdx="1" presStyleCnt="4">
        <dgm:presLayoutVars>
          <dgm:bulletEnabled val="1"/>
        </dgm:presLayoutVars>
      </dgm:prSet>
      <dgm:spPr/>
    </dgm:pt>
    <dgm:pt modelId="{5143111D-E812-4515-B547-64A5E4C4F1BA}" type="pres">
      <dgm:prSet presAssocID="{EB30B73B-752A-4549-9C52-07C3CA63CB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73388D-521F-4D40-8B93-B5E206393BF5}" type="pres">
      <dgm:prSet presAssocID="{EB30B73B-752A-4549-9C52-07C3CA63CB5C}" presName="childText" presStyleLbl="revTx" presStyleIdx="2" presStyleCnt="4">
        <dgm:presLayoutVars>
          <dgm:bulletEnabled val="1"/>
        </dgm:presLayoutVars>
      </dgm:prSet>
      <dgm:spPr/>
    </dgm:pt>
    <dgm:pt modelId="{A7DA452D-EDAB-4CC1-941C-B1D31F5D55E8}" type="pres">
      <dgm:prSet presAssocID="{29D223B0-C3FA-424B-8530-67D536F4804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2E6B3C6-D86F-4059-BB67-72B9164A442C}" type="pres">
      <dgm:prSet presAssocID="{29D223B0-C3FA-424B-8530-67D536F4804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B01A408-A56C-4470-8F7C-3023F151AB7D}" srcId="{F1807746-C8DA-45CC-A071-55DDE47E22EA}" destId="{E46F0BF0-EBEB-4EE3-8626-BB857504F68E}" srcOrd="1" destOrd="0" parTransId="{931D9048-C861-411C-A50F-0370C7B65C73}" sibTransId="{FD17F4DD-8FBD-4CF7-8FE7-AC28B8A1FF39}"/>
    <dgm:cxn modelId="{B0B73823-2E99-4B98-B80A-8913723DDEBE}" srcId="{29D223B0-C3FA-424B-8530-67D536F48047}" destId="{461148E9-DBCC-4A92-BF62-1E0867FFA3B8}" srcOrd="1" destOrd="0" parTransId="{13AD650D-F51B-40FC-A373-EE6C697F8378}" sibTransId="{89ABE2B6-33B6-405E-8260-2E38BF31D8B6}"/>
    <dgm:cxn modelId="{1038B62D-20AB-41C0-BB0B-52412696CAB7}" srcId="{EB30B73B-752A-4549-9C52-07C3CA63CB5C}" destId="{1A7785D5-8D0D-4A1D-B7AC-FB4296D063E7}" srcOrd="0" destOrd="0" parTransId="{E74153FD-8530-4F57-A2EF-FDBD5B37AF05}" sibTransId="{3D88582C-C303-4DDC-AA50-753721D328A3}"/>
    <dgm:cxn modelId="{2EEB2E30-9229-4325-8921-D51835ABBB1A}" type="presOf" srcId="{EB30B73B-752A-4549-9C52-07C3CA63CB5C}" destId="{5143111D-E812-4515-B547-64A5E4C4F1BA}" srcOrd="0" destOrd="0" presId="urn:microsoft.com/office/officeart/2005/8/layout/vList2"/>
    <dgm:cxn modelId="{BD2E133D-C9A6-4953-A662-E0A59EE006F6}" type="presOf" srcId="{74921FD4-B128-46A5-B178-9854BA80708A}" destId="{8947C7A8-24E4-46AD-A34F-707A34D3573B}" srcOrd="0" destOrd="0" presId="urn:microsoft.com/office/officeart/2005/8/layout/vList2"/>
    <dgm:cxn modelId="{3D0CF33D-F7C4-447D-B4CD-3F3C4244A8F7}" type="presOf" srcId="{1A7785D5-8D0D-4A1D-B7AC-FB4296D063E7}" destId="{D173388D-521F-4D40-8B93-B5E206393BF5}" srcOrd="0" destOrd="0" presId="urn:microsoft.com/office/officeart/2005/8/layout/vList2"/>
    <dgm:cxn modelId="{CBFD6241-5A03-49B8-A7DE-4C25C6C38107}" srcId="{E46F0BF0-EBEB-4EE3-8626-BB857504F68E}" destId="{62B86B44-879E-4074-8C4C-8EAD1BF669F3}" srcOrd="0" destOrd="0" parTransId="{7D43599E-E721-418D-987E-02ECC7DD80A0}" sibTransId="{CDD459FE-0D1C-4213-B140-A2475292770C}"/>
    <dgm:cxn modelId="{B84E844F-30DE-4F6B-A4EC-2F5180E4EEC1}" type="presOf" srcId="{29D223B0-C3FA-424B-8530-67D536F48047}" destId="{A7DA452D-EDAB-4CC1-941C-B1D31F5D55E8}" srcOrd="0" destOrd="0" presId="urn:microsoft.com/office/officeart/2005/8/layout/vList2"/>
    <dgm:cxn modelId="{4E104476-A61A-46A1-8323-76ED35525926}" type="presOf" srcId="{4513AC08-7A3C-4F3B-B2AD-953C3714BF7E}" destId="{72E6B3C6-D86F-4059-BB67-72B9164A442C}" srcOrd="0" destOrd="0" presId="urn:microsoft.com/office/officeart/2005/8/layout/vList2"/>
    <dgm:cxn modelId="{DB725377-CE03-42FB-B9EA-61A50DCCB69B}" type="presOf" srcId="{DBF2FF8F-BEC2-44EF-B2EB-FA3D8E9AF581}" destId="{8F60ED93-447F-49C8-979C-BEB4FDC098E6}" srcOrd="0" destOrd="0" presId="urn:microsoft.com/office/officeart/2005/8/layout/vList2"/>
    <dgm:cxn modelId="{92480F7C-0962-4261-B7AD-29AB0DF1C4B0}" srcId="{F1807746-C8DA-45CC-A071-55DDE47E22EA}" destId="{29D223B0-C3FA-424B-8530-67D536F48047}" srcOrd="3" destOrd="0" parTransId="{F4977E90-1400-44B5-9546-AEE91B257CAB}" sibTransId="{FD5447B6-6B48-4CCC-8C2D-B32569A58E82}"/>
    <dgm:cxn modelId="{73DDD887-4087-4825-867B-7D402ECCCEA0}" type="presOf" srcId="{461148E9-DBCC-4A92-BF62-1E0867FFA3B8}" destId="{72E6B3C6-D86F-4059-BB67-72B9164A442C}" srcOrd="0" destOrd="1" presId="urn:microsoft.com/office/officeart/2005/8/layout/vList2"/>
    <dgm:cxn modelId="{C5F3838E-E5F2-42AA-8F26-3261FEF31CB5}" srcId="{F1807746-C8DA-45CC-A071-55DDE47E22EA}" destId="{EB30B73B-752A-4549-9C52-07C3CA63CB5C}" srcOrd="2" destOrd="0" parTransId="{2FBEE37E-F4C3-4B41-A124-4E1F1C3B9AE1}" sibTransId="{3E77DA30-A647-465A-BB0E-107F0D1E1FAE}"/>
    <dgm:cxn modelId="{9CAF739D-FB05-4DE5-9F8F-0930851DD0D5}" type="presOf" srcId="{F1807746-C8DA-45CC-A071-55DDE47E22EA}" destId="{886A0101-D3A9-4F0C-9C48-A00D4FCCB3C6}" srcOrd="0" destOrd="0" presId="urn:microsoft.com/office/officeart/2005/8/layout/vList2"/>
    <dgm:cxn modelId="{F0FDFFBD-EF79-42EA-9367-A426A675AA78}" type="presOf" srcId="{62B86B44-879E-4074-8C4C-8EAD1BF669F3}" destId="{B5A43ACB-3012-493C-A688-72A8E04E7963}" srcOrd="0" destOrd="0" presId="urn:microsoft.com/office/officeart/2005/8/layout/vList2"/>
    <dgm:cxn modelId="{41A29FC5-9991-4283-8077-EDD702F829D6}" srcId="{F1807746-C8DA-45CC-A071-55DDE47E22EA}" destId="{74921FD4-B128-46A5-B178-9854BA80708A}" srcOrd="0" destOrd="0" parTransId="{83BEC510-96E5-4BFD-A536-72583ED26984}" sibTransId="{AAF5F385-15E4-4B1C-A90F-B093A4841290}"/>
    <dgm:cxn modelId="{785BFACD-A7B0-43E5-BAE9-2C788C9DDBB8}" srcId="{74921FD4-B128-46A5-B178-9854BA80708A}" destId="{DBF2FF8F-BEC2-44EF-B2EB-FA3D8E9AF581}" srcOrd="0" destOrd="0" parTransId="{20A0FE19-B358-48D3-9257-B46DC4FC9B6F}" sibTransId="{5BC24E7E-6D88-40C1-99C8-A039C31E4C56}"/>
    <dgm:cxn modelId="{DB9BF9DB-05B3-41F0-BD38-8BE3C2BAA83C}" type="presOf" srcId="{E46F0BF0-EBEB-4EE3-8626-BB857504F68E}" destId="{94960800-7914-4F0F-BE80-B744DCA36F72}" srcOrd="0" destOrd="0" presId="urn:microsoft.com/office/officeart/2005/8/layout/vList2"/>
    <dgm:cxn modelId="{499789F9-C808-4026-9139-2D6B59886BF5}" srcId="{29D223B0-C3FA-424B-8530-67D536F48047}" destId="{4513AC08-7A3C-4F3B-B2AD-953C3714BF7E}" srcOrd="0" destOrd="0" parTransId="{B70B7D1A-D0A9-4E65-AD9A-11AC086E17CB}" sibTransId="{BF110F81-F999-4DA4-8E16-BD780D607C9E}"/>
    <dgm:cxn modelId="{6FCC1765-5015-4788-BA26-EBE49687ED8E}" type="presParOf" srcId="{886A0101-D3A9-4F0C-9C48-A00D4FCCB3C6}" destId="{8947C7A8-24E4-46AD-A34F-707A34D3573B}" srcOrd="0" destOrd="0" presId="urn:microsoft.com/office/officeart/2005/8/layout/vList2"/>
    <dgm:cxn modelId="{20782883-D6B6-4D2A-85FD-91C821BDCDC0}" type="presParOf" srcId="{886A0101-D3A9-4F0C-9C48-A00D4FCCB3C6}" destId="{8F60ED93-447F-49C8-979C-BEB4FDC098E6}" srcOrd="1" destOrd="0" presId="urn:microsoft.com/office/officeart/2005/8/layout/vList2"/>
    <dgm:cxn modelId="{F49E1FBD-ADEA-43D5-870F-30AC615147B5}" type="presParOf" srcId="{886A0101-D3A9-4F0C-9C48-A00D4FCCB3C6}" destId="{94960800-7914-4F0F-BE80-B744DCA36F72}" srcOrd="2" destOrd="0" presId="urn:microsoft.com/office/officeart/2005/8/layout/vList2"/>
    <dgm:cxn modelId="{1EA96A22-53AB-4467-80BE-B2474ECEB222}" type="presParOf" srcId="{886A0101-D3A9-4F0C-9C48-A00D4FCCB3C6}" destId="{B5A43ACB-3012-493C-A688-72A8E04E7963}" srcOrd="3" destOrd="0" presId="urn:microsoft.com/office/officeart/2005/8/layout/vList2"/>
    <dgm:cxn modelId="{3C5AAB29-CDCF-4638-AFE5-603CBBBD170E}" type="presParOf" srcId="{886A0101-D3A9-4F0C-9C48-A00D4FCCB3C6}" destId="{5143111D-E812-4515-B547-64A5E4C4F1BA}" srcOrd="4" destOrd="0" presId="urn:microsoft.com/office/officeart/2005/8/layout/vList2"/>
    <dgm:cxn modelId="{C0F484EC-572E-4B2C-9A96-69B3D6801D10}" type="presParOf" srcId="{886A0101-D3A9-4F0C-9C48-A00D4FCCB3C6}" destId="{D173388D-521F-4D40-8B93-B5E206393BF5}" srcOrd="5" destOrd="0" presId="urn:microsoft.com/office/officeart/2005/8/layout/vList2"/>
    <dgm:cxn modelId="{25C4F969-3231-4EB7-8ECE-4CA94A42F338}" type="presParOf" srcId="{886A0101-D3A9-4F0C-9C48-A00D4FCCB3C6}" destId="{A7DA452D-EDAB-4CC1-941C-B1D31F5D55E8}" srcOrd="6" destOrd="0" presId="urn:microsoft.com/office/officeart/2005/8/layout/vList2"/>
    <dgm:cxn modelId="{0ED97C73-9A62-4781-BC71-7A7D5D7C3CE7}" type="presParOf" srcId="{886A0101-D3A9-4F0C-9C48-A00D4FCCB3C6}" destId="{72E6B3C6-D86F-4059-BB67-72B9164A442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B7F3F43-AC8F-4E04-9895-2F3164BEBEAD}" type="doc">
      <dgm:prSet loTypeId="urn:microsoft.com/office/officeart/2005/8/layout/b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84C80182-21C3-4EE2-A7F9-586F94016B59}">
      <dgm:prSet phldrT="[Texto]"/>
      <dgm:spPr/>
      <dgm:t>
        <a:bodyPr/>
        <a:lstStyle/>
        <a:p>
          <a:r>
            <a:rPr lang="pt-PT"/>
            <a:t>Selecionar o utente a eliminar</a:t>
          </a:r>
        </a:p>
      </dgm:t>
    </dgm:pt>
    <dgm:pt modelId="{8A94E7B0-A12F-4E93-BC2B-BC116B855AC9}" type="parTrans" cxnId="{ECD917EE-9E69-4E52-8F00-026520BB8F3C}">
      <dgm:prSet/>
      <dgm:spPr/>
      <dgm:t>
        <a:bodyPr/>
        <a:lstStyle/>
        <a:p>
          <a:endParaRPr lang="pt-PT"/>
        </a:p>
      </dgm:t>
    </dgm:pt>
    <dgm:pt modelId="{0B75E87A-281E-4921-BB4F-DCA946991477}" type="sibTrans" cxnId="{ECD917EE-9E69-4E52-8F00-026520BB8F3C}">
      <dgm:prSet/>
      <dgm:spPr/>
      <dgm:t>
        <a:bodyPr/>
        <a:lstStyle/>
        <a:p>
          <a:endParaRPr lang="pt-PT"/>
        </a:p>
      </dgm:t>
    </dgm:pt>
    <dgm:pt modelId="{63F402C1-CEC1-4145-8827-D0A29B8A8F6A}">
      <dgm:prSet phldrT="[Texto]"/>
      <dgm:spPr/>
      <dgm:t>
        <a:bodyPr/>
        <a:lstStyle/>
        <a:p>
          <a:r>
            <a:rPr lang="pt-PT"/>
            <a:t>Selecionar o utente correto</a:t>
          </a:r>
        </a:p>
      </dgm:t>
    </dgm:pt>
    <dgm:pt modelId="{639FDCF2-27A1-4E91-A5DF-FF293B1A7380}" type="parTrans" cxnId="{1E83E01F-F978-4E93-AE1F-0D21D6A8B750}">
      <dgm:prSet/>
      <dgm:spPr/>
      <dgm:t>
        <a:bodyPr/>
        <a:lstStyle/>
        <a:p>
          <a:endParaRPr lang="pt-PT"/>
        </a:p>
      </dgm:t>
    </dgm:pt>
    <dgm:pt modelId="{5F3A66A2-9298-495A-8A78-69CB911F722D}" type="sibTrans" cxnId="{1E83E01F-F978-4E93-AE1F-0D21D6A8B750}">
      <dgm:prSet/>
      <dgm:spPr/>
      <dgm:t>
        <a:bodyPr/>
        <a:lstStyle/>
        <a:p>
          <a:endParaRPr lang="pt-PT"/>
        </a:p>
      </dgm:t>
    </dgm:pt>
    <dgm:pt modelId="{1CF1DA94-2F6E-4712-97C5-91E871B25B58}">
      <dgm:prSet phldrT="[Texto]"/>
      <dgm:spPr/>
      <dgm:t>
        <a:bodyPr/>
        <a:lstStyle/>
        <a:p>
          <a:r>
            <a:rPr lang="pt-PT"/>
            <a:t>Escolher ______</a:t>
          </a:r>
        </a:p>
      </dgm:t>
    </dgm:pt>
    <dgm:pt modelId="{B73A9F88-1367-4741-9FDD-7AD3C1364D68}" type="parTrans" cxnId="{538B2903-6EDE-445B-8783-3BFB6B5BB4B1}">
      <dgm:prSet/>
      <dgm:spPr/>
      <dgm:t>
        <a:bodyPr/>
        <a:lstStyle/>
        <a:p>
          <a:endParaRPr lang="pt-PT"/>
        </a:p>
      </dgm:t>
    </dgm:pt>
    <dgm:pt modelId="{B7CDCA72-203E-4223-A70B-19B52F20407A}" type="sibTrans" cxnId="{538B2903-6EDE-445B-8783-3BFB6B5BB4B1}">
      <dgm:prSet/>
      <dgm:spPr/>
      <dgm:t>
        <a:bodyPr/>
        <a:lstStyle/>
        <a:p>
          <a:endParaRPr lang="pt-PT"/>
        </a:p>
      </dgm:t>
    </dgm:pt>
    <dgm:pt modelId="{79C54DD6-2110-4F79-A445-3BDD78AC7197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/>
            <a:t>Confirmar alterações</a:t>
          </a:r>
        </a:p>
      </dgm:t>
    </dgm:pt>
    <dgm:pt modelId="{813C9F09-2994-4CB6-A257-B57DED74EE0A}" type="parTrans" cxnId="{4E80550E-2815-4600-9DBF-094DCEE78962}">
      <dgm:prSet/>
      <dgm:spPr/>
      <dgm:t>
        <a:bodyPr/>
        <a:lstStyle/>
        <a:p>
          <a:endParaRPr lang="pt-PT"/>
        </a:p>
      </dgm:t>
    </dgm:pt>
    <dgm:pt modelId="{25C4AB3D-ADEA-4461-9ED3-83588A84CFA0}" type="sibTrans" cxnId="{4E80550E-2815-4600-9DBF-094DCEE78962}">
      <dgm:prSet/>
      <dgm:spPr/>
      <dgm:t>
        <a:bodyPr/>
        <a:lstStyle/>
        <a:p>
          <a:endParaRPr lang="pt-PT"/>
        </a:p>
      </dgm:t>
    </dgm:pt>
    <dgm:pt modelId="{278F6091-E763-482A-9B50-26F2AE298047}" type="pres">
      <dgm:prSet presAssocID="{FB7F3F43-AC8F-4E04-9895-2F3164BEBEAD}" presName="Name0" presStyleCnt="0">
        <dgm:presLayoutVars>
          <dgm:dir/>
          <dgm:resizeHandles val="exact"/>
        </dgm:presLayoutVars>
      </dgm:prSet>
      <dgm:spPr/>
    </dgm:pt>
    <dgm:pt modelId="{6060141C-A42B-4FAC-821E-3526F37BFF4A}" type="pres">
      <dgm:prSet presAssocID="{84C80182-21C3-4EE2-A7F9-586F94016B59}" presName="node" presStyleLbl="node1" presStyleIdx="0" presStyleCnt="4">
        <dgm:presLayoutVars>
          <dgm:bulletEnabled val="1"/>
        </dgm:presLayoutVars>
      </dgm:prSet>
      <dgm:spPr/>
    </dgm:pt>
    <dgm:pt modelId="{5DA1B09F-65B0-4318-89E2-DF1C8D351CDA}" type="pres">
      <dgm:prSet presAssocID="{0B75E87A-281E-4921-BB4F-DCA946991477}" presName="sibTrans" presStyleLbl="sibTrans1D1" presStyleIdx="0" presStyleCnt="3"/>
      <dgm:spPr/>
    </dgm:pt>
    <dgm:pt modelId="{B3AF6EA6-9123-4FB8-A62E-5451C950866E}" type="pres">
      <dgm:prSet presAssocID="{0B75E87A-281E-4921-BB4F-DCA946991477}" presName="connectorText" presStyleLbl="sibTrans1D1" presStyleIdx="0" presStyleCnt="3"/>
      <dgm:spPr/>
    </dgm:pt>
    <dgm:pt modelId="{699F51C4-285D-47C3-9D51-C21E19F03991}" type="pres">
      <dgm:prSet presAssocID="{63F402C1-CEC1-4145-8827-D0A29B8A8F6A}" presName="node" presStyleLbl="node1" presStyleIdx="1" presStyleCnt="4">
        <dgm:presLayoutVars>
          <dgm:bulletEnabled val="1"/>
        </dgm:presLayoutVars>
      </dgm:prSet>
      <dgm:spPr/>
    </dgm:pt>
    <dgm:pt modelId="{B03AE8B4-EDE1-443F-A143-C42A58256A09}" type="pres">
      <dgm:prSet presAssocID="{5F3A66A2-9298-495A-8A78-69CB911F722D}" presName="sibTrans" presStyleLbl="sibTrans1D1" presStyleIdx="1" presStyleCnt="3"/>
      <dgm:spPr/>
    </dgm:pt>
    <dgm:pt modelId="{5017D487-292E-4A6C-AF79-DE1B76BD028F}" type="pres">
      <dgm:prSet presAssocID="{5F3A66A2-9298-495A-8A78-69CB911F722D}" presName="connectorText" presStyleLbl="sibTrans1D1" presStyleIdx="1" presStyleCnt="3"/>
      <dgm:spPr/>
    </dgm:pt>
    <dgm:pt modelId="{539274BA-B5DA-40CC-AC60-1D5907904C73}" type="pres">
      <dgm:prSet presAssocID="{1CF1DA94-2F6E-4712-97C5-91E871B25B58}" presName="node" presStyleLbl="node1" presStyleIdx="2" presStyleCnt="4">
        <dgm:presLayoutVars>
          <dgm:bulletEnabled val="1"/>
        </dgm:presLayoutVars>
      </dgm:prSet>
      <dgm:spPr/>
    </dgm:pt>
    <dgm:pt modelId="{8761A7C7-956F-4255-B567-DB13734C7619}" type="pres">
      <dgm:prSet presAssocID="{B7CDCA72-203E-4223-A70B-19B52F20407A}" presName="sibTrans" presStyleLbl="sibTrans1D1" presStyleIdx="2" presStyleCnt="3"/>
      <dgm:spPr/>
    </dgm:pt>
    <dgm:pt modelId="{F44512E8-19A6-418D-87EA-5DD93D01CC91}" type="pres">
      <dgm:prSet presAssocID="{B7CDCA72-203E-4223-A70B-19B52F20407A}" presName="connectorText" presStyleLbl="sibTrans1D1" presStyleIdx="2" presStyleCnt="3"/>
      <dgm:spPr/>
    </dgm:pt>
    <dgm:pt modelId="{8424D554-1274-4009-9F17-3134C20497F3}" type="pres">
      <dgm:prSet presAssocID="{79C54DD6-2110-4F79-A445-3BDD78AC7197}" presName="node" presStyleLbl="node1" presStyleIdx="3" presStyleCnt="4">
        <dgm:presLayoutVars>
          <dgm:bulletEnabled val="1"/>
        </dgm:presLayoutVars>
      </dgm:prSet>
      <dgm:spPr/>
    </dgm:pt>
  </dgm:ptLst>
  <dgm:cxnLst>
    <dgm:cxn modelId="{538B2903-6EDE-445B-8783-3BFB6B5BB4B1}" srcId="{FB7F3F43-AC8F-4E04-9895-2F3164BEBEAD}" destId="{1CF1DA94-2F6E-4712-97C5-91E871B25B58}" srcOrd="2" destOrd="0" parTransId="{B73A9F88-1367-4741-9FDD-7AD3C1364D68}" sibTransId="{B7CDCA72-203E-4223-A70B-19B52F20407A}"/>
    <dgm:cxn modelId="{8B88650A-305F-4F3C-ACAA-2DBF2FA433DD}" type="presOf" srcId="{FB7F3F43-AC8F-4E04-9895-2F3164BEBEAD}" destId="{278F6091-E763-482A-9B50-26F2AE298047}" srcOrd="0" destOrd="0" presId="urn:microsoft.com/office/officeart/2005/8/layout/bProcess3"/>
    <dgm:cxn modelId="{4E80550E-2815-4600-9DBF-094DCEE78962}" srcId="{FB7F3F43-AC8F-4E04-9895-2F3164BEBEAD}" destId="{79C54DD6-2110-4F79-A445-3BDD78AC7197}" srcOrd="3" destOrd="0" parTransId="{813C9F09-2994-4CB6-A257-B57DED74EE0A}" sibTransId="{25C4AB3D-ADEA-4461-9ED3-83588A84CFA0}"/>
    <dgm:cxn modelId="{9CC4C312-BEE8-43AE-A88A-F5D3106979C8}" type="presOf" srcId="{B7CDCA72-203E-4223-A70B-19B52F20407A}" destId="{F44512E8-19A6-418D-87EA-5DD93D01CC91}" srcOrd="1" destOrd="0" presId="urn:microsoft.com/office/officeart/2005/8/layout/bProcess3"/>
    <dgm:cxn modelId="{1E83E01F-F978-4E93-AE1F-0D21D6A8B750}" srcId="{FB7F3F43-AC8F-4E04-9895-2F3164BEBEAD}" destId="{63F402C1-CEC1-4145-8827-D0A29B8A8F6A}" srcOrd="1" destOrd="0" parTransId="{639FDCF2-27A1-4E91-A5DF-FF293B1A7380}" sibTransId="{5F3A66A2-9298-495A-8A78-69CB911F722D}"/>
    <dgm:cxn modelId="{24D25823-85A0-45FC-A38B-BC83B843DE16}" type="presOf" srcId="{5F3A66A2-9298-495A-8A78-69CB911F722D}" destId="{5017D487-292E-4A6C-AF79-DE1B76BD028F}" srcOrd="1" destOrd="0" presId="urn:microsoft.com/office/officeart/2005/8/layout/bProcess3"/>
    <dgm:cxn modelId="{EAD19E3B-1BAB-4CAA-BD6C-309A7C76F95B}" type="presOf" srcId="{5F3A66A2-9298-495A-8A78-69CB911F722D}" destId="{B03AE8B4-EDE1-443F-A143-C42A58256A09}" srcOrd="0" destOrd="0" presId="urn:microsoft.com/office/officeart/2005/8/layout/bProcess3"/>
    <dgm:cxn modelId="{5BA6094C-CAD7-408C-AE2B-81561E48EEBE}" type="presOf" srcId="{B7CDCA72-203E-4223-A70B-19B52F20407A}" destId="{8761A7C7-956F-4255-B567-DB13734C7619}" srcOrd="0" destOrd="0" presId="urn:microsoft.com/office/officeart/2005/8/layout/bProcess3"/>
    <dgm:cxn modelId="{1259CB73-8524-4CDD-AC43-D3BB38B079B9}" type="presOf" srcId="{63F402C1-CEC1-4145-8827-D0A29B8A8F6A}" destId="{699F51C4-285D-47C3-9D51-C21E19F03991}" srcOrd="0" destOrd="0" presId="urn:microsoft.com/office/officeart/2005/8/layout/bProcess3"/>
    <dgm:cxn modelId="{628DD38D-9A0F-474A-BACF-93B33628F664}" type="presOf" srcId="{84C80182-21C3-4EE2-A7F9-586F94016B59}" destId="{6060141C-A42B-4FAC-821E-3526F37BFF4A}" srcOrd="0" destOrd="0" presId="urn:microsoft.com/office/officeart/2005/8/layout/bProcess3"/>
    <dgm:cxn modelId="{18B6B6CD-ED73-49E8-838A-E4722C89E1AD}" type="presOf" srcId="{0B75E87A-281E-4921-BB4F-DCA946991477}" destId="{5DA1B09F-65B0-4318-89E2-DF1C8D351CDA}" srcOrd="0" destOrd="0" presId="urn:microsoft.com/office/officeart/2005/8/layout/bProcess3"/>
    <dgm:cxn modelId="{673F8BE1-CF4A-449C-8231-1083F9CF1996}" type="presOf" srcId="{0B75E87A-281E-4921-BB4F-DCA946991477}" destId="{B3AF6EA6-9123-4FB8-A62E-5451C950866E}" srcOrd="1" destOrd="0" presId="urn:microsoft.com/office/officeart/2005/8/layout/bProcess3"/>
    <dgm:cxn modelId="{2AC3EAE3-BA25-48D2-843B-79466A58560F}" type="presOf" srcId="{1CF1DA94-2F6E-4712-97C5-91E871B25B58}" destId="{539274BA-B5DA-40CC-AC60-1D5907904C73}" srcOrd="0" destOrd="0" presId="urn:microsoft.com/office/officeart/2005/8/layout/bProcess3"/>
    <dgm:cxn modelId="{ECD917EE-9E69-4E52-8F00-026520BB8F3C}" srcId="{FB7F3F43-AC8F-4E04-9895-2F3164BEBEAD}" destId="{84C80182-21C3-4EE2-A7F9-586F94016B59}" srcOrd="0" destOrd="0" parTransId="{8A94E7B0-A12F-4E93-BC2B-BC116B855AC9}" sibTransId="{0B75E87A-281E-4921-BB4F-DCA946991477}"/>
    <dgm:cxn modelId="{A387D4FC-DC4C-40C0-BF1A-FE21070DDC41}" type="presOf" srcId="{79C54DD6-2110-4F79-A445-3BDD78AC7197}" destId="{8424D554-1274-4009-9F17-3134C20497F3}" srcOrd="0" destOrd="0" presId="urn:microsoft.com/office/officeart/2005/8/layout/bProcess3"/>
    <dgm:cxn modelId="{24BF4C8C-E86B-407F-B811-495F920007F3}" type="presParOf" srcId="{278F6091-E763-482A-9B50-26F2AE298047}" destId="{6060141C-A42B-4FAC-821E-3526F37BFF4A}" srcOrd="0" destOrd="0" presId="urn:microsoft.com/office/officeart/2005/8/layout/bProcess3"/>
    <dgm:cxn modelId="{3B694915-8BC9-4ECF-819C-B4D619DB1115}" type="presParOf" srcId="{278F6091-E763-482A-9B50-26F2AE298047}" destId="{5DA1B09F-65B0-4318-89E2-DF1C8D351CDA}" srcOrd="1" destOrd="0" presId="urn:microsoft.com/office/officeart/2005/8/layout/bProcess3"/>
    <dgm:cxn modelId="{FD1D1DE3-0917-47F1-9DC1-F06F49370777}" type="presParOf" srcId="{5DA1B09F-65B0-4318-89E2-DF1C8D351CDA}" destId="{B3AF6EA6-9123-4FB8-A62E-5451C950866E}" srcOrd="0" destOrd="0" presId="urn:microsoft.com/office/officeart/2005/8/layout/bProcess3"/>
    <dgm:cxn modelId="{B7DCDB29-0AAE-4257-882D-383FCB085ED2}" type="presParOf" srcId="{278F6091-E763-482A-9B50-26F2AE298047}" destId="{699F51C4-285D-47C3-9D51-C21E19F03991}" srcOrd="2" destOrd="0" presId="urn:microsoft.com/office/officeart/2005/8/layout/bProcess3"/>
    <dgm:cxn modelId="{CA6F839A-F61C-42CB-AF33-93713102C6DD}" type="presParOf" srcId="{278F6091-E763-482A-9B50-26F2AE298047}" destId="{B03AE8B4-EDE1-443F-A143-C42A58256A09}" srcOrd="3" destOrd="0" presId="urn:microsoft.com/office/officeart/2005/8/layout/bProcess3"/>
    <dgm:cxn modelId="{0E1C0239-92C4-4187-931C-E467B9210302}" type="presParOf" srcId="{B03AE8B4-EDE1-443F-A143-C42A58256A09}" destId="{5017D487-292E-4A6C-AF79-DE1B76BD028F}" srcOrd="0" destOrd="0" presId="urn:microsoft.com/office/officeart/2005/8/layout/bProcess3"/>
    <dgm:cxn modelId="{62294349-179C-4507-AABB-34E2CA223685}" type="presParOf" srcId="{278F6091-E763-482A-9B50-26F2AE298047}" destId="{539274BA-B5DA-40CC-AC60-1D5907904C73}" srcOrd="4" destOrd="0" presId="urn:microsoft.com/office/officeart/2005/8/layout/bProcess3"/>
    <dgm:cxn modelId="{1689EF2D-35FE-4348-9F8F-11475C47046E}" type="presParOf" srcId="{278F6091-E763-482A-9B50-26F2AE298047}" destId="{8761A7C7-956F-4255-B567-DB13734C7619}" srcOrd="5" destOrd="0" presId="urn:microsoft.com/office/officeart/2005/8/layout/bProcess3"/>
    <dgm:cxn modelId="{334F287C-5AEF-463F-9643-7C67C104B7C7}" type="presParOf" srcId="{8761A7C7-956F-4255-B567-DB13734C7619}" destId="{F44512E8-19A6-418D-87EA-5DD93D01CC91}" srcOrd="0" destOrd="0" presId="urn:microsoft.com/office/officeart/2005/8/layout/bProcess3"/>
    <dgm:cxn modelId="{C4CF0745-8BAF-4329-B891-34C77BCA12B0}" type="presParOf" srcId="{278F6091-E763-482A-9B50-26F2AE298047}" destId="{8424D554-1274-4009-9F17-3134C20497F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666B09E-6D3D-41CC-8591-0706D6EBA76E}" type="doc">
      <dgm:prSet loTypeId="urn:microsoft.com/office/officeart/2005/8/layout/list1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pt-PT"/>
        </a:p>
      </dgm:t>
    </dgm:pt>
    <dgm:pt modelId="{A5975EDB-5C3E-4754-8002-46657BF067BB}">
      <dgm:prSet phldrT="[Texto]"/>
      <dgm:spPr/>
      <dgm:t>
        <a:bodyPr/>
        <a:lstStyle/>
        <a:p>
          <a:r>
            <a:rPr lang="pt-PT"/>
            <a:t>Muda utente da urgência</a:t>
          </a:r>
        </a:p>
      </dgm:t>
    </dgm:pt>
    <dgm:pt modelId="{6AAE88F0-069F-4632-8F43-7D220BBA2523}" type="parTrans" cxnId="{8DBEFEEB-8DAF-4EC8-B6A5-4A5C38D20D05}">
      <dgm:prSet/>
      <dgm:spPr/>
      <dgm:t>
        <a:bodyPr/>
        <a:lstStyle/>
        <a:p>
          <a:endParaRPr lang="pt-PT"/>
        </a:p>
      </dgm:t>
    </dgm:pt>
    <dgm:pt modelId="{7C6DDD42-17CB-4664-989C-139BA318EC9F}" type="sibTrans" cxnId="{8DBEFEEB-8DAF-4EC8-B6A5-4A5C38D20D05}">
      <dgm:prSet/>
      <dgm:spPr/>
      <dgm:t>
        <a:bodyPr/>
        <a:lstStyle/>
        <a:p>
          <a:endParaRPr lang="pt-PT"/>
        </a:p>
      </dgm:t>
    </dgm:pt>
    <dgm:pt modelId="{9D783DA5-4ED9-4CFF-89AE-489B1DC294CA}">
      <dgm:prSet phldrT="[Texto]"/>
      <dgm:spPr/>
      <dgm:t>
        <a:bodyPr/>
        <a:lstStyle/>
        <a:p>
          <a:r>
            <a:rPr lang="pt-PT"/>
            <a:t>Permite alterar o utente de um episódio de urgência para outro</a:t>
          </a:r>
        </a:p>
      </dgm:t>
    </dgm:pt>
    <dgm:pt modelId="{C35D4C39-9A62-44D2-AF83-8916336B7569}" type="parTrans" cxnId="{4113C6BE-8A1F-4B4E-9DD6-B4639574405A}">
      <dgm:prSet/>
      <dgm:spPr/>
      <dgm:t>
        <a:bodyPr/>
        <a:lstStyle/>
        <a:p>
          <a:endParaRPr lang="pt-PT"/>
        </a:p>
      </dgm:t>
    </dgm:pt>
    <dgm:pt modelId="{FCAF14B5-439E-4C8F-9F9E-F82F21267EE1}" type="sibTrans" cxnId="{4113C6BE-8A1F-4B4E-9DD6-B4639574405A}">
      <dgm:prSet/>
      <dgm:spPr/>
      <dgm:t>
        <a:bodyPr/>
        <a:lstStyle/>
        <a:p>
          <a:endParaRPr lang="pt-PT"/>
        </a:p>
      </dgm:t>
    </dgm:pt>
    <dgm:pt modelId="{F4F05AC8-3C75-4A88-A93A-2145BBB43C57}">
      <dgm:prSet phldrT="[Texto]"/>
      <dgm:spPr/>
      <dgm:t>
        <a:bodyPr/>
        <a:lstStyle/>
        <a:p>
          <a:r>
            <a:rPr lang="pt-PT"/>
            <a:t>Todos os dados do episódio passam automaticamente para o novo utente</a:t>
          </a:r>
        </a:p>
      </dgm:t>
    </dgm:pt>
    <dgm:pt modelId="{7202A73D-2E92-4A36-8167-BF354DFFE1AC}" type="parTrans" cxnId="{13FABAFD-E966-47BD-93E6-C93F69085B34}">
      <dgm:prSet/>
      <dgm:spPr/>
      <dgm:t>
        <a:bodyPr/>
        <a:lstStyle/>
        <a:p>
          <a:endParaRPr lang="pt-PT"/>
        </a:p>
      </dgm:t>
    </dgm:pt>
    <dgm:pt modelId="{5E193B0C-6D28-40CE-97F5-3420FE0D8EB7}" type="sibTrans" cxnId="{13FABAFD-E966-47BD-93E6-C93F69085B34}">
      <dgm:prSet/>
      <dgm:spPr/>
      <dgm:t>
        <a:bodyPr/>
        <a:lstStyle/>
        <a:p>
          <a:endParaRPr lang="pt-PT"/>
        </a:p>
      </dgm:t>
    </dgm:pt>
    <dgm:pt modelId="{2F22F377-2E00-41C8-AB86-89A1B96935AE}" type="pres">
      <dgm:prSet presAssocID="{5666B09E-6D3D-41CC-8591-0706D6EBA76E}" presName="linear" presStyleCnt="0">
        <dgm:presLayoutVars>
          <dgm:dir/>
          <dgm:animLvl val="lvl"/>
          <dgm:resizeHandles val="exact"/>
        </dgm:presLayoutVars>
      </dgm:prSet>
      <dgm:spPr/>
    </dgm:pt>
    <dgm:pt modelId="{8C62A463-B344-409F-97B6-277CD9B1966D}" type="pres">
      <dgm:prSet presAssocID="{A5975EDB-5C3E-4754-8002-46657BF067BB}" presName="parentLin" presStyleCnt="0"/>
      <dgm:spPr/>
    </dgm:pt>
    <dgm:pt modelId="{E43FB41D-D6E3-4F95-B8B2-3C34D98E9444}" type="pres">
      <dgm:prSet presAssocID="{A5975EDB-5C3E-4754-8002-46657BF067BB}" presName="parentLeftMargin" presStyleLbl="node1" presStyleIdx="0" presStyleCnt="1"/>
      <dgm:spPr/>
    </dgm:pt>
    <dgm:pt modelId="{E63DC9AF-5220-421F-8CDC-9D42113C278A}" type="pres">
      <dgm:prSet presAssocID="{A5975EDB-5C3E-4754-8002-46657BF067B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FF6848E-D1A8-44DE-AFBE-BE244980C5F0}" type="pres">
      <dgm:prSet presAssocID="{A5975EDB-5C3E-4754-8002-46657BF067BB}" presName="negativeSpace" presStyleCnt="0"/>
      <dgm:spPr/>
    </dgm:pt>
    <dgm:pt modelId="{468E6065-9B0A-4F5D-9462-4068B25E6F6E}" type="pres">
      <dgm:prSet presAssocID="{A5975EDB-5C3E-4754-8002-46657BF067B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94EA43C-9244-49E0-8F7F-92BF758C5823}" type="presOf" srcId="{9D783DA5-4ED9-4CFF-89AE-489B1DC294CA}" destId="{468E6065-9B0A-4F5D-9462-4068B25E6F6E}" srcOrd="0" destOrd="0" presId="urn:microsoft.com/office/officeart/2005/8/layout/list1"/>
    <dgm:cxn modelId="{70815E42-E578-47B8-ABFA-4859C889A66A}" type="presOf" srcId="{A5975EDB-5C3E-4754-8002-46657BF067BB}" destId="{E63DC9AF-5220-421F-8CDC-9D42113C278A}" srcOrd="1" destOrd="0" presId="urn:microsoft.com/office/officeart/2005/8/layout/list1"/>
    <dgm:cxn modelId="{CC5CB3A3-8704-497C-8247-4AB9CC042D1D}" type="presOf" srcId="{5666B09E-6D3D-41CC-8591-0706D6EBA76E}" destId="{2F22F377-2E00-41C8-AB86-89A1B96935AE}" srcOrd="0" destOrd="0" presId="urn:microsoft.com/office/officeart/2005/8/layout/list1"/>
    <dgm:cxn modelId="{BD32C3A7-8E28-417D-A397-3B8EEE1DC2C2}" type="presOf" srcId="{F4F05AC8-3C75-4A88-A93A-2145BBB43C57}" destId="{468E6065-9B0A-4F5D-9462-4068B25E6F6E}" srcOrd="0" destOrd="1" presId="urn:microsoft.com/office/officeart/2005/8/layout/list1"/>
    <dgm:cxn modelId="{4113C6BE-8A1F-4B4E-9DD6-B4639574405A}" srcId="{A5975EDB-5C3E-4754-8002-46657BF067BB}" destId="{9D783DA5-4ED9-4CFF-89AE-489B1DC294CA}" srcOrd="0" destOrd="0" parTransId="{C35D4C39-9A62-44D2-AF83-8916336B7569}" sibTransId="{FCAF14B5-439E-4C8F-9F9E-F82F21267EE1}"/>
    <dgm:cxn modelId="{8DBEFEEB-8DAF-4EC8-B6A5-4A5C38D20D05}" srcId="{5666B09E-6D3D-41CC-8591-0706D6EBA76E}" destId="{A5975EDB-5C3E-4754-8002-46657BF067BB}" srcOrd="0" destOrd="0" parTransId="{6AAE88F0-069F-4632-8F43-7D220BBA2523}" sibTransId="{7C6DDD42-17CB-4664-989C-139BA318EC9F}"/>
    <dgm:cxn modelId="{0C3D3CF1-7FEF-43A5-9513-8341EFBFC328}" type="presOf" srcId="{A5975EDB-5C3E-4754-8002-46657BF067BB}" destId="{E43FB41D-D6E3-4F95-B8B2-3C34D98E9444}" srcOrd="0" destOrd="0" presId="urn:microsoft.com/office/officeart/2005/8/layout/list1"/>
    <dgm:cxn modelId="{13FABAFD-E966-47BD-93E6-C93F69085B34}" srcId="{A5975EDB-5C3E-4754-8002-46657BF067BB}" destId="{F4F05AC8-3C75-4A88-A93A-2145BBB43C57}" srcOrd="1" destOrd="0" parTransId="{7202A73D-2E92-4A36-8167-BF354DFFE1AC}" sibTransId="{5E193B0C-6D28-40CE-97F5-3420FE0D8EB7}"/>
    <dgm:cxn modelId="{68733B44-EEC9-4A4C-8B07-09587D2000CB}" type="presParOf" srcId="{2F22F377-2E00-41C8-AB86-89A1B96935AE}" destId="{8C62A463-B344-409F-97B6-277CD9B1966D}" srcOrd="0" destOrd="0" presId="urn:microsoft.com/office/officeart/2005/8/layout/list1"/>
    <dgm:cxn modelId="{677236CD-3D46-4194-A644-F434BE9DB74C}" type="presParOf" srcId="{8C62A463-B344-409F-97B6-277CD9B1966D}" destId="{E43FB41D-D6E3-4F95-B8B2-3C34D98E9444}" srcOrd="0" destOrd="0" presId="urn:microsoft.com/office/officeart/2005/8/layout/list1"/>
    <dgm:cxn modelId="{1C069E53-EAD4-4FEA-AC3D-04B0DE9B69F1}" type="presParOf" srcId="{8C62A463-B344-409F-97B6-277CD9B1966D}" destId="{E63DC9AF-5220-421F-8CDC-9D42113C278A}" srcOrd="1" destOrd="0" presId="urn:microsoft.com/office/officeart/2005/8/layout/list1"/>
    <dgm:cxn modelId="{967CBC28-35A8-482A-8CCF-8610AF1D77EE}" type="presParOf" srcId="{2F22F377-2E00-41C8-AB86-89A1B96935AE}" destId="{5FF6848E-D1A8-44DE-AFBE-BE244980C5F0}" srcOrd="1" destOrd="0" presId="urn:microsoft.com/office/officeart/2005/8/layout/list1"/>
    <dgm:cxn modelId="{AAF7791B-9AC3-4D8D-B0B7-E9C509D8F4AF}" type="presParOf" srcId="{2F22F377-2E00-41C8-AB86-89A1B96935AE}" destId="{468E6065-9B0A-4F5D-9462-4068B25E6F6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FB7F3F43-AC8F-4E04-9895-2F3164BEBEAD}" type="doc">
      <dgm:prSet loTypeId="urn:microsoft.com/office/officeart/2005/8/layout/b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84C80182-21C3-4EE2-A7F9-586F94016B59}">
      <dgm:prSet phldrT="[Texto]"/>
      <dgm:spPr/>
      <dgm:t>
        <a:bodyPr/>
        <a:lstStyle/>
        <a:p>
          <a:r>
            <a:rPr lang="pt-PT"/>
            <a:t>Selecionar o utente a eliminar</a:t>
          </a:r>
        </a:p>
      </dgm:t>
    </dgm:pt>
    <dgm:pt modelId="{8A94E7B0-A12F-4E93-BC2B-BC116B855AC9}" type="parTrans" cxnId="{ECD917EE-9E69-4E52-8F00-026520BB8F3C}">
      <dgm:prSet/>
      <dgm:spPr/>
      <dgm:t>
        <a:bodyPr/>
        <a:lstStyle/>
        <a:p>
          <a:endParaRPr lang="pt-PT"/>
        </a:p>
      </dgm:t>
    </dgm:pt>
    <dgm:pt modelId="{0B75E87A-281E-4921-BB4F-DCA946991477}" type="sibTrans" cxnId="{ECD917EE-9E69-4E52-8F00-026520BB8F3C}">
      <dgm:prSet/>
      <dgm:spPr/>
      <dgm:t>
        <a:bodyPr/>
        <a:lstStyle/>
        <a:p>
          <a:endParaRPr lang="pt-PT"/>
        </a:p>
      </dgm:t>
    </dgm:pt>
    <dgm:pt modelId="{63F402C1-CEC1-4145-8827-D0A29B8A8F6A}">
      <dgm:prSet phldrT="[Texto]"/>
      <dgm:spPr/>
      <dgm:t>
        <a:bodyPr/>
        <a:lstStyle/>
        <a:p>
          <a:r>
            <a:rPr lang="pt-PT"/>
            <a:t>Selecionar o utente correto</a:t>
          </a:r>
        </a:p>
      </dgm:t>
    </dgm:pt>
    <dgm:pt modelId="{639FDCF2-27A1-4E91-A5DF-FF293B1A7380}" type="parTrans" cxnId="{1E83E01F-F978-4E93-AE1F-0D21D6A8B750}">
      <dgm:prSet/>
      <dgm:spPr/>
      <dgm:t>
        <a:bodyPr/>
        <a:lstStyle/>
        <a:p>
          <a:endParaRPr lang="pt-PT"/>
        </a:p>
      </dgm:t>
    </dgm:pt>
    <dgm:pt modelId="{5F3A66A2-9298-495A-8A78-69CB911F722D}" type="sibTrans" cxnId="{1E83E01F-F978-4E93-AE1F-0D21D6A8B750}">
      <dgm:prSet/>
      <dgm:spPr/>
      <dgm:t>
        <a:bodyPr/>
        <a:lstStyle/>
        <a:p>
          <a:endParaRPr lang="pt-PT"/>
        </a:p>
      </dgm:t>
    </dgm:pt>
    <dgm:pt modelId="{1CF1DA94-2F6E-4712-97C5-91E871B25B58}">
      <dgm:prSet phldrT="[Texto]"/>
      <dgm:spPr/>
      <dgm:t>
        <a:bodyPr/>
        <a:lstStyle/>
        <a:p>
          <a:r>
            <a:rPr lang="pt-PT"/>
            <a:t>Escolher ______</a:t>
          </a:r>
        </a:p>
      </dgm:t>
    </dgm:pt>
    <dgm:pt modelId="{B73A9F88-1367-4741-9FDD-7AD3C1364D68}" type="parTrans" cxnId="{538B2903-6EDE-445B-8783-3BFB6B5BB4B1}">
      <dgm:prSet/>
      <dgm:spPr/>
      <dgm:t>
        <a:bodyPr/>
        <a:lstStyle/>
        <a:p>
          <a:endParaRPr lang="pt-PT"/>
        </a:p>
      </dgm:t>
    </dgm:pt>
    <dgm:pt modelId="{B7CDCA72-203E-4223-A70B-19B52F20407A}" type="sibTrans" cxnId="{538B2903-6EDE-445B-8783-3BFB6B5BB4B1}">
      <dgm:prSet/>
      <dgm:spPr/>
      <dgm:t>
        <a:bodyPr/>
        <a:lstStyle/>
        <a:p>
          <a:endParaRPr lang="pt-PT"/>
        </a:p>
      </dgm:t>
    </dgm:pt>
    <dgm:pt modelId="{79C54DD6-2110-4F79-A445-3BDD78AC7197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/>
            <a:t>Confirmar alterações</a:t>
          </a:r>
        </a:p>
      </dgm:t>
    </dgm:pt>
    <dgm:pt modelId="{813C9F09-2994-4CB6-A257-B57DED74EE0A}" type="parTrans" cxnId="{4E80550E-2815-4600-9DBF-094DCEE78962}">
      <dgm:prSet/>
      <dgm:spPr/>
      <dgm:t>
        <a:bodyPr/>
        <a:lstStyle/>
        <a:p>
          <a:endParaRPr lang="pt-PT"/>
        </a:p>
      </dgm:t>
    </dgm:pt>
    <dgm:pt modelId="{25C4AB3D-ADEA-4461-9ED3-83588A84CFA0}" type="sibTrans" cxnId="{4E80550E-2815-4600-9DBF-094DCEE78962}">
      <dgm:prSet/>
      <dgm:spPr/>
      <dgm:t>
        <a:bodyPr/>
        <a:lstStyle/>
        <a:p>
          <a:endParaRPr lang="pt-PT"/>
        </a:p>
      </dgm:t>
    </dgm:pt>
    <dgm:pt modelId="{278F6091-E763-482A-9B50-26F2AE298047}" type="pres">
      <dgm:prSet presAssocID="{FB7F3F43-AC8F-4E04-9895-2F3164BEBEAD}" presName="Name0" presStyleCnt="0">
        <dgm:presLayoutVars>
          <dgm:dir/>
          <dgm:resizeHandles val="exact"/>
        </dgm:presLayoutVars>
      </dgm:prSet>
      <dgm:spPr/>
    </dgm:pt>
    <dgm:pt modelId="{6060141C-A42B-4FAC-821E-3526F37BFF4A}" type="pres">
      <dgm:prSet presAssocID="{84C80182-21C3-4EE2-A7F9-586F94016B59}" presName="node" presStyleLbl="node1" presStyleIdx="0" presStyleCnt="4">
        <dgm:presLayoutVars>
          <dgm:bulletEnabled val="1"/>
        </dgm:presLayoutVars>
      </dgm:prSet>
      <dgm:spPr/>
    </dgm:pt>
    <dgm:pt modelId="{5DA1B09F-65B0-4318-89E2-DF1C8D351CDA}" type="pres">
      <dgm:prSet presAssocID="{0B75E87A-281E-4921-BB4F-DCA946991477}" presName="sibTrans" presStyleLbl="sibTrans1D1" presStyleIdx="0" presStyleCnt="3"/>
      <dgm:spPr/>
    </dgm:pt>
    <dgm:pt modelId="{B3AF6EA6-9123-4FB8-A62E-5451C950866E}" type="pres">
      <dgm:prSet presAssocID="{0B75E87A-281E-4921-BB4F-DCA946991477}" presName="connectorText" presStyleLbl="sibTrans1D1" presStyleIdx="0" presStyleCnt="3"/>
      <dgm:spPr/>
    </dgm:pt>
    <dgm:pt modelId="{699F51C4-285D-47C3-9D51-C21E19F03991}" type="pres">
      <dgm:prSet presAssocID="{63F402C1-CEC1-4145-8827-D0A29B8A8F6A}" presName="node" presStyleLbl="node1" presStyleIdx="1" presStyleCnt="4">
        <dgm:presLayoutVars>
          <dgm:bulletEnabled val="1"/>
        </dgm:presLayoutVars>
      </dgm:prSet>
      <dgm:spPr/>
    </dgm:pt>
    <dgm:pt modelId="{B03AE8B4-EDE1-443F-A143-C42A58256A09}" type="pres">
      <dgm:prSet presAssocID="{5F3A66A2-9298-495A-8A78-69CB911F722D}" presName="sibTrans" presStyleLbl="sibTrans1D1" presStyleIdx="1" presStyleCnt="3"/>
      <dgm:spPr/>
    </dgm:pt>
    <dgm:pt modelId="{5017D487-292E-4A6C-AF79-DE1B76BD028F}" type="pres">
      <dgm:prSet presAssocID="{5F3A66A2-9298-495A-8A78-69CB911F722D}" presName="connectorText" presStyleLbl="sibTrans1D1" presStyleIdx="1" presStyleCnt="3"/>
      <dgm:spPr/>
    </dgm:pt>
    <dgm:pt modelId="{539274BA-B5DA-40CC-AC60-1D5907904C73}" type="pres">
      <dgm:prSet presAssocID="{1CF1DA94-2F6E-4712-97C5-91E871B25B58}" presName="node" presStyleLbl="node1" presStyleIdx="2" presStyleCnt="4">
        <dgm:presLayoutVars>
          <dgm:bulletEnabled val="1"/>
        </dgm:presLayoutVars>
      </dgm:prSet>
      <dgm:spPr/>
    </dgm:pt>
    <dgm:pt modelId="{8761A7C7-956F-4255-B567-DB13734C7619}" type="pres">
      <dgm:prSet presAssocID="{B7CDCA72-203E-4223-A70B-19B52F20407A}" presName="sibTrans" presStyleLbl="sibTrans1D1" presStyleIdx="2" presStyleCnt="3"/>
      <dgm:spPr/>
    </dgm:pt>
    <dgm:pt modelId="{F44512E8-19A6-418D-87EA-5DD93D01CC91}" type="pres">
      <dgm:prSet presAssocID="{B7CDCA72-203E-4223-A70B-19B52F20407A}" presName="connectorText" presStyleLbl="sibTrans1D1" presStyleIdx="2" presStyleCnt="3"/>
      <dgm:spPr/>
    </dgm:pt>
    <dgm:pt modelId="{8424D554-1274-4009-9F17-3134C20497F3}" type="pres">
      <dgm:prSet presAssocID="{79C54DD6-2110-4F79-A445-3BDD78AC7197}" presName="node" presStyleLbl="node1" presStyleIdx="3" presStyleCnt="4">
        <dgm:presLayoutVars>
          <dgm:bulletEnabled val="1"/>
        </dgm:presLayoutVars>
      </dgm:prSet>
      <dgm:spPr/>
    </dgm:pt>
  </dgm:ptLst>
  <dgm:cxnLst>
    <dgm:cxn modelId="{538B2903-6EDE-445B-8783-3BFB6B5BB4B1}" srcId="{FB7F3F43-AC8F-4E04-9895-2F3164BEBEAD}" destId="{1CF1DA94-2F6E-4712-97C5-91E871B25B58}" srcOrd="2" destOrd="0" parTransId="{B73A9F88-1367-4741-9FDD-7AD3C1364D68}" sibTransId="{B7CDCA72-203E-4223-A70B-19B52F20407A}"/>
    <dgm:cxn modelId="{8B88650A-305F-4F3C-ACAA-2DBF2FA433DD}" type="presOf" srcId="{FB7F3F43-AC8F-4E04-9895-2F3164BEBEAD}" destId="{278F6091-E763-482A-9B50-26F2AE298047}" srcOrd="0" destOrd="0" presId="urn:microsoft.com/office/officeart/2005/8/layout/bProcess3"/>
    <dgm:cxn modelId="{4E80550E-2815-4600-9DBF-094DCEE78962}" srcId="{FB7F3F43-AC8F-4E04-9895-2F3164BEBEAD}" destId="{79C54DD6-2110-4F79-A445-3BDD78AC7197}" srcOrd="3" destOrd="0" parTransId="{813C9F09-2994-4CB6-A257-B57DED74EE0A}" sibTransId="{25C4AB3D-ADEA-4461-9ED3-83588A84CFA0}"/>
    <dgm:cxn modelId="{9CC4C312-BEE8-43AE-A88A-F5D3106979C8}" type="presOf" srcId="{B7CDCA72-203E-4223-A70B-19B52F20407A}" destId="{F44512E8-19A6-418D-87EA-5DD93D01CC91}" srcOrd="1" destOrd="0" presId="urn:microsoft.com/office/officeart/2005/8/layout/bProcess3"/>
    <dgm:cxn modelId="{1E83E01F-F978-4E93-AE1F-0D21D6A8B750}" srcId="{FB7F3F43-AC8F-4E04-9895-2F3164BEBEAD}" destId="{63F402C1-CEC1-4145-8827-D0A29B8A8F6A}" srcOrd="1" destOrd="0" parTransId="{639FDCF2-27A1-4E91-A5DF-FF293B1A7380}" sibTransId="{5F3A66A2-9298-495A-8A78-69CB911F722D}"/>
    <dgm:cxn modelId="{24D25823-85A0-45FC-A38B-BC83B843DE16}" type="presOf" srcId="{5F3A66A2-9298-495A-8A78-69CB911F722D}" destId="{5017D487-292E-4A6C-AF79-DE1B76BD028F}" srcOrd="1" destOrd="0" presId="urn:microsoft.com/office/officeart/2005/8/layout/bProcess3"/>
    <dgm:cxn modelId="{EAD19E3B-1BAB-4CAA-BD6C-309A7C76F95B}" type="presOf" srcId="{5F3A66A2-9298-495A-8A78-69CB911F722D}" destId="{B03AE8B4-EDE1-443F-A143-C42A58256A09}" srcOrd="0" destOrd="0" presId="urn:microsoft.com/office/officeart/2005/8/layout/bProcess3"/>
    <dgm:cxn modelId="{5BA6094C-CAD7-408C-AE2B-81561E48EEBE}" type="presOf" srcId="{B7CDCA72-203E-4223-A70B-19B52F20407A}" destId="{8761A7C7-956F-4255-B567-DB13734C7619}" srcOrd="0" destOrd="0" presId="urn:microsoft.com/office/officeart/2005/8/layout/bProcess3"/>
    <dgm:cxn modelId="{1259CB73-8524-4CDD-AC43-D3BB38B079B9}" type="presOf" srcId="{63F402C1-CEC1-4145-8827-D0A29B8A8F6A}" destId="{699F51C4-285D-47C3-9D51-C21E19F03991}" srcOrd="0" destOrd="0" presId="urn:microsoft.com/office/officeart/2005/8/layout/bProcess3"/>
    <dgm:cxn modelId="{628DD38D-9A0F-474A-BACF-93B33628F664}" type="presOf" srcId="{84C80182-21C3-4EE2-A7F9-586F94016B59}" destId="{6060141C-A42B-4FAC-821E-3526F37BFF4A}" srcOrd="0" destOrd="0" presId="urn:microsoft.com/office/officeart/2005/8/layout/bProcess3"/>
    <dgm:cxn modelId="{18B6B6CD-ED73-49E8-838A-E4722C89E1AD}" type="presOf" srcId="{0B75E87A-281E-4921-BB4F-DCA946991477}" destId="{5DA1B09F-65B0-4318-89E2-DF1C8D351CDA}" srcOrd="0" destOrd="0" presId="urn:microsoft.com/office/officeart/2005/8/layout/bProcess3"/>
    <dgm:cxn modelId="{673F8BE1-CF4A-449C-8231-1083F9CF1996}" type="presOf" srcId="{0B75E87A-281E-4921-BB4F-DCA946991477}" destId="{B3AF6EA6-9123-4FB8-A62E-5451C950866E}" srcOrd="1" destOrd="0" presId="urn:microsoft.com/office/officeart/2005/8/layout/bProcess3"/>
    <dgm:cxn modelId="{2AC3EAE3-BA25-48D2-843B-79466A58560F}" type="presOf" srcId="{1CF1DA94-2F6E-4712-97C5-91E871B25B58}" destId="{539274BA-B5DA-40CC-AC60-1D5907904C73}" srcOrd="0" destOrd="0" presId="urn:microsoft.com/office/officeart/2005/8/layout/bProcess3"/>
    <dgm:cxn modelId="{ECD917EE-9E69-4E52-8F00-026520BB8F3C}" srcId="{FB7F3F43-AC8F-4E04-9895-2F3164BEBEAD}" destId="{84C80182-21C3-4EE2-A7F9-586F94016B59}" srcOrd="0" destOrd="0" parTransId="{8A94E7B0-A12F-4E93-BC2B-BC116B855AC9}" sibTransId="{0B75E87A-281E-4921-BB4F-DCA946991477}"/>
    <dgm:cxn modelId="{A387D4FC-DC4C-40C0-BF1A-FE21070DDC41}" type="presOf" srcId="{79C54DD6-2110-4F79-A445-3BDD78AC7197}" destId="{8424D554-1274-4009-9F17-3134C20497F3}" srcOrd="0" destOrd="0" presId="urn:microsoft.com/office/officeart/2005/8/layout/bProcess3"/>
    <dgm:cxn modelId="{24BF4C8C-E86B-407F-B811-495F920007F3}" type="presParOf" srcId="{278F6091-E763-482A-9B50-26F2AE298047}" destId="{6060141C-A42B-4FAC-821E-3526F37BFF4A}" srcOrd="0" destOrd="0" presId="urn:microsoft.com/office/officeart/2005/8/layout/bProcess3"/>
    <dgm:cxn modelId="{3B694915-8BC9-4ECF-819C-B4D619DB1115}" type="presParOf" srcId="{278F6091-E763-482A-9B50-26F2AE298047}" destId="{5DA1B09F-65B0-4318-89E2-DF1C8D351CDA}" srcOrd="1" destOrd="0" presId="urn:microsoft.com/office/officeart/2005/8/layout/bProcess3"/>
    <dgm:cxn modelId="{FD1D1DE3-0917-47F1-9DC1-F06F49370777}" type="presParOf" srcId="{5DA1B09F-65B0-4318-89E2-DF1C8D351CDA}" destId="{B3AF6EA6-9123-4FB8-A62E-5451C950866E}" srcOrd="0" destOrd="0" presId="urn:microsoft.com/office/officeart/2005/8/layout/bProcess3"/>
    <dgm:cxn modelId="{B7DCDB29-0AAE-4257-882D-383FCB085ED2}" type="presParOf" srcId="{278F6091-E763-482A-9B50-26F2AE298047}" destId="{699F51C4-285D-47C3-9D51-C21E19F03991}" srcOrd="2" destOrd="0" presId="urn:microsoft.com/office/officeart/2005/8/layout/bProcess3"/>
    <dgm:cxn modelId="{CA6F839A-F61C-42CB-AF33-93713102C6DD}" type="presParOf" srcId="{278F6091-E763-482A-9B50-26F2AE298047}" destId="{B03AE8B4-EDE1-443F-A143-C42A58256A09}" srcOrd="3" destOrd="0" presId="urn:microsoft.com/office/officeart/2005/8/layout/bProcess3"/>
    <dgm:cxn modelId="{0E1C0239-92C4-4187-931C-E467B9210302}" type="presParOf" srcId="{B03AE8B4-EDE1-443F-A143-C42A58256A09}" destId="{5017D487-292E-4A6C-AF79-DE1B76BD028F}" srcOrd="0" destOrd="0" presId="urn:microsoft.com/office/officeart/2005/8/layout/bProcess3"/>
    <dgm:cxn modelId="{62294349-179C-4507-AABB-34E2CA223685}" type="presParOf" srcId="{278F6091-E763-482A-9B50-26F2AE298047}" destId="{539274BA-B5DA-40CC-AC60-1D5907904C73}" srcOrd="4" destOrd="0" presId="urn:microsoft.com/office/officeart/2005/8/layout/bProcess3"/>
    <dgm:cxn modelId="{1689EF2D-35FE-4348-9F8F-11475C47046E}" type="presParOf" srcId="{278F6091-E763-482A-9B50-26F2AE298047}" destId="{8761A7C7-956F-4255-B567-DB13734C7619}" srcOrd="5" destOrd="0" presId="urn:microsoft.com/office/officeart/2005/8/layout/bProcess3"/>
    <dgm:cxn modelId="{334F287C-5AEF-463F-9643-7C67C104B7C7}" type="presParOf" srcId="{8761A7C7-956F-4255-B567-DB13734C7619}" destId="{F44512E8-19A6-418D-87EA-5DD93D01CC91}" srcOrd="0" destOrd="0" presId="urn:microsoft.com/office/officeart/2005/8/layout/bProcess3"/>
    <dgm:cxn modelId="{C4CF0745-8BAF-4329-B891-34C77BCA12B0}" type="presParOf" srcId="{278F6091-E763-482A-9B50-26F2AE298047}" destId="{8424D554-1274-4009-9F17-3134C20497F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5666B09E-6D3D-41CC-8591-0706D6EBA76E}" type="doc">
      <dgm:prSet loTypeId="urn:microsoft.com/office/officeart/2005/8/layout/list1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pt-PT"/>
        </a:p>
      </dgm:t>
    </dgm:pt>
    <dgm:pt modelId="{A5975EDB-5C3E-4754-8002-46657BF067BB}">
      <dgm:prSet phldrT="[Texto]"/>
      <dgm:spPr/>
      <dgm:t>
        <a:bodyPr/>
        <a:lstStyle/>
        <a:p>
          <a:r>
            <a:rPr lang="pt-PT"/>
            <a:t>Muda utente da urgência</a:t>
          </a:r>
        </a:p>
      </dgm:t>
    </dgm:pt>
    <dgm:pt modelId="{6AAE88F0-069F-4632-8F43-7D220BBA2523}" type="parTrans" cxnId="{8DBEFEEB-8DAF-4EC8-B6A5-4A5C38D20D05}">
      <dgm:prSet/>
      <dgm:spPr/>
      <dgm:t>
        <a:bodyPr/>
        <a:lstStyle/>
        <a:p>
          <a:endParaRPr lang="pt-PT"/>
        </a:p>
      </dgm:t>
    </dgm:pt>
    <dgm:pt modelId="{7C6DDD42-17CB-4664-989C-139BA318EC9F}" type="sibTrans" cxnId="{8DBEFEEB-8DAF-4EC8-B6A5-4A5C38D20D05}">
      <dgm:prSet/>
      <dgm:spPr/>
      <dgm:t>
        <a:bodyPr/>
        <a:lstStyle/>
        <a:p>
          <a:endParaRPr lang="pt-PT"/>
        </a:p>
      </dgm:t>
    </dgm:pt>
    <dgm:pt modelId="{9D783DA5-4ED9-4CFF-89AE-489B1DC294CA}">
      <dgm:prSet phldrT="[Texto]"/>
      <dgm:spPr/>
      <dgm:t>
        <a:bodyPr/>
        <a:lstStyle/>
        <a:p>
          <a:r>
            <a:rPr lang="pt-PT"/>
            <a:t>Permite alterar o utente de um episódio de urgência para outro</a:t>
          </a:r>
        </a:p>
      </dgm:t>
    </dgm:pt>
    <dgm:pt modelId="{C35D4C39-9A62-44D2-AF83-8916336B7569}" type="parTrans" cxnId="{4113C6BE-8A1F-4B4E-9DD6-B4639574405A}">
      <dgm:prSet/>
      <dgm:spPr/>
      <dgm:t>
        <a:bodyPr/>
        <a:lstStyle/>
        <a:p>
          <a:endParaRPr lang="pt-PT"/>
        </a:p>
      </dgm:t>
    </dgm:pt>
    <dgm:pt modelId="{FCAF14B5-439E-4C8F-9F9E-F82F21267EE1}" type="sibTrans" cxnId="{4113C6BE-8A1F-4B4E-9DD6-B4639574405A}">
      <dgm:prSet/>
      <dgm:spPr/>
      <dgm:t>
        <a:bodyPr/>
        <a:lstStyle/>
        <a:p>
          <a:endParaRPr lang="pt-PT"/>
        </a:p>
      </dgm:t>
    </dgm:pt>
    <dgm:pt modelId="{F4F05AC8-3C75-4A88-A93A-2145BBB43C57}">
      <dgm:prSet phldrT="[Texto]"/>
      <dgm:spPr/>
      <dgm:t>
        <a:bodyPr/>
        <a:lstStyle/>
        <a:p>
          <a:r>
            <a:rPr lang="pt-PT"/>
            <a:t>Todos os dados do episódio passam automaticamente para o novo utente</a:t>
          </a:r>
        </a:p>
      </dgm:t>
    </dgm:pt>
    <dgm:pt modelId="{7202A73D-2E92-4A36-8167-BF354DFFE1AC}" type="parTrans" cxnId="{13FABAFD-E966-47BD-93E6-C93F69085B34}">
      <dgm:prSet/>
      <dgm:spPr/>
      <dgm:t>
        <a:bodyPr/>
        <a:lstStyle/>
        <a:p>
          <a:endParaRPr lang="pt-PT"/>
        </a:p>
      </dgm:t>
    </dgm:pt>
    <dgm:pt modelId="{5E193B0C-6D28-40CE-97F5-3420FE0D8EB7}" type="sibTrans" cxnId="{13FABAFD-E966-47BD-93E6-C93F69085B34}">
      <dgm:prSet/>
      <dgm:spPr/>
      <dgm:t>
        <a:bodyPr/>
        <a:lstStyle/>
        <a:p>
          <a:endParaRPr lang="pt-PT"/>
        </a:p>
      </dgm:t>
    </dgm:pt>
    <dgm:pt modelId="{2F22F377-2E00-41C8-AB86-89A1B96935AE}" type="pres">
      <dgm:prSet presAssocID="{5666B09E-6D3D-41CC-8591-0706D6EBA76E}" presName="linear" presStyleCnt="0">
        <dgm:presLayoutVars>
          <dgm:dir/>
          <dgm:animLvl val="lvl"/>
          <dgm:resizeHandles val="exact"/>
        </dgm:presLayoutVars>
      </dgm:prSet>
      <dgm:spPr/>
    </dgm:pt>
    <dgm:pt modelId="{8C62A463-B344-409F-97B6-277CD9B1966D}" type="pres">
      <dgm:prSet presAssocID="{A5975EDB-5C3E-4754-8002-46657BF067BB}" presName="parentLin" presStyleCnt="0"/>
      <dgm:spPr/>
    </dgm:pt>
    <dgm:pt modelId="{E43FB41D-D6E3-4F95-B8B2-3C34D98E9444}" type="pres">
      <dgm:prSet presAssocID="{A5975EDB-5C3E-4754-8002-46657BF067BB}" presName="parentLeftMargin" presStyleLbl="node1" presStyleIdx="0" presStyleCnt="1"/>
      <dgm:spPr/>
    </dgm:pt>
    <dgm:pt modelId="{E63DC9AF-5220-421F-8CDC-9D42113C278A}" type="pres">
      <dgm:prSet presAssocID="{A5975EDB-5C3E-4754-8002-46657BF067B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FF6848E-D1A8-44DE-AFBE-BE244980C5F0}" type="pres">
      <dgm:prSet presAssocID="{A5975EDB-5C3E-4754-8002-46657BF067BB}" presName="negativeSpace" presStyleCnt="0"/>
      <dgm:spPr/>
    </dgm:pt>
    <dgm:pt modelId="{468E6065-9B0A-4F5D-9462-4068B25E6F6E}" type="pres">
      <dgm:prSet presAssocID="{A5975EDB-5C3E-4754-8002-46657BF067B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94EA43C-9244-49E0-8F7F-92BF758C5823}" type="presOf" srcId="{9D783DA5-4ED9-4CFF-89AE-489B1DC294CA}" destId="{468E6065-9B0A-4F5D-9462-4068B25E6F6E}" srcOrd="0" destOrd="0" presId="urn:microsoft.com/office/officeart/2005/8/layout/list1"/>
    <dgm:cxn modelId="{70815E42-E578-47B8-ABFA-4859C889A66A}" type="presOf" srcId="{A5975EDB-5C3E-4754-8002-46657BF067BB}" destId="{E63DC9AF-5220-421F-8CDC-9D42113C278A}" srcOrd="1" destOrd="0" presId="urn:microsoft.com/office/officeart/2005/8/layout/list1"/>
    <dgm:cxn modelId="{CC5CB3A3-8704-497C-8247-4AB9CC042D1D}" type="presOf" srcId="{5666B09E-6D3D-41CC-8591-0706D6EBA76E}" destId="{2F22F377-2E00-41C8-AB86-89A1B96935AE}" srcOrd="0" destOrd="0" presId="urn:microsoft.com/office/officeart/2005/8/layout/list1"/>
    <dgm:cxn modelId="{BD32C3A7-8E28-417D-A397-3B8EEE1DC2C2}" type="presOf" srcId="{F4F05AC8-3C75-4A88-A93A-2145BBB43C57}" destId="{468E6065-9B0A-4F5D-9462-4068B25E6F6E}" srcOrd="0" destOrd="1" presId="urn:microsoft.com/office/officeart/2005/8/layout/list1"/>
    <dgm:cxn modelId="{4113C6BE-8A1F-4B4E-9DD6-B4639574405A}" srcId="{A5975EDB-5C3E-4754-8002-46657BF067BB}" destId="{9D783DA5-4ED9-4CFF-89AE-489B1DC294CA}" srcOrd="0" destOrd="0" parTransId="{C35D4C39-9A62-44D2-AF83-8916336B7569}" sibTransId="{FCAF14B5-439E-4C8F-9F9E-F82F21267EE1}"/>
    <dgm:cxn modelId="{8DBEFEEB-8DAF-4EC8-B6A5-4A5C38D20D05}" srcId="{5666B09E-6D3D-41CC-8591-0706D6EBA76E}" destId="{A5975EDB-5C3E-4754-8002-46657BF067BB}" srcOrd="0" destOrd="0" parTransId="{6AAE88F0-069F-4632-8F43-7D220BBA2523}" sibTransId="{7C6DDD42-17CB-4664-989C-139BA318EC9F}"/>
    <dgm:cxn modelId="{0C3D3CF1-7FEF-43A5-9513-8341EFBFC328}" type="presOf" srcId="{A5975EDB-5C3E-4754-8002-46657BF067BB}" destId="{E43FB41D-D6E3-4F95-B8B2-3C34D98E9444}" srcOrd="0" destOrd="0" presId="urn:microsoft.com/office/officeart/2005/8/layout/list1"/>
    <dgm:cxn modelId="{13FABAFD-E966-47BD-93E6-C93F69085B34}" srcId="{A5975EDB-5C3E-4754-8002-46657BF067BB}" destId="{F4F05AC8-3C75-4A88-A93A-2145BBB43C57}" srcOrd="1" destOrd="0" parTransId="{7202A73D-2E92-4A36-8167-BF354DFFE1AC}" sibTransId="{5E193B0C-6D28-40CE-97F5-3420FE0D8EB7}"/>
    <dgm:cxn modelId="{68733B44-EEC9-4A4C-8B07-09587D2000CB}" type="presParOf" srcId="{2F22F377-2E00-41C8-AB86-89A1B96935AE}" destId="{8C62A463-B344-409F-97B6-277CD9B1966D}" srcOrd="0" destOrd="0" presId="urn:microsoft.com/office/officeart/2005/8/layout/list1"/>
    <dgm:cxn modelId="{677236CD-3D46-4194-A644-F434BE9DB74C}" type="presParOf" srcId="{8C62A463-B344-409F-97B6-277CD9B1966D}" destId="{E43FB41D-D6E3-4F95-B8B2-3C34D98E9444}" srcOrd="0" destOrd="0" presId="urn:microsoft.com/office/officeart/2005/8/layout/list1"/>
    <dgm:cxn modelId="{1C069E53-EAD4-4FEA-AC3D-04B0DE9B69F1}" type="presParOf" srcId="{8C62A463-B344-409F-97B6-277CD9B1966D}" destId="{E63DC9AF-5220-421F-8CDC-9D42113C278A}" srcOrd="1" destOrd="0" presId="urn:microsoft.com/office/officeart/2005/8/layout/list1"/>
    <dgm:cxn modelId="{967CBC28-35A8-482A-8CCF-8610AF1D77EE}" type="presParOf" srcId="{2F22F377-2E00-41C8-AB86-89A1B96935AE}" destId="{5FF6848E-D1A8-44DE-AFBE-BE244980C5F0}" srcOrd="1" destOrd="0" presId="urn:microsoft.com/office/officeart/2005/8/layout/list1"/>
    <dgm:cxn modelId="{AAF7791B-9AC3-4D8D-B0B7-E9C509D8F4AF}" type="presParOf" srcId="{2F22F377-2E00-41C8-AB86-89A1B96935AE}" destId="{468E6065-9B0A-4F5D-9462-4068B25E6F6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B7F3F43-AC8F-4E04-9895-2F3164BEBEAD}" type="doc">
      <dgm:prSet loTypeId="urn:microsoft.com/office/officeart/2005/8/layout/b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84C80182-21C3-4EE2-A7F9-586F94016B59}">
      <dgm:prSet phldrT="[Texto]"/>
      <dgm:spPr/>
      <dgm:t>
        <a:bodyPr/>
        <a:lstStyle/>
        <a:p>
          <a:r>
            <a:rPr lang="pt-PT"/>
            <a:t>Selecionar o utente a eliminar</a:t>
          </a:r>
        </a:p>
      </dgm:t>
    </dgm:pt>
    <dgm:pt modelId="{8A94E7B0-A12F-4E93-BC2B-BC116B855AC9}" type="parTrans" cxnId="{ECD917EE-9E69-4E52-8F00-026520BB8F3C}">
      <dgm:prSet/>
      <dgm:spPr/>
      <dgm:t>
        <a:bodyPr/>
        <a:lstStyle/>
        <a:p>
          <a:endParaRPr lang="pt-PT"/>
        </a:p>
      </dgm:t>
    </dgm:pt>
    <dgm:pt modelId="{0B75E87A-281E-4921-BB4F-DCA946991477}" type="sibTrans" cxnId="{ECD917EE-9E69-4E52-8F00-026520BB8F3C}">
      <dgm:prSet/>
      <dgm:spPr/>
      <dgm:t>
        <a:bodyPr/>
        <a:lstStyle/>
        <a:p>
          <a:endParaRPr lang="pt-PT"/>
        </a:p>
      </dgm:t>
    </dgm:pt>
    <dgm:pt modelId="{63F402C1-CEC1-4145-8827-D0A29B8A8F6A}">
      <dgm:prSet phldrT="[Texto]"/>
      <dgm:spPr/>
      <dgm:t>
        <a:bodyPr/>
        <a:lstStyle/>
        <a:p>
          <a:r>
            <a:rPr lang="pt-PT"/>
            <a:t>Selecionar o utente correto</a:t>
          </a:r>
        </a:p>
      </dgm:t>
    </dgm:pt>
    <dgm:pt modelId="{639FDCF2-27A1-4E91-A5DF-FF293B1A7380}" type="parTrans" cxnId="{1E83E01F-F978-4E93-AE1F-0D21D6A8B750}">
      <dgm:prSet/>
      <dgm:spPr/>
      <dgm:t>
        <a:bodyPr/>
        <a:lstStyle/>
        <a:p>
          <a:endParaRPr lang="pt-PT"/>
        </a:p>
      </dgm:t>
    </dgm:pt>
    <dgm:pt modelId="{5F3A66A2-9298-495A-8A78-69CB911F722D}" type="sibTrans" cxnId="{1E83E01F-F978-4E93-AE1F-0D21D6A8B750}">
      <dgm:prSet/>
      <dgm:spPr/>
      <dgm:t>
        <a:bodyPr/>
        <a:lstStyle/>
        <a:p>
          <a:endParaRPr lang="pt-PT"/>
        </a:p>
      </dgm:t>
    </dgm:pt>
    <dgm:pt modelId="{1CF1DA94-2F6E-4712-97C5-91E871B25B58}">
      <dgm:prSet phldrT="[Texto]"/>
      <dgm:spPr/>
      <dgm:t>
        <a:bodyPr/>
        <a:lstStyle/>
        <a:p>
          <a:r>
            <a:rPr lang="pt-PT"/>
            <a:t>Escolher ______</a:t>
          </a:r>
        </a:p>
      </dgm:t>
    </dgm:pt>
    <dgm:pt modelId="{B73A9F88-1367-4741-9FDD-7AD3C1364D68}" type="parTrans" cxnId="{538B2903-6EDE-445B-8783-3BFB6B5BB4B1}">
      <dgm:prSet/>
      <dgm:spPr/>
      <dgm:t>
        <a:bodyPr/>
        <a:lstStyle/>
        <a:p>
          <a:endParaRPr lang="pt-PT"/>
        </a:p>
      </dgm:t>
    </dgm:pt>
    <dgm:pt modelId="{B7CDCA72-203E-4223-A70B-19B52F20407A}" type="sibTrans" cxnId="{538B2903-6EDE-445B-8783-3BFB6B5BB4B1}">
      <dgm:prSet/>
      <dgm:spPr/>
      <dgm:t>
        <a:bodyPr/>
        <a:lstStyle/>
        <a:p>
          <a:endParaRPr lang="pt-PT"/>
        </a:p>
      </dgm:t>
    </dgm:pt>
    <dgm:pt modelId="{79C54DD6-2110-4F79-A445-3BDD78AC7197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/>
            <a:t>Confirmar alterações</a:t>
          </a:r>
        </a:p>
      </dgm:t>
    </dgm:pt>
    <dgm:pt modelId="{813C9F09-2994-4CB6-A257-B57DED74EE0A}" type="parTrans" cxnId="{4E80550E-2815-4600-9DBF-094DCEE78962}">
      <dgm:prSet/>
      <dgm:spPr/>
      <dgm:t>
        <a:bodyPr/>
        <a:lstStyle/>
        <a:p>
          <a:endParaRPr lang="pt-PT"/>
        </a:p>
      </dgm:t>
    </dgm:pt>
    <dgm:pt modelId="{25C4AB3D-ADEA-4461-9ED3-83588A84CFA0}" type="sibTrans" cxnId="{4E80550E-2815-4600-9DBF-094DCEE78962}">
      <dgm:prSet/>
      <dgm:spPr/>
      <dgm:t>
        <a:bodyPr/>
        <a:lstStyle/>
        <a:p>
          <a:endParaRPr lang="pt-PT"/>
        </a:p>
      </dgm:t>
    </dgm:pt>
    <dgm:pt modelId="{278F6091-E763-482A-9B50-26F2AE298047}" type="pres">
      <dgm:prSet presAssocID="{FB7F3F43-AC8F-4E04-9895-2F3164BEBEAD}" presName="Name0" presStyleCnt="0">
        <dgm:presLayoutVars>
          <dgm:dir/>
          <dgm:resizeHandles val="exact"/>
        </dgm:presLayoutVars>
      </dgm:prSet>
      <dgm:spPr/>
    </dgm:pt>
    <dgm:pt modelId="{6060141C-A42B-4FAC-821E-3526F37BFF4A}" type="pres">
      <dgm:prSet presAssocID="{84C80182-21C3-4EE2-A7F9-586F94016B59}" presName="node" presStyleLbl="node1" presStyleIdx="0" presStyleCnt="4">
        <dgm:presLayoutVars>
          <dgm:bulletEnabled val="1"/>
        </dgm:presLayoutVars>
      </dgm:prSet>
      <dgm:spPr/>
    </dgm:pt>
    <dgm:pt modelId="{5DA1B09F-65B0-4318-89E2-DF1C8D351CDA}" type="pres">
      <dgm:prSet presAssocID="{0B75E87A-281E-4921-BB4F-DCA946991477}" presName="sibTrans" presStyleLbl="sibTrans1D1" presStyleIdx="0" presStyleCnt="3"/>
      <dgm:spPr/>
    </dgm:pt>
    <dgm:pt modelId="{B3AF6EA6-9123-4FB8-A62E-5451C950866E}" type="pres">
      <dgm:prSet presAssocID="{0B75E87A-281E-4921-BB4F-DCA946991477}" presName="connectorText" presStyleLbl="sibTrans1D1" presStyleIdx="0" presStyleCnt="3"/>
      <dgm:spPr/>
    </dgm:pt>
    <dgm:pt modelId="{699F51C4-285D-47C3-9D51-C21E19F03991}" type="pres">
      <dgm:prSet presAssocID="{63F402C1-CEC1-4145-8827-D0A29B8A8F6A}" presName="node" presStyleLbl="node1" presStyleIdx="1" presStyleCnt="4">
        <dgm:presLayoutVars>
          <dgm:bulletEnabled val="1"/>
        </dgm:presLayoutVars>
      </dgm:prSet>
      <dgm:spPr/>
    </dgm:pt>
    <dgm:pt modelId="{B03AE8B4-EDE1-443F-A143-C42A58256A09}" type="pres">
      <dgm:prSet presAssocID="{5F3A66A2-9298-495A-8A78-69CB911F722D}" presName="sibTrans" presStyleLbl="sibTrans1D1" presStyleIdx="1" presStyleCnt="3"/>
      <dgm:spPr/>
    </dgm:pt>
    <dgm:pt modelId="{5017D487-292E-4A6C-AF79-DE1B76BD028F}" type="pres">
      <dgm:prSet presAssocID="{5F3A66A2-9298-495A-8A78-69CB911F722D}" presName="connectorText" presStyleLbl="sibTrans1D1" presStyleIdx="1" presStyleCnt="3"/>
      <dgm:spPr/>
    </dgm:pt>
    <dgm:pt modelId="{539274BA-B5DA-40CC-AC60-1D5907904C73}" type="pres">
      <dgm:prSet presAssocID="{1CF1DA94-2F6E-4712-97C5-91E871B25B58}" presName="node" presStyleLbl="node1" presStyleIdx="2" presStyleCnt="4">
        <dgm:presLayoutVars>
          <dgm:bulletEnabled val="1"/>
        </dgm:presLayoutVars>
      </dgm:prSet>
      <dgm:spPr/>
    </dgm:pt>
    <dgm:pt modelId="{8761A7C7-956F-4255-B567-DB13734C7619}" type="pres">
      <dgm:prSet presAssocID="{B7CDCA72-203E-4223-A70B-19B52F20407A}" presName="sibTrans" presStyleLbl="sibTrans1D1" presStyleIdx="2" presStyleCnt="3"/>
      <dgm:spPr/>
    </dgm:pt>
    <dgm:pt modelId="{F44512E8-19A6-418D-87EA-5DD93D01CC91}" type="pres">
      <dgm:prSet presAssocID="{B7CDCA72-203E-4223-A70B-19B52F20407A}" presName="connectorText" presStyleLbl="sibTrans1D1" presStyleIdx="2" presStyleCnt="3"/>
      <dgm:spPr/>
    </dgm:pt>
    <dgm:pt modelId="{8424D554-1274-4009-9F17-3134C20497F3}" type="pres">
      <dgm:prSet presAssocID="{79C54DD6-2110-4F79-A445-3BDD78AC7197}" presName="node" presStyleLbl="node1" presStyleIdx="3" presStyleCnt="4">
        <dgm:presLayoutVars>
          <dgm:bulletEnabled val="1"/>
        </dgm:presLayoutVars>
      </dgm:prSet>
      <dgm:spPr/>
    </dgm:pt>
  </dgm:ptLst>
  <dgm:cxnLst>
    <dgm:cxn modelId="{538B2903-6EDE-445B-8783-3BFB6B5BB4B1}" srcId="{FB7F3F43-AC8F-4E04-9895-2F3164BEBEAD}" destId="{1CF1DA94-2F6E-4712-97C5-91E871B25B58}" srcOrd="2" destOrd="0" parTransId="{B73A9F88-1367-4741-9FDD-7AD3C1364D68}" sibTransId="{B7CDCA72-203E-4223-A70B-19B52F20407A}"/>
    <dgm:cxn modelId="{8B88650A-305F-4F3C-ACAA-2DBF2FA433DD}" type="presOf" srcId="{FB7F3F43-AC8F-4E04-9895-2F3164BEBEAD}" destId="{278F6091-E763-482A-9B50-26F2AE298047}" srcOrd="0" destOrd="0" presId="urn:microsoft.com/office/officeart/2005/8/layout/bProcess3"/>
    <dgm:cxn modelId="{4E80550E-2815-4600-9DBF-094DCEE78962}" srcId="{FB7F3F43-AC8F-4E04-9895-2F3164BEBEAD}" destId="{79C54DD6-2110-4F79-A445-3BDD78AC7197}" srcOrd="3" destOrd="0" parTransId="{813C9F09-2994-4CB6-A257-B57DED74EE0A}" sibTransId="{25C4AB3D-ADEA-4461-9ED3-83588A84CFA0}"/>
    <dgm:cxn modelId="{9CC4C312-BEE8-43AE-A88A-F5D3106979C8}" type="presOf" srcId="{B7CDCA72-203E-4223-A70B-19B52F20407A}" destId="{F44512E8-19A6-418D-87EA-5DD93D01CC91}" srcOrd="1" destOrd="0" presId="urn:microsoft.com/office/officeart/2005/8/layout/bProcess3"/>
    <dgm:cxn modelId="{1E83E01F-F978-4E93-AE1F-0D21D6A8B750}" srcId="{FB7F3F43-AC8F-4E04-9895-2F3164BEBEAD}" destId="{63F402C1-CEC1-4145-8827-D0A29B8A8F6A}" srcOrd="1" destOrd="0" parTransId="{639FDCF2-27A1-4E91-A5DF-FF293B1A7380}" sibTransId="{5F3A66A2-9298-495A-8A78-69CB911F722D}"/>
    <dgm:cxn modelId="{24D25823-85A0-45FC-A38B-BC83B843DE16}" type="presOf" srcId="{5F3A66A2-9298-495A-8A78-69CB911F722D}" destId="{5017D487-292E-4A6C-AF79-DE1B76BD028F}" srcOrd="1" destOrd="0" presId="urn:microsoft.com/office/officeart/2005/8/layout/bProcess3"/>
    <dgm:cxn modelId="{EAD19E3B-1BAB-4CAA-BD6C-309A7C76F95B}" type="presOf" srcId="{5F3A66A2-9298-495A-8A78-69CB911F722D}" destId="{B03AE8B4-EDE1-443F-A143-C42A58256A09}" srcOrd="0" destOrd="0" presId="urn:microsoft.com/office/officeart/2005/8/layout/bProcess3"/>
    <dgm:cxn modelId="{5BA6094C-CAD7-408C-AE2B-81561E48EEBE}" type="presOf" srcId="{B7CDCA72-203E-4223-A70B-19B52F20407A}" destId="{8761A7C7-956F-4255-B567-DB13734C7619}" srcOrd="0" destOrd="0" presId="urn:microsoft.com/office/officeart/2005/8/layout/bProcess3"/>
    <dgm:cxn modelId="{1259CB73-8524-4CDD-AC43-D3BB38B079B9}" type="presOf" srcId="{63F402C1-CEC1-4145-8827-D0A29B8A8F6A}" destId="{699F51C4-285D-47C3-9D51-C21E19F03991}" srcOrd="0" destOrd="0" presId="urn:microsoft.com/office/officeart/2005/8/layout/bProcess3"/>
    <dgm:cxn modelId="{628DD38D-9A0F-474A-BACF-93B33628F664}" type="presOf" srcId="{84C80182-21C3-4EE2-A7F9-586F94016B59}" destId="{6060141C-A42B-4FAC-821E-3526F37BFF4A}" srcOrd="0" destOrd="0" presId="urn:microsoft.com/office/officeart/2005/8/layout/bProcess3"/>
    <dgm:cxn modelId="{18B6B6CD-ED73-49E8-838A-E4722C89E1AD}" type="presOf" srcId="{0B75E87A-281E-4921-BB4F-DCA946991477}" destId="{5DA1B09F-65B0-4318-89E2-DF1C8D351CDA}" srcOrd="0" destOrd="0" presId="urn:microsoft.com/office/officeart/2005/8/layout/bProcess3"/>
    <dgm:cxn modelId="{673F8BE1-CF4A-449C-8231-1083F9CF1996}" type="presOf" srcId="{0B75E87A-281E-4921-BB4F-DCA946991477}" destId="{B3AF6EA6-9123-4FB8-A62E-5451C950866E}" srcOrd="1" destOrd="0" presId="urn:microsoft.com/office/officeart/2005/8/layout/bProcess3"/>
    <dgm:cxn modelId="{2AC3EAE3-BA25-48D2-843B-79466A58560F}" type="presOf" srcId="{1CF1DA94-2F6E-4712-97C5-91E871B25B58}" destId="{539274BA-B5DA-40CC-AC60-1D5907904C73}" srcOrd="0" destOrd="0" presId="urn:microsoft.com/office/officeart/2005/8/layout/bProcess3"/>
    <dgm:cxn modelId="{ECD917EE-9E69-4E52-8F00-026520BB8F3C}" srcId="{FB7F3F43-AC8F-4E04-9895-2F3164BEBEAD}" destId="{84C80182-21C3-4EE2-A7F9-586F94016B59}" srcOrd="0" destOrd="0" parTransId="{8A94E7B0-A12F-4E93-BC2B-BC116B855AC9}" sibTransId="{0B75E87A-281E-4921-BB4F-DCA946991477}"/>
    <dgm:cxn modelId="{A387D4FC-DC4C-40C0-BF1A-FE21070DDC41}" type="presOf" srcId="{79C54DD6-2110-4F79-A445-3BDD78AC7197}" destId="{8424D554-1274-4009-9F17-3134C20497F3}" srcOrd="0" destOrd="0" presId="urn:microsoft.com/office/officeart/2005/8/layout/bProcess3"/>
    <dgm:cxn modelId="{24BF4C8C-E86B-407F-B811-495F920007F3}" type="presParOf" srcId="{278F6091-E763-482A-9B50-26F2AE298047}" destId="{6060141C-A42B-4FAC-821E-3526F37BFF4A}" srcOrd="0" destOrd="0" presId="urn:microsoft.com/office/officeart/2005/8/layout/bProcess3"/>
    <dgm:cxn modelId="{3B694915-8BC9-4ECF-819C-B4D619DB1115}" type="presParOf" srcId="{278F6091-E763-482A-9B50-26F2AE298047}" destId="{5DA1B09F-65B0-4318-89E2-DF1C8D351CDA}" srcOrd="1" destOrd="0" presId="urn:microsoft.com/office/officeart/2005/8/layout/bProcess3"/>
    <dgm:cxn modelId="{FD1D1DE3-0917-47F1-9DC1-F06F49370777}" type="presParOf" srcId="{5DA1B09F-65B0-4318-89E2-DF1C8D351CDA}" destId="{B3AF6EA6-9123-4FB8-A62E-5451C950866E}" srcOrd="0" destOrd="0" presId="urn:microsoft.com/office/officeart/2005/8/layout/bProcess3"/>
    <dgm:cxn modelId="{B7DCDB29-0AAE-4257-882D-383FCB085ED2}" type="presParOf" srcId="{278F6091-E763-482A-9B50-26F2AE298047}" destId="{699F51C4-285D-47C3-9D51-C21E19F03991}" srcOrd="2" destOrd="0" presId="urn:microsoft.com/office/officeart/2005/8/layout/bProcess3"/>
    <dgm:cxn modelId="{CA6F839A-F61C-42CB-AF33-93713102C6DD}" type="presParOf" srcId="{278F6091-E763-482A-9B50-26F2AE298047}" destId="{B03AE8B4-EDE1-443F-A143-C42A58256A09}" srcOrd="3" destOrd="0" presId="urn:microsoft.com/office/officeart/2005/8/layout/bProcess3"/>
    <dgm:cxn modelId="{0E1C0239-92C4-4187-931C-E467B9210302}" type="presParOf" srcId="{B03AE8B4-EDE1-443F-A143-C42A58256A09}" destId="{5017D487-292E-4A6C-AF79-DE1B76BD028F}" srcOrd="0" destOrd="0" presId="urn:microsoft.com/office/officeart/2005/8/layout/bProcess3"/>
    <dgm:cxn modelId="{62294349-179C-4507-AABB-34E2CA223685}" type="presParOf" srcId="{278F6091-E763-482A-9B50-26F2AE298047}" destId="{539274BA-B5DA-40CC-AC60-1D5907904C73}" srcOrd="4" destOrd="0" presId="urn:microsoft.com/office/officeart/2005/8/layout/bProcess3"/>
    <dgm:cxn modelId="{1689EF2D-35FE-4348-9F8F-11475C47046E}" type="presParOf" srcId="{278F6091-E763-482A-9B50-26F2AE298047}" destId="{8761A7C7-956F-4255-B567-DB13734C7619}" srcOrd="5" destOrd="0" presId="urn:microsoft.com/office/officeart/2005/8/layout/bProcess3"/>
    <dgm:cxn modelId="{334F287C-5AEF-463F-9643-7C67C104B7C7}" type="presParOf" srcId="{8761A7C7-956F-4255-B567-DB13734C7619}" destId="{F44512E8-19A6-418D-87EA-5DD93D01CC91}" srcOrd="0" destOrd="0" presId="urn:microsoft.com/office/officeart/2005/8/layout/bProcess3"/>
    <dgm:cxn modelId="{C4CF0745-8BAF-4329-B891-34C77BCA12B0}" type="presParOf" srcId="{278F6091-E763-482A-9B50-26F2AE298047}" destId="{8424D554-1274-4009-9F17-3134C20497F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5666B09E-6D3D-41CC-8591-0706D6EBA76E}" type="doc">
      <dgm:prSet loTypeId="urn:microsoft.com/office/officeart/2005/8/layout/list1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pt-PT"/>
        </a:p>
      </dgm:t>
    </dgm:pt>
    <dgm:pt modelId="{A5975EDB-5C3E-4754-8002-46657BF067BB}">
      <dgm:prSet phldrT="[Texto]"/>
      <dgm:spPr/>
      <dgm:t>
        <a:bodyPr/>
        <a:lstStyle/>
        <a:p>
          <a:r>
            <a:rPr lang="pt-PT"/>
            <a:t>Muda utente da urgência</a:t>
          </a:r>
        </a:p>
      </dgm:t>
    </dgm:pt>
    <dgm:pt modelId="{6AAE88F0-069F-4632-8F43-7D220BBA2523}" type="parTrans" cxnId="{8DBEFEEB-8DAF-4EC8-B6A5-4A5C38D20D05}">
      <dgm:prSet/>
      <dgm:spPr/>
      <dgm:t>
        <a:bodyPr/>
        <a:lstStyle/>
        <a:p>
          <a:endParaRPr lang="pt-PT"/>
        </a:p>
      </dgm:t>
    </dgm:pt>
    <dgm:pt modelId="{7C6DDD42-17CB-4664-989C-139BA318EC9F}" type="sibTrans" cxnId="{8DBEFEEB-8DAF-4EC8-B6A5-4A5C38D20D05}">
      <dgm:prSet/>
      <dgm:spPr/>
      <dgm:t>
        <a:bodyPr/>
        <a:lstStyle/>
        <a:p>
          <a:endParaRPr lang="pt-PT"/>
        </a:p>
      </dgm:t>
    </dgm:pt>
    <dgm:pt modelId="{9D783DA5-4ED9-4CFF-89AE-489B1DC294CA}">
      <dgm:prSet phldrT="[Texto]"/>
      <dgm:spPr/>
      <dgm:t>
        <a:bodyPr/>
        <a:lstStyle/>
        <a:p>
          <a:r>
            <a:rPr lang="pt-PT"/>
            <a:t>Permite alterar o utente de um episódio de urgência para outro</a:t>
          </a:r>
        </a:p>
      </dgm:t>
    </dgm:pt>
    <dgm:pt modelId="{C35D4C39-9A62-44D2-AF83-8916336B7569}" type="parTrans" cxnId="{4113C6BE-8A1F-4B4E-9DD6-B4639574405A}">
      <dgm:prSet/>
      <dgm:spPr/>
      <dgm:t>
        <a:bodyPr/>
        <a:lstStyle/>
        <a:p>
          <a:endParaRPr lang="pt-PT"/>
        </a:p>
      </dgm:t>
    </dgm:pt>
    <dgm:pt modelId="{FCAF14B5-439E-4C8F-9F9E-F82F21267EE1}" type="sibTrans" cxnId="{4113C6BE-8A1F-4B4E-9DD6-B4639574405A}">
      <dgm:prSet/>
      <dgm:spPr/>
      <dgm:t>
        <a:bodyPr/>
        <a:lstStyle/>
        <a:p>
          <a:endParaRPr lang="pt-PT"/>
        </a:p>
      </dgm:t>
    </dgm:pt>
    <dgm:pt modelId="{F4F05AC8-3C75-4A88-A93A-2145BBB43C57}">
      <dgm:prSet phldrT="[Texto]"/>
      <dgm:spPr/>
      <dgm:t>
        <a:bodyPr/>
        <a:lstStyle/>
        <a:p>
          <a:r>
            <a:rPr lang="pt-PT"/>
            <a:t>Todos os dados do episódio passam automaticamente para o novo utente</a:t>
          </a:r>
        </a:p>
      </dgm:t>
    </dgm:pt>
    <dgm:pt modelId="{7202A73D-2E92-4A36-8167-BF354DFFE1AC}" type="parTrans" cxnId="{13FABAFD-E966-47BD-93E6-C93F69085B34}">
      <dgm:prSet/>
      <dgm:spPr/>
      <dgm:t>
        <a:bodyPr/>
        <a:lstStyle/>
        <a:p>
          <a:endParaRPr lang="pt-PT"/>
        </a:p>
      </dgm:t>
    </dgm:pt>
    <dgm:pt modelId="{5E193B0C-6D28-40CE-97F5-3420FE0D8EB7}" type="sibTrans" cxnId="{13FABAFD-E966-47BD-93E6-C93F69085B34}">
      <dgm:prSet/>
      <dgm:spPr/>
      <dgm:t>
        <a:bodyPr/>
        <a:lstStyle/>
        <a:p>
          <a:endParaRPr lang="pt-PT"/>
        </a:p>
      </dgm:t>
    </dgm:pt>
    <dgm:pt modelId="{2F22F377-2E00-41C8-AB86-89A1B96935AE}" type="pres">
      <dgm:prSet presAssocID="{5666B09E-6D3D-41CC-8591-0706D6EBA76E}" presName="linear" presStyleCnt="0">
        <dgm:presLayoutVars>
          <dgm:dir/>
          <dgm:animLvl val="lvl"/>
          <dgm:resizeHandles val="exact"/>
        </dgm:presLayoutVars>
      </dgm:prSet>
      <dgm:spPr/>
    </dgm:pt>
    <dgm:pt modelId="{8C62A463-B344-409F-97B6-277CD9B1966D}" type="pres">
      <dgm:prSet presAssocID="{A5975EDB-5C3E-4754-8002-46657BF067BB}" presName="parentLin" presStyleCnt="0"/>
      <dgm:spPr/>
    </dgm:pt>
    <dgm:pt modelId="{E43FB41D-D6E3-4F95-B8B2-3C34D98E9444}" type="pres">
      <dgm:prSet presAssocID="{A5975EDB-5C3E-4754-8002-46657BF067BB}" presName="parentLeftMargin" presStyleLbl="node1" presStyleIdx="0" presStyleCnt="1"/>
      <dgm:spPr/>
    </dgm:pt>
    <dgm:pt modelId="{E63DC9AF-5220-421F-8CDC-9D42113C278A}" type="pres">
      <dgm:prSet presAssocID="{A5975EDB-5C3E-4754-8002-46657BF067B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FF6848E-D1A8-44DE-AFBE-BE244980C5F0}" type="pres">
      <dgm:prSet presAssocID="{A5975EDB-5C3E-4754-8002-46657BF067BB}" presName="negativeSpace" presStyleCnt="0"/>
      <dgm:spPr/>
    </dgm:pt>
    <dgm:pt modelId="{468E6065-9B0A-4F5D-9462-4068B25E6F6E}" type="pres">
      <dgm:prSet presAssocID="{A5975EDB-5C3E-4754-8002-46657BF067B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94EA43C-9244-49E0-8F7F-92BF758C5823}" type="presOf" srcId="{9D783DA5-4ED9-4CFF-89AE-489B1DC294CA}" destId="{468E6065-9B0A-4F5D-9462-4068B25E6F6E}" srcOrd="0" destOrd="0" presId="urn:microsoft.com/office/officeart/2005/8/layout/list1"/>
    <dgm:cxn modelId="{70815E42-E578-47B8-ABFA-4859C889A66A}" type="presOf" srcId="{A5975EDB-5C3E-4754-8002-46657BF067BB}" destId="{E63DC9AF-5220-421F-8CDC-9D42113C278A}" srcOrd="1" destOrd="0" presId="urn:microsoft.com/office/officeart/2005/8/layout/list1"/>
    <dgm:cxn modelId="{CC5CB3A3-8704-497C-8247-4AB9CC042D1D}" type="presOf" srcId="{5666B09E-6D3D-41CC-8591-0706D6EBA76E}" destId="{2F22F377-2E00-41C8-AB86-89A1B96935AE}" srcOrd="0" destOrd="0" presId="urn:microsoft.com/office/officeart/2005/8/layout/list1"/>
    <dgm:cxn modelId="{BD32C3A7-8E28-417D-A397-3B8EEE1DC2C2}" type="presOf" srcId="{F4F05AC8-3C75-4A88-A93A-2145BBB43C57}" destId="{468E6065-9B0A-4F5D-9462-4068B25E6F6E}" srcOrd="0" destOrd="1" presId="urn:microsoft.com/office/officeart/2005/8/layout/list1"/>
    <dgm:cxn modelId="{4113C6BE-8A1F-4B4E-9DD6-B4639574405A}" srcId="{A5975EDB-5C3E-4754-8002-46657BF067BB}" destId="{9D783DA5-4ED9-4CFF-89AE-489B1DC294CA}" srcOrd="0" destOrd="0" parTransId="{C35D4C39-9A62-44D2-AF83-8916336B7569}" sibTransId="{FCAF14B5-439E-4C8F-9F9E-F82F21267EE1}"/>
    <dgm:cxn modelId="{8DBEFEEB-8DAF-4EC8-B6A5-4A5C38D20D05}" srcId="{5666B09E-6D3D-41CC-8591-0706D6EBA76E}" destId="{A5975EDB-5C3E-4754-8002-46657BF067BB}" srcOrd="0" destOrd="0" parTransId="{6AAE88F0-069F-4632-8F43-7D220BBA2523}" sibTransId="{7C6DDD42-17CB-4664-989C-139BA318EC9F}"/>
    <dgm:cxn modelId="{0C3D3CF1-7FEF-43A5-9513-8341EFBFC328}" type="presOf" srcId="{A5975EDB-5C3E-4754-8002-46657BF067BB}" destId="{E43FB41D-D6E3-4F95-B8B2-3C34D98E9444}" srcOrd="0" destOrd="0" presId="urn:microsoft.com/office/officeart/2005/8/layout/list1"/>
    <dgm:cxn modelId="{13FABAFD-E966-47BD-93E6-C93F69085B34}" srcId="{A5975EDB-5C3E-4754-8002-46657BF067BB}" destId="{F4F05AC8-3C75-4A88-A93A-2145BBB43C57}" srcOrd="1" destOrd="0" parTransId="{7202A73D-2E92-4A36-8167-BF354DFFE1AC}" sibTransId="{5E193B0C-6D28-40CE-97F5-3420FE0D8EB7}"/>
    <dgm:cxn modelId="{68733B44-EEC9-4A4C-8B07-09587D2000CB}" type="presParOf" srcId="{2F22F377-2E00-41C8-AB86-89A1B96935AE}" destId="{8C62A463-B344-409F-97B6-277CD9B1966D}" srcOrd="0" destOrd="0" presId="urn:microsoft.com/office/officeart/2005/8/layout/list1"/>
    <dgm:cxn modelId="{677236CD-3D46-4194-A644-F434BE9DB74C}" type="presParOf" srcId="{8C62A463-B344-409F-97B6-277CD9B1966D}" destId="{E43FB41D-D6E3-4F95-B8B2-3C34D98E9444}" srcOrd="0" destOrd="0" presId="urn:microsoft.com/office/officeart/2005/8/layout/list1"/>
    <dgm:cxn modelId="{1C069E53-EAD4-4FEA-AC3D-04B0DE9B69F1}" type="presParOf" srcId="{8C62A463-B344-409F-97B6-277CD9B1966D}" destId="{E63DC9AF-5220-421F-8CDC-9D42113C278A}" srcOrd="1" destOrd="0" presId="urn:microsoft.com/office/officeart/2005/8/layout/list1"/>
    <dgm:cxn modelId="{967CBC28-35A8-482A-8CCF-8610AF1D77EE}" type="presParOf" srcId="{2F22F377-2E00-41C8-AB86-89A1B96935AE}" destId="{5FF6848E-D1A8-44DE-AFBE-BE244980C5F0}" srcOrd="1" destOrd="0" presId="urn:microsoft.com/office/officeart/2005/8/layout/list1"/>
    <dgm:cxn modelId="{AAF7791B-9AC3-4D8D-B0B7-E9C509D8F4AF}" type="presParOf" srcId="{2F22F377-2E00-41C8-AB86-89A1B96935AE}" destId="{468E6065-9B0A-4F5D-9462-4068B25E6F6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0E20BEE-6723-4E49-8EEA-00F552DE2420}" type="doc">
      <dgm:prSet loTypeId="urn:microsoft.com/office/officeart/2005/8/layout/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A6632615-4CC8-40B7-A579-4DA8CF1EF219}">
      <dgm:prSet phldrT="[Texto]"/>
      <dgm:spPr/>
      <dgm:t>
        <a:bodyPr/>
        <a:lstStyle/>
        <a:p>
          <a:r>
            <a:rPr lang="pt-PT"/>
            <a:t>Pesquisar episódio de urgência com alta</a:t>
          </a:r>
        </a:p>
      </dgm:t>
    </dgm:pt>
    <dgm:pt modelId="{AA6A6B3D-3E8E-4A82-8DC6-2A6C6E929D2D}" type="parTrans" cxnId="{A8BC907D-C5AF-4053-9913-1F1A48FC7B30}">
      <dgm:prSet/>
      <dgm:spPr/>
      <dgm:t>
        <a:bodyPr/>
        <a:lstStyle/>
        <a:p>
          <a:endParaRPr lang="pt-PT"/>
        </a:p>
      </dgm:t>
    </dgm:pt>
    <dgm:pt modelId="{3018221E-79B5-4770-90C7-DF01A4673705}" type="sibTrans" cxnId="{A8BC907D-C5AF-4053-9913-1F1A48FC7B30}">
      <dgm:prSet/>
      <dgm:spPr/>
      <dgm:t>
        <a:bodyPr/>
        <a:lstStyle/>
        <a:p>
          <a:endParaRPr lang="pt-PT"/>
        </a:p>
      </dgm:t>
    </dgm:pt>
    <dgm:pt modelId="{9263277F-4A03-4D28-962B-47130EAF1821}">
      <dgm:prSet phldrT="[Texto]"/>
      <dgm:spPr/>
      <dgm:t>
        <a:bodyPr/>
        <a:lstStyle/>
        <a:p>
          <a:r>
            <a:rPr lang="pt-PT"/>
            <a:t>Confirmar os dados do episódio</a:t>
          </a:r>
        </a:p>
      </dgm:t>
    </dgm:pt>
    <dgm:pt modelId="{50526050-734A-4AFD-8552-AD739A2576B6}" type="parTrans" cxnId="{45083395-22F1-4F4F-BB02-80DB1163CA88}">
      <dgm:prSet/>
      <dgm:spPr/>
      <dgm:t>
        <a:bodyPr/>
        <a:lstStyle/>
        <a:p>
          <a:endParaRPr lang="pt-PT"/>
        </a:p>
      </dgm:t>
    </dgm:pt>
    <dgm:pt modelId="{AC9D33E7-D832-4C66-9802-461F2A108466}" type="sibTrans" cxnId="{45083395-22F1-4F4F-BB02-80DB1163CA88}">
      <dgm:prSet/>
      <dgm:spPr/>
      <dgm:t>
        <a:bodyPr/>
        <a:lstStyle/>
        <a:p>
          <a:endParaRPr lang="pt-PT"/>
        </a:p>
      </dgm:t>
    </dgm:pt>
    <dgm:pt modelId="{5D44A15E-878C-4E43-ACE5-65006B99D6AF}">
      <dgm:prSet phldrT="[Texto]"/>
      <dgm:spPr/>
      <dgm:t>
        <a:bodyPr/>
        <a:lstStyle/>
        <a:p>
          <a:r>
            <a:rPr lang="pt-PT"/>
            <a:t>Eliminar a alta</a:t>
          </a:r>
        </a:p>
      </dgm:t>
    </dgm:pt>
    <dgm:pt modelId="{5FC240D2-D1C7-4059-9680-094CE10DAADA}" type="parTrans" cxnId="{FF01B5CB-00DE-4E35-9B88-FD44EDD672C6}">
      <dgm:prSet/>
      <dgm:spPr/>
      <dgm:t>
        <a:bodyPr/>
        <a:lstStyle/>
        <a:p>
          <a:endParaRPr lang="pt-PT"/>
        </a:p>
      </dgm:t>
    </dgm:pt>
    <dgm:pt modelId="{038E777A-14C1-4137-B2E4-16B865614A41}" type="sibTrans" cxnId="{FF01B5CB-00DE-4E35-9B88-FD44EDD672C6}">
      <dgm:prSet/>
      <dgm:spPr/>
      <dgm:t>
        <a:bodyPr/>
        <a:lstStyle/>
        <a:p>
          <a:endParaRPr lang="pt-PT"/>
        </a:p>
      </dgm:t>
    </dgm:pt>
    <dgm:pt modelId="{FD92AE62-CF28-43C7-885E-371B05351659}" type="pres">
      <dgm:prSet presAssocID="{90E20BEE-6723-4E49-8EEA-00F552DE2420}" presName="Name0" presStyleCnt="0">
        <dgm:presLayoutVars>
          <dgm:dir/>
          <dgm:animLvl val="lvl"/>
          <dgm:resizeHandles val="exact"/>
        </dgm:presLayoutVars>
      </dgm:prSet>
      <dgm:spPr/>
    </dgm:pt>
    <dgm:pt modelId="{47469BE8-AFEF-4D18-AA6C-F479AE50B3C0}" type="pres">
      <dgm:prSet presAssocID="{5D44A15E-878C-4E43-ACE5-65006B99D6AF}" presName="boxAndChildren" presStyleCnt="0"/>
      <dgm:spPr/>
    </dgm:pt>
    <dgm:pt modelId="{2EA5F2AC-507A-477B-AE46-F9688A8543FC}" type="pres">
      <dgm:prSet presAssocID="{5D44A15E-878C-4E43-ACE5-65006B99D6AF}" presName="parentTextBox" presStyleLbl="node1" presStyleIdx="0" presStyleCnt="3"/>
      <dgm:spPr/>
    </dgm:pt>
    <dgm:pt modelId="{B3CA3CDB-2145-4E9D-8B9F-DCF52BED0711}" type="pres">
      <dgm:prSet presAssocID="{AC9D33E7-D832-4C66-9802-461F2A108466}" presName="sp" presStyleCnt="0"/>
      <dgm:spPr/>
    </dgm:pt>
    <dgm:pt modelId="{69CF2032-330A-4AD6-AC5E-A6859104B573}" type="pres">
      <dgm:prSet presAssocID="{9263277F-4A03-4D28-962B-47130EAF1821}" presName="arrowAndChildren" presStyleCnt="0"/>
      <dgm:spPr/>
    </dgm:pt>
    <dgm:pt modelId="{1F61353C-1301-433B-8636-FDB89A7A4A5F}" type="pres">
      <dgm:prSet presAssocID="{9263277F-4A03-4D28-962B-47130EAF1821}" presName="parentTextArrow" presStyleLbl="node1" presStyleIdx="1" presStyleCnt="3"/>
      <dgm:spPr/>
    </dgm:pt>
    <dgm:pt modelId="{67CBB5FD-EFFF-4145-A733-CC986C421D0C}" type="pres">
      <dgm:prSet presAssocID="{3018221E-79B5-4770-90C7-DF01A4673705}" presName="sp" presStyleCnt="0"/>
      <dgm:spPr/>
    </dgm:pt>
    <dgm:pt modelId="{181C622F-993C-4BFA-B98C-3E8F76DB8D12}" type="pres">
      <dgm:prSet presAssocID="{A6632615-4CC8-40B7-A579-4DA8CF1EF219}" presName="arrowAndChildren" presStyleCnt="0"/>
      <dgm:spPr/>
    </dgm:pt>
    <dgm:pt modelId="{B6D481E2-E3B9-4F94-81C5-698142C54099}" type="pres">
      <dgm:prSet presAssocID="{A6632615-4CC8-40B7-A579-4DA8CF1EF219}" presName="parentTextArrow" presStyleLbl="node1" presStyleIdx="2" presStyleCnt="3"/>
      <dgm:spPr/>
    </dgm:pt>
  </dgm:ptLst>
  <dgm:cxnLst>
    <dgm:cxn modelId="{A8BC907D-C5AF-4053-9913-1F1A48FC7B30}" srcId="{90E20BEE-6723-4E49-8EEA-00F552DE2420}" destId="{A6632615-4CC8-40B7-A579-4DA8CF1EF219}" srcOrd="0" destOrd="0" parTransId="{AA6A6B3D-3E8E-4A82-8DC6-2A6C6E929D2D}" sibTransId="{3018221E-79B5-4770-90C7-DF01A4673705}"/>
    <dgm:cxn modelId="{AB027792-C381-4F06-8939-C50ADC72E98E}" type="presOf" srcId="{A6632615-4CC8-40B7-A579-4DA8CF1EF219}" destId="{B6D481E2-E3B9-4F94-81C5-698142C54099}" srcOrd="0" destOrd="0" presId="urn:microsoft.com/office/officeart/2005/8/layout/process4"/>
    <dgm:cxn modelId="{45083395-22F1-4F4F-BB02-80DB1163CA88}" srcId="{90E20BEE-6723-4E49-8EEA-00F552DE2420}" destId="{9263277F-4A03-4D28-962B-47130EAF1821}" srcOrd="1" destOrd="0" parTransId="{50526050-734A-4AFD-8552-AD739A2576B6}" sibTransId="{AC9D33E7-D832-4C66-9802-461F2A108466}"/>
    <dgm:cxn modelId="{CD7FB898-5AF8-4785-9A5C-F125EC914B67}" type="presOf" srcId="{90E20BEE-6723-4E49-8EEA-00F552DE2420}" destId="{FD92AE62-CF28-43C7-885E-371B05351659}" srcOrd="0" destOrd="0" presId="urn:microsoft.com/office/officeart/2005/8/layout/process4"/>
    <dgm:cxn modelId="{FF01B5CB-00DE-4E35-9B88-FD44EDD672C6}" srcId="{90E20BEE-6723-4E49-8EEA-00F552DE2420}" destId="{5D44A15E-878C-4E43-ACE5-65006B99D6AF}" srcOrd="2" destOrd="0" parTransId="{5FC240D2-D1C7-4059-9680-094CE10DAADA}" sibTransId="{038E777A-14C1-4137-B2E4-16B865614A41}"/>
    <dgm:cxn modelId="{E5C66BD0-D7EE-49C3-B756-6C5DE11D9DA1}" type="presOf" srcId="{9263277F-4A03-4D28-962B-47130EAF1821}" destId="{1F61353C-1301-433B-8636-FDB89A7A4A5F}" srcOrd="0" destOrd="0" presId="urn:microsoft.com/office/officeart/2005/8/layout/process4"/>
    <dgm:cxn modelId="{437183E1-5322-4363-9986-0608E2708A32}" type="presOf" srcId="{5D44A15E-878C-4E43-ACE5-65006B99D6AF}" destId="{2EA5F2AC-507A-477B-AE46-F9688A8543FC}" srcOrd="0" destOrd="0" presId="urn:microsoft.com/office/officeart/2005/8/layout/process4"/>
    <dgm:cxn modelId="{2172F715-D02E-4B1B-B92F-C7DEB167EEB4}" type="presParOf" srcId="{FD92AE62-CF28-43C7-885E-371B05351659}" destId="{47469BE8-AFEF-4D18-AA6C-F479AE50B3C0}" srcOrd="0" destOrd="0" presId="urn:microsoft.com/office/officeart/2005/8/layout/process4"/>
    <dgm:cxn modelId="{6406A5C8-A9E5-4175-BEBA-7776549C55DD}" type="presParOf" srcId="{47469BE8-AFEF-4D18-AA6C-F479AE50B3C0}" destId="{2EA5F2AC-507A-477B-AE46-F9688A8543FC}" srcOrd="0" destOrd="0" presId="urn:microsoft.com/office/officeart/2005/8/layout/process4"/>
    <dgm:cxn modelId="{0481E55A-C1BB-4200-BBCD-CD7F23319DED}" type="presParOf" srcId="{FD92AE62-CF28-43C7-885E-371B05351659}" destId="{B3CA3CDB-2145-4E9D-8B9F-DCF52BED0711}" srcOrd="1" destOrd="0" presId="urn:microsoft.com/office/officeart/2005/8/layout/process4"/>
    <dgm:cxn modelId="{3168BBD7-7209-4D2E-85D2-6EFA8A854B00}" type="presParOf" srcId="{FD92AE62-CF28-43C7-885E-371B05351659}" destId="{69CF2032-330A-4AD6-AC5E-A6859104B573}" srcOrd="2" destOrd="0" presId="urn:microsoft.com/office/officeart/2005/8/layout/process4"/>
    <dgm:cxn modelId="{C6E29464-5BA0-43C6-9281-E9EED51A1FC7}" type="presParOf" srcId="{69CF2032-330A-4AD6-AC5E-A6859104B573}" destId="{1F61353C-1301-433B-8636-FDB89A7A4A5F}" srcOrd="0" destOrd="0" presId="urn:microsoft.com/office/officeart/2005/8/layout/process4"/>
    <dgm:cxn modelId="{D3CCFB90-96DB-478D-BD0C-E651240739D4}" type="presParOf" srcId="{FD92AE62-CF28-43C7-885E-371B05351659}" destId="{67CBB5FD-EFFF-4145-A733-CC986C421D0C}" srcOrd="3" destOrd="0" presId="urn:microsoft.com/office/officeart/2005/8/layout/process4"/>
    <dgm:cxn modelId="{8CEF3B63-8DE9-47E4-B87D-A950B84C4F35}" type="presParOf" srcId="{FD92AE62-CF28-43C7-885E-371B05351659}" destId="{181C622F-993C-4BFA-B98C-3E8F76DB8D12}" srcOrd="4" destOrd="0" presId="urn:microsoft.com/office/officeart/2005/8/layout/process4"/>
    <dgm:cxn modelId="{45684419-74ED-437D-AE6C-9B87D7648D93}" type="presParOf" srcId="{181C622F-993C-4BFA-B98C-3E8F76DB8D12}" destId="{B6D481E2-E3B9-4F94-81C5-698142C540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90E20BEE-6723-4E49-8EEA-00F552DE2420}" type="doc">
      <dgm:prSet loTypeId="urn:microsoft.com/office/officeart/2005/8/layout/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A6632615-4CC8-40B7-A579-4DA8CF1EF219}">
      <dgm:prSet phldrT="[Texto]"/>
      <dgm:spPr/>
      <dgm:t>
        <a:bodyPr/>
        <a:lstStyle/>
        <a:p>
          <a:r>
            <a:rPr lang="pt-PT"/>
            <a:t>Pesquisar episódio de urgência com alta</a:t>
          </a:r>
        </a:p>
      </dgm:t>
    </dgm:pt>
    <dgm:pt modelId="{AA6A6B3D-3E8E-4A82-8DC6-2A6C6E929D2D}" type="parTrans" cxnId="{A8BC907D-C5AF-4053-9913-1F1A48FC7B30}">
      <dgm:prSet/>
      <dgm:spPr/>
      <dgm:t>
        <a:bodyPr/>
        <a:lstStyle/>
        <a:p>
          <a:endParaRPr lang="pt-PT"/>
        </a:p>
      </dgm:t>
    </dgm:pt>
    <dgm:pt modelId="{3018221E-79B5-4770-90C7-DF01A4673705}" type="sibTrans" cxnId="{A8BC907D-C5AF-4053-9913-1F1A48FC7B30}">
      <dgm:prSet/>
      <dgm:spPr/>
      <dgm:t>
        <a:bodyPr/>
        <a:lstStyle/>
        <a:p>
          <a:endParaRPr lang="pt-PT"/>
        </a:p>
      </dgm:t>
    </dgm:pt>
    <dgm:pt modelId="{9263277F-4A03-4D28-962B-47130EAF1821}">
      <dgm:prSet phldrT="[Texto]"/>
      <dgm:spPr/>
      <dgm:t>
        <a:bodyPr/>
        <a:lstStyle/>
        <a:p>
          <a:r>
            <a:rPr lang="pt-PT"/>
            <a:t>Confirmar os dados do episódio</a:t>
          </a:r>
        </a:p>
      </dgm:t>
    </dgm:pt>
    <dgm:pt modelId="{50526050-734A-4AFD-8552-AD739A2576B6}" type="parTrans" cxnId="{45083395-22F1-4F4F-BB02-80DB1163CA88}">
      <dgm:prSet/>
      <dgm:spPr/>
      <dgm:t>
        <a:bodyPr/>
        <a:lstStyle/>
        <a:p>
          <a:endParaRPr lang="pt-PT"/>
        </a:p>
      </dgm:t>
    </dgm:pt>
    <dgm:pt modelId="{AC9D33E7-D832-4C66-9802-461F2A108466}" type="sibTrans" cxnId="{45083395-22F1-4F4F-BB02-80DB1163CA88}">
      <dgm:prSet/>
      <dgm:spPr/>
      <dgm:t>
        <a:bodyPr/>
        <a:lstStyle/>
        <a:p>
          <a:endParaRPr lang="pt-PT"/>
        </a:p>
      </dgm:t>
    </dgm:pt>
    <dgm:pt modelId="{5D44A15E-878C-4E43-ACE5-65006B99D6AF}">
      <dgm:prSet phldrT="[Texto]"/>
      <dgm:spPr/>
      <dgm:t>
        <a:bodyPr/>
        <a:lstStyle/>
        <a:p>
          <a:r>
            <a:rPr lang="pt-PT"/>
            <a:t>Eliminar a alta</a:t>
          </a:r>
        </a:p>
      </dgm:t>
    </dgm:pt>
    <dgm:pt modelId="{5FC240D2-D1C7-4059-9680-094CE10DAADA}" type="parTrans" cxnId="{FF01B5CB-00DE-4E35-9B88-FD44EDD672C6}">
      <dgm:prSet/>
      <dgm:spPr/>
      <dgm:t>
        <a:bodyPr/>
        <a:lstStyle/>
        <a:p>
          <a:endParaRPr lang="pt-PT"/>
        </a:p>
      </dgm:t>
    </dgm:pt>
    <dgm:pt modelId="{038E777A-14C1-4137-B2E4-16B865614A41}" type="sibTrans" cxnId="{FF01B5CB-00DE-4E35-9B88-FD44EDD672C6}">
      <dgm:prSet/>
      <dgm:spPr/>
      <dgm:t>
        <a:bodyPr/>
        <a:lstStyle/>
        <a:p>
          <a:endParaRPr lang="pt-PT"/>
        </a:p>
      </dgm:t>
    </dgm:pt>
    <dgm:pt modelId="{FD92AE62-CF28-43C7-885E-371B05351659}" type="pres">
      <dgm:prSet presAssocID="{90E20BEE-6723-4E49-8EEA-00F552DE2420}" presName="Name0" presStyleCnt="0">
        <dgm:presLayoutVars>
          <dgm:dir/>
          <dgm:animLvl val="lvl"/>
          <dgm:resizeHandles val="exact"/>
        </dgm:presLayoutVars>
      </dgm:prSet>
      <dgm:spPr/>
    </dgm:pt>
    <dgm:pt modelId="{47469BE8-AFEF-4D18-AA6C-F479AE50B3C0}" type="pres">
      <dgm:prSet presAssocID="{5D44A15E-878C-4E43-ACE5-65006B99D6AF}" presName="boxAndChildren" presStyleCnt="0"/>
      <dgm:spPr/>
    </dgm:pt>
    <dgm:pt modelId="{2EA5F2AC-507A-477B-AE46-F9688A8543FC}" type="pres">
      <dgm:prSet presAssocID="{5D44A15E-878C-4E43-ACE5-65006B99D6AF}" presName="parentTextBox" presStyleLbl="node1" presStyleIdx="0" presStyleCnt="3"/>
      <dgm:spPr/>
    </dgm:pt>
    <dgm:pt modelId="{B3CA3CDB-2145-4E9D-8B9F-DCF52BED0711}" type="pres">
      <dgm:prSet presAssocID="{AC9D33E7-D832-4C66-9802-461F2A108466}" presName="sp" presStyleCnt="0"/>
      <dgm:spPr/>
    </dgm:pt>
    <dgm:pt modelId="{69CF2032-330A-4AD6-AC5E-A6859104B573}" type="pres">
      <dgm:prSet presAssocID="{9263277F-4A03-4D28-962B-47130EAF1821}" presName="arrowAndChildren" presStyleCnt="0"/>
      <dgm:spPr/>
    </dgm:pt>
    <dgm:pt modelId="{1F61353C-1301-433B-8636-FDB89A7A4A5F}" type="pres">
      <dgm:prSet presAssocID="{9263277F-4A03-4D28-962B-47130EAF1821}" presName="parentTextArrow" presStyleLbl="node1" presStyleIdx="1" presStyleCnt="3"/>
      <dgm:spPr/>
    </dgm:pt>
    <dgm:pt modelId="{67CBB5FD-EFFF-4145-A733-CC986C421D0C}" type="pres">
      <dgm:prSet presAssocID="{3018221E-79B5-4770-90C7-DF01A4673705}" presName="sp" presStyleCnt="0"/>
      <dgm:spPr/>
    </dgm:pt>
    <dgm:pt modelId="{181C622F-993C-4BFA-B98C-3E8F76DB8D12}" type="pres">
      <dgm:prSet presAssocID="{A6632615-4CC8-40B7-A579-4DA8CF1EF219}" presName="arrowAndChildren" presStyleCnt="0"/>
      <dgm:spPr/>
    </dgm:pt>
    <dgm:pt modelId="{B6D481E2-E3B9-4F94-81C5-698142C54099}" type="pres">
      <dgm:prSet presAssocID="{A6632615-4CC8-40B7-A579-4DA8CF1EF219}" presName="parentTextArrow" presStyleLbl="node1" presStyleIdx="2" presStyleCnt="3"/>
      <dgm:spPr/>
    </dgm:pt>
  </dgm:ptLst>
  <dgm:cxnLst>
    <dgm:cxn modelId="{A8BC907D-C5AF-4053-9913-1F1A48FC7B30}" srcId="{90E20BEE-6723-4E49-8EEA-00F552DE2420}" destId="{A6632615-4CC8-40B7-A579-4DA8CF1EF219}" srcOrd="0" destOrd="0" parTransId="{AA6A6B3D-3E8E-4A82-8DC6-2A6C6E929D2D}" sibTransId="{3018221E-79B5-4770-90C7-DF01A4673705}"/>
    <dgm:cxn modelId="{AB027792-C381-4F06-8939-C50ADC72E98E}" type="presOf" srcId="{A6632615-4CC8-40B7-A579-4DA8CF1EF219}" destId="{B6D481E2-E3B9-4F94-81C5-698142C54099}" srcOrd="0" destOrd="0" presId="urn:microsoft.com/office/officeart/2005/8/layout/process4"/>
    <dgm:cxn modelId="{45083395-22F1-4F4F-BB02-80DB1163CA88}" srcId="{90E20BEE-6723-4E49-8EEA-00F552DE2420}" destId="{9263277F-4A03-4D28-962B-47130EAF1821}" srcOrd="1" destOrd="0" parTransId="{50526050-734A-4AFD-8552-AD739A2576B6}" sibTransId="{AC9D33E7-D832-4C66-9802-461F2A108466}"/>
    <dgm:cxn modelId="{CD7FB898-5AF8-4785-9A5C-F125EC914B67}" type="presOf" srcId="{90E20BEE-6723-4E49-8EEA-00F552DE2420}" destId="{FD92AE62-CF28-43C7-885E-371B05351659}" srcOrd="0" destOrd="0" presId="urn:microsoft.com/office/officeart/2005/8/layout/process4"/>
    <dgm:cxn modelId="{FF01B5CB-00DE-4E35-9B88-FD44EDD672C6}" srcId="{90E20BEE-6723-4E49-8EEA-00F552DE2420}" destId="{5D44A15E-878C-4E43-ACE5-65006B99D6AF}" srcOrd="2" destOrd="0" parTransId="{5FC240D2-D1C7-4059-9680-094CE10DAADA}" sibTransId="{038E777A-14C1-4137-B2E4-16B865614A41}"/>
    <dgm:cxn modelId="{E5C66BD0-D7EE-49C3-B756-6C5DE11D9DA1}" type="presOf" srcId="{9263277F-4A03-4D28-962B-47130EAF1821}" destId="{1F61353C-1301-433B-8636-FDB89A7A4A5F}" srcOrd="0" destOrd="0" presId="urn:microsoft.com/office/officeart/2005/8/layout/process4"/>
    <dgm:cxn modelId="{437183E1-5322-4363-9986-0608E2708A32}" type="presOf" srcId="{5D44A15E-878C-4E43-ACE5-65006B99D6AF}" destId="{2EA5F2AC-507A-477B-AE46-F9688A8543FC}" srcOrd="0" destOrd="0" presId="urn:microsoft.com/office/officeart/2005/8/layout/process4"/>
    <dgm:cxn modelId="{2172F715-D02E-4B1B-B92F-C7DEB167EEB4}" type="presParOf" srcId="{FD92AE62-CF28-43C7-885E-371B05351659}" destId="{47469BE8-AFEF-4D18-AA6C-F479AE50B3C0}" srcOrd="0" destOrd="0" presId="urn:microsoft.com/office/officeart/2005/8/layout/process4"/>
    <dgm:cxn modelId="{6406A5C8-A9E5-4175-BEBA-7776549C55DD}" type="presParOf" srcId="{47469BE8-AFEF-4D18-AA6C-F479AE50B3C0}" destId="{2EA5F2AC-507A-477B-AE46-F9688A8543FC}" srcOrd="0" destOrd="0" presId="urn:microsoft.com/office/officeart/2005/8/layout/process4"/>
    <dgm:cxn modelId="{0481E55A-C1BB-4200-BBCD-CD7F23319DED}" type="presParOf" srcId="{FD92AE62-CF28-43C7-885E-371B05351659}" destId="{B3CA3CDB-2145-4E9D-8B9F-DCF52BED0711}" srcOrd="1" destOrd="0" presId="urn:microsoft.com/office/officeart/2005/8/layout/process4"/>
    <dgm:cxn modelId="{3168BBD7-7209-4D2E-85D2-6EFA8A854B00}" type="presParOf" srcId="{FD92AE62-CF28-43C7-885E-371B05351659}" destId="{69CF2032-330A-4AD6-AC5E-A6859104B573}" srcOrd="2" destOrd="0" presId="urn:microsoft.com/office/officeart/2005/8/layout/process4"/>
    <dgm:cxn modelId="{C6E29464-5BA0-43C6-9281-E9EED51A1FC7}" type="presParOf" srcId="{69CF2032-330A-4AD6-AC5E-A6859104B573}" destId="{1F61353C-1301-433B-8636-FDB89A7A4A5F}" srcOrd="0" destOrd="0" presId="urn:microsoft.com/office/officeart/2005/8/layout/process4"/>
    <dgm:cxn modelId="{D3CCFB90-96DB-478D-BD0C-E651240739D4}" type="presParOf" srcId="{FD92AE62-CF28-43C7-885E-371B05351659}" destId="{67CBB5FD-EFFF-4145-A733-CC986C421D0C}" srcOrd="3" destOrd="0" presId="urn:microsoft.com/office/officeart/2005/8/layout/process4"/>
    <dgm:cxn modelId="{8CEF3B63-8DE9-47E4-B87D-A950B84C4F35}" type="presParOf" srcId="{FD92AE62-CF28-43C7-885E-371B05351659}" destId="{181C622F-993C-4BFA-B98C-3E8F76DB8D12}" srcOrd="4" destOrd="0" presId="urn:microsoft.com/office/officeart/2005/8/layout/process4"/>
    <dgm:cxn modelId="{45684419-74ED-437D-AE6C-9B87D7648D93}" type="presParOf" srcId="{181C622F-993C-4BFA-B98C-3E8F76DB8D12}" destId="{B6D481E2-E3B9-4F94-81C5-698142C540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807746-C8DA-45CC-A071-55DDE47E22E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4921FD4-B128-46A5-B178-9854BA80708A}">
      <dgm:prSet phldrT="[Text]"/>
      <dgm:spPr/>
      <dgm:t>
        <a:bodyPr/>
        <a:lstStyle/>
        <a:p>
          <a:r>
            <a:rPr lang="pt-PT"/>
            <a:t>Escolher a urgência</a:t>
          </a:r>
        </a:p>
      </dgm:t>
    </dgm:pt>
    <dgm:pt modelId="{83BEC510-96E5-4BFD-A536-72583ED26984}" type="parTrans" cxnId="{41A29FC5-9991-4283-8077-EDD702F829D6}">
      <dgm:prSet/>
      <dgm:spPr/>
      <dgm:t>
        <a:bodyPr/>
        <a:lstStyle/>
        <a:p>
          <a:endParaRPr lang="pt-PT"/>
        </a:p>
      </dgm:t>
    </dgm:pt>
    <dgm:pt modelId="{AAF5F385-15E4-4B1C-A90F-B093A4841290}" type="sibTrans" cxnId="{41A29FC5-9991-4283-8077-EDD702F829D6}">
      <dgm:prSet/>
      <dgm:spPr/>
      <dgm:t>
        <a:bodyPr/>
        <a:lstStyle/>
        <a:p>
          <a:endParaRPr lang="pt-PT"/>
        </a:p>
      </dgm:t>
    </dgm:pt>
    <dgm:pt modelId="{E46F0BF0-EBEB-4EE3-8626-BB857504F68E}">
      <dgm:prSet phldrT="[Text]"/>
      <dgm:spPr/>
      <dgm:t>
        <a:bodyPr/>
        <a:lstStyle/>
        <a:p>
          <a:r>
            <a:rPr lang="pt-PT"/>
            <a:t>Procurar o utente</a:t>
          </a:r>
        </a:p>
      </dgm:t>
    </dgm:pt>
    <dgm:pt modelId="{931D9048-C861-411C-A50F-0370C7B65C73}" type="parTrans" cxnId="{1B01A408-A56C-4470-8F7C-3023F151AB7D}">
      <dgm:prSet/>
      <dgm:spPr/>
      <dgm:t>
        <a:bodyPr/>
        <a:lstStyle/>
        <a:p>
          <a:endParaRPr lang="pt-PT"/>
        </a:p>
      </dgm:t>
    </dgm:pt>
    <dgm:pt modelId="{FD17F4DD-8FBD-4CF7-8FE7-AC28B8A1FF39}" type="sibTrans" cxnId="{1B01A408-A56C-4470-8F7C-3023F151AB7D}">
      <dgm:prSet/>
      <dgm:spPr/>
      <dgm:t>
        <a:bodyPr/>
        <a:lstStyle/>
        <a:p>
          <a:endParaRPr lang="pt-PT"/>
        </a:p>
      </dgm:t>
    </dgm:pt>
    <dgm:pt modelId="{EB30B73B-752A-4549-9C52-07C3CA63CB5C}">
      <dgm:prSet phldrT="[Text]"/>
      <dgm:spPr/>
      <dgm:t>
        <a:bodyPr/>
        <a:lstStyle/>
        <a:p>
          <a:r>
            <a:rPr lang="pt-PT"/>
            <a:t>Confirmar dados de identificação</a:t>
          </a:r>
        </a:p>
      </dgm:t>
    </dgm:pt>
    <dgm:pt modelId="{2FBEE37E-F4C3-4B41-A124-4E1F1C3B9AE1}" type="parTrans" cxnId="{C5F3838E-E5F2-42AA-8F26-3261FEF31CB5}">
      <dgm:prSet/>
      <dgm:spPr/>
      <dgm:t>
        <a:bodyPr/>
        <a:lstStyle/>
        <a:p>
          <a:endParaRPr lang="pt-PT"/>
        </a:p>
      </dgm:t>
    </dgm:pt>
    <dgm:pt modelId="{3E77DA30-A647-465A-BB0E-107F0D1E1FAE}" type="sibTrans" cxnId="{C5F3838E-E5F2-42AA-8F26-3261FEF31CB5}">
      <dgm:prSet/>
      <dgm:spPr/>
      <dgm:t>
        <a:bodyPr/>
        <a:lstStyle/>
        <a:p>
          <a:endParaRPr lang="pt-PT"/>
        </a:p>
      </dgm:t>
    </dgm:pt>
    <dgm:pt modelId="{29D223B0-C3FA-424B-8530-67D536F48047}">
      <dgm:prSet phldrT="[Text]"/>
      <dgm:spPr/>
      <dgm:t>
        <a:bodyPr/>
        <a:lstStyle/>
        <a:p>
          <a:r>
            <a:rPr lang="pt-PT"/>
            <a:t>Preencher dados da admissão</a:t>
          </a:r>
        </a:p>
      </dgm:t>
    </dgm:pt>
    <dgm:pt modelId="{F4977E90-1400-44B5-9546-AEE91B257CAB}" type="parTrans" cxnId="{92480F7C-0962-4261-B7AD-29AB0DF1C4B0}">
      <dgm:prSet/>
      <dgm:spPr/>
      <dgm:t>
        <a:bodyPr/>
        <a:lstStyle/>
        <a:p>
          <a:endParaRPr lang="pt-PT"/>
        </a:p>
      </dgm:t>
    </dgm:pt>
    <dgm:pt modelId="{FD5447B6-6B48-4CCC-8C2D-B32569A58E82}" type="sibTrans" cxnId="{92480F7C-0962-4261-B7AD-29AB0DF1C4B0}">
      <dgm:prSet/>
      <dgm:spPr/>
      <dgm:t>
        <a:bodyPr/>
        <a:lstStyle/>
        <a:p>
          <a:endParaRPr lang="pt-PT"/>
        </a:p>
      </dgm:t>
    </dgm:pt>
    <dgm:pt modelId="{62B86B44-879E-4074-8C4C-8EAD1BF669F3}">
      <dgm:prSet phldrT="[Text]"/>
      <dgm:spPr/>
      <dgm:t>
        <a:bodyPr/>
        <a:lstStyle/>
        <a:p>
          <a:r>
            <a:rPr lang="pt-PT"/>
            <a:t>Novo Utente – caso o utente não esteja registado no SONHO</a:t>
          </a:r>
        </a:p>
      </dgm:t>
    </dgm:pt>
    <dgm:pt modelId="{7D43599E-E721-418D-987E-02ECC7DD80A0}" type="parTrans" cxnId="{CBFD6241-5A03-49B8-A7DE-4C25C6C38107}">
      <dgm:prSet/>
      <dgm:spPr/>
      <dgm:t>
        <a:bodyPr/>
        <a:lstStyle/>
        <a:p>
          <a:endParaRPr lang="pt-PT"/>
        </a:p>
      </dgm:t>
    </dgm:pt>
    <dgm:pt modelId="{CDD459FE-0D1C-4213-B140-A2475292770C}" type="sibTrans" cxnId="{CBFD6241-5A03-49B8-A7DE-4C25C6C38107}">
      <dgm:prSet/>
      <dgm:spPr/>
      <dgm:t>
        <a:bodyPr/>
        <a:lstStyle/>
        <a:p>
          <a:endParaRPr lang="pt-PT"/>
        </a:p>
      </dgm:t>
    </dgm:pt>
    <dgm:pt modelId="{DBF2FF8F-BEC2-44EF-B2EB-FA3D8E9AF581}">
      <dgm:prSet phldrT="[Text]"/>
      <dgm:spPr/>
      <dgm:t>
        <a:bodyPr/>
        <a:lstStyle/>
        <a:p>
          <a:r>
            <a:rPr lang="pt-PT"/>
            <a:t>Pode parametrizar-se vários balcões de urgência</a:t>
          </a:r>
        </a:p>
      </dgm:t>
    </dgm:pt>
    <dgm:pt modelId="{20A0FE19-B358-48D3-9257-B46DC4FC9B6F}" type="parTrans" cxnId="{785BFACD-A7B0-43E5-BAE9-2C788C9DDBB8}">
      <dgm:prSet/>
      <dgm:spPr/>
      <dgm:t>
        <a:bodyPr/>
        <a:lstStyle/>
        <a:p>
          <a:endParaRPr lang="pt-PT"/>
        </a:p>
      </dgm:t>
    </dgm:pt>
    <dgm:pt modelId="{5BC24E7E-6D88-40C1-99C8-A039C31E4C56}" type="sibTrans" cxnId="{785BFACD-A7B0-43E5-BAE9-2C788C9DDBB8}">
      <dgm:prSet/>
      <dgm:spPr/>
      <dgm:t>
        <a:bodyPr/>
        <a:lstStyle/>
        <a:p>
          <a:endParaRPr lang="pt-PT"/>
        </a:p>
      </dgm:t>
    </dgm:pt>
    <dgm:pt modelId="{1A7785D5-8D0D-4A1D-B7AC-FB4296D063E7}">
      <dgm:prSet phldrT="[Text]"/>
      <dgm:spPr/>
      <dgm:t>
        <a:bodyPr/>
        <a:lstStyle/>
        <a:p>
          <a:r>
            <a:rPr lang="pt-PT"/>
            <a:t>Através do separador Utente &gt; Dados Biográficos</a:t>
          </a:r>
        </a:p>
      </dgm:t>
    </dgm:pt>
    <dgm:pt modelId="{E74153FD-8530-4F57-A2EF-FDBD5B37AF05}" type="parTrans" cxnId="{1038B62D-20AB-41C0-BB0B-52412696CAB7}">
      <dgm:prSet/>
      <dgm:spPr/>
      <dgm:t>
        <a:bodyPr/>
        <a:lstStyle/>
        <a:p>
          <a:endParaRPr lang="pt-PT"/>
        </a:p>
      </dgm:t>
    </dgm:pt>
    <dgm:pt modelId="{3D88582C-C303-4DDC-AA50-753721D328A3}" type="sibTrans" cxnId="{1038B62D-20AB-41C0-BB0B-52412696CAB7}">
      <dgm:prSet/>
      <dgm:spPr/>
      <dgm:t>
        <a:bodyPr/>
        <a:lstStyle/>
        <a:p>
          <a:endParaRPr lang="pt-PT"/>
        </a:p>
      </dgm:t>
    </dgm:pt>
    <dgm:pt modelId="{4513AC08-7A3C-4F3B-B2AD-953C3714BF7E}">
      <dgm:prSet phldrT="[Text]"/>
      <dgm:spPr/>
      <dgm:t>
        <a:bodyPr/>
        <a:lstStyle/>
        <a:p>
          <a:r>
            <a:rPr lang="pt-PT"/>
            <a:t>Separador Admissão</a:t>
          </a:r>
        </a:p>
      </dgm:t>
    </dgm:pt>
    <dgm:pt modelId="{B70B7D1A-D0A9-4E65-AD9A-11AC086E17CB}" type="parTrans" cxnId="{499789F9-C808-4026-9139-2D6B59886BF5}">
      <dgm:prSet/>
      <dgm:spPr/>
      <dgm:t>
        <a:bodyPr/>
        <a:lstStyle/>
        <a:p>
          <a:endParaRPr lang="pt-PT"/>
        </a:p>
      </dgm:t>
    </dgm:pt>
    <dgm:pt modelId="{BF110F81-F999-4DA4-8E16-BD780D607C9E}" type="sibTrans" cxnId="{499789F9-C808-4026-9139-2D6B59886BF5}">
      <dgm:prSet/>
      <dgm:spPr/>
      <dgm:t>
        <a:bodyPr/>
        <a:lstStyle/>
        <a:p>
          <a:endParaRPr lang="pt-PT"/>
        </a:p>
      </dgm:t>
    </dgm:pt>
    <dgm:pt modelId="{461148E9-DBCC-4A92-BF62-1E0867FFA3B8}">
      <dgm:prSet phldrT="[Text]"/>
      <dgm:spPr/>
      <dgm:t>
        <a:bodyPr/>
        <a:lstStyle/>
        <a:p>
          <a:r>
            <a:rPr lang="pt-PT"/>
            <a:t>Obrigatório preencher Proveniência e a Taxa</a:t>
          </a:r>
        </a:p>
      </dgm:t>
    </dgm:pt>
    <dgm:pt modelId="{13AD650D-F51B-40FC-A373-EE6C697F8378}" type="parTrans" cxnId="{B0B73823-2E99-4B98-B80A-8913723DDEBE}">
      <dgm:prSet/>
      <dgm:spPr/>
      <dgm:t>
        <a:bodyPr/>
        <a:lstStyle/>
        <a:p>
          <a:endParaRPr lang="pt-PT"/>
        </a:p>
      </dgm:t>
    </dgm:pt>
    <dgm:pt modelId="{89ABE2B6-33B6-405E-8260-2E38BF31D8B6}" type="sibTrans" cxnId="{B0B73823-2E99-4B98-B80A-8913723DDEBE}">
      <dgm:prSet/>
      <dgm:spPr/>
      <dgm:t>
        <a:bodyPr/>
        <a:lstStyle/>
        <a:p>
          <a:endParaRPr lang="pt-PT"/>
        </a:p>
      </dgm:t>
    </dgm:pt>
    <dgm:pt modelId="{886A0101-D3A9-4F0C-9C48-A00D4FCCB3C6}" type="pres">
      <dgm:prSet presAssocID="{F1807746-C8DA-45CC-A071-55DDE47E22EA}" presName="linear" presStyleCnt="0">
        <dgm:presLayoutVars>
          <dgm:animLvl val="lvl"/>
          <dgm:resizeHandles val="exact"/>
        </dgm:presLayoutVars>
      </dgm:prSet>
      <dgm:spPr/>
    </dgm:pt>
    <dgm:pt modelId="{8947C7A8-24E4-46AD-A34F-707A34D3573B}" type="pres">
      <dgm:prSet presAssocID="{74921FD4-B128-46A5-B178-9854BA80708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F60ED93-447F-49C8-979C-BEB4FDC098E6}" type="pres">
      <dgm:prSet presAssocID="{74921FD4-B128-46A5-B178-9854BA80708A}" presName="childText" presStyleLbl="revTx" presStyleIdx="0" presStyleCnt="4">
        <dgm:presLayoutVars>
          <dgm:bulletEnabled val="1"/>
        </dgm:presLayoutVars>
      </dgm:prSet>
      <dgm:spPr/>
    </dgm:pt>
    <dgm:pt modelId="{94960800-7914-4F0F-BE80-B744DCA36F72}" type="pres">
      <dgm:prSet presAssocID="{E46F0BF0-EBEB-4EE3-8626-BB857504F6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5A43ACB-3012-493C-A688-72A8E04E7963}" type="pres">
      <dgm:prSet presAssocID="{E46F0BF0-EBEB-4EE3-8626-BB857504F68E}" presName="childText" presStyleLbl="revTx" presStyleIdx="1" presStyleCnt="4">
        <dgm:presLayoutVars>
          <dgm:bulletEnabled val="1"/>
        </dgm:presLayoutVars>
      </dgm:prSet>
      <dgm:spPr/>
    </dgm:pt>
    <dgm:pt modelId="{5143111D-E812-4515-B547-64A5E4C4F1BA}" type="pres">
      <dgm:prSet presAssocID="{EB30B73B-752A-4549-9C52-07C3CA63CB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173388D-521F-4D40-8B93-B5E206393BF5}" type="pres">
      <dgm:prSet presAssocID="{EB30B73B-752A-4549-9C52-07C3CA63CB5C}" presName="childText" presStyleLbl="revTx" presStyleIdx="2" presStyleCnt="4">
        <dgm:presLayoutVars>
          <dgm:bulletEnabled val="1"/>
        </dgm:presLayoutVars>
      </dgm:prSet>
      <dgm:spPr/>
    </dgm:pt>
    <dgm:pt modelId="{A7DA452D-EDAB-4CC1-941C-B1D31F5D55E8}" type="pres">
      <dgm:prSet presAssocID="{29D223B0-C3FA-424B-8530-67D536F4804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2E6B3C6-D86F-4059-BB67-72B9164A442C}" type="pres">
      <dgm:prSet presAssocID="{29D223B0-C3FA-424B-8530-67D536F4804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B01A408-A56C-4470-8F7C-3023F151AB7D}" srcId="{F1807746-C8DA-45CC-A071-55DDE47E22EA}" destId="{E46F0BF0-EBEB-4EE3-8626-BB857504F68E}" srcOrd="1" destOrd="0" parTransId="{931D9048-C861-411C-A50F-0370C7B65C73}" sibTransId="{FD17F4DD-8FBD-4CF7-8FE7-AC28B8A1FF39}"/>
    <dgm:cxn modelId="{B0B73823-2E99-4B98-B80A-8913723DDEBE}" srcId="{29D223B0-C3FA-424B-8530-67D536F48047}" destId="{461148E9-DBCC-4A92-BF62-1E0867FFA3B8}" srcOrd="1" destOrd="0" parTransId="{13AD650D-F51B-40FC-A373-EE6C697F8378}" sibTransId="{89ABE2B6-33B6-405E-8260-2E38BF31D8B6}"/>
    <dgm:cxn modelId="{1038B62D-20AB-41C0-BB0B-52412696CAB7}" srcId="{EB30B73B-752A-4549-9C52-07C3CA63CB5C}" destId="{1A7785D5-8D0D-4A1D-B7AC-FB4296D063E7}" srcOrd="0" destOrd="0" parTransId="{E74153FD-8530-4F57-A2EF-FDBD5B37AF05}" sibTransId="{3D88582C-C303-4DDC-AA50-753721D328A3}"/>
    <dgm:cxn modelId="{2EEB2E30-9229-4325-8921-D51835ABBB1A}" type="presOf" srcId="{EB30B73B-752A-4549-9C52-07C3CA63CB5C}" destId="{5143111D-E812-4515-B547-64A5E4C4F1BA}" srcOrd="0" destOrd="0" presId="urn:microsoft.com/office/officeart/2005/8/layout/vList2"/>
    <dgm:cxn modelId="{BD2E133D-C9A6-4953-A662-E0A59EE006F6}" type="presOf" srcId="{74921FD4-B128-46A5-B178-9854BA80708A}" destId="{8947C7A8-24E4-46AD-A34F-707A34D3573B}" srcOrd="0" destOrd="0" presId="urn:microsoft.com/office/officeart/2005/8/layout/vList2"/>
    <dgm:cxn modelId="{3D0CF33D-F7C4-447D-B4CD-3F3C4244A8F7}" type="presOf" srcId="{1A7785D5-8D0D-4A1D-B7AC-FB4296D063E7}" destId="{D173388D-521F-4D40-8B93-B5E206393BF5}" srcOrd="0" destOrd="0" presId="urn:microsoft.com/office/officeart/2005/8/layout/vList2"/>
    <dgm:cxn modelId="{CBFD6241-5A03-49B8-A7DE-4C25C6C38107}" srcId="{E46F0BF0-EBEB-4EE3-8626-BB857504F68E}" destId="{62B86B44-879E-4074-8C4C-8EAD1BF669F3}" srcOrd="0" destOrd="0" parTransId="{7D43599E-E721-418D-987E-02ECC7DD80A0}" sibTransId="{CDD459FE-0D1C-4213-B140-A2475292770C}"/>
    <dgm:cxn modelId="{B84E844F-30DE-4F6B-A4EC-2F5180E4EEC1}" type="presOf" srcId="{29D223B0-C3FA-424B-8530-67D536F48047}" destId="{A7DA452D-EDAB-4CC1-941C-B1D31F5D55E8}" srcOrd="0" destOrd="0" presId="urn:microsoft.com/office/officeart/2005/8/layout/vList2"/>
    <dgm:cxn modelId="{4E104476-A61A-46A1-8323-76ED35525926}" type="presOf" srcId="{4513AC08-7A3C-4F3B-B2AD-953C3714BF7E}" destId="{72E6B3C6-D86F-4059-BB67-72B9164A442C}" srcOrd="0" destOrd="0" presId="urn:microsoft.com/office/officeart/2005/8/layout/vList2"/>
    <dgm:cxn modelId="{DB725377-CE03-42FB-B9EA-61A50DCCB69B}" type="presOf" srcId="{DBF2FF8F-BEC2-44EF-B2EB-FA3D8E9AF581}" destId="{8F60ED93-447F-49C8-979C-BEB4FDC098E6}" srcOrd="0" destOrd="0" presId="urn:microsoft.com/office/officeart/2005/8/layout/vList2"/>
    <dgm:cxn modelId="{92480F7C-0962-4261-B7AD-29AB0DF1C4B0}" srcId="{F1807746-C8DA-45CC-A071-55DDE47E22EA}" destId="{29D223B0-C3FA-424B-8530-67D536F48047}" srcOrd="3" destOrd="0" parTransId="{F4977E90-1400-44B5-9546-AEE91B257CAB}" sibTransId="{FD5447B6-6B48-4CCC-8C2D-B32569A58E82}"/>
    <dgm:cxn modelId="{73DDD887-4087-4825-867B-7D402ECCCEA0}" type="presOf" srcId="{461148E9-DBCC-4A92-BF62-1E0867FFA3B8}" destId="{72E6B3C6-D86F-4059-BB67-72B9164A442C}" srcOrd="0" destOrd="1" presId="urn:microsoft.com/office/officeart/2005/8/layout/vList2"/>
    <dgm:cxn modelId="{C5F3838E-E5F2-42AA-8F26-3261FEF31CB5}" srcId="{F1807746-C8DA-45CC-A071-55DDE47E22EA}" destId="{EB30B73B-752A-4549-9C52-07C3CA63CB5C}" srcOrd="2" destOrd="0" parTransId="{2FBEE37E-F4C3-4B41-A124-4E1F1C3B9AE1}" sibTransId="{3E77DA30-A647-465A-BB0E-107F0D1E1FAE}"/>
    <dgm:cxn modelId="{9CAF739D-FB05-4DE5-9F8F-0930851DD0D5}" type="presOf" srcId="{F1807746-C8DA-45CC-A071-55DDE47E22EA}" destId="{886A0101-D3A9-4F0C-9C48-A00D4FCCB3C6}" srcOrd="0" destOrd="0" presId="urn:microsoft.com/office/officeart/2005/8/layout/vList2"/>
    <dgm:cxn modelId="{F0FDFFBD-EF79-42EA-9367-A426A675AA78}" type="presOf" srcId="{62B86B44-879E-4074-8C4C-8EAD1BF669F3}" destId="{B5A43ACB-3012-493C-A688-72A8E04E7963}" srcOrd="0" destOrd="0" presId="urn:microsoft.com/office/officeart/2005/8/layout/vList2"/>
    <dgm:cxn modelId="{41A29FC5-9991-4283-8077-EDD702F829D6}" srcId="{F1807746-C8DA-45CC-A071-55DDE47E22EA}" destId="{74921FD4-B128-46A5-B178-9854BA80708A}" srcOrd="0" destOrd="0" parTransId="{83BEC510-96E5-4BFD-A536-72583ED26984}" sibTransId="{AAF5F385-15E4-4B1C-A90F-B093A4841290}"/>
    <dgm:cxn modelId="{785BFACD-A7B0-43E5-BAE9-2C788C9DDBB8}" srcId="{74921FD4-B128-46A5-B178-9854BA80708A}" destId="{DBF2FF8F-BEC2-44EF-B2EB-FA3D8E9AF581}" srcOrd="0" destOrd="0" parTransId="{20A0FE19-B358-48D3-9257-B46DC4FC9B6F}" sibTransId="{5BC24E7E-6D88-40C1-99C8-A039C31E4C56}"/>
    <dgm:cxn modelId="{DB9BF9DB-05B3-41F0-BD38-8BE3C2BAA83C}" type="presOf" srcId="{E46F0BF0-EBEB-4EE3-8626-BB857504F68E}" destId="{94960800-7914-4F0F-BE80-B744DCA36F72}" srcOrd="0" destOrd="0" presId="urn:microsoft.com/office/officeart/2005/8/layout/vList2"/>
    <dgm:cxn modelId="{499789F9-C808-4026-9139-2D6B59886BF5}" srcId="{29D223B0-C3FA-424B-8530-67D536F48047}" destId="{4513AC08-7A3C-4F3B-B2AD-953C3714BF7E}" srcOrd="0" destOrd="0" parTransId="{B70B7D1A-D0A9-4E65-AD9A-11AC086E17CB}" sibTransId="{BF110F81-F999-4DA4-8E16-BD780D607C9E}"/>
    <dgm:cxn modelId="{6FCC1765-5015-4788-BA26-EBE49687ED8E}" type="presParOf" srcId="{886A0101-D3A9-4F0C-9C48-A00D4FCCB3C6}" destId="{8947C7A8-24E4-46AD-A34F-707A34D3573B}" srcOrd="0" destOrd="0" presId="urn:microsoft.com/office/officeart/2005/8/layout/vList2"/>
    <dgm:cxn modelId="{20782883-D6B6-4D2A-85FD-91C821BDCDC0}" type="presParOf" srcId="{886A0101-D3A9-4F0C-9C48-A00D4FCCB3C6}" destId="{8F60ED93-447F-49C8-979C-BEB4FDC098E6}" srcOrd="1" destOrd="0" presId="urn:microsoft.com/office/officeart/2005/8/layout/vList2"/>
    <dgm:cxn modelId="{F49E1FBD-ADEA-43D5-870F-30AC615147B5}" type="presParOf" srcId="{886A0101-D3A9-4F0C-9C48-A00D4FCCB3C6}" destId="{94960800-7914-4F0F-BE80-B744DCA36F72}" srcOrd="2" destOrd="0" presId="urn:microsoft.com/office/officeart/2005/8/layout/vList2"/>
    <dgm:cxn modelId="{1EA96A22-53AB-4467-80BE-B2474ECEB222}" type="presParOf" srcId="{886A0101-D3A9-4F0C-9C48-A00D4FCCB3C6}" destId="{B5A43ACB-3012-493C-A688-72A8E04E7963}" srcOrd="3" destOrd="0" presId="urn:microsoft.com/office/officeart/2005/8/layout/vList2"/>
    <dgm:cxn modelId="{3C5AAB29-CDCF-4638-AFE5-603CBBBD170E}" type="presParOf" srcId="{886A0101-D3A9-4F0C-9C48-A00D4FCCB3C6}" destId="{5143111D-E812-4515-B547-64A5E4C4F1BA}" srcOrd="4" destOrd="0" presId="urn:microsoft.com/office/officeart/2005/8/layout/vList2"/>
    <dgm:cxn modelId="{C0F484EC-572E-4B2C-9A96-69B3D6801D10}" type="presParOf" srcId="{886A0101-D3A9-4F0C-9C48-A00D4FCCB3C6}" destId="{D173388D-521F-4D40-8B93-B5E206393BF5}" srcOrd="5" destOrd="0" presId="urn:microsoft.com/office/officeart/2005/8/layout/vList2"/>
    <dgm:cxn modelId="{25C4F969-3231-4EB7-8ECE-4CA94A42F338}" type="presParOf" srcId="{886A0101-D3A9-4F0C-9C48-A00D4FCCB3C6}" destId="{A7DA452D-EDAB-4CC1-941C-B1D31F5D55E8}" srcOrd="6" destOrd="0" presId="urn:microsoft.com/office/officeart/2005/8/layout/vList2"/>
    <dgm:cxn modelId="{0ED97C73-9A62-4781-BC71-7A7D5D7C3CE7}" type="presParOf" srcId="{886A0101-D3A9-4F0C-9C48-A00D4FCCB3C6}" destId="{72E6B3C6-D86F-4059-BB67-72B9164A442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90E20BEE-6723-4E49-8EEA-00F552DE2420}" type="doc">
      <dgm:prSet loTypeId="urn:microsoft.com/office/officeart/2005/8/layout/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A6632615-4CC8-40B7-A579-4DA8CF1EF219}">
      <dgm:prSet phldrT="[Texto]"/>
      <dgm:spPr/>
      <dgm:t>
        <a:bodyPr/>
        <a:lstStyle/>
        <a:p>
          <a:r>
            <a:rPr lang="pt-PT"/>
            <a:t>Pesquisar episódio de urgência com alta</a:t>
          </a:r>
        </a:p>
      </dgm:t>
    </dgm:pt>
    <dgm:pt modelId="{AA6A6B3D-3E8E-4A82-8DC6-2A6C6E929D2D}" type="parTrans" cxnId="{A8BC907D-C5AF-4053-9913-1F1A48FC7B30}">
      <dgm:prSet/>
      <dgm:spPr/>
      <dgm:t>
        <a:bodyPr/>
        <a:lstStyle/>
        <a:p>
          <a:endParaRPr lang="pt-PT"/>
        </a:p>
      </dgm:t>
    </dgm:pt>
    <dgm:pt modelId="{3018221E-79B5-4770-90C7-DF01A4673705}" type="sibTrans" cxnId="{A8BC907D-C5AF-4053-9913-1F1A48FC7B30}">
      <dgm:prSet/>
      <dgm:spPr/>
      <dgm:t>
        <a:bodyPr/>
        <a:lstStyle/>
        <a:p>
          <a:endParaRPr lang="pt-PT"/>
        </a:p>
      </dgm:t>
    </dgm:pt>
    <dgm:pt modelId="{9263277F-4A03-4D28-962B-47130EAF1821}">
      <dgm:prSet phldrT="[Texto]"/>
      <dgm:spPr/>
      <dgm:t>
        <a:bodyPr/>
        <a:lstStyle/>
        <a:p>
          <a:r>
            <a:rPr lang="pt-PT"/>
            <a:t>Confirmar os dados do episódio</a:t>
          </a:r>
        </a:p>
      </dgm:t>
    </dgm:pt>
    <dgm:pt modelId="{50526050-734A-4AFD-8552-AD739A2576B6}" type="parTrans" cxnId="{45083395-22F1-4F4F-BB02-80DB1163CA88}">
      <dgm:prSet/>
      <dgm:spPr/>
      <dgm:t>
        <a:bodyPr/>
        <a:lstStyle/>
        <a:p>
          <a:endParaRPr lang="pt-PT"/>
        </a:p>
      </dgm:t>
    </dgm:pt>
    <dgm:pt modelId="{AC9D33E7-D832-4C66-9802-461F2A108466}" type="sibTrans" cxnId="{45083395-22F1-4F4F-BB02-80DB1163CA88}">
      <dgm:prSet/>
      <dgm:spPr/>
      <dgm:t>
        <a:bodyPr/>
        <a:lstStyle/>
        <a:p>
          <a:endParaRPr lang="pt-PT"/>
        </a:p>
      </dgm:t>
    </dgm:pt>
    <dgm:pt modelId="{5D44A15E-878C-4E43-ACE5-65006B99D6AF}">
      <dgm:prSet phldrT="[Texto]"/>
      <dgm:spPr/>
      <dgm:t>
        <a:bodyPr/>
        <a:lstStyle/>
        <a:p>
          <a:r>
            <a:rPr lang="pt-PT"/>
            <a:t>Eliminar a alta</a:t>
          </a:r>
        </a:p>
      </dgm:t>
    </dgm:pt>
    <dgm:pt modelId="{5FC240D2-D1C7-4059-9680-094CE10DAADA}" type="parTrans" cxnId="{FF01B5CB-00DE-4E35-9B88-FD44EDD672C6}">
      <dgm:prSet/>
      <dgm:spPr/>
      <dgm:t>
        <a:bodyPr/>
        <a:lstStyle/>
        <a:p>
          <a:endParaRPr lang="pt-PT"/>
        </a:p>
      </dgm:t>
    </dgm:pt>
    <dgm:pt modelId="{038E777A-14C1-4137-B2E4-16B865614A41}" type="sibTrans" cxnId="{FF01B5CB-00DE-4E35-9B88-FD44EDD672C6}">
      <dgm:prSet/>
      <dgm:spPr/>
      <dgm:t>
        <a:bodyPr/>
        <a:lstStyle/>
        <a:p>
          <a:endParaRPr lang="pt-PT"/>
        </a:p>
      </dgm:t>
    </dgm:pt>
    <dgm:pt modelId="{FD92AE62-CF28-43C7-885E-371B05351659}" type="pres">
      <dgm:prSet presAssocID="{90E20BEE-6723-4E49-8EEA-00F552DE2420}" presName="Name0" presStyleCnt="0">
        <dgm:presLayoutVars>
          <dgm:dir/>
          <dgm:animLvl val="lvl"/>
          <dgm:resizeHandles val="exact"/>
        </dgm:presLayoutVars>
      </dgm:prSet>
      <dgm:spPr/>
    </dgm:pt>
    <dgm:pt modelId="{47469BE8-AFEF-4D18-AA6C-F479AE50B3C0}" type="pres">
      <dgm:prSet presAssocID="{5D44A15E-878C-4E43-ACE5-65006B99D6AF}" presName="boxAndChildren" presStyleCnt="0"/>
      <dgm:spPr/>
    </dgm:pt>
    <dgm:pt modelId="{2EA5F2AC-507A-477B-AE46-F9688A8543FC}" type="pres">
      <dgm:prSet presAssocID="{5D44A15E-878C-4E43-ACE5-65006B99D6AF}" presName="parentTextBox" presStyleLbl="node1" presStyleIdx="0" presStyleCnt="3"/>
      <dgm:spPr/>
    </dgm:pt>
    <dgm:pt modelId="{B3CA3CDB-2145-4E9D-8B9F-DCF52BED0711}" type="pres">
      <dgm:prSet presAssocID="{AC9D33E7-D832-4C66-9802-461F2A108466}" presName="sp" presStyleCnt="0"/>
      <dgm:spPr/>
    </dgm:pt>
    <dgm:pt modelId="{69CF2032-330A-4AD6-AC5E-A6859104B573}" type="pres">
      <dgm:prSet presAssocID="{9263277F-4A03-4D28-962B-47130EAF1821}" presName="arrowAndChildren" presStyleCnt="0"/>
      <dgm:spPr/>
    </dgm:pt>
    <dgm:pt modelId="{1F61353C-1301-433B-8636-FDB89A7A4A5F}" type="pres">
      <dgm:prSet presAssocID="{9263277F-4A03-4D28-962B-47130EAF1821}" presName="parentTextArrow" presStyleLbl="node1" presStyleIdx="1" presStyleCnt="3"/>
      <dgm:spPr/>
    </dgm:pt>
    <dgm:pt modelId="{67CBB5FD-EFFF-4145-A733-CC986C421D0C}" type="pres">
      <dgm:prSet presAssocID="{3018221E-79B5-4770-90C7-DF01A4673705}" presName="sp" presStyleCnt="0"/>
      <dgm:spPr/>
    </dgm:pt>
    <dgm:pt modelId="{181C622F-993C-4BFA-B98C-3E8F76DB8D12}" type="pres">
      <dgm:prSet presAssocID="{A6632615-4CC8-40B7-A579-4DA8CF1EF219}" presName="arrowAndChildren" presStyleCnt="0"/>
      <dgm:spPr/>
    </dgm:pt>
    <dgm:pt modelId="{B6D481E2-E3B9-4F94-81C5-698142C54099}" type="pres">
      <dgm:prSet presAssocID="{A6632615-4CC8-40B7-A579-4DA8CF1EF219}" presName="parentTextArrow" presStyleLbl="node1" presStyleIdx="2" presStyleCnt="3"/>
      <dgm:spPr/>
    </dgm:pt>
  </dgm:ptLst>
  <dgm:cxnLst>
    <dgm:cxn modelId="{A8BC907D-C5AF-4053-9913-1F1A48FC7B30}" srcId="{90E20BEE-6723-4E49-8EEA-00F552DE2420}" destId="{A6632615-4CC8-40B7-A579-4DA8CF1EF219}" srcOrd="0" destOrd="0" parTransId="{AA6A6B3D-3E8E-4A82-8DC6-2A6C6E929D2D}" sibTransId="{3018221E-79B5-4770-90C7-DF01A4673705}"/>
    <dgm:cxn modelId="{AB027792-C381-4F06-8939-C50ADC72E98E}" type="presOf" srcId="{A6632615-4CC8-40B7-A579-4DA8CF1EF219}" destId="{B6D481E2-E3B9-4F94-81C5-698142C54099}" srcOrd="0" destOrd="0" presId="urn:microsoft.com/office/officeart/2005/8/layout/process4"/>
    <dgm:cxn modelId="{45083395-22F1-4F4F-BB02-80DB1163CA88}" srcId="{90E20BEE-6723-4E49-8EEA-00F552DE2420}" destId="{9263277F-4A03-4D28-962B-47130EAF1821}" srcOrd="1" destOrd="0" parTransId="{50526050-734A-4AFD-8552-AD739A2576B6}" sibTransId="{AC9D33E7-D832-4C66-9802-461F2A108466}"/>
    <dgm:cxn modelId="{CD7FB898-5AF8-4785-9A5C-F125EC914B67}" type="presOf" srcId="{90E20BEE-6723-4E49-8EEA-00F552DE2420}" destId="{FD92AE62-CF28-43C7-885E-371B05351659}" srcOrd="0" destOrd="0" presId="urn:microsoft.com/office/officeart/2005/8/layout/process4"/>
    <dgm:cxn modelId="{FF01B5CB-00DE-4E35-9B88-FD44EDD672C6}" srcId="{90E20BEE-6723-4E49-8EEA-00F552DE2420}" destId="{5D44A15E-878C-4E43-ACE5-65006B99D6AF}" srcOrd="2" destOrd="0" parTransId="{5FC240D2-D1C7-4059-9680-094CE10DAADA}" sibTransId="{038E777A-14C1-4137-B2E4-16B865614A41}"/>
    <dgm:cxn modelId="{E5C66BD0-D7EE-49C3-B756-6C5DE11D9DA1}" type="presOf" srcId="{9263277F-4A03-4D28-962B-47130EAF1821}" destId="{1F61353C-1301-433B-8636-FDB89A7A4A5F}" srcOrd="0" destOrd="0" presId="urn:microsoft.com/office/officeart/2005/8/layout/process4"/>
    <dgm:cxn modelId="{437183E1-5322-4363-9986-0608E2708A32}" type="presOf" srcId="{5D44A15E-878C-4E43-ACE5-65006B99D6AF}" destId="{2EA5F2AC-507A-477B-AE46-F9688A8543FC}" srcOrd="0" destOrd="0" presId="urn:microsoft.com/office/officeart/2005/8/layout/process4"/>
    <dgm:cxn modelId="{2172F715-D02E-4B1B-B92F-C7DEB167EEB4}" type="presParOf" srcId="{FD92AE62-CF28-43C7-885E-371B05351659}" destId="{47469BE8-AFEF-4D18-AA6C-F479AE50B3C0}" srcOrd="0" destOrd="0" presId="urn:microsoft.com/office/officeart/2005/8/layout/process4"/>
    <dgm:cxn modelId="{6406A5C8-A9E5-4175-BEBA-7776549C55DD}" type="presParOf" srcId="{47469BE8-AFEF-4D18-AA6C-F479AE50B3C0}" destId="{2EA5F2AC-507A-477B-AE46-F9688A8543FC}" srcOrd="0" destOrd="0" presId="urn:microsoft.com/office/officeart/2005/8/layout/process4"/>
    <dgm:cxn modelId="{0481E55A-C1BB-4200-BBCD-CD7F23319DED}" type="presParOf" srcId="{FD92AE62-CF28-43C7-885E-371B05351659}" destId="{B3CA3CDB-2145-4E9D-8B9F-DCF52BED0711}" srcOrd="1" destOrd="0" presId="urn:microsoft.com/office/officeart/2005/8/layout/process4"/>
    <dgm:cxn modelId="{3168BBD7-7209-4D2E-85D2-6EFA8A854B00}" type="presParOf" srcId="{FD92AE62-CF28-43C7-885E-371B05351659}" destId="{69CF2032-330A-4AD6-AC5E-A6859104B573}" srcOrd="2" destOrd="0" presId="urn:microsoft.com/office/officeart/2005/8/layout/process4"/>
    <dgm:cxn modelId="{C6E29464-5BA0-43C6-9281-E9EED51A1FC7}" type="presParOf" srcId="{69CF2032-330A-4AD6-AC5E-A6859104B573}" destId="{1F61353C-1301-433B-8636-FDB89A7A4A5F}" srcOrd="0" destOrd="0" presId="urn:microsoft.com/office/officeart/2005/8/layout/process4"/>
    <dgm:cxn modelId="{D3CCFB90-96DB-478D-BD0C-E651240739D4}" type="presParOf" srcId="{FD92AE62-CF28-43C7-885E-371B05351659}" destId="{67CBB5FD-EFFF-4145-A733-CC986C421D0C}" srcOrd="3" destOrd="0" presId="urn:microsoft.com/office/officeart/2005/8/layout/process4"/>
    <dgm:cxn modelId="{8CEF3B63-8DE9-47E4-B87D-A950B84C4F35}" type="presParOf" srcId="{FD92AE62-CF28-43C7-885E-371B05351659}" destId="{181C622F-993C-4BFA-B98C-3E8F76DB8D12}" srcOrd="4" destOrd="0" presId="urn:microsoft.com/office/officeart/2005/8/layout/process4"/>
    <dgm:cxn modelId="{45684419-74ED-437D-AE6C-9B87D7648D93}" type="presParOf" srcId="{181C622F-993C-4BFA-B98C-3E8F76DB8D12}" destId="{B6D481E2-E3B9-4F94-81C5-698142C540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47C8FE30-5179-4DFE-995C-C40CCA5E1C4F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D66DF86E-4693-4273-928B-7E5F4DF94C8C}" type="pres">
      <dgm:prSet presAssocID="{47C8FE30-5179-4DFE-995C-C40CCA5E1C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B36B5385-865E-4A69-AC45-EE2CC91B1219}" type="presOf" srcId="{47C8FE30-5179-4DFE-995C-C40CCA5E1C4F}" destId="{D66DF86E-4693-4273-928B-7E5F4DF94C8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A18D984A-5047-426E-8ACE-8176BF759F1E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PT"/>
        </a:p>
      </dgm:t>
    </dgm:pt>
    <dgm:pt modelId="{DF5CF249-34FB-4D2A-9FF9-97CE525FD57B}">
      <dgm:prSet phldrT="[Text]" custT="1"/>
      <dgm:spPr/>
      <dgm:t>
        <a:bodyPr/>
        <a:lstStyle/>
        <a:p>
          <a:r>
            <a:rPr lang="pt-PT" sz="1400"/>
            <a:t>Caso o utente já tenha pago a taxa moderadora é dada essa indicação e a taxa é anulada.</a:t>
          </a:r>
        </a:p>
      </dgm:t>
    </dgm:pt>
    <dgm:pt modelId="{EB961395-B1BD-4B75-892B-EDBC5FEC6836}" type="parTrans" cxnId="{C23670D7-D392-4AC5-88DB-F76DEABA40A3}">
      <dgm:prSet/>
      <dgm:spPr/>
      <dgm:t>
        <a:bodyPr/>
        <a:lstStyle/>
        <a:p>
          <a:endParaRPr lang="pt-PT" sz="1200"/>
        </a:p>
      </dgm:t>
    </dgm:pt>
    <dgm:pt modelId="{4EDAA15E-C776-4584-862B-FAE45627F969}" type="sibTrans" cxnId="{C23670D7-D392-4AC5-88DB-F76DEABA40A3}">
      <dgm:prSet/>
      <dgm:spPr/>
      <dgm:t>
        <a:bodyPr/>
        <a:lstStyle/>
        <a:p>
          <a:endParaRPr lang="pt-PT" sz="1200"/>
        </a:p>
      </dgm:t>
    </dgm:pt>
    <dgm:pt modelId="{F1487BCE-E57B-4404-AD5A-9731A07EF331}">
      <dgm:prSet custT="1"/>
      <dgm:spPr/>
      <dgm:t>
        <a:bodyPr/>
        <a:lstStyle/>
        <a:p>
          <a:r>
            <a:rPr lang="pt-PT" sz="1400"/>
            <a:t>Se o episódio já foi faturado não é possível eliminar.</a:t>
          </a:r>
        </a:p>
      </dgm:t>
    </dgm:pt>
    <dgm:pt modelId="{ED275891-626D-4EEC-8ADC-D06E71AC3E5D}" type="parTrans" cxnId="{88795AA3-E688-47C7-BE80-D0FDEFFADD0F}">
      <dgm:prSet/>
      <dgm:spPr/>
      <dgm:t>
        <a:bodyPr/>
        <a:lstStyle/>
        <a:p>
          <a:endParaRPr lang="pt-PT" sz="1200"/>
        </a:p>
      </dgm:t>
    </dgm:pt>
    <dgm:pt modelId="{AB3DDD32-2028-4053-8716-D960D02E96BA}" type="sibTrans" cxnId="{88795AA3-E688-47C7-BE80-D0FDEFFADD0F}">
      <dgm:prSet/>
      <dgm:spPr/>
      <dgm:t>
        <a:bodyPr/>
        <a:lstStyle/>
        <a:p>
          <a:endParaRPr lang="pt-PT" sz="1200"/>
        </a:p>
      </dgm:t>
    </dgm:pt>
    <dgm:pt modelId="{886A7C47-B3C7-40EE-9CBF-76379433E11A}" type="pres">
      <dgm:prSet presAssocID="{A18D984A-5047-426E-8ACE-8176BF759F1E}" presName="diagram" presStyleCnt="0">
        <dgm:presLayoutVars>
          <dgm:dir/>
          <dgm:resizeHandles val="exact"/>
        </dgm:presLayoutVars>
      </dgm:prSet>
      <dgm:spPr/>
    </dgm:pt>
    <dgm:pt modelId="{82B232F1-EB4B-4903-8A12-6DB877AC634D}" type="pres">
      <dgm:prSet presAssocID="{DF5CF249-34FB-4D2A-9FF9-97CE525FD57B}" presName="node" presStyleLbl="node1" presStyleIdx="0" presStyleCnt="2" custLinFactNeighborY="-45663">
        <dgm:presLayoutVars>
          <dgm:bulletEnabled val="1"/>
        </dgm:presLayoutVars>
      </dgm:prSet>
      <dgm:spPr/>
    </dgm:pt>
    <dgm:pt modelId="{69D34367-C523-4483-9264-397ECAB51C01}" type="pres">
      <dgm:prSet presAssocID="{4EDAA15E-C776-4584-862B-FAE45627F969}" presName="sibTrans" presStyleCnt="0"/>
      <dgm:spPr/>
    </dgm:pt>
    <dgm:pt modelId="{3D00B017-E8B0-435C-B7AD-A2FA3A5DA0FA}" type="pres">
      <dgm:prSet presAssocID="{F1487BCE-E57B-4404-AD5A-9731A07EF331}" presName="node" presStyleLbl="node1" presStyleIdx="1" presStyleCnt="2">
        <dgm:presLayoutVars>
          <dgm:bulletEnabled val="1"/>
        </dgm:presLayoutVars>
      </dgm:prSet>
      <dgm:spPr/>
    </dgm:pt>
  </dgm:ptLst>
  <dgm:cxnLst>
    <dgm:cxn modelId="{1FB8E706-EDBE-4653-91FF-65A40F266AF8}" type="presOf" srcId="{DF5CF249-34FB-4D2A-9FF9-97CE525FD57B}" destId="{82B232F1-EB4B-4903-8A12-6DB877AC634D}" srcOrd="0" destOrd="0" presId="urn:microsoft.com/office/officeart/2005/8/layout/default"/>
    <dgm:cxn modelId="{28658011-2B4A-42F0-81B4-D6EECA2CF207}" type="presOf" srcId="{A18D984A-5047-426E-8ACE-8176BF759F1E}" destId="{886A7C47-B3C7-40EE-9CBF-76379433E11A}" srcOrd="0" destOrd="0" presId="urn:microsoft.com/office/officeart/2005/8/layout/default"/>
    <dgm:cxn modelId="{88795AA3-E688-47C7-BE80-D0FDEFFADD0F}" srcId="{A18D984A-5047-426E-8ACE-8176BF759F1E}" destId="{F1487BCE-E57B-4404-AD5A-9731A07EF331}" srcOrd="1" destOrd="0" parTransId="{ED275891-626D-4EEC-8ADC-D06E71AC3E5D}" sibTransId="{AB3DDD32-2028-4053-8716-D960D02E96BA}"/>
    <dgm:cxn modelId="{04CB95B4-7D01-4388-8E5B-C54EC6480856}" type="presOf" srcId="{F1487BCE-E57B-4404-AD5A-9731A07EF331}" destId="{3D00B017-E8B0-435C-B7AD-A2FA3A5DA0FA}" srcOrd="0" destOrd="0" presId="urn:microsoft.com/office/officeart/2005/8/layout/default"/>
    <dgm:cxn modelId="{C23670D7-D392-4AC5-88DB-F76DEABA40A3}" srcId="{A18D984A-5047-426E-8ACE-8176BF759F1E}" destId="{DF5CF249-34FB-4D2A-9FF9-97CE525FD57B}" srcOrd="0" destOrd="0" parTransId="{EB961395-B1BD-4B75-892B-EDBC5FEC6836}" sibTransId="{4EDAA15E-C776-4584-862B-FAE45627F969}"/>
    <dgm:cxn modelId="{D2F30E8C-7299-4F38-8728-89F073DDBBAB}" type="presParOf" srcId="{886A7C47-B3C7-40EE-9CBF-76379433E11A}" destId="{82B232F1-EB4B-4903-8A12-6DB877AC634D}" srcOrd="0" destOrd="0" presId="urn:microsoft.com/office/officeart/2005/8/layout/default"/>
    <dgm:cxn modelId="{74E33E10-F120-48B2-9672-FCAFC02A904E}" type="presParOf" srcId="{886A7C47-B3C7-40EE-9CBF-76379433E11A}" destId="{69D34367-C523-4483-9264-397ECAB51C01}" srcOrd="1" destOrd="0" presId="urn:microsoft.com/office/officeart/2005/8/layout/default"/>
    <dgm:cxn modelId="{24753131-E720-41BE-A0FD-AC50A9DDE349}" type="presParOf" srcId="{886A7C47-B3C7-40EE-9CBF-76379433E11A}" destId="{3D00B017-E8B0-435C-B7AD-A2FA3A5DA0F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43D6DA9-00B2-4AD1-9761-1D126FC54386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FC16393-2FBE-4772-B06F-6DF949E7F41D}">
      <dgm:prSet phldrT="[Texto]"/>
      <dgm:spPr/>
      <dgm:t>
        <a:bodyPr/>
        <a:lstStyle/>
        <a:p>
          <a:pPr rtl="0"/>
          <a:r>
            <a:rPr lang="pt-PT">
              <a:latin typeface="Calibri Light" panose="020F0302020204030204"/>
            </a:rPr>
            <a:t>Eliminar episódios de urgência</a:t>
          </a:r>
          <a:endParaRPr lang="pt-PT"/>
        </a:p>
      </dgm:t>
    </dgm:pt>
    <dgm:pt modelId="{421FFA59-DF70-422F-A18F-69086C725537}" type="parTrans" cxnId="{BBEB0E2B-0907-4D64-9474-68A65C261198}">
      <dgm:prSet/>
      <dgm:spPr/>
      <dgm:t>
        <a:bodyPr/>
        <a:lstStyle/>
        <a:p>
          <a:endParaRPr lang="pt-PT"/>
        </a:p>
      </dgm:t>
    </dgm:pt>
    <dgm:pt modelId="{EA5582E1-3C31-4A51-A4C4-76D29E0C68D0}" type="sibTrans" cxnId="{BBEB0E2B-0907-4D64-9474-68A65C261198}">
      <dgm:prSet/>
      <dgm:spPr/>
      <dgm:t>
        <a:bodyPr/>
        <a:lstStyle/>
        <a:p>
          <a:endParaRPr lang="pt-PT"/>
        </a:p>
      </dgm:t>
    </dgm:pt>
    <dgm:pt modelId="{FE8973C0-FF44-4FD7-90E0-F1B39193C4F2}">
      <dgm:prSet phldrT="[Texto]"/>
      <dgm:spPr/>
      <dgm:t>
        <a:bodyPr/>
        <a:lstStyle/>
        <a:p>
          <a:pPr rtl="0"/>
          <a:r>
            <a:rPr lang="pt-PT">
              <a:latin typeface="Calibri Light" panose="020F0302020204030204"/>
            </a:rPr>
            <a:t>Procurar episódio a eliminar</a:t>
          </a:r>
          <a:endParaRPr lang="pt-PT"/>
        </a:p>
      </dgm:t>
    </dgm:pt>
    <dgm:pt modelId="{0E77E2EB-4280-4132-AD17-8DC13CF99019}" type="parTrans" cxnId="{6097463D-73AD-4F2E-B4C8-3CD656DD708E}">
      <dgm:prSet/>
      <dgm:spPr/>
      <dgm:t>
        <a:bodyPr/>
        <a:lstStyle/>
        <a:p>
          <a:endParaRPr lang="pt-PT"/>
        </a:p>
      </dgm:t>
    </dgm:pt>
    <dgm:pt modelId="{E5C88925-3565-44E1-BE58-655D2ECDD763}" type="sibTrans" cxnId="{6097463D-73AD-4F2E-B4C8-3CD656DD708E}">
      <dgm:prSet/>
      <dgm:spPr/>
      <dgm:t>
        <a:bodyPr/>
        <a:lstStyle/>
        <a:p>
          <a:endParaRPr lang="pt-PT"/>
        </a:p>
      </dgm:t>
    </dgm:pt>
    <dgm:pt modelId="{35C6AA45-01FC-4508-A8E6-49A2C32DE7FE}">
      <dgm:prSet phldrT="[Texto]" phldr="0"/>
      <dgm:spPr/>
      <dgm:t>
        <a:bodyPr/>
        <a:lstStyle/>
        <a:p>
          <a:pPr rtl="0"/>
          <a:r>
            <a:rPr lang="pt-PT">
              <a:latin typeface="Calibri Light" panose="020F0302020204030204"/>
            </a:rPr>
            <a:t>Remover Registo</a:t>
          </a:r>
          <a:endParaRPr lang="pt-PT"/>
        </a:p>
      </dgm:t>
    </dgm:pt>
    <dgm:pt modelId="{30480A78-6D04-4905-9F04-DD99AC02E92D}" type="parTrans" cxnId="{359E21BD-0874-45CB-8662-6CCF5825248C}">
      <dgm:prSet/>
      <dgm:spPr/>
      <dgm:t>
        <a:bodyPr/>
        <a:lstStyle/>
        <a:p>
          <a:endParaRPr lang="pt-PT"/>
        </a:p>
      </dgm:t>
    </dgm:pt>
    <dgm:pt modelId="{CD1F512B-4A28-42FD-A7CC-188D584E82EA}" type="sibTrans" cxnId="{359E21BD-0874-45CB-8662-6CCF5825248C}">
      <dgm:prSet/>
      <dgm:spPr/>
      <dgm:t>
        <a:bodyPr/>
        <a:lstStyle/>
        <a:p>
          <a:endParaRPr lang="pt-PT"/>
        </a:p>
      </dgm:t>
    </dgm:pt>
    <dgm:pt modelId="{6E539335-5B12-489E-A189-73445A8BFB53}" type="pres">
      <dgm:prSet presAssocID="{B43D6DA9-00B2-4AD1-9761-1D126FC5438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E680BA7-DB67-41D8-BF2B-37DE3D8E3051}" type="pres">
      <dgm:prSet presAssocID="{9FC16393-2FBE-4772-B06F-6DF949E7F41D}" presName="Accent1" presStyleCnt="0"/>
      <dgm:spPr/>
    </dgm:pt>
    <dgm:pt modelId="{55CF7B70-A69E-40B0-9D52-7E77FD6DB4C9}" type="pres">
      <dgm:prSet presAssocID="{9FC16393-2FBE-4772-B06F-6DF949E7F41D}" presName="Accent" presStyleLbl="node1" presStyleIdx="0" presStyleCnt="3"/>
      <dgm:spPr/>
    </dgm:pt>
    <dgm:pt modelId="{A1ACC144-4234-41CF-A565-4830B8BAFC68}" type="pres">
      <dgm:prSet presAssocID="{9FC16393-2FBE-4772-B06F-6DF949E7F41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7DEBF93-C25C-476F-9D4D-78EFB3CEB628}" type="pres">
      <dgm:prSet presAssocID="{FE8973C0-FF44-4FD7-90E0-F1B39193C4F2}" presName="Accent2" presStyleCnt="0"/>
      <dgm:spPr/>
    </dgm:pt>
    <dgm:pt modelId="{BA88035C-EFD5-4373-B79F-E2FA17C31939}" type="pres">
      <dgm:prSet presAssocID="{FE8973C0-FF44-4FD7-90E0-F1B39193C4F2}" presName="Accent" presStyleLbl="node1" presStyleIdx="1" presStyleCnt="3"/>
      <dgm:spPr/>
    </dgm:pt>
    <dgm:pt modelId="{A042DE58-34A6-4584-B16F-7A011B0ECDF1}" type="pres">
      <dgm:prSet presAssocID="{FE8973C0-FF44-4FD7-90E0-F1B39193C4F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F740A3B-3333-42D6-AFF0-9375F1C1813E}" type="pres">
      <dgm:prSet presAssocID="{35C6AA45-01FC-4508-A8E6-49A2C32DE7FE}" presName="Accent3" presStyleCnt="0"/>
      <dgm:spPr/>
    </dgm:pt>
    <dgm:pt modelId="{009FE24F-02A7-49C2-8E94-7CD8C66CAEA0}" type="pres">
      <dgm:prSet presAssocID="{35C6AA45-01FC-4508-A8E6-49A2C32DE7FE}" presName="Accent" presStyleLbl="node1" presStyleIdx="2" presStyleCnt="3"/>
      <dgm:spPr/>
    </dgm:pt>
    <dgm:pt modelId="{B6546917-BEEB-4CD4-89F3-3FB9961D710E}" type="pres">
      <dgm:prSet presAssocID="{35C6AA45-01FC-4508-A8E6-49A2C32DE7F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BEB0E2B-0907-4D64-9474-68A65C261198}" srcId="{B43D6DA9-00B2-4AD1-9761-1D126FC54386}" destId="{9FC16393-2FBE-4772-B06F-6DF949E7F41D}" srcOrd="0" destOrd="0" parTransId="{421FFA59-DF70-422F-A18F-69086C725537}" sibTransId="{EA5582E1-3C31-4A51-A4C4-76D29E0C68D0}"/>
    <dgm:cxn modelId="{6097463D-73AD-4F2E-B4C8-3CD656DD708E}" srcId="{B43D6DA9-00B2-4AD1-9761-1D126FC54386}" destId="{FE8973C0-FF44-4FD7-90E0-F1B39193C4F2}" srcOrd="1" destOrd="0" parTransId="{0E77E2EB-4280-4132-AD17-8DC13CF99019}" sibTransId="{E5C88925-3565-44E1-BE58-655D2ECDD763}"/>
    <dgm:cxn modelId="{6177D36D-CC05-4F50-B19A-A4EE2EF09D5F}" type="presOf" srcId="{B43D6DA9-00B2-4AD1-9761-1D126FC54386}" destId="{6E539335-5B12-489E-A189-73445A8BFB53}" srcOrd="0" destOrd="0" presId="urn:microsoft.com/office/officeart/2009/layout/CircleArrowProcess"/>
    <dgm:cxn modelId="{2D289F72-7363-421B-8F09-EE4C0573CBBD}" type="presOf" srcId="{FE8973C0-FF44-4FD7-90E0-F1B39193C4F2}" destId="{A042DE58-34A6-4584-B16F-7A011B0ECDF1}" srcOrd="0" destOrd="0" presId="urn:microsoft.com/office/officeart/2009/layout/CircleArrowProcess"/>
    <dgm:cxn modelId="{3ECF3FBB-5BAA-41D2-9D48-17BFF2025B53}" type="presOf" srcId="{35C6AA45-01FC-4508-A8E6-49A2C32DE7FE}" destId="{B6546917-BEEB-4CD4-89F3-3FB9961D710E}" srcOrd="0" destOrd="0" presId="urn:microsoft.com/office/officeart/2009/layout/CircleArrowProcess"/>
    <dgm:cxn modelId="{359E21BD-0874-45CB-8662-6CCF5825248C}" srcId="{B43D6DA9-00B2-4AD1-9761-1D126FC54386}" destId="{35C6AA45-01FC-4508-A8E6-49A2C32DE7FE}" srcOrd="2" destOrd="0" parTransId="{30480A78-6D04-4905-9F04-DD99AC02E92D}" sibTransId="{CD1F512B-4A28-42FD-A7CC-188D584E82EA}"/>
    <dgm:cxn modelId="{1470BFC7-5D75-4511-883D-43E1AA8A4FEE}" type="presOf" srcId="{9FC16393-2FBE-4772-B06F-6DF949E7F41D}" destId="{A1ACC144-4234-41CF-A565-4830B8BAFC68}" srcOrd="0" destOrd="0" presId="urn:microsoft.com/office/officeart/2009/layout/CircleArrowProcess"/>
    <dgm:cxn modelId="{3D99774F-88D4-4E1C-86EA-301CF1F79351}" type="presParOf" srcId="{6E539335-5B12-489E-A189-73445A8BFB53}" destId="{FE680BA7-DB67-41D8-BF2B-37DE3D8E3051}" srcOrd="0" destOrd="0" presId="urn:microsoft.com/office/officeart/2009/layout/CircleArrowProcess"/>
    <dgm:cxn modelId="{4224DA8E-9E83-4D80-A0E0-6669EA396489}" type="presParOf" srcId="{FE680BA7-DB67-41D8-BF2B-37DE3D8E3051}" destId="{55CF7B70-A69E-40B0-9D52-7E77FD6DB4C9}" srcOrd="0" destOrd="0" presId="urn:microsoft.com/office/officeart/2009/layout/CircleArrowProcess"/>
    <dgm:cxn modelId="{EEBC0060-48F3-4320-9B36-566AD8E48C48}" type="presParOf" srcId="{6E539335-5B12-489E-A189-73445A8BFB53}" destId="{A1ACC144-4234-41CF-A565-4830B8BAFC68}" srcOrd="1" destOrd="0" presId="urn:microsoft.com/office/officeart/2009/layout/CircleArrowProcess"/>
    <dgm:cxn modelId="{28D97FE9-218C-4B95-97F0-4F08FCD894BF}" type="presParOf" srcId="{6E539335-5B12-489E-A189-73445A8BFB53}" destId="{77DEBF93-C25C-476F-9D4D-78EFB3CEB628}" srcOrd="2" destOrd="0" presId="urn:microsoft.com/office/officeart/2009/layout/CircleArrowProcess"/>
    <dgm:cxn modelId="{F0944622-A4D2-4149-92E0-F8ECDB1DF8F0}" type="presParOf" srcId="{77DEBF93-C25C-476F-9D4D-78EFB3CEB628}" destId="{BA88035C-EFD5-4373-B79F-E2FA17C31939}" srcOrd="0" destOrd="0" presId="urn:microsoft.com/office/officeart/2009/layout/CircleArrowProcess"/>
    <dgm:cxn modelId="{3B2BAD0C-AF84-4C2D-820F-DFB5A9077DFA}" type="presParOf" srcId="{6E539335-5B12-489E-A189-73445A8BFB53}" destId="{A042DE58-34A6-4584-B16F-7A011B0ECDF1}" srcOrd="3" destOrd="0" presId="urn:microsoft.com/office/officeart/2009/layout/CircleArrowProcess"/>
    <dgm:cxn modelId="{E7D59799-FE1A-4C0C-AC62-ADAD128A0264}" type="presParOf" srcId="{6E539335-5B12-489E-A189-73445A8BFB53}" destId="{2F740A3B-3333-42D6-AFF0-9375F1C1813E}" srcOrd="4" destOrd="0" presId="urn:microsoft.com/office/officeart/2009/layout/CircleArrowProcess"/>
    <dgm:cxn modelId="{6B8BF734-FC90-493C-A66F-BB12C3CB924C}" type="presParOf" srcId="{2F740A3B-3333-42D6-AFF0-9375F1C1813E}" destId="{009FE24F-02A7-49C2-8E94-7CD8C66CAEA0}" srcOrd="0" destOrd="0" presId="urn:microsoft.com/office/officeart/2009/layout/CircleArrowProcess"/>
    <dgm:cxn modelId="{FE818447-0FBA-434E-A429-E1C22CDFD80D}" type="presParOf" srcId="{6E539335-5B12-489E-A189-73445A8BFB53}" destId="{B6546917-BEEB-4CD4-89F3-3FB9961D710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807746-C8DA-45CC-A071-55DDE47E22EA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74921FD4-B128-46A5-B178-9854BA80708A}">
      <dgm:prSet phldrT="[Text]"/>
      <dgm:spPr/>
      <dgm:t>
        <a:bodyPr/>
        <a:lstStyle/>
        <a:p>
          <a:r>
            <a:rPr lang="pt-PT"/>
            <a:t>Escolher a urgência</a:t>
          </a:r>
        </a:p>
      </dgm:t>
    </dgm:pt>
    <dgm:pt modelId="{83BEC510-96E5-4BFD-A536-72583ED26984}" type="parTrans" cxnId="{41A29FC5-9991-4283-8077-EDD702F829D6}">
      <dgm:prSet/>
      <dgm:spPr/>
      <dgm:t>
        <a:bodyPr/>
        <a:lstStyle/>
        <a:p>
          <a:endParaRPr lang="pt-PT"/>
        </a:p>
      </dgm:t>
    </dgm:pt>
    <dgm:pt modelId="{AAF5F385-15E4-4B1C-A90F-B093A4841290}" type="sibTrans" cxnId="{41A29FC5-9991-4283-8077-EDD702F829D6}">
      <dgm:prSet/>
      <dgm:spPr/>
      <dgm:t>
        <a:bodyPr/>
        <a:lstStyle/>
        <a:p>
          <a:endParaRPr lang="pt-PT"/>
        </a:p>
      </dgm:t>
    </dgm:pt>
    <dgm:pt modelId="{E46F0BF0-EBEB-4EE3-8626-BB857504F68E}">
      <dgm:prSet phldrT="[Text]"/>
      <dgm:spPr/>
      <dgm:t>
        <a:bodyPr/>
        <a:lstStyle/>
        <a:p>
          <a:r>
            <a:rPr lang="pt-PT"/>
            <a:t>Procurar o utente</a:t>
          </a:r>
        </a:p>
      </dgm:t>
    </dgm:pt>
    <dgm:pt modelId="{931D9048-C861-411C-A50F-0370C7B65C73}" type="parTrans" cxnId="{1B01A408-A56C-4470-8F7C-3023F151AB7D}">
      <dgm:prSet/>
      <dgm:spPr/>
      <dgm:t>
        <a:bodyPr/>
        <a:lstStyle/>
        <a:p>
          <a:endParaRPr lang="pt-PT"/>
        </a:p>
      </dgm:t>
    </dgm:pt>
    <dgm:pt modelId="{FD17F4DD-8FBD-4CF7-8FE7-AC28B8A1FF39}" type="sibTrans" cxnId="{1B01A408-A56C-4470-8F7C-3023F151AB7D}">
      <dgm:prSet/>
      <dgm:spPr/>
      <dgm:t>
        <a:bodyPr/>
        <a:lstStyle/>
        <a:p>
          <a:endParaRPr lang="pt-PT"/>
        </a:p>
      </dgm:t>
    </dgm:pt>
    <dgm:pt modelId="{EB30B73B-752A-4549-9C52-07C3CA63CB5C}">
      <dgm:prSet phldrT="[Text]"/>
      <dgm:spPr/>
      <dgm:t>
        <a:bodyPr/>
        <a:lstStyle/>
        <a:p>
          <a:r>
            <a:rPr lang="pt-PT"/>
            <a:t>Confirmar dados de identificação</a:t>
          </a:r>
        </a:p>
      </dgm:t>
    </dgm:pt>
    <dgm:pt modelId="{2FBEE37E-F4C3-4B41-A124-4E1F1C3B9AE1}" type="parTrans" cxnId="{C5F3838E-E5F2-42AA-8F26-3261FEF31CB5}">
      <dgm:prSet/>
      <dgm:spPr/>
      <dgm:t>
        <a:bodyPr/>
        <a:lstStyle/>
        <a:p>
          <a:endParaRPr lang="pt-PT"/>
        </a:p>
      </dgm:t>
    </dgm:pt>
    <dgm:pt modelId="{3E77DA30-A647-465A-BB0E-107F0D1E1FAE}" type="sibTrans" cxnId="{C5F3838E-E5F2-42AA-8F26-3261FEF31CB5}">
      <dgm:prSet/>
      <dgm:spPr/>
      <dgm:t>
        <a:bodyPr/>
        <a:lstStyle/>
        <a:p>
          <a:endParaRPr lang="pt-PT"/>
        </a:p>
      </dgm:t>
    </dgm:pt>
    <dgm:pt modelId="{29D223B0-C3FA-424B-8530-67D536F48047}">
      <dgm:prSet phldrT="[Text]"/>
      <dgm:spPr/>
      <dgm:t>
        <a:bodyPr/>
        <a:lstStyle/>
        <a:p>
          <a:r>
            <a:rPr lang="pt-PT"/>
            <a:t>Preencher dados da admissão</a:t>
          </a:r>
        </a:p>
      </dgm:t>
    </dgm:pt>
    <dgm:pt modelId="{F4977E90-1400-44B5-9546-AEE91B257CAB}" type="parTrans" cxnId="{92480F7C-0962-4261-B7AD-29AB0DF1C4B0}">
      <dgm:prSet/>
      <dgm:spPr/>
      <dgm:t>
        <a:bodyPr/>
        <a:lstStyle/>
        <a:p>
          <a:endParaRPr lang="pt-PT"/>
        </a:p>
      </dgm:t>
    </dgm:pt>
    <dgm:pt modelId="{FD5447B6-6B48-4CCC-8C2D-B32569A58E82}" type="sibTrans" cxnId="{92480F7C-0962-4261-B7AD-29AB0DF1C4B0}">
      <dgm:prSet/>
      <dgm:spPr/>
      <dgm:t>
        <a:bodyPr/>
        <a:lstStyle/>
        <a:p>
          <a:endParaRPr lang="pt-PT"/>
        </a:p>
      </dgm:t>
    </dgm:pt>
    <dgm:pt modelId="{62B86B44-879E-4074-8C4C-8EAD1BF669F3}">
      <dgm:prSet phldrT="[Text]"/>
      <dgm:spPr/>
      <dgm:t>
        <a:bodyPr/>
        <a:lstStyle/>
        <a:p>
          <a:r>
            <a:rPr lang="pt-PT"/>
            <a:t>Novo Utente – caso o utente não esteja registado no SONHO</a:t>
          </a:r>
        </a:p>
      </dgm:t>
    </dgm:pt>
    <dgm:pt modelId="{7D43599E-E721-418D-987E-02ECC7DD80A0}" type="parTrans" cxnId="{CBFD6241-5A03-49B8-A7DE-4C25C6C38107}">
      <dgm:prSet/>
      <dgm:spPr/>
      <dgm:t>
        <a:bodyPr/>
        <a:lstStyle/>
        <a:p>
          <a:endParaRPr lang="pt-PT"/>
        </a:p>
      </dgm:t>
    </dgm:pt>
    <dgm:pt modelId="{CDD459FE-0D1C-4213-B140-A2475292770C}" type="sibTrans" cxnId="{CBFD6241-5A03-49B8-A7DE-4C25C6C38107}">
      <dgm:prSet/>
      <dgm:spPr/>
      <dgm:t>
        <a:bodyPr/>
        <a:lstStyle/>
        <a:p>
          <a:endParaRPr lang="pt-PT"/>
        </a:p>
      </dgm:t>
    </dgm:pt>
    <dgm:pt modelId="{DBF2FF8F-BEC2-44EF-B2EB-FA3D8E9AF581}">
      <dgm:prSet phldrT="[Text]"/>
      <dgm:spPr/>
      <dgm:t>
        <a:bodyPr/>
        <a:lstStyle/>
        <a:p>
          <a:r>
            <a:rPr lang="pt-PT"/>
            <a:t>Pode parametrizar-se vários balcões de urgência</a:t>
          </a:r>
        </a:p>
      </dgm:t>
    </dgm:pt>
    <dgm:pt modelId="{20A0FE19-B358-48D3-9257-B46DC4FC9B6F}" type="parTrans" cxnId="{785BFACD-A7B0-43E5-BAE9-2C788C9DDBB8}">
      <dgm:prSet/>
      <dgm:spPr/>
      <dgm:t>
        <a:bodyPr/>
        <a:lstStyle/>
        <a:p>
          <a:endParaRPr lang="pt-PT"/>
        </a:p>
      </dgm:t>
    </dgm:pt>
    <dgm:pt modelId="{5BC24E7E-6D88-40C1-99C8-A039C31E4C56}" type="sibTrans" cxnId="{785BFACD-A7B0-43E5-BAE9-2C788C9DDBB8}">
      <dgm:prSet/>
      <dgm:spPr/>
      <dgm:t>
        <a:bodyPr/>
        <a:lstStyle/>
        <a:p>
          <a:endParaRPr lang="pt-PT"/>
        </a:p>
      </dgm:t>
    </dgm:pt>
    <dgm:pt modelId="{1A7785D5-8D0D-4A1D-B7AC-FB4296D063E7}">
      <dgm:prSet phldrT="[Text]"/>
      <dgm:spPr/>
      <dgm:t>
        <a:bodyPr/>
        <a:lstStyle/>
        <a:p>
          <a:r>
            <a:rPr lang="pt-PT"/>
            <a:t>Através do separador Utente &gt; Dados Biográficos</a:t>
          </a:r>
        </a:p>
      </dgm:t>
    </dgm:pt>
    <dgm:pt modelId="{E74153FD-8530-4F57-A2EF-FDBD5B37AF05}" type="parTrans" cxnId="{1038B62D-20AB-41C0-BB0B-52412696CAB7}">
      <dgm:prSet/>
      <dgm:spPr/>
      <dgm:t>
        <a:bodyPr/>
        <a:lstStyle/>
        <a:p>
          <a:endParaRPr lang="pt-PT"/>
        </a:p>
      </dgm:t>
    </dgm:pt>
    <dgm:pt modelId="{3D88582C-C303-4DDC-AA50-753721D328A3}" type="sibTrans" cxnId="{1038B62D-20AB-41C0-BB0B-52412696CAB7}">
      <dgm:prSet/>
      <dgm:spPr/>
      <dgm:t>
        <a:bodyPr/>
        <a:lstStyle/>
        <a:p>
          <a:endParaRPr lang="pt-PT"/>
        </a:p>
      </dgm:t>
    </dgm:pt>
    <dgm:pt modelId="{4513AC08-7A3C-4F3B-B2AD-953C3714BF7E}">
      <dgm:prSet phldrT="[Text]"/>
      <dgm:spPr/>
      <dgm:t>
        <a:bodyPr/>
        <a:lstStyle/>
        <a:p>
          <a:r>
            <a:rPr lang="pt-PT"/>
            <a:t>Separador Admissão</a:t>
          </a:r>
        </a:p>
      </dgm:t>
    </dgm:pt>
    <dgm:pt modelId="{B70B7D1A-D0A9-4E65-AD9A-11AC086E17CB}" type="parTrans" cxnId="{499789F9-C808-4026-9139-2D6B59886BF5}">
      <dgm:prSet/>
      <dgm:spPr/>
      <dgm:t>
        <a:bodyPr/>
        <a:lstStyle/>
        <a:p>
          <a:endParaRPr lang="pt-PT"/>
        </a:p>
      </dgm:t>
    </dgm:pt>
    <dgm:pt modelId="{BF110F81-F999-4DA4-8E16-BD780D607C9E}" type="sibTrans" cxnId="{499789F9-C808-4026-9139-2D6B59886BF5}">
      <dgm:prSet/>
      <dgm:spPr/>
      <dgm:t>
        <a:bodyPr/>
        <a:lstStyle/>
        <a:p>
          <a:endParaRPr lang="pt-PT"/>
        </a:p>
      </dgm:t>
    </dgm:pt>
    <dgm:pt modelId="{461148E9-DBCC-4A92-BF62-1E0867FFA3B8}">
      <dgm:prSet phldrT="[Text]"/>
      <dgm:spPr/>
      <dgm:t>
        <a:bodyPr/>
        <a:lstStyle/>
        <a:p>
          <a:r>
            <a:rPr lang="pt-PT"/>
            <a:t>Obrigatório preencher Proveniência e a Taxa</a:t>
          </a:r>
        </a:p>
      </dgm:t>
    </dgm:pt>
    <dgm:pt modelId="{13AD650D-F51B-40FC-A373-EE6C697F8378}" type="parTrans" cxnId="{B0B73823-2E99-4B98-B80A-8913723DDEBE}">
      <dgm:prSet/>
      <dgm:spPr/>
      <dgm:t>
        <a:bodyPr/>
        <a:lstStyle/>
        <a:p>
          <a:endParaRPr lang="pt-PT"/>
        </a:p>
      </dgm:t>
    </dgm:pt>
    <dgm:pt modelId="{89ABE2B6-33B6-405E-8260-2E38BF31D8B6}" type="sibTrans" cxnId="{B0B73823-2E99-4B98-B80A-8913723DDEBE}">
      <dgm:prSet/>
      <dgm:spPr/>
      <dgm:t>
        <a:bodyPr/>
        <a:lstStyle/>
        <a:p>
          <a:endParaRPr lang="pt-PT"/>
        </a:p>
      </dgm:t>
    </dgm:pt>
    <dgm:pt modelId="{689A51F8-F741-4D0A-90A7-2B1B1E98376D}">
      <dgm:prSet phldrT="[Text]"/>
      <dgm:spPr/>
      <dgm:t>
        <a:bodyPr/>
        <a:lstStyle/>
        <a:p>
          <a:r>
            <a:rPr lang="pt-PT"/>
            <a:t>Gravar</a:t>
          </a:r>
        </a:p>
      </dgm:t>
    </dgm:pt>
    <dgm:pt modelId="{6695ECD0-C4B9-4260-9D8B-A7C720E58F0A}" type="parTrans" cxnId="{E676638E-4680-43F7-B551-125C70B85663}">
      <dgm:prSet/>
      <dgm:spPr/>
      <dgm:t>
        <a:bodyPr/>
        <a:lstStyle/>
        <a:p>
          <a:endParaRPr lang="pt-PT"/>
        </a:p>
      </dgm:t>
    </dgm:pt>
    <dgm:pt modelId="{67EE0753-C283-4154-8153-5692B1E4ADE4}" type="sibTrans" cxnId="{E676638E-4680-43F7-B551-125C70B85663}">
      <dgm:prSet/>
      <dgm:spPr/>
      <dgm:t>
        <a:bodyPr/>
        <a:lstStyle/>
        <a:p>
          <a:endParaRPr lang="pt-PT"/>
        </a:p>
      </dgm:t>
    </dgm:pt>
    <dgm:pt modelId="{B1B7A21B-883B-41BB-B691-221434635793}">
      <dgm:prSet phldrT="[Text]"/>
      <dgm:spPr/>
      <dgm:t>
        <a:bodyPr/>
        <a:lstStyle/>
        <a:p>
          <a:r>
            <a:rPr lang="pt-PT"/>
            <a:t>Episódio criado</a:t>
          </a:r>
        </a:p>
      </dgm:t>
    </dgm:pt>
    <dgm:pt modelId="{E4E69523-7E0F-4985-8D80-D79CC626A824}" type="parTrans" cxnId="{3826F6B5-4A75-4718-8361-CDFA63D2E863}">
      <dgm:prSet/>
      <dgm:spPr/>
      <dgm:t>
        <a:bodyPr/>
        <a:lstStyle/>
        <a:p>
          <a:endParaRPr lang="pt-PT"/>
        </a:p>
      </dgm:t>
    </dgm:pt>
    <dgm:pt modelId="{A67BAF47-2F95-44A3-AA5B-193A7126248B}" type="sibTrans" cxnId="{3826F6B5-4A75-4718-8361-CDFA63D2E863}">
      <dgm:prSet/>
      <dgm:spPr/>
      <dgm:t>
        <a:bodyPr/>
        <a:lstStyle/>
        <a:p>
          <a:endParaRPr lang="pt-PT"/>
        </a:p>
      </dgm:t>
    </dgm:pt>
    <dgm:pt modelId="{886A0101-D3A9-4F0C-9C48-A00D4FCCB3C6}" type="pres">
      <dgm:prSet presAssocID="{F1807746-C8DA-45CC-A071-55DDE47E22EA}" presName="linear" presStyleCnt="0">
        <dgm:presLayoutVars>
          <dgm:animLvl val="lvl"/>
          <dgm:resizeHandles val="exact"/>
        </dgm:presLayoutVars>
      </dgm:prSet>
      <dgm:spPr/>
    </dgm:pt>
    <dgm:pt modelId="{8947C7A8-24E4-46AD-A34F-707A34D3573B}" type="pres">
      <dgm:prSet presAssocID="{74921FD4-B128-46A5-B178-9854BA80708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F60ED93-447F-49C8-979C-BEB4FDC098E6}" type="pres">
      <dgm:prSet presAssocID="{74921FD4-B128-46A5-B178-9854BA80708A}" presName="childText" presStyleLbl="revTx" presStyleIdx="0" presStyleCnt="5">
        <dgm:presLayoutVars>
          <dgm:bulletEnabled val="1"/>
        </dgm:presLayoutVars>
      </dgm:prSet>
      <dgm:spPr/>
    </dgm:pt>
    <dgm:pt modelId="{94960800-7914-4F0F-BE80-B744DCA36F72}" type="pres">
      <dgm:prSet presAssocID="{E46F0BF0-EBEB-4EE3-8626-BB857504F68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5A43ACB-3012-493C-A688-72A8E04E7963}" type="pres">
      <dgm:prSet presAssocID="{E46F0BF0-EBEB-4EE3-8626-BB857504F68E}" presName="childText" presStyleLbl="revTx" presStyleIdx="1" presStyleCnt="5">
        <dgm:presLayoutVars>
          <dgm:bulletEnabled val="1"/>
        </dgm:presLayoutVars>
      </dgm:prSet>
      <dgm:spPr/>
    </dgm:pt>
    <dgm:pt modelId="{5143111D-E812-4515-B547-64A5E4C4F1BA}" type="pres">
      <dgm:prSet presAssocID="{EB30B73B-752A-4549-9C52-07C3CA63CB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173388D-521F-4D40-8B93-B5E206393BF5}" type="pres">
      <dgm:prSet presAssocID="{EB30B73B-752A-4549-9C52-07C3CA63CB5C}" presName="childText" presStyleLbl="revTx" presStyleIdx="2" presStyleCnt="5">
        <dgm:presLayoutVars>
          <dgm:bulletEnabled val="1"/>
        </dgm:presLayoutVars>
      </dgm:prSet>
      <dgm:spPr/>
    </dgm:pt>
    <dgm:pt modelId="{A7DA452D-EDAB-4CC1-941C-B1D31F5D55E8}" type="pres">
      <dgm:prSet presAssocID="{29D223B0-C3FA-424B-8530-67D536F480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2E6B3C6-D86F-4059-BB67-72B9164A442C}" type="pres">
      <dgm:prSet presAssocID="{29D223B0-C3FA-424B-8530-67D536F48047}" presName="childText" presStyleLbl="revTx" presStyleIdx="3" presStyleCnt="5">
        <dgm:presLayoutVars>
          <dgm:bulletEnabled val="1"/>
        </dgm:presLayoutVars>
      </dgm:prSet>
      <dgm:spPr/>
    </dgm:pt>
    <dgm:pt modelId="{A8C734AD-4B0E-43F5-8AB2-050D4317EBE1}" type="pres">
      <dgm:prSet presAssocID="{689A51F8-F741-4D0A-90A7-2B1B1E98376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269EE2B-1502-487A-87E1-3F8B3B766106}" type="pres">
      <dgm:prSet presAssocID="{689A51F8-F741-4D0A-90A7-2B1B1E98376D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1B01A408-A56C-4470-8F7C-3023F151AB7D}" srcId="{F1807746-C8DA-45CC-A071-55DDE47E22EA}" destId="{E46F0BF0-EBEB-4EE3-8626-BB857504F68E}" srcOrd="1" destOrd="0" parTransId="{931D9048-C861-411C-A50F-0370C7B65C73}" sibTransId="{FD17F4DD-8FBD-4CF7-8FE7-AC28B8A1FF39}"/>
    <dgm:cxn modelId="{B0B73823-2E99-4B98-B80A-8913723DDEBE}" srcId="{29D223B0-C3FA-424B-8530-67D536F48047}" destId="{461148E9-DBCC-4A92-BF62-1E0867FFA3B8}" srcOrd="1" destOrd="0" parTransId="{13AD650D-F51B-40FC-A373-EE6C697F8378}" sibTransId="{89ABE2B6-33B6-405E-8260-2E38BF31D8B6}"/>
    <dgm:cxn modelId="{1038B62D-20AB-41C0-BB0B-52412696CAB7}" srcId="{EB30B73B-752A-4549-9C52-07C3CA63CB5C}" destId="{1A7785D5-8D0D-4A1D-B7AC-FB4296D063E7}" srcOrd="0" destOrd="0" parTransId="{E74153FD-8530-4F57-A2EF-FDBD5B37AF05}" sibTransId="{3D88582C-C303-4DDC-AA50-753721D328A3}"/>
    <dgm:cxn modelId="{2EEB2E30-9229-4325-8921-D51835ABBB1A}" type="presOf" srcId="{EB30B73B-752A-4549-9C52-07C3CA63CB5C}" destId="{5143111D-E812-4515-B547-64A5E4C4F1BA}" srcOrd="0" destOrd="0" presId="urn:microsoft.com/office/officeart/2005/8/layout/vList2"/>
    <dgm:cxn modelId="{BD2E133D-C9A6-4953-A662-E0A59EE006F6}" type="presOf" srcId="{74921FD4-B128-46A5-B178-9854BA80708A}" destId="{8947C7A8-24E4-46AD-A34F-707A34D3573B}" srcOrd="0" destOrd="0" presId="urn:microsoft.com/office/officeart/2005/8/layout/vList2"/>
    <dgm:cxn modelId="{3D0CF33D-F7C4-447D-B4CD-3F3C4244A8F7}" type="presOf" srcId="{1A7785D5-8D0D-4A1D-B7AC-FB4296D063E7}" destId="{D173388D-521F-4D40-8B93-B5E206393BF5}" srcOrd="0" destOrd="0" presId="urn:microsoft.com/office/officeart/2005/8/layout/vList2"/>
    <dgm:cxn modelId="{C6DDB960-21DB-4ACA-BCAA-1C7764C3F2D1}" type="presOf" srcId="{689A51F8-F741-4D0A-90A7-2B1B1E98376D}" destId="{A8C734AD-4B0E-43F5-8AB2-050D4317EBE1}" srcOrd="0" destOrd="0" presId="urn:microsoft.com/office/officeart/2005/8/layout/vList2"/>
    <dgm:cxn modelId="{CBFD6241-5A03-49B8-A7DE-4C25C6C38107}" srcId="{E46F0BF0-EBEB-4EE3-8626-BB857504F68E}" destId="{62B86B44-879E-4074-8C4C-8EAD1BF669F3}" srcOrd="0" destOrd="0" parTransId="{7D43599E-E721-418D-987E-02ECC7DD80A0}" sibTransId="{CDD459FE-0D1C-4213-B140-A2475292770C}"/>
    <dgm:cxn modelId="{B84E844F-30DE-4F6B-A4EC-2F5180E4EEC1}" type="presOf" srcId="{29D223B0-C3FA-424B-8530-67D536F48047}" destId="{A7DA452D-EDAB-4CC1-941C-B1D31F5D55E8}" srcOrd="0" destOrd="0" presId="urn:microsoft.com/office/officeart/2005/8/layout/vList2"/>
    <dgm:cxn modelId="{4E104476-A61A-46A1-8323-76ED35525926}" type="presOf" srcId="{4513AC08-7A3C-4F3B-B2AD-953C3714BF7E}" destId="{72E6B3C6-D86F-4059-BB67-72B9164A442C}" srcOrd="0" destOrd="0" presId="urn:microsoft.com/office/officeart/2005/8/layout/vList2"/>
    <dgm:cxn modelId="{DB725377-CE03-42FB-B9EA-61A50DCCB69B}" type="presOf" srcId="{DBF2FF8F-BEC2-44EF-B2EB-FA3D8E9AF581}" destId="{8F60ED93-447F-49C8-979C-BEB4FDC098E6}" srcOrd="0" destOrd="0" presId="urn:microsoft.com/office/officeart/2005/8/layout/vList2"/>
    <dgm:cxn modelId="{92480F7C-0962-4261-B7AD-29AB0DF1C4B0}" srcId="{F1807746-C8DA-45CC-A071-55DDE47E22EA}" destId="{29D223B0-C3FA-424B-8530-67D536F48047}" srcOrd="3" destOrd="0" parTransId="{F4977E90-1400-44B5-9546-AEE91B257CAB}" sibTransId="{FD5447B6-6B48-4CCC-8C2D-B32569A58E82}"/>
    <dgm:cxn modelId="{73DDD887-4087-4825-867B-7D402ECCCEA0}" type="presOf" srcId="{461148E9-DBCC-4A92-BF62-1E0867FFA3B8}" destId="{72E6B3C6-D86F-4059-BB67-72B9164A442C}" srcOrd="0" destOrd="1" presId="urn:microsoft.com/office/officeart/2005/8/layout/vList2"/>
    <dgm:cxn modelId="{E676638E-4680-43F7-B551-125C70B85663}" srcId="{F1807746-C8DA-45CC-A071-55DDE47E22EA}" destId="{689A51F8-F741-4D0A-90A7-2B1B1E98376D}" srcOrd="4" destOrd="0" parTransId="{6695ECD0-C4B9-4260-9D8B-A7C720E58F0A}" sibTransId="{67EE0753-C283-4154-8153-5692B1E4ADE4}"/>
    <dgm:cxn modelId="{C5F3838E-E5F2-42AA-8F26-3261FEF31CB5}" srcId="{F1807746-C8DA-45CC-A071-55DDE47E22EA}" destId="{EB30B73B-752A-4549-9C52-07C3CA63CB5C}" srcOrd="2" destOrd="0" parTransId="{2FBEE37E-F4C3-4B41-A124-4E1F1C3B9AE1}" sibTransId="{3E77DA30-A647-465A-BB0E-107F0D1E1FAE}"/>
    <dgm:cxn modelId="{DE012096-8847-48B4-BB6D-52622A80CB36}" type="presOf" srcId="{B1B7A21B-883B-41BB-B691-221434635793}" destId="{0269EE2B-1502-487A-87E1-3F8B3B766106}" srcOrd="0" destOrd="0" presId="urn:microsoft.com/office/officeart/2005/8/layout/vList2"/>
    <dgm:cxn modelId="{9CAF739D-FB05-4DE5-9F8F-0930851DD0D5}" type="presOf" srcId="{F1807746-C8DA-45CC-A071-55DDE47E22EA}" destId="{886A0101-D3A9-4F0C-9C48-A00D4FCCB3C6}" srcOrd="0" destOrd="0" presId="urn:microsoft.com/office/officeart/2005/8/layout/vList2"/>
    <dgm:cxn modelId="{3826F6B5-4A75-4718-8361-CDFA63D2E863}" srcId="{689A51F8-F741-4D0A-90A7-2B1B1E98376D}" destId="{B1B7A21B-883B-41BB-B691-221434635793}" srcOrd="0" destOrd="0" parTransId="{E4E69523-7E0F-4985-8D80-D79CC626A824}" sibTransId="{A67BAF47-2F95-44A3-AA5B-193A7126248B}"/>
    <dgm:cxn modelId="{F0FDFFBD-EF79-42EA-9367-A426A675AA78}" type="presOf" srcId="{62B86B44-879E-4074-8C4C-8EAD1BF669F3}" destId="{B5A43ACB-3012-493C-A688-72A8E04E7963}" srcOrd="0" destOrd="0" presId="urn:microsoft.com/office/officeart/2005/8/layout/vList2"/>
    <dgm:cxn modelId="{41A29FC5-9991-4283-8077-EDD702F829D6}" srcId="{F1807746-C8DA-45CC-A071-55DDE47E22EA}" destId="{74921FD4-B128-46A5-B178-9854BA80708A}" srcOrd="0" destOrd="0" parTransId="{83BEC510-96E5-4BFD-A536-72583ED26984}" sibTransId="{AAF5F385-15E4-4B1C-A90F-B093A4841290}"/>
    <dgm:cxn modelId="{785BFACD-A7B0-43E5-BAE9-2C788C9DDBB8}" srcId="{74921FD4-B128-46A5-B178-9854BA80708A}" destId="{DBF2FF8F-BEC2-44EF-B2EB-FA3D8E9AF581}" srcOrd="0" destOrd="0" parTransId="{20A0FE19-B358-48D3-9257-B46DC4FC9B6F}" sibTransId="{5BC24E7E-6D88-40C1-99C8-A039C31E4C56}"/>
    <dgm:cxn modelId="{DB9BF9DB-05B3-41F0-BD38-8BE3C2BAA83C}" type="presOf" srcId="{E46F0BF0-EBEB-4EE3-8626-BB857504F68E}" destId="{94960800-7914-4F0F-BE80-B744DCA36F72}" srcOrd="0" destOrd="0" presId="urn:microsoft.com/office/officeart/2005/8/layout/vList2"/>
    <dgm:cxn modelId="{499789F9-C808-4026-9139-2D6B59886BF5}" srcId="{29D223B0-C3FA-424B-8530-67D536F48047}" destId="{4513AC08-7A3C-4F3B-B2AD-953C3714BF7E}" srcOrd="0" destOrd="0" parTransId="{B70B7D1A-D0A9-4E65-AD9A-11AC086E17CB}" sibTransId="{BF110F81-F999-4DA4-8E16-BD780D607C9E}"/>
    <dgm:cxn modelId="{6FCC1765-5015-4788-BA26-EBE49687ED8E}" type="presParOf" srcId="{886A0101-D3A9-4F0C-9C48-A00D4FCCB3C6}" destId="{8947C7A8-24E4-46AD-A34F-707A34D3573B}" srcOrd="0" destOrd="0" presId="urn:microsoft.com/office/officeart/2005/8/layout/vList2"/>
    <dgm:cxn modelId="{20782883-D6B6-4D2A-85FD-91C821BDCDC0}" type="presParOf" srcId="{886A0101-D3A9-4F0C-9C48-A00D4FCCB3C6}" destId="{8F60ED93-447F-49C8-979C-BEB4FDC098E6}" srcOrd="1" destOrd="0" presId="urn:microsoft.com/office/officeart/2005/8/layout/vList2"/>
    <dgm:cxn modelId="{F49E1FBD-ADEA-43D5-870F-30AC615147B5}" type="presParOf" srcId="{886A0101-D3A9-4F0C-9C48-A00D4FCCB3C6}" destId="{94960800-7914-4F0F-BE80-B744DCA36F72}" srcOrd="2" destOrd="0" presId="urn:microsoft.com/office/officeart/2005/8/layout/vList2"/>
    <dgm:cxn modelId="{1EA96A22-53AB-4467-80BE-B2474ECEB222}" type="presParOf" srcId="{886A0101-D3A9-4F0C-9C48-A00D4FCCB3C6}" destId="{B5A43ACB-3012-493C-A688-72A8E04E7963}" srcOrd="3" destOrd="0" presId="urn:microsoft.com/office/officeart/2005/8/layout/vList2"/>
    <dgm:cxn modelId="{3C5AAB29-CDCF-4638-AFE5-603CBBBD170E}" type="presParOf" srcId="{886A0101-D3A9-4F0C-9C48-A00D4FCCB3C6}" destId="{5143111D-E812-4515-B547-64A5E4C4F1BA}" srcOrd="4" destOrd="0" presId="urn:microsoft.com/office/officeart/2005/8/layout/vList2"/>
    <dgm:cxn modelId="{C0F484EC-572E-4B2C-9A96-69B3D6801D10}" type="presParOf" srcId="{886A0101-D3A9-4F0C-9C48-A00D4FCCB3C6}" destId="{D173388D-521F-4D40-8B93-B5E206393BF5}" srcOrd="5" destOrd="0" presId="urn:microsoft.com/office/officeart/2005/8/layout/vList2"/>
    <dgm:cxn modelId="{25C4F969-3231-4EB7-8ECE-4CA94A42F338}" type="presParOf" srcId="{886A0101-D3A9-4F0C-9C48-A00D4FCCB3C6}" destId="{A7DA452D-EDAB-4CC1-941C-B1D31F5D55E8}" srcOrd="6" destOrd="0" presId="urn:microsoft.com/office/officeart/2005/8/layout/vList2"/>
    <dgm:cxn modelId="{0ED97C73-9A62-4781-BC71-7A7D5D7C3CE7}" type="presParOf" srcId="{886A0101-D3A9-4F0C-9C48-A00D4FCCB3C6}" destId="{72E6B3C6-D86F-4059-BB67-72B9164A442C}" srcOrd="7" destOrd="0" presId="urn:microsoft.com/office/officeart/2005/8/layout/vList2"/>
    <dgm:cxn modelId="{FCA50368-4785-4539-923D-3CE9E2A3382D}" type="presParOf" srcId="{886A0101-D3A9-4F0C-9C48-A00D4FCCB3C6}" destId="{A8C734AD-4B0E-43F5-8AB2-050D4317EBE1}" srcOrd="8" destOrd="0" presId="urn:microsoft.com/office/officeart/2005/8/layout/vList2"/>
    <dgm:cxn modelId="{E59513A5-7848-46D0-9C70-5A501AE5A658}" type="presParOf" srcId="{886A0101-D3A9-4F0C-9C48-A00D4FCCB3C6}" destId="{0269EE2B-1502-487A-87E1-3F8B3B76610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6373E3-5A7B-4CC0-B18D-5AE25CBBABB4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A3FD1A8-2D3A-4542-9873-63EBBF3EBDB1}">
      <dgm:prSet phldrT="[Text]" custT="1"/>
      <dgm:spPr/>
      <dgm:t>
        <a:bodyPr/>
        <a:lstStyle/>
        <a:p>
          <a:r>
            <a:rPr lang="pt-PT" sz="1400"/>
            <a:t>Indicar sexo</a:t>
          </a:r>
        </a:p>
      </dgm:t>
    </dgm:pt>
    <dgm:pt modelId="{B3FF7943-6F9B-46A4-B10F-0047DBA7579F}" type="parTrans" cxnId="{E747B91E-0BEA-4277-9337-D350C0520A68}">
      <dgm:prSet/>
      <dgm:spPr/>
      <dgm:t>
        <a:bodyPr/>
        <a:lstStyle/>
        <a:p>
          <a:endParaRPr lang="pt-PT" sz="2400"/>
        </a:p>
      </dgm:t>
    </dgm:pt>
    <dgm:pt modelId="{4EB830E9-6DBA-4F5F-B60E-4ACF01BC5896}" type="sibTrans" cxnId="{E747B91E-0BEA-4277-9337-D350C0520A68}">
      <dgm:prSet/>
      <dgm:spPr/>
      <dgm:t>
        <a:bodyPr/>
        <a:lstStyle/>
        <a:p>
          <a:endParaRPr lang="pt-PT" sz="2400"/>
        </a:p>
      </dgm:t>
    </dgm:pt>
    <dgm:pt modelId="{2480EF34-07DA-45DD-A805-0D0405C2E14A}">
      <dgm:prSet phldrT="[Text]" custT="1"/>
      <dgm:spPr/>
      <dgm:t>
        <a:bodyPr/>
        <a:lstStyle/>
        <a:p>
          <a:r>
            <a:rPr lang="pt-PT" sz="1400"/>
            <a:t>Indicar idade (opcional)</a:t>
          </a:r>
        </a:p>
      </dgm:t>
    </dgm:pt>
    <dgm:pt modelId="{7E4119BE-7D69-4579-A507-93EB158514F5}" type="parTrans" cxnId="{5FE56839-7C9D-4FFC-B4BC-1ACF5223818E}">
      <dgm:prSet/>
      <dgm:spPr/>
      <dgm:t>
        <a:bodyPr/>
        <a:lstStyle/>
        <a:p>
          <a:endParaRPr lang="pt-PT" sz="2400"/>
        </a:p>
      </dgm:t>
    </dgm:pt>
    <dgm:pt modelId="{B3148A47-64F0-45DF-B042-457DE4AD3FB4}" type="sibTrans" cxnId="{5FE56839-7C9D-4FFC-B4BC-1ACF5223818E}">
      <dgm:prSet/>
      <dgm:spPr/>
      <dgm:t>
        <a:bodyPr/>
        <a:lstStyle/>
        <a:p>
          <a:endParaRPr lang="pt-PT" sz="2400"/>
        </a:p>
      </dgm:t>
    </dgm:pt>
    <dgm:pt modelId="{51CA6E10-10EF-49C9-B90B-CB6DF1842B06}">
      <dgm:prSet phldrT="[Text]" custT="1"/>
      <dgm:spPr/>
      <dgm:t>
        <a:bodyPr/>
        <a:lstStyle/>
        <a:p>
          <a:r>
            <a:rPr lang="pt-PT" sz="1400"/>
            <a:t>Preencher dados de admissão</a:t>
          </a:r>
        </a:p>
      </dgm:t>
    </dgm:pt>
    <dgm:pt modelId="{DCA62A9C-0A9E-4650-9AE8-E30273CC2505}" type="parTrans" cxnId="{EC6B2045-4FF6-4134-974E-191B108E43EE}">
      <dgm:prSet/>
      <dgm:spPr/>
      <dgm:t>
        <a:bodyPr/>
        <a:lstStyle/>
        <a:p>
          <a:endParaRPr lang="pt-PT" sz="2400"/>
        </a:p>
      </dgm:t>
    </dgm:pt>
    <dgm:pt modelId="{EF857DB6-6FA1-47A5-9AED-E7819CD6A249}" type="sibTrans" cxnId="{EC6B2045-4FF6-4134-974E-191B108E43EE}">
      <dgm:prSet/>
      <dgm:spPr/>
      <dgm:t>
        <a:bodyPr/>
        <a:lstStyle/>
        <a:p>
          <a:endParaRPr lang="pt-PT" sz="2400"/>
        </a:p>
      </dgm:t>
    </dgm:pt>
    <dgm:pt modelId="{1CE72AA9-F49E-4A99-8E65-454BB986E498}">
      <dgm:prSet phldrT="[Text]" custT="1"/>
      <dgm:spPr/>
      <dgm:t>
        <a:bodyPr/>
        <a:lstStyle/>
        <a:p>
          <a:r>
            <a:rPr lang="pt-PT" sz="1400"/>
            <a:t>Gravar</a:t>
          </a:r>
        </a:p>
      </dgm:t>
    </dgm:pt>
    <dgm:pt modelId="{7C01B65D-70A7-4E77-8835-C7E64FF4F130}" type="parTrans" cxnId="{B5B69327-7754-4C41-B916-4656CA184896}">
      <dgm:prSet/>
      <dgm:spPr/>
      <dgm:t>
        <a:bodyPr/>
        <a:lstStyle/>
        <a:p>
          <a:endParaRPr lang="pt-PT" sz="2400"/>
        </a:p>
      </dgm:t>
    </dgm:pt>
    <dgm:pt modelId="{C28EF783-8F60-449A-9A54-3546F3AE037E}" type="sibTrans" cxnId="{B5B69327-7754-4C41-B916-4656CA184896}">
      <dgm:prSet/>
      <dgm:spPr/>
      <dgm:t>
        <a:bodyPr/>
        <a:lstStyle/>
        <a:p>
          <a:endParaRPr lang="pt-PT" sz="2400"/>
        </a:p>
      </dgm:t>
    </dgm:pt>
    <dgm:pt modelId="{2E05A97B-5816-4D35-9FF1-D4889D3C47B4}" type="pres">
      <dgm:prSet presAssocID="{666373E3-5A7B-4CC0-B18D-5AE25CBBABB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41E8817-E69B-411D-8FC1-5E4681A1D5DE}" type="pres">
      <dgm:prSet presAssocID="{DA3FD1A8-2D3A-4542-9873-63EBBF3EBDB1}" presName="Accent1" presStyleCnt="0"/>
      <dgm:spPr/>
    </dgm:pt>
    <dgm:pt modelId="{CDE50420-6B69-4716-B73E-049AE94DC8BD}" type="pres">
      <dgm:prSet presAssocID="{DA3FD1A8-2D3A-4542-9873-63EBBF3EBDB1}" presName="Accent" presStyleLbl="node1" presStyleIdx="0" presStyleCnt="4"/>
      <dgm:spPr/>
    </dgm:pt>
    <dgm:pt modelId="{E335B4A7-DD56-4F2E-8FE9-7B42BE2E871C}" type="pres">
      <dgm:prSet presAssocID="{DA3FD1A8-2D3A-4542-9873-63EBBF3EBDB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CE5ACECD-5C74-4A04-8409-31725E22418D}" type="pres">
      <dgm:prSet presAssocID="{2480EF34-07DA-45DD-A805-0D0405C2E14A}" presName="Accent2" presStyleCnt="0"/>
      <dgm:spPr/>
    </dgm:pt>
    <dgm:pt modelId="{9A03F608-D29B-49AB-866F-0000D05C3CAE}" type="pres">
      <dgm:prSet presAssocID="{2480EF34-07DA-45DD-A805-0D0405C2E14A}" presName="Accent" presStyleLbl="node1" presStyleIdx="1" presStyleCnt="4"/>
      <dgm:spPr/>
    </dgm:pt>
    <dgm:pt modelId="{A073A226-B6E7-40DD-9630-3B87E6E2E6B8}" type="pres">
      <dgm:prSet presAssocID="{2480EF34-07DA-45DD-A805-0D0405C2E14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507EC15-0B85-4828-958F-D85E777F29DB}" type="pres">
      <dgm:prSet presAssocID="{51CA6E10-10EF-49C9-B90B-CB6DF1842B06}" presName="Accent3" presStyleCnt="0"/>
      <dgm:spPr/>
    </dgm:pt>
    <dgm:pt modelId="{B1479671-62D7-4F95-9C30-8CE45852FE12}" type="pres">
      <dgm:prSet presAssocID="{51CA6E10-10EF-49C9-B90B-CB6DF1842B06}" presName="Accent" presStyleLbl="node1" presStyleIdx="2" presStyleCnt="4"/>
      <dgm:spPr/>
    </dgm:pt>
    <dgm:pt modelId="{D01A3186-FC6D-47BF-A2E4-CDC302AEE982}" type="pres">
      <dgm:prSet presAssocID="{51CA6E10-10EF-49C9-B90B-CB6DF1842B06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649778BE-8A2D-4247-93F7-D700652D9D2E}" type="pres">
      <dgm:prSet presAssocID="{1CE72AA9-F49E-4A99-8E65-454BB986E498}" presName="Accent4" presStyleCnt="0"/>
      <dgm:spPr/>
    </dgm:pt>
    <dgm:pt modelId="{EB80C616-34A0-42F3-9188-518DAA79F58D}" type="pres">
      <dgm:prSet presAssocID="{1CE72AA9-F49E-4A99-8E65-454BB986E498}" presName="Accent" presStyleLbl="node1" presStyleIdx="3" presStyleCnt="4"/>
      <dgm:spPr/>
    </dgm:pt>
    <dgm:pt modelId="{CCB48057-A676-4915-9F6C-E42C02C522C7}" type="pres">
      <dgm:prSet presAssocID="{1CE72AA9-F49E-4A99-8E65-454BB986E49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E747B91E-0BEA-4277-9337-D350C0520A68}" srcId="{666373E3-5A7B-4CC0-B18D-5AE25CBBABB4}" destId="{DA3FD1A8-2D3A-4542-9873-63EBBF3EBDB1}" srcOrd="0" destOrd="0" parTransId="{B3FF7943-6F9B-46A4-B10F-0047DBA7579F}" sibTransId="{4EB830E9-6DBA-4F5F-B60E-4ACF01BC5896}"/>
    <dgm:cxn modelId="{B5B69327-7754-4C41-B916-4656CA184896}" srcId="{666373E3-5A7B-4CC0-B18D-5AE25CBBABB4}" destId="{1CE72AA9-F49E-4A99-8E65-454BB986E498}" srcOrd="3" destOrd="0" parTransId="{7C01B65D-70A7-4E77-8835-C7E64FF4F130}" sibTransId="{C28EF783-8F60-449A-9A54-3546F3AE037E}"/>
    <dgm:cxn modelId="{5FE56839-7C9D-4FFC-B4BC-1ACF5223818E}" srcId="{666373E3-5A7B-4CC0-B18D-5AE25CBBABB4}" destId="{2480EF34-07DA-45DD-A805-0D0405C2E14A}" srcOrd="1" destOrd="0" parTransId="{7E4119BE-7D69-4579-A507-93EB158514F5}" sibTransId="{B3148A47-64F0-45DF-B042-457DE4AD3FB4}"/>
    <dgm:cxn modelId="{EC6B2045-4FF6-4134-974E-191B108E43EE}" srcId="{666373E3-5A7B-4CC0-B18D-5AE25CBBABB4}" destId="{51CA6E10-10EF-49C9-B90B-CB6DF1842B06}" srcOrd="2" destOrd="0" parTransId="{DCA62A9C-0A9E-4650-9AE8-E30273CC2505}" sibTransId="{EF857DB6-6FA1-47A5-9AED-E7819CD6A249}"/>
    <dgm:cxn modelId="{A6263A7D-FB1E-48DA-811F-00BF6728253F}" type="presOf" srcId="{2480EF34-07DA-45DD-A805-0D0405C2E14A}" destId="{A073A226-B6E7-40DD-9630-3B87E6E2E6B8}" srcOrd="0" destOrd="0" presId="urn:microsoft.com/office/officeart/2009/layout/CircleArrowProcess"/>
    <dgm:cxn modelId="{BE434597-E819-47B9-8661-7EC2832F4783}" type="presOf" srcId="{666373E3-5A7B-4CC0-B18D-5AE25CBBABB4}" destId="{2E05A97B-5816-4D35-9FF1-D4889D3C47B4}" srcOrd="0" destOrd="0" presId="urn:microsoft.com/office/officeart/2009/layout/CircleArrowProcess"/>
    <dgm:cxn modelId="{22C3FE9E-ECC6-45AE-8DF0-E9A1DCA7075C}" type="presOf" srcId="{51CA6E10-10EF-49C9-B90B-CB6DF1842B06}" destId="{D01A3186-FC6D-47BF-A2E4-CDC302AEE982}" srcOrd="0" destOrd="0" presId="urn:microsoft.com/office/officeart/2009/layout/CircleArrowProcess"/>
    <dgm:cxn modelId="{1AED9DD7-2F6E-4359-979B-3160CFFC370E}" type="presOf" srcId="{DA3FD1A8-2D3A-4542-9873-63EBBF3EBDB1}" destId="{E335B4A7-DD56-4F2E-8FE9-7B42BE2E871C}" srcOrd="0" destOrd="0" presId="urn:microsoft.com/office/officeart/2009/layout/CircleArrowProcess"/>
    <dgm:cxn modelId="{EFD123E0-615D-4F78-AB85-10CB8437A1E5}" type="presOf" srcId="{1CE72AA9-F49E-4A99-8E65-454BB986E498}" destId="{CCB48057-A676-4915-9F6C-E42C02C522C7}" srcOrd="0" destOrd="0" presId="urn:microsoft.com/office/officeart/2009/layout/CircleArrowProcess"/>
    <dgm:cxn modelId="{E28B31CE-11BF-42D6-8D94-02876C64415C}" type="presParOf" srcId="{2E05A97B-5816-4D35-9FF1-D4889D3C47B4}" destId="{841E8817-E69B-411D-8FC1-5E4681A1D5DE}" srcOrd="0" destOrd="0" presId="urn:microsoft.com/office/officeart/2009/layout/CircleArrowProcess"/>
    <dgm:cxn modelId="{693347B0-DC8B-4E1E-B437-2310AA0D2E9B}" type="presParOf" srcId="{841E8817-E69B-411D-8FC1-5E4681A1D5DE}" destId="{CDE50420-6B69-4716-B73E-049AE94DC8BD}" srcOrd="0" destOrd="0" presId="urn:microsoft.com/office/officeart/2009/layout/CircleArrowProcess"/>
    <dgm:cxn modelId="{F3009C45-434A-4BCD-905E-6600BC867EAD}" type="presParOf" srcId="{2E05A97B-5816-4D35-9FF1-D4889D3C47B4}" destId="{E335B4A7-DD56-4F2E-8FE9-7B42BE2E871C}" srcOrd="1" destOrd="0" presId="urn:microsoft.com/office/officeart/2009/layout/CircleArrowProcess"/>
    <dgm:cxn modelId="{BBBB9F13-C82E-4999-831C-27FED21BA8DD}" type="presParOf" srcId="{2E05A97B-5816-4D35-9FF1-D4889D3C47B4}" destId="{CE5ACECD-5C74-4A04-8409-31725E22418D}" srcOrd="2" destOrd="0" presId="urn:microsoft.com/office/officeart/2009/layout/CircleArrowProcess"/>
    <dgm:cxn modelId="{AC4299D0-0964-4E37-BC1F-AFDA3A7ACA26}" type="presParOf" srcId="{CE5ACECD-5C74-4A04-8409-31725E22418D}" destId="{9A03F608-D29B-49AB-866F-0000D05C3CAE}" srcOrd="0" destOrd="0" presId="urn:microsoft.com/office/officeart/2009/layout/CircleArrowProcess"/>
    <dgm:cxn modelId="{92BD5AB4-D0BF-401B-BC6E-5E455A142899}" type="presParOf" srcId="{2E05A97B-5816-4D35-9FF1-D4889D3C47B4}" destId="{A073A226-B6E7-40DD-9630-3B87E6E2E6B8}" srcOrd="3" destOrd="0" presId="urn:microsoft.com/office/officeart/2009/layout/CircleArrowProcess"/>
    <dgm:cxn modelId="{3B23A06A-E60F-4CC0-ABEE-856DED6F3504}" type="presParOf" srcId="{2E05A97B-5816-4D35-9FF1-D4889D3C47B4}" destId="{1507EC15-0B85-4828-958F-D85E777F29DB}" srcOrd="4" destOrd="0" presId="urn:microsoft.com/office/officeart/2009/layout/CircleArrowProcess"/>
    <dgm:cxn modelId="{FC50E111-FE18-48BC-8CA7-16DA91685389}" type="presParOf" srcId="{1507EC15-0B85-4828-958F-D85E777F29DB}" destId="{B1479671-62D7-4F95-9C30-8CE45852FE12}" srcOrd="0" destOrd="0" presId="urn:microsoft.com/office/officeart/2009/layout/CircleArrowProcess"/>
    <dgm:cxn modelId="{D870743F-4C96-493B-859E-4F844F3181F3}" type="presParOf" srcId="{2E05A97B-5816-4D35-9FF1-D4889D3C47B4}" destId="{D01A3186-FC6D-47BF-A2E4-CDC302AEE982}" srcOrd="5" destOrd="0" presId="urn:microsoft.com/office/officeart/2009/layout/CircleArrowProcess"/>
    <dgm:cxn modelId="{4CE4B96F-21CF-4990-9A7C-5BFC1376DEE9}" type="presParOf" srcId="{2E05A97B-5816-4D35-9FF1-D4889D3C47B4}" destId="{649778BE-8A2D-4247-93F7-D700652D9D2E}" srcOrd="6" destOrd="0" presId="urn:microsoft.com/office/officeart/2009/layout/CircleArrowProcess"/>
    <dgm:cxn modelId="{68BFAC86-8684-4412-B592-54E200A8A239}" type="presParOf" srcId="{649778BE-8A2D-4247-93F7-D700652D9D2E}" destId="{EB80C616-34A0-42F3-9188-518DAA79F58D}" srcOrd="0" destOrd="0" presId="urn:microsoft.com/office/officeart/2009/layout/CircleArrowProcess"/>
    <dgm:cxn modelId="{3C23CE96-59D1-4EE8-B974-7F2898C672C5}" type="presParOf" srcId="{2E05A97B-5816-4D35-9FF1-D4889D3C47B4}" destId="{CCB48057-A676-4915-9F6C-E42C02C522C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6373E3-5A7B-4CC0-B18D-5AE25CBBABB4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A3FD1A8-2D3A-4542-9873-63EBBF3EBDB1}">
      <dgm:prSet phldrT="[Text]" custT="1"/>
      <dgm:spPr/>
      <dgm:t>
        <a:bodyPr/>
        <a:lstStyle/>
        <a:p>
          <a:r>
            <a:rPr lang="pt-PT" sz="1400"/>
            <a:t>Indicar sexo</a:t>
          </a:r>
        </a:p>
      </dgm:t>
    </dgm:pt>
    <dgm:pt modelId="{B3FF7943-6F9B-46A4-B10F-0047DBA7579F}" type="parTrans" cxnId="{E747B91E-0BEA-4277-9337-D350C0520A68}">
      <dgm:prSet/>
      <dgm:spPr/>
      <dgm:t>
        <a:bodyPr/>
        <a:lstStyle/>
        <a:p>
          <a:endParaRPr lang="pt-PT" sz="2400"/>
        </a:p>
      </dgm:t>
    </dgm:pt>
    <dgm:pt modelId="{4EB830E9-6DBA-4F5F-B60E-4ACF01BC5896}" type="sibTrans" cxnId="{E747B91E-0BEA-4277-9337-D350C0520A68}">
      <dgm:prSet/>
      <dgm:spPr/>
      <dgm:t>
        <a:bodyPr/>
        <a:lstStyle/>
        <a:p>
          <a:endParaRPr lang="pt-PT" sz="2400"/>
        </a:p>
      </dgm:t>
    </dgm:pt>
    <dgm:pt modelId="{2480EF34-07DA-45DD-A805-0D0405C2E14A}">
      <dgm:prSet phldrT="[Text]" custT="1"/>
      <dgm:spPr/>
      <dgm:t>
        <a:bodyPr/>
        <a:lstStyle/>
        <a:p>
          <a:r>
            <a:rPr lang="pt-PT" sz="1400"/>
            <a:t>Indicar idade (opcional)</a:t>
          </a:r>
        </a:p>
      </dgm:t>
    </dgm:pt>
    <dgm:pt modelId="{7E4119BE-7D69-4579-A507-93EB158514F5}" type="parTrans" cxnId="{5FE56839-7C9D-4FFC-B4BC-1ACF5223818E}">
      <dgm:prSet/>
      <dgm:spPr/>
      <dgm:t>
        <a:bodyPr/>
        <a:lstStyle/>
        <a:p>
          <a:endParaRPr lang="pt-PT" sz="2400"/>
        </a:p>
      </dgm:t>
    </dgm:pt>
    <dgm:pt modelId="{B3148A47-64F0-45DF-B042-457DE4AD3FB4}" type="sibTrans" cxnId="{5FE56839-7C9D-4FFC-B4BC-1ACF5223818E}">
      <dgm:prSet/>
      <dgm:spPr/>
      <dgm:t>
        <a:bodyPr/>
        <a:lstStyle/>
        <a:p>
          <a:endParaRPr lang="pt-PT" sz="2400"/>
        </a:p>
      </dgm:t>
    </dgm:pt>
    <dgm:pt modelId="{51CA6E10-10EF-49C9-B90B-CB6DF1842B06}">
      <dgm:prSet phldrT="[Text]" custT="1"/>
      <dgm:spPr/>
      <dgm:t>
        <a:bodyPr/>
        <a:lstStyle/>
        <a:p>
          <a:r>
            <a:rPr lang="pt-PT" sz="1400"/>
            <a:t>Preencher dados de admissão</a:t>
          </a:r>
        </a:p>
      </dgm:t>
    </dgm:pt>
    <dgm:pt modelId="{DCA62A9C-0A9E-4650-9AE8-E30273CC2505}" type="parTrans" cxnId="{EC6B2045-4FF6-4134-974E-191B108E43EE}">
      <dgm:prSet/>
      <dgm:spPr/>
      <dgm:t>
        <a:bodyPr/>
        <a:lstStyle/>
        <a:p>
          <a:endParaRPr lang="pt-PT" sz="2400"/>
        </a:p>
      </dgm:t>
    </dgm:pt>
    <dgm:pt modelId="{EF857DB6-6FA1-47A5-9AED-E7819CD6A249}" type="sibTrans" cxnId="{EC6B2045-4FF6-4134-974E-191B108E43EE}">
      <dgm:prSet/>
      <dgm:spPr/>
      <dgm:t>
        <a:bodyPr/>
        <a:lstStyle/>
        <a:p>
          <a:endParaRPr lang="pt-PT" sz="2400"/>
        </a:p>
      </dgm:t>
    </dgm:pt>
    <dgm:pt modelId="{1CE72AA9-F49E-4A99-8E65-454BB986E498}">
      <dgm:prSet phldrT="[Text]" custT="1"/>
      <dgm:spPr/>
      <dgm:t>
        <a:bodyPr/>
        <a:lstStyle/>
        <a:p>
          <a:r>
            <a:rPr lang="pt-PT" sz="1400"/>
            <a:t>Gravar</a:t>
          </a:r>
        </a:p>
      </dgm:t>
    </dgm:pt>
    <dgm:pt modelId="{7C01B65D-70A7-4E77-8835-C7E64FF4F130}" type="parTrans" cxnId="{B5B69327-7754-4C41-B916-4656CA184896}">
      <dgm:prSet/>
      <dgm:spPr/>
      <dgm:t>
        <a:bodyPr/>
        <a:lstStyle/>
        <a:p>
          <a:endParaRPr lang="pt-PT" sz="2400"/>
        </a:p>
      </dgm:t>
    </dgm:pt>
    <dgm:pt modelId="{C28EF783-8F60-449A-9A54-3546F3AE037E}" type="sibTrans" cxnId="{B5B69327-7754-4C41-B916-4656CA184896}">
      <dgm:prSet/>
      <dgm:spPr/>
      <dgm:t>
        <a:bodyPr/>
        <a:lstStyle/>
        <a:p>
          <a:endParaRPr lang="pt-PT" sz="2400"/>
        </a:p>
      </dgm:t>
    </dgm:pt>
    <dgm:pt modelId="{2E05A97B-5816-4D35-9FF1-D4889D3C47B4}" type="pres">
      <dgm:prSet presAssocID="{666373E3-5A7B-4CC0-B18D-5AE25CBBABB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41E8817-E69B-411D-8FC1-5E4681A1D5DE}" type="pres">
      <dgm:prSet presAssocID="{DA3FD1A8-2D3A-4542-9873-63EBBF3EBDB1}" presName="Accent1" presStyleCnt="0"/>
      <dgm:spPr/>
    </dgm:pt>
    <dgm:pt modelId="{CDE50420-6B69-4716-B73E-049AE94DC8BD}" type="pres">
      <dgm:prSet presAssocID="{DA3FD1A8-2D3A-4542-9873-63EBBF3EBDB1}" presName="Accent" presStyleLbl="node1" presStyleIdx="0" presStyleCnt="4"/>
      <dgm:spPr/>
    </dgm:pt>
    <dgm:pt modelId="{E335B4A7-DD56-4F2E-8FE9-7B42BE2E871C}" type="pres">
      <dgm:prSet presAssocID="{DA3FD1A8-2D3A-4542-9873-63EBBF3EBDB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CE5ACECD-5C74-4A04-8409-31725E22418D}" type="pres">
      <dgm:prSet presAssocID="{2480EF34-07DA-45DD-A805-0D0405C2E14A}" presName="Accent2" presStyleCnt="0"/>
      <dgm:spPr/>
    </dgm:pt>
    <dgm:pt modelId="{9A03F608-D29B-49AB-866F-0000D05C3CAE}" type="pres">
      <dgm:prSet presAssocID="{2480EF34-07DA-45DD-A805-0D0405C2E14A}" presName="Accent" presStyleLbl="node1" presStyleIdx="1" presStyleCnt="4"/>
      <dgm:spPr/>
    </dgm:pt>
    <dgm:pt modelId="{A073A226-B6E7-40DD-9630-3B87E6E2E6B8}" type="pres">
      <dgm:prSet presAssocID="{2480EF34-07DA-45DD-A805-0D0405C2E14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507EC15-0B85-4828-958F-D85E777F29DB}" type="pres">
      <dgm:prSet presAssocID="{51CA6E10-10EF-49C9-B90B-CB6DF1842B06}" presName="Accent3" presStyleCnt="0"/>
      <dgm:spPr/>
    </dgm:pt>
    <dgm:pt modelId="{B1479671-62D7-4F95-9C30-8CE45852FE12}" type="pres">
      <dgm:prSet presAssocID="{51CA6E10-10EF-49C9-B90B-CB6DF1842B06}" presName="Accent" presStyleLbl="node1" presStyleIdx="2" presStyleCnt="4"/>
      <dgm:spPr/>
    </dgm:pt>
    <dgm:pt modelId="{D01A3186-FC6D-47BF-A2E4-CDC302AEE982}" type="pres">
      <dgm:prSet presAssocID="{51CA6E10-10EF-49C9-B90B-CB6DF1842B06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649778BE-8A2D-4247-93F7-D700652D9D2E}" type="pres">
      <dgm:prSet presAssocID="{1CE72AA9-F49E-4A99-8E65-454BB986E498}" presName="Accent4" presStyleCnt="0"/>
      <dgm:spPr/>
    </dgm:pt>
    <dgm:pt modelId="{EB80C616-34A0-42F3-9188-518DAA79F58D}" type="pres">
      <dgm:prSet presAssocID="{1CE72AA9-F49E-4A99-8E65-454BB986E498}" presName="Accent" presStyleLbl="node1" presStyleIdx="3" presStyleCnt="4"/>
      <dgm:spPr/>
    </dgm:pt>
    <dgm:pt modelId="{CCB48057-A676-4915-9F6C-E42C02C522C7}" type="pres">
      <dgm:prSet presAssocID="{1CE72AA9-F49E-4A99-8E65-454BB986E49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E747B91E-0BEA-4277-9337-D350C0520A68}" srcId="{666373E3-5A7B-4CC0-B18D-5AE25CBBABB4}" destId="{DA3FD1A8-2D3A-4542-9873-63EBBF3EBDB1}" srcOrd="0" destOrd="0" parTransId="{B3FF7943-6F9B-46A4-B10F-0047DBA7579F}" sibTransId="{4EB830E9-6DBA-4F5F-B60E-4ACF01BC5896}"/>
    <dgm:cxn modelId="{B5B69327-7754-4C41-B916-4656CA184896}" srcId="{666373E3-5A7B-4CC0-B18D-5AE25CBBABB4}" destId="{1CE72AA9-F49E-4A99-8E65-454BB986E498}" srcOrd="3" destOrd="0" parTransId="{7C01B65D-70A7-4E77-8835-C7E64FF4F130}" sibTransId="{C28EF783-8F60-449A-9A54-3546F3AE037E}"/>
    <dgm:cxn modelId="{5FE56839-7C9D-4FFC-B4BC-1ACF5223818E}" srcId="{666373E3-5A7B-4CC0-B18D-5AE25CBBABB4}" destId="{2480EF34-07DA-45DD-A805-0D0405C2E14A}" srcOrd="1" destOrd="0" parTransId="{7E4119BE-7D69-4579-A507-93EB158514F5}" sibTransId="{B3148A47-64F0-45DF-B042-457DE4AD3FB4}"/>
    <dgm:cxn modelId="{EC6B2045-4FF6-4134-974E-191B108E43EE}" srcId="{666373E3-5A7B-4CC0-B18D-5AE25CBBABB4}" destId="{51CA6E10-10EF-49C9-B90B-CB6DF1842B06}" srcOrd="2" destOrd="0" parTransId="{DCA62A9C-0A9E-4650-9AE8-E30273CC2505}" sibTransId="{EF857DB6-6FA1-47A5-9AED-E7819CD6A249}"/>
    <dgm:cxn modelId="{A6263A7D-FB1E-48DA-811F-00BF6728253F}" type="presOf" srcId="{2480EF34-07DA-45DD-A805-0D0405C2E14A}" destId="{A073A226-B6E7-40DD-9630-3B87E6E2E6B8}" srcOrd="0" destOrd="0" presId="urn:microsoft.com/office/officeart/2009/layout/CircleArrowProcess"/>
    <dgm:cxn modelId="{BE434597-E819-47B9-8661-7EC2832F4783}" type="presOf" srcId="{666373E3-5A7B-4CC0-B18D-5AE25CBBABB4}" destId="{2E05A97B-5816-4D35-9FF1-D4889D3C47B4}" srcOrd="0" destOrd="0" presId="urn:microsoft.com/office/officeart/2009/layout/CircleArrowProcess"/>
    <dgm:cxn modelId="{22C3FE9E-ECC6-45AE-8DF0-E9A1DCA7075C}" type="presOf" srcId="{51CA6E10-10EF-49C9-B90B-CB6DF1842B06}" destId="{D01A3186-FC6D-47BF-A2E4-CDC302AEE982}" srcOrd="0" destOrd="0" presId="urn:microsoft.com/office/officeart/2009/layout/CircleArrowProcess"/>
    <dgm:cxn modelId="{1AED9DD7-2F6E-4359-979B-3160CFFC370E}" type="presOf" srcId="{DA3FD1A8-2D3A-4542-9873-63EBBF3EBDB1}" destId="{E335B4A7-DD56-4F2E-8FE9-7B42BE2E871C}" srcOrd="0" destOrd="0" presId="urn:microsoft.com/office/officeart/2009/layout/CircleArrowProcess"/>
    <dgm:cxn modelId="{EFD123E0-615D-4F78-AB85-10CB8437A1E5}" type="presOf" srcId="{1CE72AA9-F49E-4A99-8E65-454BB986E498}" destId="{CCB48057-A676-4915-9F6C-E42C02C522C7}" srcOrd="0" destOrd="0" presId="urn:microsoft.com/office/officeart/2009/layout/CircleArrowProcess"/>
    <dgm:cxn modelId="{E28B31CE-11BF-42D6-8D94-02876C64415C}" type="presParOf" srcId="{2E05A97B-5816-4D35-9FF1-D4889D3C47B4}" destId="{841E8817-E69B-411D-8FC1-5E4681A1D5DE}" srcOrd="0" destOrd="0" presId="urn:microsoft.com/office/officeart/2009/layout/CircleArrowProcess"/>
    <dgm:cxn modelId="{693347B0-DC8B-4E1E-B437-2310AA0D2E9B}" type="presParOf" srcId="{841E8817-E69B-411D-8FC1-5E4681A1D5DE}" destId="{CDE50420-6B69-4716-B73E-049AE94DC8BD}" srcOrd="0" destOrd="0" presId="urn:microsoft.com/office/officeart/2009/layout/CircleArrowProcess"/>
    <dgm:cxn modelId="{F3009C45-434A-4BCD-905E-6600BC867EAD}" type="presParOf" srcId="{2E05A97B-5816-4D35-9FF1-D4889D3C47B4}" destId="{E335B4A7-DD56-4F2E-8FE9-7B42BE2E871C}" srcOrd="1" destOrd="0" presId="urn:microsoft.com/office/officeart/2009/layout/CircleArrowProcess"/>
    <dgm:cxn modelId="{BBBB9F13-C82E-4999-831C-27FED21BA8DD}" type="presParOf" srcId="{2E05A97B-5816-4D35-9FF1-D4889D3C47B4}" destId="{CE5ACECD-5C74-4A04-8409-31725E22418D}" srcOrd="2" destOrd="0" presId="urn:microsoft.com/office/officeart/2009/layout/CircleArrowProcess"/>
    <dgm:cxn modelId="{AC4299D0-0964-4E37-BC1F-AFDA3A7ACA26}" type="presParOf" srcId="{CE5ACECD-5C74-4A04-8409-31725E22418D}" destId="{9A03F608-D29B-49AB-866F-0000D05C3CAE}" srcOrd="0" destOrd="0" presId="urn:microsoft.com/office/officeart/2009/layout/CircleArrowProcess"/>
    <dgm:cxn modelId="{92BD5AB4-D0BF-401B-BC6E-5E455A142899}" type="presParOf" srcId="{2E05A97B-5816-4D35-9FF1-D4889D3C47B4}" destId="{A073A226-B6E7-40DD-9630-3B87E6E2E6B8}" srcOrd="3" destOrd="0" presId="urn:microsoft.com/office/officeart/2009/layout/CircleArrowProcess"/>
    <dgm:cxn modelId="{3B23A06A-E60F-4CC0-ABEE-856DED6F3504}" type="presParOf" srcId="{2E05A97B-5816-4D35-9FF1-D4889D3C47B4}" destId="{1507EC15-0B85-4828-958F-D85E777F29DB}" srcOrd="4" destOrd="0" presId="urn:microsoft.com/office/officeart/2009/layout/CircleArrowProcess"/>
    <dgm:cxn modelId="{FC50E111-FE18-48BC-8CA7-16DA91685389}" type="presParOf" srcId="{1507EC15-0B85-4828-958F-D85E777F29DB}" destId="{B1479671-62D7-4F95-9C30-8CE45852FE12}" srcOrd="0" destOrd="0" presId="urn:microsoft.com/office/officeart/2009/layout/CircleArrowProcess"/>
    <dgm:cxn modelId="{D870743F-4C96-493B-859E-4F844F3181F3}" type="presParOf" srcId="{2E05A97B-5816-4D35-9FF1-D4889D3C47B4}" destId="{D01A3186-FC6D-47BF-A2E4-CDC302AEE982}" srcOrd="5" destOrd="0" presId="urn:microsoft.com/office/officeart/2009/layout/CircleArrowProcess"/>
    <dgm:cxn modelId="{4CE4B96F-21CF-4990-9A7C-5BFC1376DEE9}" type="presParOf" srcId="{2E05A97B-5816-4D35-9FF1-D4889D3C47B4}" destId="{649778BE-8A2D-4247-93F7-D700652D9D2E}" srcOrd="6" destOrd="0" presId="urn:microsoft.com/office/officeart/2009/layout/CircleArrowProcess"/>
    <dgm:cxn modelId="{68BFAC86-8684-4412-B592-54E200A8A239}" type="presParOf" srcId="{649778BE-8A2D-4247-93F7-D700652D9D2E}" destId="{EB80C616-34A0-42F3-9188-518DAA79F58D}" srcOrd="0" destOrd="0" presId="urn:microsoft.com/office/officeart/2009/layout/CircleArrowProcess"/>
    <dgm:cxn modelId="{3C23CE96-59D1-4EE8-B974-7F2898C672C5}" type="presParOf" srcId="{2E05A97B-5816-4D35-9FF1-D4889D3C47B4}" destId="{CCB48057-A676-4915-9F6C-E42C02C522C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5708-372B-449D-A99B-53E740C156B6}">
      <dsp:nvSpPr>
        <dsp:cNvPr id="0" name=""/>
        <dsp:cNvSpPr/>
      </dsp:nvSpPr>
      <dsp:spPr>
        <a:xfrm>
          <a:off x="505451" y="2645441"/>
          <a:ext cx="336935" cy="245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2455086"/>
              </a:lnTo>
              <a:lnTo>
                <a:pt x="336935" y="24550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966" y="3811032"/>
        <a:ext cx="123904" cy="123904"/>
      </dsp:txXfrm>
    </dsp:sp>
    <dsp:sp modelId="{2D9CFFB6-409C-453F-A00B-F88986889D72}">
      <dsp:nvSpPr>
        <dsp:cNvPr id="0" name=""/>
        <dsp:cNvSpPr/>
      </dsp:nvSpPr>
      <dsp:spPr>
        <a:xfrm>
          <a:off x="505451" y="2645441"/>
          <a:ext cx="336935" cy="1963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963253"/>
              </a:lnTo>
              <a:lnTo>
                <a:pt x="336935" y="19632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4119" y="3577269"/>
        <a:ext cx="99597" cy="99597"/>
      </dsp:txXfrm>
    </dsp:sp>
    <dsp:sp modelId="{D4B6CD35-272B-4099-AC38-00F0AA874C53}">
      <dsp:nvSpPr>
        <dsp:cNvPr id="0" name=""/>
        <dsp:cNvSpPr/>
      </dsp:nvSpPr>
      <dsp:spPr>
        <a:xfrm>
          <a:off x="505451" y="2645441"/>
          <a:ext cx="336935" cy="1471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1471419"/>
              </a:lnTo>
              <a:lnTo>
                <a:pt x="336935" y="14714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6181" y="3343414"/>
        <a:ext cx="75475" cy="75475"/>
      </dsp:txXfrm>
    </dsp:sp>
    <dsp:sp modelId="{4A44A940-A8E4-447A-A80D-043E34C2620C}">
      <dsp:nvSpPr>
        <dsp:cNvPr id="0" name=""/>
        <dsp:cNvSpPr/>
      </dsp:nvSpPr>
      <dsp:spPr>
        <a:xfrm>
          <a:off x="505451" y="2645441"/>
          <a:ext cx="336935" cy="979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979586"/>
              </a:lnTo>
              <a:lnTo>
                <a:pt x="336935" y="9795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8021" y="3109337"/>
        <a:ext cx="51795" cy="51795"/>
      </dsp:txXfrm>
    </dsp:sp>
    <dsp:sp modelId="{ADFB6A1B-E23C-4801-A532-031D53304D32}">
      <dsp:nvSpPr>
        <dsp:cNvPr id="0" name=""/>
        <dsp:cNvSpPr/>
      </dsp:nvSpPr>
      <dsp:spPr>
        <a:xfrm>
          <a:off x="505451" y="2645441"/>
          <a:ext cx="336935" cy="487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467" y="0"/>
              </a:lnTo>
              <a:lnTo>
                <a:pt x="168467" y="487753"/>
              </a:lnTo>
              <a:lnTo>
                <a:pt x="336935" y="4877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9098" y="2874498"/>
        <a:ext cx="29640" cy="29640"/>
      </dsp:txXfrm>
    </dsp:sp>
    <dsp:sp modelId="{3556F937-4EAA-4387-819C-EF9D38940447}">
      <dsp:nvSpPr>
        <dsp:cNvPr id="0" name=""/>
        <dsp:cNvSpPr/>
      </dsp:nvSpPr>
      <dsp:spPr>
        <a:xfrm>
          <a:off x="505451" y="2595641"/>
          <a:ext cx="3369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799"/>
              </a:moveTo>
              <a:lnTo>
                <a:pt x="168467" y="49799"/>
              </a:lnTo>
              <a:lnTo>
                <a:pt x="168467" y="45720"/>
              </a:lnTo>
              <a:lnTo>
                <a:pt x="33693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65494" y="2632937"/>
        <a:ext cx="16848" cy="16848"/>
      </dsp:txXfrm>
    </dsp:sp>
    <dsp:sp modelId="{1E94553A-F9F2-4F99-815E-5A4DEB3F94D4}">
      <dsp:nvSpPr>
        <dsp:cNvPr id="0" name=""/>
        <dsp:cNvSpPr/>
      </dsp:nvSpPr>
      <dsp:spPr>
        <a:xfrm>
          <a:off x="505451" y="2149528"/>
          <a:ext cx="336935" cy="495913"/>
        </a:xfrm>
        <a:custGeom>
          <a:avLst/>
          <a:gdLst/>
          <a:ahLst/>
          <a:cxnLst/>
          <a:rect l="0" t="0" r="0" b="0"/>
          <a:pathLst>
            <a:path>
              <a:moveTo>
                <a:pt x="0" y="495913"/>
              </a:moveTo>
              <a:lnTo>
                <a:pt x="168467" y="4959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58930" y="2382496"/>
        <a:ext cx="29977" cy="29977"/>
      </dsp:txXfrm>
    </dsp:sp>
    <dsp:sp modelId="{10267BEB-869F-4942-A5B9-873BD59097E7}">
      <dsp:nvSpPr>
        <dsp:cNvPr id="0" name=""/>
        <dsp:cNvSpPr/>
      </dsp:nvSpPr>
      <dsp:spPr>
        <a:xfrm>
          <a:off x="505451" y="1657695"/>
          <a:ext cx="336935" cy="987746"/>
        </a:xfrm>
        <a:custGeom>
          <a:avLst/>
          <a:gdLst/>
          <a:ahLst/>
          <a:cxnLst/>
          <a:rect l="0" t="0" r="0" b="0"/>
          <a:pathLst>
            <a:path>
              <a:moveTo>
                <a:pt x="0" y="987746"/>
              </a:moveTo>
              <a:lnTo>
                <a:pt x="168467" y="9877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47828" y="2125477"/>
        <a:ext cx="52181" cy="52181"/>
      </dsp:txXfrm>
    </dsp:sp>
    <dsp:sp modelId="{55083B75-8357-4DC3-A7C3-34C5B0F90C4C}">
      <dsp:nvSpPr>
        <dsp:cNvPr id="0" name=""/>
        <dsp:cNvSpPr/>
      </dsp:nvSpPr>
      <dsp:spPr>
        <a:xfrm>
          <a:off x="505451" y="1165862"/>
          <a:ext cx="336935" cy="1479579"/>
        </a:xfrm>
        <a:custGeom>
          <a:avLst/>
          <a:gdLst/>
          <a:ahLst/>
          <a:cxnLst/>
          <a:rect l="0" t="0" r="0" b="0"/>
          <a:pathLst>
            <a:path>
              <a:moveTo>
                <a:pt x="0" y="1479579"/>
              </a:moveTo>
              <a:lnTo>
                <a:pt x="168467" y="1479579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635982" y="1867715"/>
        <a:ext cx="75872" cy="75872"/>
      </dsp:txXfrm>
    </dsp:sp>
    <dsp:sp modelId="{BCC5449C-7026-4CA9-9806-9BD7900AA942}">
      <dsp:nvSpPr>
        <dsp:cNvPr id="0" name=""/>
        <dsp:cNvSpPr/>
      </dsp:nvSpPr>
      <dsp:spPr>
        <a:xfrm>
          <a:off x="505451" y="674028"/>
          <a:ext cx="336935" cy="1971413"/>
        </a:xfrm>
        <a:custGeom>
          <a:avLst/>
          <a:gdLst/>
          <a:ahLst/>
          <a:cxnLst/>
          <a:rect l="0" t="0" r="0" b="0"/>
          <a:pathLst>
            <a:path>
              <a:moveTo>
                <a:pt x="0" y="1971413"/>
              </a:moveTo>
              <a:lnTo>
                <a:pt x="168467" y="1971413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700" kern="1200"/>
        </a:p>
      </dsp:txBody>
      <dsp:txXfrm>
        <a:off x="623918" y="1609735"/>
        <a:ext cx="99999" cy="99999"/>
      </dsp:txXfrm>
    </dsp:sp>
    <dsp:sp modelId="{1E8EFF8A-FBB1-4A08-A9B0-32021A504852}">
      <dsp:nvSpPr>
        <dsp:cNvPr id="0" name=""/>
        <dsp:cNvSpPr/>
      </dsp:nvSpPr>
      <dsp:spPr>
        <a:xfrm>
          <a:off x="505451" y="182195"/>
          <a:ext cx="336935" cy="2463246"/>
        </a:xfrm>
        <a:custGeom>
          <a:avLst/>
          <a:gdLst/>
          <a:ahLst/>
          <a:cxnLst/>
          <a:rect l="0" t="0" r="0" b="0"/>
          <a:pathLst>
            <a:path>
              <a:moveTo>
                <a:pt x="0" y="2463246"/>
              </a:moveTo>
              <a:lnTo>
                <a:pt x="168467" y="2463246"/>
              </a:lnTo>
              <a:lnTo>
                <a:pt x="168467" y="0"/>
              </a:lnTo>
              <a:lnTo>
                <a:pt x="336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611764" y="1351664"/>
        <a:ext cx="124309" cy="124309"/>
      </dsp:txXfrm>
    </dsp:sp>
    <dsp:sp modelId="{EA238957-40EE-4D16-B812-9B47310F7E0D}">
      <dsp:nvSpPr>
        <dsp:cNvPr id="0" name=""/>
        <dsp:cNvSpPr/>
      </dsp:nvSpPr>
      <dsp:spPr>
        <a:xfrm rot="16200000">
          <a:off x="-2365071" y="2412201"/>
          <a:ext cx="5274564" cy="466480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0" kern="1200"/>
            <a:t>SONHO v2</a:t>
          </a:r>
        </a:p>
      </dsp:txBody>
      <dsp:txXfrm>
        <a:off x="-2365071" y="2412201"/>
        <a:ext cx="5274564" cy="466480"/>
      </dsp:txXfrm>
    </dsp:sp>
    <dsp:sp modelId="{C3C6DE91-AFB5-49D7-A1D1-A8742B69ED34}">
      <dsp:nvSpPr>
        <dsp:cNvPr id="0" name=""/>
        <dsp:cNvSpPr/>
      </dsp:nvSpPr>
      <dsp:spPr>
        <a:xfrm>
          <a:off x="842386" y="481"/>
          <a:ext cx="2178439" cy="363428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sp:txBody>
      <dsp:txXfrm>
        <a:off x="842386" y="481"/>
        <a:ext cx="2178439" cy="363428"/>
      </dsp:txXfrm>
    </dsp:sp>
    <dsp:sp modelId="{CF57E560-998B-48F5-983D-4F8A3277A8C1}">
      <dsp:nvSpPr>
        <dsp:cNvPr id="0" name=""/>
        <dsp:cNvSpPr/>
      </dsp:nvSpPr>
      <dsp:spPr>
        <a:xfrm>
          <a:off x="842386" y="492314"/>
          <a:ext cx="2178439" cy="363428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</a:p>
      </dsp:txBody>
      <dsp:txXfrm>
        <a:off x="842386" y="492314"/>
        <a:ext cx="2178439" cy="363428"/>
      </dsp:txXfrm>
    </dsp:sp>
    <dsp:sp modelId="{065ECDA5-F9BE-4E5F-B8D6-C8DBF9D75A91}">
      <dsp:nvSpPr>
        <dsp:cNvPr id="0" name=""/>
        <dsp:cNvSpPr/>
      </dsp:nvSpPr>
      <dsp:spPr>
        <a:xfrm>
          <a:off x="842386" y="984148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Internamento</a:t>
          </a:r>
        </a:p>
      </dsp:txBody>
      <dsp:txXfrm>
        <a:off x="842386" y="984148"/>
        <a:ext cx="2178439" cy="363428"/>
      </dsp:txXfrm>
    </dsp:sp>
    <dsp:sp modelId="{89D606FB-C136-4F40-8BC0-9EB6BDFE4662}">
      <dsp:nvSpPr>
        <dsp:cNvPr id="0" name=""/>
        <dsp:cNvSpPr/>
      </dsp:nvSpPr>
      <dsp:spPr>
        <a:xfrm>
          <a:off x="842386" y="1475981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latin typeface="Calibri Light" panose="020F0302020204030204"/>
            </a:rPr>
            <a:t>MCDT</a:t>
          </a:r>
          <a:endParaRPr lang="pt-PT" sz="1400" b="0" kern="1200"/>
        </a:p>
      </dsp:txBody>
      <dsp:txXfrm>
        <a:off x="842386" y="1475981"/>
        <a:ext cx="2178439" cy="363428"/>
      </dsp:txXfrm>
    </dsp:sp>
    <dsp:sp modelId="{CA85CF14-C08B-429E-A491-0FA5502D6B97}">
      <dsp:nvSpPr>
        <dsp:cNvPr id="0" name=""/>
        <dsp:cNvSpPr/>
      </dsp:nvSpPr>
      <dsp:spPr>
        <a:xfrm>
          <a:off x="842386" y="1967814"/>
          <a:ext cx="2178439" cy="36342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/>
            <a:t>Consulta Externa</a:t>
          </a:r>
        </a:p>
      </dsp:txBody>
      <dsp:txXfrm>
        <a:off x="842386" y="1967814"/>
        <a:ext cx="2178439" cy="363428"/>
      </dsp:txXfrm>
    </dsp:sp>
    <dsp:sp modelId="{20058DB6-0C46-431E-A806-563E6423EACB}">
      <dsp:nvSpPr>
        <dsp:cNvPr id="0" name=""/>
        <dsp:cNvSpPr/>
      </dsp:nvSpPr>
      <dsp:spPr>
        <a:xfrm>
          <a:off x="842386" y="2459647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Bloco Operatório</a:t>
          </a:r>
        </a:p>
      </dsp:txBody>
      <dsp:txXfrm>
        <a:off x="842386" y="2459647"/>
        <a:ext cx="2178439" cy="363428"/>
      </dsp:txXfrm>
    </dsp:sp>
    <dsp:sp modelId="{C21319F7-31FF-4481-BEAE-A0714166B2C5}">
      <dsp:nvSpPr>
        <dsp:cNvPr id="0" name=""/>
        <dsp:cNvSpPr/>
      </dsp:nvSpPr>
      <dsp:spPr>
        <a:xfrm>
          <a:off x="842386" y="29514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Cirurgia de  Ambulatório</a:t>
          </a:r>
        </a:p>
      </dsp:txBody>
      <dsp:txXfrm>
        <a:off x="842386" y="2951481"/>
        <a:ext cx="2178439" cy="363428"/>
      </dsp:txXfrm>
    </dsp:sp>
    <dsp:sp modelId="{C878CF0F-9D2A-4B78-BC87-398EF56F3CDB}">
      <dsp:nvSpPr>
        <dsp:cNvPr id="0" name=""/>
        <dsp:cNvSpPr/>
      </dsp:nvSpPr>
      <dsp:spPr>
        <a:xfrm>
          <a:off x="842386" y="34433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Hospital de Dia</a:t>
          </a:r>
        </a:p>
      </dsp:txBody>
      <dsp:txXfrm>
        <a:off x="842386" y="3443314"/>
        <a:ext cx="2178439" cy="363428"/>
      </dsp:txXfrm>
    </dsp:sp>
    <dsp:sp modelId="{D87433C3-6F7F-443C-B981-20D1A091245B}">
      <dsp:nvSpPr>
        <dsp:cNvPr id="0" name=""/>
        <dsp:cNvSpPr/>
      </dsp:nvSpPr>
      <dsp:spPr>
        <a:xfrm>
          <a:off x="842386" y="3935147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Arquivo</a:t>
          </a:r>
        </a:p>
      </dsp:txBody>
      <dsp:txXfrm>
        <a:off x="842386" y="3935147"/>
        <a:ext cx="2178439" cy="363428"/>
      </dsp:txXfrm>
    </dsp:sp>
    <dsp:sp modelId="{A063554F-E4DA-4A3C-9481-BC610E6A0C1E}">
      <dsp:nvSpPr>
        <dsp:cNvPr id="0" name=""/>
        <dsp:cNvSpPr/>
      </dsp:nvSpPr>
      <dsp:spPr>
        <a:xfrm>
          <a:off x="842386" y="4426981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Óbitos</a:t>
          </a:r>
        </a:p>
      </dsp:txBody>
      <dsp:txXfrm>
        <a:off x="842386" y="4426981"/>
        <a:ext cx="2178439" cy="363428"/>
      </dsp:txXfrm>
    </dsp:sp>
    <dsp:sp modelId="{BAC4E829-DC24-474A-9054-39BBB714869C}">
      <dsp:nvSpPr>
        <dsp:cNvPr id="0" name=""/>
        <dsp:cNvSpPr/>
      </dsp:nvSpPr>
      <dsp:spPr>
        <a:xfrm>
          <a:off x="842386" y="4918814"/>
          <a:ext cx="2178439" cy="3634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Outras Funcionalidades</a:t>
          </a:r>
        </a:p>
      </dsp:txBody>
      <dsp:txXfrm>
        <a:off x="842386" y="4918814"/>
        <a:ext cx="2178439" cy="3634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50420-6B69-4716-B73E-049AE94DC8BD}">
      <dsp:nvSpPr>
        <dsp:cNvPr id="0" name=""/>
        <dsp:cNvSpPr/>
      </dsp:nvSpPr>
      <dsp:spPr>
        <a:xfrm>
          <a:off x="958273" y="132820"/>
          <a:ext cx="1661318" cy="16614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5B4A7-DD56-4F2E-8FE9-7B42BE2E871C}">
      <dsp:nvSpPr>
        <dsp:cNvPr id="0" name=""/>
        <dsp:cNvSpPr/>
      </dsp:nvSpPr>
      <dsp:spPr>
        <a:xfrm>
          <a:off x="1325066" y="734234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Indicar sexo</a:t>
          </a:r>
        </a:p>
      </dsp:txBody>
      <dsp:txXfrm>
        <a:off x="1325066" y="734234"/>
        <a:ext cx="927109" cy="463507"/>
      </dsp:txXfrm>
    </dsp:sp>
    <dsp:sp modelId="{9A03F608-D29B-49AB-866F-0000D05C3CAE}">
      <dsp:nvSpPr>
        <dsp:cNvPr id="0" name=""/>
        <dsp:cNvSpPr/>
      </dsp:nvSpPr>
      <dsp:spPr>
        <a:xfrm>
          <a:off x="496743" y="1087592"/>
          <a:ext cx="1661318" cy="16614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73A226-B6E7-40DD-9630-3B87E6E2E6B8}">
      <dsp:nvSpPr>
        <dsp:cNvPr id="0" name=""/>
        <dsp:cNvSpPr/>
      </dsp:nvSpPr>
      <dsp:spPr>
        <a:xfrm>
          <a:off x="861666" y="1690768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Indicar idade (opcional)</a:t>
          </a:r>
        </a:p>
      </dsp:txBody>
      <dsp:txXfrm>
        <a:off x="861666" y="1690768"/>
        <a:ext cx="927109" cy="463507"/>
      </dsp:txXfrm>
    </dsp:sp>
    <dsp:sp modelId="{B1479671-62D7-4F95-9C30-8CE45852FE12}">
      <dsp:nvSpPr>
        <dsp:cNvPr id="0" name=""/>
        <dsp:cNvSpPr/>
      </dsp:nvSpPr>
      <dsp:spPr>
        <a:xfrm>
          <a:off x="958273" y="2045888"/>
          <a:ext cx="1661318" cy="166148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1A3186-FC6D-47BF-A2E4-CDC302AEE982}">
      <dsp:nvSpPr>
        <dsp:cNvPr id="0" name=""/>
        <dsp:cNvSpPr/>
      </dsp:nvSpPr>
      <dsp:spPr>
        <a:xfrm>
          <a:off x="1325066" y="2647302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Preencher dados de admissão</a:t>
          </a:r>
        </a:p>
      </dsp:txBody>
      <dsp:txXfrm>
        <a:off x="1325066" y="2647302"/>
        <a:ext cx="927109" cy="463507"/>
      </dsp:txXfrm>
    </dsp:sp>
    <dsp:sp modelId="{EB80C616-34A0-42F3-9188-518DAA79F58D}">
      <dsp:nvSpPr>
        <dsp:cNvPr id="0" name=""/>
        <dsp:cNvSpPr/>
      </dsp:nvSpPr>
      <dsp:spPr>
        <a:xfrm>
          <a:off x="615164" y="3110809"/>
          <a:ext cx="1427281" cy="142797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B48057-A676-4915-9F6C-E42C02C522C7}">
      <dsp:nvSpPr>
        <dsp:cNvPr id="0" name=""/>
        <dsp:cNvSpPr/>
      </dsp:nvSpPr>
      <dsp:spPr>
        <a:xfrm>
          <a:off x="861666" y="3603836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Gravar</a:t>
          </a:r>
        </a:p>
      </dsp:txBody>
      <dsp:txXfrm>
        <a:off x="861666" y="3603836"/>
        <a:ext cx="927109" cy="4635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50420-6B69-4716-B73E-049AE94DC8BD}">
      <dsp:nvSpPr>
        <dsp:cNvPr id="0" name=""/>
        <dsp:cNvSpPr/>
      </dsp:nvSpPr>
      <dsp:spPr>
        <a:xfrm>
          <a:off x="958273" y="132820"/>
          <a:ext cx="1661318" cy="16614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5B4A7-DD56-4F2E-8FE9-7B42BE2E871C}">
      <dsp:nvSpPr>
        <dsp:cNvPr id="0" name=""/>
        <dsp:cNvSpPr/>
      </dsp:nvSpPr>
      <dsp:spPr>
        <a:xfrm>
          <a:off x="1325066" y="734234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Indicar sexo</a:t>
          </a:r>
        </a:p>
      </dsp:txBody>
      <dsp:txXfrm>
        <a:off x="1325066" y="734234"/>
        <a:ext cx="927109" cy="463507"/>
      </dsp:txXfrm>
    </dsp:sp>
    <dsp:sp modelId="{9A03F608-D29B-49AB-866F-0000D05C3CAE}">
      <dsp:nvSpPr>
        <dsp:cNvPr id="0" name=""/>
        <dsp:cNvSpPr/>
      </dsp:nvSpPr>
      <dsp:spPr>
        <a:xfrm>
          <a:off x="496743" y="1087592"/>
          <a:ext cx="1661318" cy="16614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73A226-B6E7-40DD-9630-3B87E6E2E6B8}">
      <dsp:nvSpPr>
        <dsp:cNvPr id="0" name=""/>
        <dsp:cNvSpPr/>
      </dsp:nvSpPr>
      <dsp:spPr>
        <a:xfrm>
          <a:off x="861666" y="1690768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Indicar idade (opcional)</a:t>
          </a:r>
        </a:p>
      </dsp:txBody>
      <dsp:txXfrm>
        <a:off x="861666" y="1690768"/>
        <a:ext cx="927109" cy="463507"/>
      </dsp:txXfrm>
    </dsp:sp>
    <dsp:sp modelId="{B1479671-62D7-4F95-9C30-8CE45852FE12}">
      <dsp:nvSpPr>
        <dsp:cNvPr id="0" name=""/>
        <dsp:cNvSpPr/>
      </dsp:nvSpPr>
      <dsp:spPr>
        <a:xfrm>
          <a:off x="958273" y="2045888"/>
          <a:ext cx="1661318" cy="166148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1A3186-FC6D-47BF-A2E4-CDC302AEE982}">
      <dsp:nvSpPr>
        <dsp:cNvPr id="0" name=""/>
        <dsp:cNvSpPr/>
      </dsp:nvSpPr>
      <dsp:spPr>
        <a:xfrm>
          <a:off x="1325066" y="2647302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Preencher dados de admissão</a:t>
          </a:r>
        </a:p>
      </dsp:txBody>
      <dsp:txXfrm>
        <a:off x="1325066" y="2647302"/>
        <a:ext cx="927109" cy="463507"/>
      </dsp:txXfrm>
    </dsp:sp>
    <dsp:sp modelId="{EB80C616-34A0-42F3-9188-518DAA79F58D}">
      <dsp:nvSpPr>
        <dsp:cNvPr id="0" name=""/>
        <dsp:cNvSpPr/>
      </dsp:nvSpPr>
      <dsp:spPr>
        <a:xfrm>
          <a:off x="615164" y="3110809"/>
          <a:ext cx="1427281" cy="142797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B48057-A676-4915-9F6C-E42C02C522C7}">
      <dsp:nvSpPr>
        <dsp:cNvPr id="0" name=""/>
        <dsp:cNvSpPr/>
      </dsp:nvSpPr>
      <dsp:spPr>
        <a:xfrm>
          <a:off x="861666" y="3603836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Gravar</a:t>
          </a:r>
        </a:p>
      </dsp:txBody>
      <dsp:txXfrm>
        <a:off x="861666" y="3603836"/>
        <a:ext cx="927109" cy="4635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59867-6C62-4DBB-99B7-CA197FAAEBDB}">
      <dsp:nvSpPr>
        <dsp:cNvPr id="0" name=""/>
        <dsp:cNvSpPr/>
      </dsp:nvSpPr>
      <dsp:spPr>
        <a:xfrm>
          <a:off x="2262493" y="2327668"/>
          <a:ext cx="802082" cy="38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30"/>
              </a:lnTo>
              <a:lnTo>
                <a:pt x="802082" y="260130"/>
              </a:lnTo>
              <a:lnTo>
                <a:pt x="802082" y="3817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1B75A-AF9E-49D4-8429-C903B1828A13}">
      <dsp:nvSpPr>
        <dsp:cNvPr id="0" name=""/>
        <dsp:cNvSpPr/>
      </dsp:nvSpPr>
      <dsp:spPr>
        <a:xfrm>
          <a:off x="1460410" y="2327668"/>
          <a:ext cx="802082" cy="381718"/>
        </a:xfrm>
        <a:custGeom>
          <a:avLst/>
          <a:gdLst/>
          <a:ahLst/>
          <a:cxnLst/>
          <a:rect l="0" t="0" r="0" b="0"/>
          <a:pathLst>
            <a:path>
              <a:moveTo>
                <a:pt x="802082" y="0"/>
              </a:moveTo>
              <a:lnTo>
                <a:pt x="802082" y="260130"/>
              </a:lnTo>
              <a:lnTo>
                <a:pt x="0" y="260130"/>
              </a:lnTo>
              <a:lnTo>
                <a:pt x="0" y="3817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42540-3923-42C0-9B30-D6ADFC82D8E8}">
      <dsp:nvSpPr>
        <dsp:cNvPr id="0" name=""/>
        <dsp:cNvSpPr/>
      </dsp:nvSpPr>
      <dsp:spPr>
        <a:xfrm>
          <a:off x="1460410" y="1112512"/>
          <a:ext cx="802082" cy="38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30"/>
              </a:lnTo>
              <a:lnTo>
                <a:pt x="802082" y="260130"/>
              </a:lnTo>
              <a:lnTo>
                <a:pt x="802082" y="381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78AEB-AC75-4FBE-8A66-F0184711A587}">
      <dsp:nvSpPr>
        <dsp:cNvPr id="0" name=""/>
        <dsp:cNvSpPr/>
      </dsp:nvSpPr>
      <dsp:spPr>
        <a:xfrm>
          <a:off x="658327" y="1112512"/>
          <a:ext cx="802082" cy="381718"/>
        </a:xfrm>
        <a:custGeom>
          <a:avLst/>
          <a:gdLst/>
          <a:ahLst/>
          <a:cxnLst/>
          <a:rect l="0" t="0" r="0" b="0"/>
          <a:pathLst>
            <a:path>
              <a:moveTo>
                <a:pt x="802082" y="0"/>
              </a:moveTo>
              <a:lnTo>
                <a:pt x="802082" y="260130"/>
              </a:lnTo>
              <a:lnTo>
                <a:pt x="0" y="260130"/>
              </a:lnTo>
              <a:lnTo>
                <a:pt x="0" y="381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8538D-A9F3-4DB5-91C8-65BAF6D3E8EA}">
      <dsp:nvSpPr>
        <dsp:cNvPr id="0" name=""/>
        <dsp:cNvSpPr/>
      </dsp:nvSpPr>
      <dsp:spPr>
        <a:xfrm>
          <a:off x="804160" y="279075"/>
          <a:ext cx="1312499" cy="8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AE3F48-D268-47EA-85D4-1D88C1114656}">
      <dsp:nvSpPr>
        <dsp:cNvPr id="0" name=""/>
        <dsp:cNvSpPr/>
      </dsp:nvSpPr>
      <dsp:spPr>
        <a:xfrm>
          <a:off x="949994" y="417617"/>
          <a:ext cx="1312499" cy="8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Identificar utente não identificado</a:t>
          </a:r>
        </a:p>
      </dsp:txBody>
      <dsp:txXfrm>
        <a:off x="974405" y="442028"/>
        <a:ext cx="1263677" cy="784615"/>
      </dsp:txXfrm>
    </dsp:sp>
    <dsp:sp modelId="{BAB64DFF-41C1-4969-8253-5E180046B748}">
      <dsp:nvSpPr>
        <dsp:cNvPr id="0" name=""/>
        <dsp:cNvSpPr/>
      </dsp:nvSpPr>
      <dsp:spPr>
        <a:xfrm>
          <a:off x="2077" y="1494231"/>
          <a:ext cx="1312499" cy="8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2CB1-45FB-486E-B70D-05D4F48334E0}">
      <dsp:nvSpPr>
        <dsp:cNvPr id="0" name=""/>
        <dsp:cNvSpPr/>
      </dsp:nvSpPr>
      <dsp:spPr>
        <a:xfrm>
          <a:off x="147911" y="1632772"/>
          <a:ext cx="1312499" cy="8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/>
            <a:t>Provisoriamente</a:t>
          </a:r>
          <a:r>
            <a:rPr lang="pt-PT" sz="1200" kern="1200"/>
            <a:t>: Colocar o nome no campo Observações</a:t>
          </a:r>
        </a:p>
      </dsp:txBody>
      <dsp:txXfrm>
        <a:off x="172322" y="1657183"/>
        <a:ext cx="1263677" cy="784615"/>
      </dsp:txXfrm>
    </dsp:sp>
    <dsp:sp modelId="{86FB158E-7FC1-4D0B-8701-2067DFFD6A0D}">
      <dsp:nvSpPr>
        <dsp:cNvPr id="0" name=""/>
        <dsp:cNvSpPr/>
      </dsp:nvSpPr>
      <dsp:spPr>
        <a:xfrm>
          <a:off x="1606243" y="1494231"/>
          <a:ext cx="1312499" cy="8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BCE175-6925-44BE-AA73-F21DAF58AA78}">
      <dsp:nvSpPr>
        <dsp:cNvPr id="0" name=""/>
        <dsp:cNvSpPr/>
      </dsp:nvSpPr>
      <dsp:spPr>
        <a:xfrm>
          <a:off x="1752076" y="1632772"/>
          <a:ext cx="1312499" cy="8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Decorrentes &gt; Identificação</a:t>
          </a:r>
        </a:p>
      </dsp:txBody>
      <dsp:txXfrm>
        <a:off x="1776487" y="1657183"/>
        <a:ext cx="1263677" cy="784615"/>
      </dsp:txXfrm>
    </dsp:sp>
    <dsp:sp modelId="{86A5A9F8-4249-45DF-9785-96BAF4998AB0}">
      <dsp:nvSpPr>
        <dsp:cNvPr id="0" name=""/>
        <dsp:cNvSpPr/>
      </dsp:nvSpPr>
      <dsp:spPr>
        <a:xfrm>
          <a:off x="804160" y="2709386"/>
          <a:ext cx="1312499" cy="8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5978DF-9979-47F2-8231-6DFE0A246266}">
      <dsp:nvSpPr>
        <dsp:cNvPr id="0" name=""/>
        <dsp:cNvSpPr/>
      </dsp:nvSpPr>
      <dsp:spPr>
        <a:xfrm>
          <a:off x="949994" y="2847928"/>
          <a:ext cx="1312499" cy="8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Pesquisar um utente já inserido na base de dados do SONHO v2</a:t>
          </a:r>
        </a:p>
      </dsp:txBody>
      <dsp:txXfrm>
        <a:off x="974405" y="2872339"/>
        <a:ext cx="1263677" cy="784615"/>
      </dsp:txXfrm>
    </dsp:sp>
    <dsp:sp modelId="{A042C75B-39B5-4E75-99E4-B647B9E012F5}">
      <dsp:nvSpPr>
        <dsp:cNvPr id="0" name=""/>
        <dsp:cNvSpPr/>
      </dsp:nvSpPr>
      <dsp:spPr>
        <a:xfrm>
          <a:off x="2408326" y="2709386"/>
          <a:ext cx="1312499" cy="8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6293C7-4970-40DE-B09F-A30B425EFBEF}">
      <dsp:nvSpPr>
        <dsp:cNvPr id="0" name=""/>
        <dsp:cNvSpPr/>
      </dsp:nvSpPr>
      <dsp:spPr>
        <a:xfrm>
          <a:off x="2554159" y="2847928"/>
          <a:ext cx="1312499" cy="8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Criar um novo utente</a:t>
          </a:r>
        </a:p>
      </dsp:txBody>
      <dsp:txXfrm>
        <a:off x="2578570" y="2872339"/>
        <a:ext cx="1263677" cy="7846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59867-6C62-4DBB-99B7-CA197FAAEBDB}">
      <dsp:nvSpPr>
        <dsp:cNvPr id="0" name=""/>
        <dsp:cNvSpPr/>
      </dsp:nvSpPr>
      <dsp:spPr>
        <a:xfrm>
          <a:off x="2262493" y="2327668"/>
          <a:ext cx="802082" cy="38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30"/>
              </a:lnTo>
              <a:lnTo>
                <a:pt x="802082" y="260130"/>
              </a:lnTo>
              <a:lnTo>
                <a:pt x="802082" y="3817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1B75A-AF9E-49D4-8429-C903B1828A13}">
      <dsp:nvSpPr>
        <dsp:cNvPr id="0" name=""/>
        <dsp:cNvSpPr/>
      </dsp:nvSpPr>
      <dsp:spPr>
        <a:xfrm>
          <a:off x="1460410" y="2327668"/>
          <a:ext cx="802082" cy="381718"/>
        </a:xfrm>
        <a:custGeom>
          <a:avLst/>
          <a:gdLst/>
          <a:ahLst/>
          <a:cxnLst/>
          <a:rect l="0" t="0" r="0" b="0"/>
          <a:pathLst>
            <a:path>
              <a:moveTo>
                <a:pt x="802082" y="0"/>
              </a:moveTo>
              <a:lnTo>
                <a:pt x="802082" y="260130"/>
              </a:lnTo>
              <a:lnTo>
                <a:pt x="0" y="260130"/>
              </a:lnTo>
              <a:lnTo>
                <a:pt x="0" y="38171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42540-3923-42C0-9B30-D6ADFC82D8E8}">
      <dsp:nvSpPr>
        <dsp:cNvPr id="0" name=""/>
        <dsp:cNvSpPr/>
      </dsp:nvSpPr>
      <dsp:spPr>
        <a:xfrm>
          <a:off x="1460410" y="1112512"/>
          <a:ext cx="802082" cy="38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130"/>
              </a:lnTo>
              <a:lnTo>
                <a:pt x="802082" y="260130"/>
              </a:lnTo>
              <a:lnTo>
                <a:pt x="802082" y="381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78AEB-AC75-4FBE-8A66-F0184711A587}">
      <dsp:nvSpPr>
        <dsp:cNvPr id="0" name=""/>
        <dsp:cNvSpPr/>
      </dsp:nvSpPr>
      <dsp:spPr>
        <a:xfrm>
          <a:off x="658327" y="1112512"/>
          <a:ext cx="802082" cy="381718"/>
        </a:xfrm>
        <a:custGeom>
          <a:avLst/>
          <a:gdLst/>
          <a:ahLst/>
          <a:cxnLst/>
          <a:rect l="0" t="0" r="0" b="0"/>
          <a:pathLst>
            <a:path>
              <a:moveTo>
                <a:pt x="802082" y="0"/>
              </a:moveTo>
              <a:lnTo>
                <a:pt x="802082" y="260130"/>
              </a:lnTo>
              <a:lnTo>
                <a:pt x="0" y="260130"/>
              </a:lnTo>
              <a:lnTo>
                <a:pt x="0" y="381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8538D-A9F3-4DB5-91C8-65BAF6D3E8EA}">
      <dsp:nvSpPr>
        <dsp:cNvPr id="0" name=""/>
        <dsp:cNvSpPr/>
      </dsp:nvSpPr>
      <dsp:spPr>
        <a:xfrm>
          <a:off x="804160" y="279075"/>
          <a:ext cx="1312499" cy="8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AE3F48-D268-47EA-85D4-1D88C1114656}">
      <dsp:nvSpPr>
        <dsp:cNvPr id="0" name=""/>
        <dsp:cNvSpPr/>
      </dsp:nvSpPr>
      <dsp:spPr>
        <a:xfrm>
          <a:off x="949994" y="417617"/>
          <a:ext cx="1312499" cy="8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Identificar utente não identificado</a:t>
          </a:r>
        </a:p>
      </dsp:txBody>
      <dsp:txXfrm>
        <a:off x="974405" y="442028"/>
        <a:ext cx="1263677" cy="784615"/>
      </dsp:txXfrm>
    </dsp:sp>
    <dsp:sp modelId="{BAB64DFF-41C1-4969-8253-5E180046B748}">
      <dsp:nvSpPr>
        <dsp:cNvPr id="0" name=""/>
        <dsp:cNvSpPr/>
      </dsp:nvSpPr>
      <dsp:spPr>
        <a:xfrm>
          <a:off x="2077" y="1494231"/>
          <a:ext cx="1312499" cy="8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342CB1-45FB-486E-B70D-05D4F48334E0}">
      <dsp:nvSpPr>
        <dsp:cNvPr id="0" name=""/>
        <dsp:cNvSpPr/>
      </dsp:nvSpPr>
      <dsp:spPr>
        <a:xfrm>
          <a:off x="147911" y="1632772"/>
          <a:ext cx="1312499" cy="8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/>
            <a:t>Provisoriamente</a:t>
          </a:r>
          <a:r>
            <a:rPr lang="pt-PT" sz="1200" kern="1200"/>
            <a:t>: Colocar o nome no campo Observações</a:t>
          </a:r>
        </a:p>
      </dsp:txBody>
      <dsp:txXfrm>
        <a:off x="172322" y="1657183"/>
        <a:ext cx="1263677" cy="784615"/>
      </dsp:txXfrm>
    </dsp:sp>
    <dsp:sp modelId="{86FB158E-7FC1-4D0B-8701-2067DFFD6A0D}">
      <dsp:nvSpPr>
        <dsp:cNvPr id="0" name=""/>
        <dsp:cNvSpPr/>
      </dsp:nvSpPr>
      <dsp:spPr>
        <a:xfrm>
          <a:off x="1606243" y="1494231"/>
          <a:ext cx="1312499" cy="8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BCE175-6925-44BE-AA73-F21DAF58AA78}">
      <dsp:nvSpPr>
        <dsp:cNvPr id="0" name=""/>
        <dsp:cNvSpPr/>
      </dsp:nvSpPr>
      <dsp:spPr>
        <a:xfrm>
          <a:off x="1752076" y="1632772"/>
          <a:ext cx="1312499" cy="8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Decorrentes &gt; Identificação</a:t>
          </a:r>
        </a:p>
      </dsp:txBody>
      <dsp:txXfrm>
        <a:off x="1776487" y="1657183"/>
        <a:ext cx="1263677" cy="784615"/>
      </dsp:txXfrm>
    </dsp:sp>
    <dsp:sp modelId="{86A5A9F8-4249-45DF-9785-96BAF4998AB0}">
      <dsp:nvSpPr>
        <dsp:cNvPr id="0" name=""/>
        <dsp:cNvSpPr/>
      </dsp:nvSpPr>
      <dsp:spPr>
        <a:xfrm>
          <a:off x="804160" y="2709386"/>
          <a:ext cx="1312499" cy="8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5978DF-9979-47F2-8231-6DFE0A246266}">
      <dsp:nvSpPr>
        <dsp:cNvPr id="0" name=""/>
        <dsp:cNvSpPr/>
      </dsp:nvSpPr>
      <dsp:spPr>
        <a:xfrm>
          <a:off x="949994" y="2847928"/>
          <a:ext cx="1312499" cy="8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Pesquisar um utente já inserido na base de dados do SONHO v2</a:t>
          </a:r>
        </a:p>
      </dsp:txBody>
      <dsp:txXfrm>
        <a:off x="974405" y="2872339"/>
        <a:ext cx="1263677" cy="784615"/>
      </dsp:txXfrm>
    </dsp:sp>
    <dsp:sp modelId="{A042C75B-39B5-4E75-99E4-B647B9E012F5}">
      <dsp:nvSpPr>
        <dsp:cNvPr id="0" name=""/>
        <dsp:cNvSpPr/>
      </dsp:nvSpPr>
      <dsp:spPr>
        <a:xfrm>
          <a:off x="2408326" y="2709386"/>
          <a:ext cx="1312499" cy="8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6293C7-4970-40DE-B09F-A30B425EFBEF}">
      <dsp:nvSpPr>
        <dsp:cNvPr id="0" name=""/>
        <dsp:cNvSpPr/>
      </dsp:nvSpPr>
      <dsp:spPr>
        <a:xfrm>
          <a:off x="2554159" y="2847928"/>
          <a:ext cx="1312499" cy="8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Criar um novo utente</a:t>
          </a:r>
        </a:p>
      </dsp:txBody>
      <dsp:txXfrm>
        <a:off x="2578570" y="2872339"/>
        <a:ext cx="1263677" cy="7846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Causa: Acidente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Preencher dados do Acidente</a:t>
          </a:r>
        </a:p>
      </dsp:txBody>
      <dsp:txXfrm>
        <a:off x="1702668" y="3597073"/>
        <a:ext cx="1182397" cy="5910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Causa: Acidente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Preencher dados do Acidente</a:t>
          </a:r>
        </a:p>
      </dsp:txBody>
      <dsp:txXfrm>
        <a:off x="1702668" y="3597073"/>
        <a:ext cx="1182397" cy="5910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Causa: Acidente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Preencher dados do Acidente</a:t>
          </a:r>
        </a:p>
      </dsp:txBody>
      <dsp:txXfrm>
        <a:off x="1702668" y="3597073"/>
        <a:ext cx="1182397" cy="59105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Subsistema: Migrantes (p.e. Acordos)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Decorrentes - Preencher dados do Migrante</a:t>
          </a:r>
        </a:p>
      </dsp:txBody>
      <dsp:txXfrm>
        <a:off x="1702668" y="3597073"/>
        <a:ext cx="1182397" cy="59105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Subsistema: Migrantes (p.e. Acordos)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Decorrentes - Preencher dados do Migrante</a:t>
          </a:r>
        </a:p>
      </dsp:txBody>
      <dsp:txXfrm>
        <a:off x="1702668" y="3597073"/>
        <a:ext cx="1182397" cy="59105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Subsistema: Migrantes (p.e. Acordos)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Decorrentes - Preencher dados do Migrante</a:t>
          </a:r>
        </a:p>
      </dsp:txBody>
      <dsp:txXfrm>
        <a:off x="1702668" y="3597073"/>
        <a:ext cx="1182397" cy="591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7C7A8-24E4-46AD-A34F-707A34D3573B}">
      <dsp:nvSpPr>
        <dsp:cNvPr id="0" name=""/>
        <dsp:cNvSpPr/>
      </dsp:nvSpPr>
      <dsp:spPr>
        <a:xfrm>
          <a:off x="0" y="64320"/>
          <a:ext cx="4022688" cy="431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Escolher a urgência</a:t>
          </a:r>
        </a:p>
      </dsp:txBody>
      <dsp:txXfrm>
        <a:off x="21075" y="85395"/>
        <a:ext cx="3980538" cy="389580"/>
      </dsp:txXfrm>
    </dsp:sp>
    <dsp:sp modelId="{8F60ED93-447F-49C8-979C-BEB4FDC098E6}">
      <dsp:nvSpPr>
        <dsp:cNvPr id="0" name=""/>
        <dsp:cNvSpPr/>
      </dsp:nvSpPr>
      <dsp:spPr>
        <a:xfrm>
          <a:off x="0" y="496050"/>
          <a:ext cx="40226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Pode parametrizar-se vários balcões de urgência</a:t>
          </a:r>
        </a:p>
      </dsp:txBody>
      <dsp:txXfrm>
        <a:off x="0" y="496050"/>
        <a:ext cx="4022688" cy="2980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Entidade Responsável: Seguradora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Decorrentes - Preencher dados de Seguradora</a:t>
          </a:r>
        </a:p>
      </dsp:txBody>
      <dsp:txXfrm>
        <a:off x="1702668" y="3597073"/>
        <a:ext cx="1182397" cy="59105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Entidade Responsável: Seguradora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Decorrentes - Preencher dados de Seguradora</a:t>
          </a:r>
        </a:p>
      </dsp:txBody>
      <dsp:txXfrm>
        <a:off x="1702668" y="3597073"/>
        <a:ext cx="1182397" cy="5910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Entidade Responsável: Seguradora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Decorrentes - Preencher dados de Seguradora</a:t>
          </a:r>
        </a:p>
      </dsp:txBody>
      <dsp:txXfrm>
        <a:off x="1702668" y="3597073"/>
        <a:ext cx="1182397" cy="59105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Entidades não Codificadas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Decorrentes - Preencher dados </a:t>
          </a:r>
          <a:r>
            <a:rPr lang="pt-PT" sz="1100" kern="1200" err="1"/>
            <a:t>Ent</a:t>
          </a:r>
          <a:r>
            <a:rPr lang="pt-PT" sz="1100" kern="1200"/>
            <a:t>. não Codificadas</a:t>
          </a:r>
        </a:p>
      </dsp:txBody>
      <dsp:txXfrm>
        <a:off x="1702668" y="3597073"/>
        <a:ext cx="1182397" cy="59105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Entidades não Codificadas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Decorrentes - Preencher dados </a:t>
          </a:r>
          <a:r>
            <a:rPr lang="pt-PT" sz="1100" kern="1200" err="1"/>
            <a:t>Ent</a:t>
          </a:r>
          <a:r>
            <a:rPr lang="pt-PT" sz="1100" kern="1200"/>
            <a:t>. não Codificadas</a:t>
          </a:r>
        </a:p>
      </dsp:txBody>
      <dsp:txXfrm>
        <a:off x="1702668" y="3597073"/>
        <a:ext cx="1182397" cy="59105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Admissão à urgência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Entidades não Codificadas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/>
            <a:t>Decorrentes - Preencher dados </a:t>
          </a:r>
          <a:r>
            <a:rPr lang="pt-PT" sz="1100" kern="1200" err="1"/>
            <a:t>Ent</a:t>
          </a:r>
          <a:r>
            <a:rPr lang="pt-PT" sz="1100" kern="1200"/>
            <a:t>. não Codificadas</a:t>
          </a:r>
        </a:p>
      </dsp:txBody>
      <dsp:txXfrm>
        <a:off x="1702668" y="3597073"/>
        <a:ext cx="1182397" cy="59105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2581-9277-44FD-8B44-8514D2BB9815}">
      <dsp:nvSpPr>
        <dsp:cNvPr id="0" name=""/>
        <dsp:cNvSpPr/>
      </dsp:nvSpPr>
      <dsp:spPr>
        <a:xfrm>
          <a:off x="0" y="49568"/>
          <a:ext cx="2672416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Disponível nos módulos de Urgência e Internamento</a:t>
          </a:r>
        </a:p>
      </dsp:txBody>
      <dsp:txXfrm>
        <a:off x="37467" y="87035"/>
        <a:ext cx="2597482" cy="692586"/>
      </dsp:txXfrm>
    </dsp:sp>
    <dsp:sp modelId="{DDD3F1BE-EBBD-4B11-9AED-4AA45FDDE46D}">
      <dsp:nvSpPr>
        <dsp:cNvPr id="0" name=""/>
        <dsp:cNvSpPr/>
      </dsp:nvSpPr>
      <dsp:spPr>
        <a:xfrm>
          <a:off x="0" y="935168"/>
          <a:ext cx="2672416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Rececionar Espólio, devolver Espólio ou eliminar registo</a:t>
          </a:r>
        </a:p>
      </dsp:txBody>
      <dsp:txXfrm>
        <a:off x="37467" y="972635"/>
        <a:ext cx="2597482" cy="692586"/>
      </dsp:txXfrm>
    </dsp:sp>
    <dsp:sp modelId="{3EE9E972-2627-49F3-957B-262FB9328266}">
      <dsp:nvSpPr>
        <dsp:cNvPr id="0" name=""/>
        <dsp:cNvSpPr/>
      </dsp:nvSpPr>
      <dsp:spPr>
        <a:xfrm>
          <a:off x="0" y="1820768"/>
          <a:ext cx="2672416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Consultar, inserir ou alterar dados do Espólio</a:t>
          </a:r>
        </a:p>
      </dsp:txBody>
      <dsp:txXfrm>
        <a:off x="37467" y="1858235"/>
        <a:ext cx="2597482" cy="692586"/>
      </dsp:txXfrm>
    </dsp:sp>
    <dsp:sp modelId="{4D2A393E-CD3D-4EA0-B46A-678B61027D8F}">
      <dsp:nvSpPr>
        <dsp:cNvPr id="0" name=""/>
        <dsp:cNvSpPr/>
      </dsp:nvSpPr>
      <dsp:spPr>
        <a:xfrm>
          <a:off x="0" y="2706368"/>
          <a:ext cx="2672416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Tipo de Espólio, quantidade, descrição</a:t>
          </a:r>
        </a:p>
      </dsp:txBody>
      <dsp:txXfrm>
        <a:off x="37467" y="2743835"/>
        <a:ext cx="2597482" cy="692586"/>
      </dsp:txXfrm>
    </dsp:sp>
    <dsp:sp modelId="{E2CC4113-7B5B-4C72-9895-B9B1241199E4}">
      <dsp:nvSpPr>
        <dsp:cNvPr id="0" name=""/>
        <dsp:cNvSpPr/>
      </dsp:nvSpPr>
      <dsp:spPr>
        <a:xfrm>
          <a:off x="0" y="3591968"/>
          <a:ext cx="2672416" cy="7675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Data e funcionário – preenchidos automaticamente consoante login</a:t>
          </a:r>
        </a:p>
      </dsp:txBody>
      <dsp:txXfrm>
        <a:off x="37467" y="3629435"/>
        <a:ext cx="2597482" cy="69258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443403" y="1135587"/>
          <a:ext cx="1695333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Selecionar utente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-&gt;    Decorrentes</a:t>
          </a:r>
        </a:p>
      </dsp:txBody>
      <dsp:txXfrm>
        <a:off x="1443403" y="1135587"/>
        <a:ext cx="1695333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23152" y="2365446"/>
          <a:ext cx="143398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Impressão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-&gt; Declaração Presença</a:t>
          </a:r>
        </a:p>
      </dsp:txBody>
      <dsp:txXfrm>
        <a:off x="1123152" y="2365446"/>
        <a:ext cx="143398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Próprio ou Acompanhante</a:t>
          </a:r>
        </a:p>
      </dsp:txBody>
      <dsp:txXfrm>
        <a:off x="1702668" y="3597073"/>
        <a:ext cx="1182397" cy="59105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443403" y="1135587"/>
          <a:ext cx="1695333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Selecionar utente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-&gt;    Decorrentes</a:t>
          </a:r>
        </a:p>
      </dsp:txBody>
      <dsp:txXfrm>
        <a:off x="1443403" y="1135587"/>
        <a:ext cx="1695333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23152" y="2365446"/>
          <a:ext cx="143398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Impressão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-&gt; Declaração Presença</a:t>
          </a:r>
        </a:p>
      </dsp:txBody>
      <dsp:txXfrm>
        <a:off x="1123152" y="2365446"/>
        <a:ext cx="143398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Próprio ou Acompanhante</a:t>
          </a:r>
        </a:p>
      </dsp:txBody>
      <dsp:txXfrm>
        <a:off x="1702668" y="3597073"/>
        <a:ext cx="1182397" cy="59105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443403" y="1135587"/>
          <a:ext cx="1695333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Selecionar utente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-&gt;    Decorrentes</a:t>
          </a:r>
        </a:p>
      </dsp:txBody>
      <dsp:txXfrm>
        <a:off x="1443403" y="1135587"/>
        <a:ext cx="1695333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23152" y="2365446"/>
          <a:ext cx="143398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Impressão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-&gt; Declaração Presença</a:t>
          </a:r>
        </a:p>
      </dsp:txBody>
      <dsp:txXfrm>
        <a:off x="1123152" y="2365446"/>
        <a:ext cx="143398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/>
            <a:t>Próprio ou Acompanhante</a:t>
          </a:r>
        </a:p>
      </dsp:txBody>
      <dsp:txXfrm>
        <a:off x="1702668" y="3597073"/>
        <a:ext cx="1182397" cy="591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7C7A8-24E4-46AD-A34F-707A34D3573B}">
      <dsp:nvSpPr>
        <dsp:cNvPr id="0" name=""/>
        <dsp:cNvSpPr/>
      </dsp:nvSpPr>
      <dsp:spPr>
        <a:xfrm>
          <a:off x="0" y="82182"/>
          <a:ext cx="4022688" cy="431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Escolher a urgência</a:t>
          </a:r>
        </a:p>
      </dsp:txBody>
      <dsp:txXfrm>
        <a:off x="21075" y="103257"/>
        <a:ext cx="3980538" cy="389580"/>
      </dsp:txXfrm>
    </dsp:sp>
    <dsp:sp modelId="{8F60ED93-447F-49C8-979C-BEB4FDC098E6}">
      <dsp:nvSpPr>
        <dsp:cNvPr id="0" name=""/>
        <dsp:cNvSpPr/>
      </dsp:nvSpPr>
      <dsp:spPr>
        <a:xfrm>
          <a:off x="0" y="513913"/>
          <a:ext cx="40226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Pode parametrizar-se vários balcões de urgência</a:t>
          </a:r>
        </a:p>
      </dsp:txBody>
      <dsp:txXfrm>
        <a:off x="0" y="513913"/>
        <a:ext cx="4022688" cy="298080"/>
      </dsp:txXfrm>
    </dsp:sp>
    <dsp:sp modelId="{94960800-7914-4F0F-BE80-B744DCA36F72}">
      <dsp:nvSpPr>
        <dsp:cNvPr id="0" name=""/>
        <dsp:cNvSpPr/>
      </dsp:nvSpPr>
      <dsp:spPr>
        <a:xfrm>
          <a:off x="0" y="811993"/>
          <a:ext cx="4022688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Procurar o utente</a:t>
          </a:r>
        </a:p>
      </dsp:txBody>
      <dsp:txXfrm>
        <a:off x="21075" y="833068"/>
        <a:ext cx="3980538" cy="389580"/>
      </dsp:txXfrm>
    </dsp:sp>
    <dsp:sp modelId="{B5A43ACB-3012-493C-A688-72A8E04E7963}">
      <dsp:nvSpPr>
        <dsp:cNvPr id="0" name=""/>
        <dsp:cNvSpPr/>
      </dsp:nvSpPr>
      <dsp:spPr>
        <a:xfrm>
          <a:off x="0" y="1243723"/>
          <a:ext cx="4022688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Novo Utente – caso o utente não esteja registado no SONHO</a:t>
          </a:r>
        </a:p>
      </dsp:txBody>
      <dsp:txXfrm>
        <a:off x="0" y="1243723"/>
        <a:ext cx="4022688" cy="43780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Referências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Pesquisar Utente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Admitir à urgência</a:t>
          </a:r>
        </a:p>
      </dsp:txBody>
      <dsp:txXfrm>
        <a:off x="1702668" y="3597073"/>
        <a:ext cx="1182397" cy="59105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20ADC-0775-4EBA-8D98-F6D90EF281E2}">
      <dsp:nvSpPr>
        <dsp:cNvPr id="0" name=""/>
        <dsp:cNvSpPr/>
      </dsp:nvSpPr>
      <dsp:spPr>
        <a:xfrm>
          <a:off x="1229549" y="367257"/>
          <a:ext cx="2127835" cy="212815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8E1D48-9922-4809-BAEF-33B2C0D42AC1}">
      <dsp:nvSpPr>
        <dsp:cNvPr id="0" name=""/>
        <dsp:cNvSpPr/>
      </dsp:nvSpPr>
      <dsp:spPr>
        <a:xfrm>
          <a:off x="1699871" y="1135587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Referências</a:t>
          </a:r>
        </a:p>
      </dsp:txBody>
      <dsp:txXfrm>
        <a:off x="1699871" y="1135587"/>
        <a:ext cx="1182397" cy="591057"/>
      </dsp:txXfrm>
    </dsp:sp>
    <dsp:sp modelId="{5825471B-01F1-4A4B-86F9-3FF70FA9CFBB}">
      <dsp:nvSpPr>
        <dsp:cNvPr id="0" name=""/>
        <dsp:cNvSpPr/>
      </dsp:nvSpPr>
      <dsp:spPr>
        <a:xfrm>
          <a:off x="638550" y="1590042"/>
          <a:ext cx="2127835" cy="21281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1B0C1-3C2F-4416-ACEB-1109C0A28CBD}">
      <dsp:nvSpPr>
        <dsp:cNvPr id="0" name=""/>
        <dsp:cNvSpPr/>
      </dsp:nvSpPr>
      <dsp:spPr>
        <a:xfrm>
          <a:off x="1111269" y="2365446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Pesquisar Utente</a:t>
          </a:r>
        </a:p>
      </dsp:txBody>
      <dsp:txXfrm>
        <a:off x="1111269" y="2365446"/>
        <a:ext cx="1182397" cy="591057"/>
      </dsp:txXfrm>
    </dsp:sp>
    <dsp:sp modelId="{3CA4B322-5166-4131-AFF8-A81F2049C88E}">
      <dsp:nvSpPr>
        <dsp:cNvPr id="0" name=""/>
        <dsp:cNvSpPr/>
      </dsp:nvSpPr>
      <dsp:spPr>
        <a:xfrm>
          <a:off x="1380995" y="2959156"/>
          <a:ext cx="1828140" cy="182887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D08608-9695-4761-969C-E4A908C1F3BE}">
      <dsp:nvSpPr>
        <dsp:cNvPr id="0" name=""/>
        <dsp:cNvSpPr/>
      </dsp:nvSpPr>
      <dsp:spPr>
        <a:xfrm>
          <a:off x="1702668" y="3597073"/>
          <a:ext cx="1182397" cy="591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Admitir à urgência</a:t>
          </a:r>
        </a:p>
      </dsp:txBody>
      <dsp:txXfrm>
        <a:off x="1702668" y="3597073"/>
        <a:ext cx="1182397" cy="59105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D1B38-DB6D-44EC-A036-F1C2A16E40BB}">
      <dsp:nvSpPr>
        <dsp:cNvPr id="0" name=""/>
        <dsp:cNvSpPr/>
      </dsp:nvSpPr>
      <dsp:spPr>
        <a:xfrm>
          <a:off x="0" y="977652"/>
          <a:ext cx="2537649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6950" tIns="333248" rIns="1969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/>
            <a:t>É possível registar uma transferência para um outro local de urgência</a:t>
          </a:r>
        </a:p>
      </dsp:txBody>
      <dsp:txXfrm>
        <a:off x="0" y="977652"/>
        <a:ext cx="2537649" cy="1134000"/>
      </dsp:txXfrm>
    </dsp:sp>
    <dsp:sp modelId="{53EAE5B9-D0F0-41D4-B115-5175E96A20C4}">
      <dsp:nvSpPr>
        <dsp:cNvPr id="0" name=""/>
        <dsp:cNvSpPr/>
      </dsp:nvSpPr>
      <dsp:spPr>
        <a:xfrm>
          <a:off x="126882" y="741492"/>
          <a:ext cx="1776354" cy="4723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2" tIns="0" rIns="671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Nova transferência</a:t>
          </a:r>
        </a:p>
      </dsp:txBody>
      <dsp:txXfrm>
        <a:off x="149939" y="764549"/>
        <a:ext cx="1730240" cy="426206"/>
      </dsp:txXfrm>
    </dsp:sp>
    <dsp:sp modelId="{7FD14F2F-877E-49DD-8AAC-989668773F88}">
      <dsp:nvSpPr>
        <dsp:cNvPr id="0" name=""/>
        <dsp:cNvSpPr/>
      </dsp:nvSpPr>
      <dsp:spPr>
        <a:xfrm>
          <a:off x="0" y="2434211"/>
          <a:ext cx="2537649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321280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6950" tIns="333248" rIns="1969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/>
            <a:t>No caso de já existirem transferências, é possível consultar o histórico</a:t>
          </a:r>
        </a:p>
      </dsp:txBody>
      <dsp:txXfrm>
        <a:off x="0" y="2434211"/>
        <a:ext cx="2537649" cy="1360800"/>
      </dsp:txXfrm>
    </dsp:sp>
    <dsp:sp modelId="{122FA326-D2AD-40D5-AC3D-81C904FE0071}">
      <dsp:nvSpPr>
        <dsp:cNvPr id="0" name=""/>
        <dsp:cNvSpPr/>
      </dsp:nvSpPr>
      <dsp:spPr>
        <a:xfrm>
          <a:off x="126882" y="2198052"/>
          <a:ext cx="1776354" cy="4723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142" tIns="0" rIns="671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Histórico</a:t>
          </a:r>
        </a:p>
      </dsp:txBody>
      <dsp:txXfrm>
        <a:off x="149939" y="2221109"/>
        <a:ext cx="1730240" cy="42620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3AA9-11C6-48C0-A381-B4D33F402F57}">
      <dsp:nvSpPr>
        <dsp:cNvPr id="0" name=""/>
        <dsp:cNvSpPr/>
      </dsp:nvSpPr>
      <dsp:spPr>
        <a:xfrm>
          <a:off x="2294758" y="2391694"/>
          <a:ext cx="91440" cy="3951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1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2C2ED-54CC-417E-B6FD-F186A63D60A9}">
      <dsp:nvSpPr>
        <dsp:cNvPr id="0" name=""/>
        <dsp:cNvSpPr/>
      </dsp:nvSpPr>
      <dsp:spPr>
        <a:xfrm>
          <a:off x="1510123" y="1133707"/>
          <a:ext cx="830354" cy="395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99"/>
              </a:lnTo>
              <a:lnTo>
                <a:pt x="830354" y="269299"/>
              </a:lnTo>
              <a:lnTo>
                <a:pt x="830354" y="3951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5471B-1064-4CA9-8F7E-DD7BBAD57E4C}">
      <dsp:nvSpPr>
        <dsp:cNvPr id="0" name=""/>
        <dsp:cNvSpPr/>
      </dsp:nvSpPr>
      <dsp:spPr>
        <a:xfrm>
          <a:off x="634048" y="2391694"/>
          <a:ext cx="91440" cy="3951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1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F2276-37D2-4AB0-ACD4-04590EEA9E7C}">
      <dsp:nvSpPr>
        <dsp:cNvPr id="0" name=""/>
        <dsp:cNvSpPr/>
      </dsp:nvSpPr>
      <dsp:spPr>
        <a:xfrm>
          <a:off x="679768" y="1133707"/>
          <a:ext cx="830354" cy="395173"/>
        </a:xfrm>
        <a:custGeom>
          <a:avLst/>
          <a:gdLst/>
          <a:ahLst/>
          <a:cxnLst/>
          <a:rect l="0" t="0" r="0" b="0"/>
          <a:pathLst>
            <a:path>
              <a:moveTo>
                <a:pt x="830354" y="0"/>
              </a:moveTo>
              <a:lnTo>
                <a:pt x="830354" y="269299"/>
              </a:lnTo>
              <a:lnTo>
                <a:pt x="0" y="269299"/>
              </a:lnTo>
              <a:lnTo>
                <a:pt x="0" y="3951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C3906-B58A-472D-9BD1-FA2FF4CDC341}">
      <dsp:nvSpPr>
        <dsp:cNvPr id="0" name=""/>
        <dsp:cNvSpPr/>
      </dsp:nvSpPr>
      <dsp:spPr>
        <a:xfrm>
          <a:off x="830741" y="270892"/>
          <a:ext cx="1358762" cy="862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1FB7E3-E7F5-4499-976B-D8B76A60419E}">
      <dsp:nvSpPr>
        <dsp:cNvPr id="0" name=""/>
        <dsp:cNvSpPr/>
      </dsp:nvSpPr>
      <dsp:spPr>
        <a:xfrm>
          <a:off x="981715" y="414317"/>
          <a:ext cx="1358762" cy="86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Alta</a:t>
          </a:r>
        </a:p>
      </dsp:txBody>
      <dsp:txXfrm>
        <a:off x="1006986" y="439588"/>
        <a:ext cx="1308220" cy="812272"/>
      </dsp:txXfrm>
    </dsp:sp>
    <dsp:sp modelId="{D0693C84-15A3-4EFB-8E0B-44A4E29F840C}">
      <dsp:nvSpPr>
        <dsp:cNvPr id="0" name=""/>
        <dsp:cNvSpPr/>
      </dsp:nvSpPr>
      <dsp:spPr>
        <a:xfrm>
          <a:off x="387" y="1528880"/>
          <a:ext cx="1358762" cy="862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A9BEE4-C11B-4D44-A1C2-6CB271F1F8E4}">
      <dsp:nvSpPr>
        <dsp:cNvPr id="0" name=""/>
        <dsp:cNvSpPr/>
      </dsp:nvSpPr>
      <dsp:spPr>
        <a:xfrm>
          <a:off x="151360" y="1672305"/>
          <a:ext cx="1358762" cy="86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Alta clínica já registada</a:t>
          </a:r>
        </a:p>
      </dsp:txBody>
      <dsp:txXfrm>
        <a:off x="176631" y="1697576"/>
        <a:ext cx="1308220" cy="812272"/>
      </dsp:txXfrm>
    </dsp:sp>
    <dsp:sp modelId="{090D5DB9-8ED2-40DC-A8FE-2945D2F4F567}">
      <dsp:nvSpPr>
        <dsp:cNvPr id="0" name=""/>
        <dsp:cNvSpPr/>
      </dsp:nvSpPr>
      <dsp:spPr>
        <a:xfrm>
          <a:off x="387" y="2786868"/>
          <a:ext cx="1358762" cy="862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53868A-4BA4-408D-9282-486D653B2936}">
      <dsp:nvSpPr>
        <dsp:cNvPr id="0" name=""/>
        <dsp:cNvSpPr/>
      </dsp:nvSpPr>
      <dsp:spPr>
        <a:xfrm>
          <a:off x="151360" y="2930292"/>
          <a:ext cx="1358762" cy="86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Preencher apenas os dados da alta administrativa</a:t>
          </a:r>
        </a:p>
      </dsp:txBody>
      <dsp:txXfrm>
        <a:off x="176631" y="2955563"/>
        <a:ext cx="1308220" cy="812272"/>
      </dsp:txXfrm>
    </dsp:sp>
    <dsp:sp modelId="{1DB1248D-D01F-48F6-B6D6-AF8CCF6C8198}">
      <dsp:nvSpPr>
        <dsp:cNvPr id="0" name=""/>
        <dsp:cNvSpPr/>
      </dsp:nvSpPr>
      <dsp:spPr>
        <a:xfrm>
          <a:off x="1661096" y="1528880"/>
          <a:ext cx="1358762" cy="862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CAA64A-AD4F-4945-A1BE-B1C98CA17FCD}">
      <dsp:nvSpPr>
        <dsp:cNvPr id="0" name=""/>
        <dsp:cNvSpPr/>
      </dsp:nvSpPr>
      <dsp:spPr>
        <a:xfrm>
          <a:off x="1812070" y="1672305"/>
          <a:ext cx="1358762" cy="86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Alta clínica </a:t>
          </a:r>
          <a:r>
            <a:rPr lang="pt-PT" sz="1300" kern="1200">
              <a:latin typeface="Calibri Light" panose="020F0302020204030204"/>
            </a:rPr>
            <a:t>não registada</a:t>
          </a:r>
          <a:endParaRPr lang="pt-PT" sz="1300" kern="1200"/>
        </a:p>
      </dsp:txBody>
      <dsp:txXfrm>
        <a:off x="1837341" y="1697576"/>
        <a:ext cx="1308220" cy="812272"/>
      </dsp:txXfrm>
    </dsp:sp>
    <dsp:sp modelId="{B9084246-B9C3-433C-90D4-144B1EE74F21}">
      <dsp:nvSpPr>
        <dsp:cNvPr id="0" name=""/>
        <dsp:cNvSpPr/>
      </dsp:nvSpPr>
      <dsp:spPr>
        <a:xfrm>
          <a:off x="1661096" y="2786868"/>
          <a:ext cx="1358762" cy="862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C6BEC9-38E5-479F-8FA2-7182CDF2995C}">
      <dsp:nvSpPr>
        <dsp:cNvPr id="0" name=""/>
        <dsp:cNvSpPr/>
      </dsp:nvSpPr>
      <dsp:spPr>
        <a:xfrm>
          <a:off x="1812070" y="2930292"/>
          <a:ext cx="1358762" cy="86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É necessário preencher todos os dados da alta</a:t>
          </a:r>
        </a:p>
      </dsp:txBody>
      <dsp:txXfrm>
        <a:off x="1837341" y="2955563"/>
        <a:ext cx="1308220" cy="81227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3AA9-11C6-48C0-A381-B4D33F402F57}">
      <dsp:nvSpPr>
        <dsp:cNvPr id="0" name=""/>
        <dsp:cNvSpPr/>
      </dsp:nvSpPr>
      <dsp:spPr>
        <a:xfrm>
          <a:off x="2294758" y="2391694"/>
          <a:ext cx="91440" cy="3951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1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2C2ED-54CC-417E-B6FD-F186A63D60A9}">
      <dsp:nvSpPr>
        <dsp:cNvPr id="0" name=""/>
        <dsp:cNvSpPr/>
      </dsp:nvSpPr>
      <dsp:spPr>
        <a:xfrm>
          <a:off x="1510123" y="1133707"/>
          <a:ext cx="830354" cy="395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99"/>
              </a:lnTo>
              <a:lnTo>
                <a:pt x="830354" y="269299"/>
              </a:lnTo>
              <a:lnTo>
                <a:pt x="830354" y="3951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5471B-1064-4CA9-8F7E-DD7BBAD57E4C}">
      <dsp:nvSpPr>
        <dsp:cNvPr id="0" name=""/>
        <dsp:cNvSpPr/>
      </dsp:nvSpPr>
      <dsp:spPr>
        <a:xfrm>
          <a:off x="634048" y="2391694"/>
          <a:ext cx="91440" cy="3951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517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F2276-37D2-4AB0-ACD4-04590EEA9E7C}">
      <dsp:nvSpPr>
        <dsp:cNvPr id="0" name=""/>
        <dsp:cNvSpPr/>
      </dsp:nvSpPr>
      <dsp:spPr>
        <a:xfrm>
          <a:off x="679768" y="1133707"/>
          <a:ext cx="830354" cy="395173"/>
        </a:xfrm>
        <a:custGeom>
          <a:avLst/>
          <a:gdLst/>
          <a:ahLst/>
          <a:cxnLst/>
          <a:rect l="0" t="0" r="0" b="0"/>
          <a:pathLst>
            <a:path>
              <a:moveTo>
                <a:pt x="830354" y="0"/>
              </a:moveTo>
              <a:lnTo>
                <a:pt x="830354" y="269299"/>
              </a:lnTo>
              <a:lnTo>
                <a:pt x="0" y="269299"/>
              </a:lnTo>
              <a:lnTo>
                <a:pt x="0" y="3951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C3906-B58A-472D-9BD1-FA2FF4CDC341}">
      <dsp:nvSpPr>
        <dsp:cNvPr id="0" name=""/>
        <dsp:cNvSpPr/>
      </dsp:nvSpPr>
      <dsp:spPr>
        <a:xfrm>
          <a:off x="830741" y="270892"/>
          <a:ext cx="1358762" cy="862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1FB7E3-E7F5-4499-976B-D8B76A60419E}">
      <dsp:nvSpPr>
        <dsp:cNvPr id="0" name=""/>
        <dsp:cNvSpPr/>
      </dsp:nvSpPr>
      <dsp:spPr>
        <a:xfrm>
          <a:off x="981715" y="414317"/>
          <a:ext cx="1358762" cy="86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Alta</a:t>
          </a:r>
        </a:p>
      </dsp:txBody>
      <dsp:txXfrm>
        <a:off x="1006986" y="439588"/>
        <a:ext cx="1308220" cy="812272"/>
      </dsp:txXfrm>
    </dsp:sp>
    <dsp:sp modelId="{D0693C84-15A3-4EFB-8E0B-44A4E29F840C}">
      <dsp:nvSpPr>
        <dsp:cNvPr id="0" name=""/>
        <dsp:cNvSpPr/>
      </dsp:nvSpPr>
      <dsp:spPr>
        <a:xfrm>
          <a:off x="387" y="1528880"/>
          <a:ext cx="1358762" cy="862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A9BEE4-C11B-4D44-A1C2-6CB271F1F8E4}">
      <dsp:nvSpPr>
        <dsp:cNvPr id="0" name=""/>
        <dsp:cNvSpPr/>
      </dsp:nvSpPr>
      <dsp:spPr>
        <a:xfrm>
          <a:off x="151360" y="1672305"/>
          <a:ext cx="1358762" cy="86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Alta clínica já registada</a:t>
          </a:r>
        </a:p>
      </dsp:txBody>
      <dsp:txXfrm>
        <a:off x="176631" y="1697576"/>
        <a:ext cx="1308220" cy="812272"/>
      </dsp:txXfrm>
    </dsp:sp>
    <dsp:sp modelId="{090D5DB9-8ED2-40DC-A8FE-2945D2F4F567}">
      <dsp:nvSpPr>
        <dsp:cNvPr id="0" name=""/>
        <dsp:cNvSpPr/>
      </dsp:nvSpPr>
      <dsp:spPr>
        <a:xfrm>
          <a:off x="387" y="2786868"/>
          <a:ext cx="1358762" cy="862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53868A-4BA4-408D-9282-486D653B2936}">
      <dsp:nvSpPr>
        <dsp:cNvPr id="0" name=""/>
        <dsp:cNvSpPr/>
      </dsp:nvSpPr>
      <dsp:spPr>
        <a:xfrm>
          <a:off x="151360" y="2930292"/>
          <a:ext cx="1358762" cy="86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Preencher apenas os dados da alta administrativa</a:t>
          </a:r>
        </a:p>
      </dsp:txBody>
      <dsp:txXfrm>
        <a:off x="176631" y="2955563"/>
        <a:ext cx="1308220" cy="812272"/>
      </dsp:txXfrm>
    </dsp:sp>
    <dsp:sp modelId="{1DB1248D-D01F-48F6-B6D6-AF8CCF6C8198}">
      <dsp:nvSpPr>
        <dsp:cNvPr id="0" name=""/>
        <dsp:cNvSpPr/>
      </dsp:nvSpPr>
      <dsp:spPr>
        <a:xfrm>
          <a:off x="1661096" y="1528880"/>
          <a:ext cx="1358762" cy="862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CAA64A-AD4F-4945-A1BE-B1C98CA17FCD}">
      <dsp:nvSpPr>
        <dsp:cNvPr id="0" name=""/>
        <dsp:cNvSpPr/>
      </dsp:nvSpPr>
      <dsp:spPr>
        <a:xfrm>
          <a:off x="1812070" y="1672305"/>
          <a:ext cx="1358762" cy="86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Alta clínica </a:t>
          </a:r>
          <a:r>
            <a:rPr lang="pt-PT" sz="1300" kern="1200">
              <a:latin typeface="Calibri Light" panose="020F0302020204030204"/>
            </a:rPr>
            <a:t>não registada</a:t>
          </a:r>
          <a:endParaRPr lang="pt-PT" sz="1300" kern="1200"/>
        </a:p>
      </dsp:txBody>
      <dsp:txXfrm>
        <a:off x="1837341" y="1697576"/>
        <a:ext cx="1308220" cy="812272"/>
      </dsp:txXfrm>
    </dsp:sp>
    <dsp:sp modelId="{B9084246-B9C3-433C-90D4-144B1EE74F21}">
      <dsp:nvSpPr>
        <dsp:cNvPr id="0" name=""/>
        <dsp:cNvSpPr/>
      </dsp:nvSpPr>
      <dsp:spPr>
        <a:xfrm>
          <a:off x="1661096" y="2786868"/>
          <a:ext cx="1358762" cy="8628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C6BEC9-38E5-479F-8FA2-7182CDF2995C}">
      <dsp:nvSpPr>
        <dsp:cNvPr id="0" name=""/>
        <dsp:cNvSpPr/>
      </dsp:nvSpPr>
      <dsp:spPr>
        <a:xfrm>
          <a:off x="1812070" y="2930292"/>
          <a:ext cx="1358762" cy="8628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É necessário preencher todos os dados da alta</a:t>
          </a:r>
        </a:p>
      </dsp:txBody>
      <dsp:txXfrm>
        <a:off x="1837341" y="2955563"/>
        <a:ext cx="1308220" cy="8122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7C7A8-24E4-46AD-A34F-707A34D3573B}">
      <dsp:nvSpPr>
        <dsp:cNvPr id="0" name=""/>
        <dsp:cNvSpPr/>
      </dsp:nvSpPr>
      <dsp:spPr>
        <a:xfrm>
          <a:off x="0" y="55415"/>
          <a:ext cx="4022688" cy="431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Escolher a urgência</a:t>
          </a:r>
        </a:p>
      </dsp:txBody>
      <dsp:txXfrm>
        <a:off x="21075" y="76490"/>
        <a:ext cx="3980538" cy="389580"/>
      </dsp:txXfrm>
    </dsp:sp>
    <dsp:sp modelId="{8F60ED93-447F-49C8-979C-BEB4FDC098E6}">
      <dsp:nvSpPr>
        <dsp:cNvPr id="0" name=""/>
        <dsp:cNvSpPr/>
      </dsp:nvSpPr>
      <dsp:spPr>
        <a:xfrm>
          <a:off x="0" y="487145"/>
          <a:ext cx="40226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Pode parametrizar-se vários balcões de urgência</a:t>
          </a:r>
        </a:p>
      </dsp:txBody>
      <dsp:txXfrm>
        <a:off x="0" y="487145"/>
        <a:ext cx="4022688" cy="298080"/>
      </dsp:txXfrm>
    </dsp:sp>
    <dsp:sp modelId="{94960800-7914-4F0F-BE80-B744DCA36F72}">
      <dsp:nvSpPr>
        <dsp:cNvPr id="0" name=""/>
        <dsp:cNvSpPr/>
      </dsp:nvSpPr>
      <dsp:spPr>
        <a:xfrm>
          <a:off x="0" y="785225"/>
          <a:ext cx="4022688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Procurar o utente</a:t>
          </a:r>
        </a:p>
      </dsp:txBody>
      <dsp:txXfrm>
        <a:off x="21075" y="806300"/>
        <a:ext cx="3980538" cy="389580"/>
      </dsp:txXfrm>
    </dsp:sp>
    <dsp:sp modelId="{B5A43ACB-3012-493C-A688-72A8E04E7963}">
      <dsp:nvSpPr>
        <dsp:cNvPr id="0" name=""/>
        <dsp:cNvSpPr/>
      </dsp:nvSpPr>
      <dsp:spPr>
        <a:xfrm>
          <a:off x="0" y="1216955"/>
          <a:ext cx="4022688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Novo Utente – caso o utente não esteja registado no SONHO</a:t>
          </a:r>
        </a:p>
      </dsp:txBody>
      <dsp:txXfrm>
        <a:off x="0" y="1216955"/>
        <a:ext cx="4022688" cy="437805"/>
      </dsp:txXfrm>
    </dsp:sp>
    <dsp:sp modelId="{5143111D-E812-4515-B547-64A5E4C4F1BA}">
      <dsp:nvSpPr>
        <dsp:cNvPr id="0" name=""/>
        <dsp:cNvSpPr/>
      </dsp:nvSpPr>
      <dsp:spPr>
        <a:xfrm>
          <a:off x="0" y="1654760"/>
          <a:ext cx="4022688" cy="4317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Confirmar dados de identificação</a:t>
          </a:r>
        </a:p>
      </dsp:txBody>
      <dsp:txXfrm>
        <a:off x="21075" y="1675835"/>
        <a:ext cx="3980538" cy="389580"/>
      </dsp:txXfrm>
    </dsp:sp>
    <dsp:sp modelId="{D173388D-521F-4D40-8B93-B5E206393BF5}">
      <dsp:nvSpPr>
        <dsp:cNvPr id="0" name=""/>
        <dsp:cNvSpPr/>
      </dsp:nvSpPr>
      <dsp:spPr>
        <a:xfrm>
          <a:off x="0" y="2086490"/>
          <a:ext cx="40226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Através do separador Utente &gt; Dados Biográficos</a:t>
          </a:r>
        </a:p>
      </dsp:txBody>
      <dsp:txXfrm>
        <a:off x="0" y="2086490"/>
        <a:ext cx="4022688" cy="29808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2A4B9-F1AA-4392-A977-AA399ABD7478}">
      <dsp:nvSpPr>
        <dsp:cNvPr id="0" name=""/>
        <dsp:cNvSpPr/>
      </dsp:nvSpPr>
      <dsp:spPr>
        <a:xfrm>
          <a:off x="2832" y="886761"/>
          <a:ext cx="1648610" cy="6594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Data e hora da Alta</a:t>
          </a:r>
        </a:p>
      </dsp:txBody>
      <dsp:txXfrm>
        <a:off x="332554" y="886761"/>
        <a:ext cx="989166" cy="659444"/>
      </dsp:txXfrm>
    </dsp:sp>
    <dsp:sp modelId="{9DB01C51-945C-4068-9130-2738CA79ED68}">
      <dsp:nvSpPr>
        <dsp:cNvPr id="0" name=""/>
        <dsp:cNvSpPr/>
      </dsp:nvSpPr>
      <dsp:spPr>
        <a:xfrm>
          <a:off x="1486582" y="886761"/>
          <a:ext cx="1648610" cy="65944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Data e Hora do Atendimento</a:t>
          </a:r>
        </a:p>
      </dsp:txBody>
      <dsp:txXfrm>
        <a:off x="1816304" y="886761"/>
        <a:ext cx="989166" cy="659444"/>
      </dsp:txXfrm>
    </dsp:sp>
    <dsp:sp modelId="{0149F121-D9E3-41F6-ABE5-48AFB0E48D74}">
      <dsp:nvSpPr>
        <dsp:cNvPr id="0" name=""/>
        <dsp:cNvSpPr/>
      </dsp:nvSpPr>
      <dsp:spPr>
        <a:xfrm>
          <a:off x="2970331" y="886761"/>
          <a:ext cx="1648610" cy="65944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Data e hora Alta Médica</a:t>
          </a:r>
        </a:p>
      </dsp:txBody>
      <dsp:txXfrm>
        <a:off x="3300053" y="886761"/>
        <a:ext cx="989166" cy="659444"/>
      </dsp:txXfrm>
    </dsp:sp>
    <dsp:sp modelId="{0D964ADF-A699-41A7-846C-FF57CF22EA8A}">
      <dsp:nvSpPr>
        <dsp:cNvPr id="0" name=""/>
        <dsp:cNvSpPr/>
      </dsp:nvSpPr>
      <dsp:spPr>
        <a:xfrm>
          <a:off x="4454081" y="886761"/>
          <a:ext cx="1648610" cy="659444"/>
        </a:xfrm>
        <a:prstGeom prst="chevr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Data e Hora Alta Enfermagem</a:t>
          </a:r>
        </a:p>
      </dsp:txBody>
      <dsp:txXfrm>
        <a:off x="4783803" y="886761"/>
        <a:ext cx="989166" cy="659444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E6065-9B0A-4F5D-9462-4068B25E6F6E}">
      <dsp:nvSpPr>
        <dsp:cNvPr id="0" name=""/>
        <dsp:cNvSpPr/>
      </dsp:nvSpPr>
      <dsp:spPr>
        <a:xfrm>
          <a:off x="0" y="334626"/>
          <a:ext cx="5503137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7105" tIns="104140" rIns="4271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500" kern="1200"/>
            <a:t> </a:t>
          </a:r>
          <a:r>
            <a:rPr lang="pt-BR" sz="1800" kern="1200"/>
            <a:t>Se o utente não aceitar, o atendimento decorre sem qualquer alteração ao processo atual.</a:t>
          </a:r>
          <a:endParaRPr lang="pt-PT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pt-PT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pt-BR" sz="1800" kern="1200"/>
            <a:t> Se o utente aceitar, o hospital deve dar alta ao episódio associando um novo destino com código 83 - 'REF. AZUIS/VERDES/BR CN11/2022' </a:t>
          </a:r>
          <a:endParaRPr lang="pt-PT" sz="18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pt-PT" sz="1500" kern="1200"/>
        </a:p>
      </dsp:txBody>
      <dsp:txXfrm>
        <a:off x="0" y="334626"/>
        <a:ext cx="5503137" cy="2079000"/>
      </dsp:txXfrm>
    </dsp:sp>
    <dsp:sp modelId="{E63DC9AF-5220-421F-8CDC-9D42113C278A}">
      <dsp:nvSpPr>
        <dsp:cNvPr id="0" name=""/>
        <dsp:cNvSpPr/>
      </dsp:nvSpPr>
      <dsp:spPr>
        <a:xfrm>
          <a:off x="274888" y="21244"/>
          <a:ext cx="3848433" cy="38318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604" tIns="0" rIns="14560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Alternativas no SONHO v2</a:t>
          </a:r>
        </a:p>
      </dsp:txBody>
      <dsp:txXfrm>
        <a:off x="293594" y="39950"/>
        <a:ext cx="3811021" cy="34577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F7B70-A69E-40B0-9D52-7E77FD6DB4C9}">
      <dsp:nvSpPr>
        <dsp:cNvPr id="0" name=""/>
        <dsp:cNvSpPr/>
      </dsp:nvSpPr>
      <dsp:spPr>
        <a:xfrm>
          <a:off x="1100964" y="297331"/>
          <a:ext cx="1905308" cy="19055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ACC144-4234-41CF-A565-4830B8BAFC68}">
      <dsp:nvSpPr>
        <dsp:cNvPr id="0" name=""/>
        <dsp:cNvSpPr/>
      </dsp:nvSpPr>
      <dsp:spPr>
        <a:xfrm>
          <a:off x="1522099" y="985310"/>
          <a:ext cx="1058743" cy="52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Alta para internamento</a:t>
          </a:r>
        </a:p>
      </dsp:txBody>
      <dsp:txXfrm>
        <a:off x="1522099" y="985310"/>
        <a:ext cx="1058743" cy="529244"/>
      </dsp:txXfrm>
    </dsp:sp>
    <dsp:sp modelId="{BA88035C-EFD5-4373-B79F-E2FA17C31939}">
      <dsp:nvSpPr>
        <dsp:cNvPr id="0" name=""/>
        <dsp:cNvSpPr/>
      </dsp:nvSpPr>
      <dsp:spPr>
        <a:xfrm>
          <a:off x="571771" y="1392239"/>
          <a:ext cx="1905308" cy="19055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42DE58-34A6-4584-B16F-7A011B0ECDF1}">
      <dsp:nvSpPr>
        <dsp:cNvPr id="0" name=""/>
        <dsp:cNvSpPr/>
      </dsp:nvSpPr>
      <dsp:spPr>
        <a:xfrm>
          <a:off x="995054" y="2086551"/>
          <a:ext cx="1058743" cy="52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Admissão ao internamento</a:t>
          </a:r>
        </a:p>
      </dsp:txBody>
      <dsp:txXfrm>
        <a:off x="995054" y="2086551"/>
        <a:ext cx="1058743" cy="529244"/>
      </dsp:txXfrm>
    </dsp:sp>
    <dsp:sp modelId="{009FE24F-02A7-49C2-8E94-7CD8C66CAEA0}">
      <dsp:nvSpPr>
        <dsp:cNvPr id="0" name=""/>
        <dsp:cNvSpPr/>
      </dsp:nvSpPr>
      <dsp:spPr>
        <a:xfrm>
          <a:off x="1236572" y="2618171"/>
          <a:ext cx="1636955" cy="16376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546917-BEEB-4CD4-89F3-3FB9961D710E}">
      <dsp:nvSpPr>
        <dsp:cNvPr id="0" name=""/>
        <dsp:cNvSpPr/>
      </dsp:nvSpPr>
      <dsp:spPr>
        <a:xfrm>
          <a:off x="1524604" y="3189376"/>
          <a:ext cx="1058743" cy="52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Escolher sala/cama</a:t>
          </a:r>
        </a:p>
      </dsp:txBody>
      <dsp:txXfrm>
        <a:off x="1524604" y="3189376"/>
        <a:ext cx="1058743" cy="52924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F7B70-A69E-40B0-9D52-7E77FD6DB4C9}">
      <dsp:nvSpPr>
        <dsp:cNvPr id="0" name=""/>
        <dsp:cNvSpPr/>
      </dsp:nvSpPr>
      <dsp:spPr>
        <a:xfrm>
          <a:off x="1100964" y="297331"/>
          <a:ext cx="1905308" cy="19055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ACC144-4234-41CF-A565-4830B8BAFC68}">
      <dsp:nvSpPr>
        <dsp:cNvPr id="0" name=""/>
        <dsp:cNvSpPr/>
      </dsp:nvSpPr>
      <dsp:spPr>
        <a:xfrm>
          <a:off x="1522099" y="985310"/>
          <a:ext cx="1058743" cy="52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Alta para internamento</a:t>
          </a:r>
        </a:p>
      </dsp:txBody>
      <dsp:txXfrm>
        <a:off x="1522099" y="985310"/>
        <a:ext cx="1058743" cy="529244"/>
      </dsp:txXfrm>
    </dsp:sp>
    <dsp:sp modelId="{BA88035C-EFD5-4373-B79F-E2FA17C31939}">
      <dsp:nvSpPr>
        <dsp:cNvPr id="0" name=""/>
        <dsp:cNvSpPr/>
      </dsp:nvSpPr>
      <dsp:spPr>
        <a:xfrm>
          <a:off x="571771" y="1392239"/>
          <a:ext cx="1905308" cy="19055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42DE58-34A6-4584-B16F-7A011B0ECDF1}">
      <dsp:nvSpPr>
        <dsp:cNvPr id="0" name=""/>
        <dsp:cNvSpPr/>
      </dsp:nvSpPr>
      <dsp:spPr>
        <a:xfrm>
          <a:off x="995054" y="2086551"/>
          <a:ext cx="1058743" cy="52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Admissão ao internamento</a:t>
          </a:r>
        </a:p>
      </dsp:txBody>
      <dsp:txXfrm>
        <a:off x="995054" y="2086551"/>
        <a:ext cx="1058743" cy="529244"/>
      </dsp:txXfrm>
    </dsp:sp>
    <dsp:sp modelId="{009FE24F-02A7-49C2-8E94-7CD8C66CAEA0}">
      <dsp:nvSpPr>
        <dsp:cNvPr id="0" name=""/>
        <dsp:cNvSpPr/>
      </dsp:nvSpPr>
      <dsp:spPr>
        <a:xfrm>
          <a:off x="1236572" y="2618171"/>
          <a:ext cx="1636955" cy="16376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546917-BEEB-4CD4-89F3-3FB9961D710E}">
      <dsp:nvSpPr>
        <dsp:cNvPr id="0" name=""/>
        <dsp:cNvSpPr/>
      </dsp:nvSpPr>
      <dsp:spPr>
        <a:xfrm>
          <a:off x="1524604" y="3189376"/>
          <a:ext cx="1058743" cy="52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Escolher sala/cama</a:t>
          </a:r>
        </a:p>
      </dsp:txBody>
      <dsp:txXfrm>
        <a:off x="1524604" y="3189376"/>
        <a:ext cx="1058743" cy="52924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F7B70-A69E-40B0-9D52-7E77FD6DB4C9}">
      <dsp:nvSpPr>
        <dsp:cNvPr id="0" name=""/>
        <dsp:cNvSpPr/>
      </dsp:nvSpPr>
      <dsp:spPr>
        <a:xfrm>
          <a:off x="1100964" y="297331"/>
          <a:ext cx="1905308" cy="19055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ACC144-4234-41CF-A565-4830B8BAFC68}">
      <dsp:nvSpPr>
        <dsp:cNvPr id="0" name=""/>
        <dsp:cNvSpPr/>
      </dsp:nvSpPr>
      <dsp:spPr>
        <a:xfrm>
          <a:off x="1522099" y="985310"/>
          <a:ext cx="1058743" cy="52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Alta para internamento</a:t>
          </a:r>
        </a:p>
      </dsp:txBody>
      <dsp:txXfrm>
        <a:off x="1522099" y="985310"/>
        <a:ext cx="1058743" cy="529244"/>
      </dsp:txXfrm>
    </dsp:sp>
    <dsp:sp modelId="{BA88035C-EFD5-4373-B79F-E2FA17C31939}">
      <dsp:nvSpPr>
        <dsp:cNvPr id="0" name=""/>
        <dsp:cNvSpPr/>
      </dsp:nvSpPr>
      <dsp:spPr>
        <a:xfrm>
          <a:off x="571771" y="1392239"/>
          <a:ext cx="1905308" cy="19055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42DE58-34A6-4584-B16F-7A011B0ECDF1}">
      <dsp:nvSpPr>
        <dsp:cNvPr id="0" name=""/>
        <dsp:cNvSpPr/>
      </dsp:nvSpPr>
      <dsp:spPr>
        <a:xfrm>
          <a:off x="995054" y="2086551"/>
          <a:ext cx="1058743" cy="52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Admissão ao internamento</a:t>
          </a:r>
        </a:p>
      </dsp:txBody>
      <dsp:txXfrm>
        <a:off x="995054" y="2086551"/>
        <a:ext cx="1058743" cy="529244"/>
      </dsp:txXfrm>
    </dsp:sp>
    <dsp:sp modelId="{009FE24F-02A7-49C2-8E94-7CD8C66CAEA0}">
      <dsp:nvSpPr>
        <dsp:cNvPr id="0" name=""/>
        <dsp:cNvSpPr/>
      </dsp:nvSpPr>
      <dsp:spPr>
        <a:xfrm>
          <a:off x="1236572" y="2618171"/>
          <a:ext cx="1636955" cy="16376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546917-BEEB-4CD4-89F3-3FB9961D710E}">
      <dsp:nvSpPr>
        <dsp:cNvPr id="0" name=""/>
        <dsp:cNvSpPr/>
      </dsp:nvSpPr>
      <dsp:spPr>
        <a:xfrm>
          <a:off x="1524604" y="3189376"/>
          <a:ext cx="1058743" cy="52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Escolher sala/cama</a:t>
          </a:r>
        </a:p>
      </dsp:txBody>
      <dsp:txXfrm>
        <a:off x="1524604" y="3189376"/>
        <a:ext cx="1058743" cy="529244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7C7A8-24E4-46AD-A34F-707A34D3573B}">
      <dsp:nvSpPr>
        <dsp:cNvPr id="0" name=""/>
        <dsp:cNvSpPr/>
      </dsp:nvSpPr>
      <dsp:spPr>
        <a:xfrm>
          <a:off x="0" y="30747"/>
          <a:ext cx="4022688" cy="431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Escolher a urgência</a:t>
          </a:r>
        </a:p>
      </dsp:txBody>
      <dsp:txXfrm>
        <a:off x="21075" y="51822"/>
        <a:ext cx="3980538" cy="389580"/>
      </dsp:txXfrm>
    </dsp:sp>
    <dsp:sp modelId="{8F60ED93-447F-49C8-979C-BEB4FDC098E6}">
      <dsp:nvSpPr>
        <dsp:cNvPr id="0" name=""/>
        <dsp:cNvSpPr/>
      </dsp:nvSpPr>
      <dsp:spPr>
        <a:xfrm>
          <a:off x="0" y="462477"/>
          <a:ext cx="40226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Pode parametrizar-se vários balcões de urgência</a:t>
          </a:r>
        </a:p>
      </dsp:txBody>
      <dsp:txXfrm>
        <a:off x="0" y="462477"/>
        <a:ext cx="4022688" cy="298080"/>
      </dsp:txXfrm>
    </dsp:sp>
    <dsp:sp modelId="{94960800-7914-4F0F-BE80-B744DCA36F72}">
      <dsp:nvSpPr>
        <dsp:cNvPr id="0" name=""/>
        <dsp:cNvSpPr/>
      </dsp:nvSpPr>
      <dsp:spPr>
        <a:xfrm>
          <a:off x="0" y="760557"/>
          <a:ext cx="4022688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Procurar o utente</a:t>
          </a:r>
        </a:p>
      </dsp:txBody>
      <dsp:txXfrm>
        <a:off x="21075" y="781632"/>
        <a:ext cx="3980538" cy="389580"/>
      </dsp:txXfrm>
    </dsp:sp>
    <dsp:sp modelId="{B5A43ACB-3012-493C-A688-72A8E04E7963}">
      <dsp:nvSpPr>
        <dsp:cNvPr id="0" name=""/>
        <dsp:cNvSpPr/>
      </dsp:nvSpPr>
      <dsp:spPr>
        <a:xfrm>
          <a:off x="0" y="1192287"/>
          <a:ext cx="4022688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Novo Utente – caso o utente não esteja registado no SONHO</a:t>
          </a:r>
        </a:p>
      </dsp:txBody>
      <dsp:txXfrm>
        <a:off x="0" y="1192287"/>
        <a:ext cx="4022688" cy="437805"/>
      </dsp:txXfrm>
    </dsp:sp>
    <dsp:sp modelId="{5143111D-E812-4515-B547-64A5E4C4F1BA}">
      <dsp:nvSpPr>
        <dsp:cNvPr id="0" name=""/>
        <dsp:cNvSpPr/>
      </dsp:nvSpPr>
      <dsp:spPr>
        <a:xfrm>
          <a:off x="0" y="1630092"/>
          <a:ext cx="4022688" cy="4317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Confirmar dados de identificação</a:t>
          </a:r>
        </a:p>
      </dsp:txBody>
      <dsp:txXfrm>
        <a:off x="21075" y="1651167"/>
        <a:ext cx="3980538" cy="389580"/>
      </dsp:txXfrm>
    </dsp:sp>
    <dsp:sp modelId="{D173388D-521F-4D40-8B93-B5E206393BF5}">
      <dsp:nvSpPr>
        <dsp:cNvPr id="0" name=""/>
        <dsp:cNvSpPr/>
      </dsp:nvSpPr>
      <dsp:spPr>
        <a:xfrm>
          <a:off x="0" y="2061822"/>
          <a:ext cx="40226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Através do separador Utente &gt; Dados Biográficos</a:t>
          </a:r>
        </a:p>
      </dsp:txBody>
      <dsp:txXfrm>
        <a:off x="0" y="2061822"/>
        <a:ext cx="4022688" cy="298080"/>
      </dsp:txXfrm>
    </dsp:sp>
    <dsp:sp modelId="{A7DA452D-EDAB-4CC1-941C-B1D31F5D55E8}">
      <dsp:nvSpPr>
        <dsp:cNvPr id="0" name=""/>
        <dsp:cNvSpPr/>
      </dsp:nvSpPr>
      <dsp:spPr>
        <a:xfrm>
          <a:off x="0" y="2359902"/>
          <a:ext cx="4022688" cy="431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Preencher dados da admissão</a:t>
          </a:r>
        </a:p>
      </dsp:txBody>
      <dsp:txXfrm>
        <a:off x="21075" y="2380977"/>
        <a:ext cx="3980538" cy="389580"/>
      </dsp:txXfrm>
    </dsp:sp>
    <dsp:sp modelId="{72E6B3C6-D86F-4059-BB67-72B9164A442C}">
      <dsp:nvSpPr>
        <dsp:cNvPr id="0" name=""/>
        <dsp:cNvSpPr/>
      </dsp:nvSpPr>
      <dsp:spPr>
        <a:xfrm>
          <a:off x="0" y="2791632"/>
          <a:ext cx="4022688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Separador Admissão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Obrigatório preencher Proveniência e a Taxa</a:t>
          </a:r>
        </a:p>
      </dsp:txBody>
      <dsp:txXfrm>
        <a:off x="0" y="2791632"/>
        <a:ext cx="4022688" cy="48438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1B09F-65B0-4318-89E2-DF1C8D351CDA}">
      <dsp:nvSpPr>
        <dsp:cNvPr id="0" name=""/>
        <dsp:cNvSpPr/>
      </dsp:nvSpPr>
      <dsp:spPr>
        <a:xfrm>
          <a:off x="1364641" y="924400"/>
          <a:ext cx="283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53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498555" y="968549"/>
        <a:ext cx="15706" cy="3141"/>
      </dsp:txXfrm>
    </dsp:sp>
    <dsp:sp modelId="{6060141C-A42B-4FAC-821E-3526F37BFF4A}">
      <dsp:nvSpPr>
        <dsp:cNvPr id="0" name=""/>
        <dsp:cNvSpPr/>
      </dsp:nvSpPr>
      <dsp:spPr>
        <a:xfrm>
          <a:off x="639" y="560379"/>
          <a:ext cx="1365801" cy="8194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Selecionar o utente a eliminar</a:t>
          </a:r>
        </a:p>
      </dsp:txBody>
      <dsp:txXfrm>
        <a:off x="639" y="560379"/>
        <a:ext cx="1365801" cy="819480"/>
      </dsp:txXfrm>
    </dsp:sp>
    <dsp:sp modelId="{B03AE8B4-EDE1-443F-A143-C42A58256A09}">
      <dsp:nvSpPr>
        <dsp:cNvPr id="0" name=""/>
        <dsp:cNvSpPr/>
      </dsp:nvSpPr>
      <dsp:spPr>
        <a:xfrm>
          <a:off x="683540" y="1378060"/>
          <a:ext cx="1679935" cy="283534"/>
        </a:xfrm>
        <a:custGeom>
          <a:avLst/>
          <a:gdLst/>
          <a:ahLst/>
          <a:cxnLst/>
          <a:rect l="0" t="0" r="0" b="0"/>
          <a:pathLst>
            <a:path>
              <a:moveTo>
                <a:pt x="1679935" y="0"/>
              </a:moveTo>
              <a:lnTo>
                <a:pt x="1679935" y="158867"/>
              </a:lnTo>
              <a:lnTo>
                <a:pt x="0" y="158867"/>
              </a:lnTo>
              <a:lnTo>
                <a:pt x="0" y="28353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480782" y="1518257"/>
        <a:ext cx="85452" cy="3141"/>
      </dsp:txXfrm>
    </dsp:sp>
    <dsp:sp modelId="{699F51C4-285D-47C3-9D51-C21E19F03991}">
      <dsp:nvSpPr>
        <dsp:cNvPr id="0" name=""/>
        <dsp:cNvSpPr/>
      </dsp:nvSpPr>
      <dsp:spPr>
        <a:xfrm>
          <a:off x="1680575" y="560379"/>
          <a:ext cx="1365801" cy="8194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Selecionar o utente correto</a:t>
          </a:r>
        </a:p>
      </dsp:txBody>
      <dsp:txXfrm>
        <a:off x="1680575" y="560379"/>
        <a:ext cx="1365801" cy="819480"/>
      </dsp:txXfrm>
    </dsp:sp>
    <dsp:sp modelId="{8761A7C7-956F-4255-B567-DB13734C7619}">
      <dsp:nvSpPr>
        <dsp:cNvPr id="0" name=""/>
        <dsp:cNvSpPr/>
      </dsp:nvSpPr>
      <dsp:spPr>
        <a:xfrm>
          <a:off x="1364641" y="2058015"/>
          <a:ext cx="283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53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498555" y="2102164"/>
        <a:ext cx="15706" cy="3141"/>
      </dsp:txXfrm>
    </dsp:sp>
    <dsp:sp modelId="{539274BA-B5DA-40CC-AC60-1D5907904C73}">
      <dsp:nvSpPr>
        <dsp:cNvPr id="0" name=""/>
        <dsp:cNvSpPr/>
      </dsp:nvSpPr>
      <dsp:spPr>
        <a:xfrm>
          <a:off x="639" y="1693995"/>
          <a:ext cx="1365801" cy="8194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Escolher ______</a:t>
          </a:r>
        </a:p>
      </dsp:txBody>
      <dsp:txXfrm>
        <a:off x="639" y="1693995"/>
        <a:ext cx="1365801" cy="819480"/>
      </dsp:txXfrm>
    </dsp:sp>
    <dsp:sp modelId="{8424D554-1274-4009-9F17-3134C20497F3}">
      <dsp:nvSpPr>
        <dsp:cNvPr id="0" name=""/>
        <dsp:cNvSpPr/>
      </dsp:nvSpPr>
      <dsp:spPr>
        <a:xfrm>
          <a:off x="1680575" y="1693995"/>
          <a:ext cx="1365801" cy="819480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Confirmar alterações</a:t>
          </a:r>
        </a:p>
      </dsp:txBody>
      <dsp:txXfrm>
        <a:off x="1680575" y="1693995"/>
        <a:ext cx="1365801" cy="81948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E6065-9B0A-4F5D-9462-4068B25E6F6E}">
      <dsp:nvSpPr>
        <dsp:cNvPr id="0" name=""/>
        <dsp:cNvSpPr/>
      </dsp:nvSpPr>
      <dsp:spPr>
        <a:xfrm>
          <a:off x="0" y="356716"/>
          <a:ext cx="3116833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901" tIns="312420" rIns="24190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500" kern="1200"/>
            <a:t>Permite alterar o utente de um episódio de urgência para outro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500" kern="1200"/>
            <a:t>Todos os dados do episódio passam automaticamente para o novo utente</a:t>
          </a:r>
        </a:p>
      </dsp:txBody>
      <dsp:txXfrm>
        <a:off x="0" y="356716"/>
        <a:ext cx="3116833" cy="1512000"/>
      </dsp:txXfrm>
    </dsp:sp>
    <dsp:sp modelId="{E63DC9AF-5220-421F-8CDC-9D42113C278A}">
      <dsp:nvSpPr>
        <dsp:cNvPr id="0" name=""/>
        <dsp:cNvSpPr/>
      </dsp:nvSpPr>
      <dsp:spPr>
        <a:xfrm>
          <a:off x="155841" y="135316"/>
          <a:ext cx="2181783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466" tIns="0" rIns="8246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Muda utente da urgência</a:t>
          </a:r>
        </a:p>
      </dsp:txBody>
      <dsp:txXfrm>
        <a:off x="177457" y="156932"/>
        <a:ext cx="2138551" cy="39956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1B09F-65B0-4318-89E2-DF1C8D351CDA}">
      <dsp:nvSpPr>
        <dsp:cNvPr id="0" name=""/>
        <dsp:cNvSpPr/>
      </dsp:nvSpPr>
      <dsp:spPr>
        <a:xfrm>
          <a:off x="1364641" y="924400"/>
          <a:ext cx="283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53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498555" y="968549"/>
        <a:ext cx="15706" cy="3141"/>
      </dsp:txXfrm>
    </dsp:sp>
    <dsp:sp modelId="{6060141C-A42B-4FAC-821E-3526F37BFF4A}">
      <dsp:nvSpPr>
        <dsp:cNvPr id="0" name=""/>
        <dsp:cNvSpPr/>
      </dsp:nvSpPr>
      <dsp:spPr>
        <a:xfrm>
          <a:off x="639" y="560379"/>
          <a:ext cx="1365801" cy="8194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Selecionar o utente a eliminar</a:t>
          </a:r>
        </a:p>
      </dsp:txBody>
      <dsp:txXfrm>
        <a:off x="639" y="560379"/>
        <a:ext cx="1365801" cy="819480"/>
      </dsp:txXfrm>
    </dsp:sp>
    <dsp:sp modelId="{B03AE8B4-EDE1-443F-A143-C42A58256A09}">
      <dsp:nvSpPr>
        <dsp:cNvPr id="0" name=""/>
        <dsp:cNvSpPr/>
      </dsp:nvSpPr>
      <dsp:spPr>
        <a:xfrm>
          <a:off x="683540" y="1378060"/>
          <a:ext cx="1679935" cy="283534"/>
        </a:xfrm>
        <a:custGeom>
          <a:avLst/>
          <a:gdLst/>
          <a:ahLst/>
          <a:cxnLst/>
          <a:rect l="0" t="0" r="0" b="0"/>
          <a:pathLst>
            <a:path>
              <a:moveTo>
                <a:pt x="1679935" y="0"/>
              </a:moveTo>
              <a:lnTo>
                <a:pt x="1679935" y="158867"/>
              </a:lnTo>
              <a:lnTo>
                <a:pt x="0" y="158867"/>
              </a:lnTo>
              <a:lnTo>
                <a:pt x="0" y="28353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480782" y="1518257"/>
        <a:ext cx="85452" cy="3141"/>
      </dsp:txXfrm>
    </dsp:sp>
    <dsp:sp modelId="{699F51C4-285D-47C3-9D51-C21E19F03991}">
      <dsp:nvSpPr>
        <dsp:cNvPr id="0" name=""/>
        <dsp:cNvSpPr/>
      </dsp:nvSpPr>
      <dsp:spPr>
        <a:xfrm>
          <a:off x="1680575" y="560379"/>
          <a:ext cx="1365801" cy="8194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Selecionar o utente correto</a:t>
          </a:r>
        </a:p>
      </dsp:txBody>
      <dsp:txXfrm>
        <a:off x="1680575" y="560379"/>
        <a:ext cx="1365801" cy="819480"/>
      </dsp:txXfrm>
    </dsp:sp>
    <dsp:sp modelId="{8761A7C7-956F-4255-B567-DB13734C7619}">
      <dsp:nvSpPr>
        <dsp:cNvPr id="0" name=""/>
        <dsp:cNvSpPr/>
      </dsp:nvSpPr>
      <dsp:spPr>
        <a:xfrm>
          <a:off x="1364641" y="2058015"/>
          <a:ext cx="283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53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498555" y="2102164"/>
        <a:ext cx="15706" cy="3141"/>
      </dsp:txXfrm>
    </dsp:sp>
    <dsp:sp modelId="{539274BA-B5DA-40CC-AC60-1D5907904C73}">
      <dsp:nvSpPr>
        <dsp:cNvPr id="0" name=""/>
        <dsp:cNvSpPr/>
      </dsp:nvSpPr>
      <dsp:spPr>
        <a:xfrm>
          <a:off x="639" y="1693995"/>
          <a:ext cx="1365801" cy="8194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Escolher ______</a:t>
          </a:r>
        </a:p>
      </dsp:txBody>
      <dsp:txXfrm>
        <a:off x="639" y="1693995"/>
        <a:ext cx="1365801" cy="819480"/>
      </dsp:txXfrm>
    </dsp:sp>
    <dsp:sp modelId="{8424D554-1274-4009-9F17-3134C20497F3}">
      <dsp:nvSpPr>
        <dsp:cNvPr id="0" name=""/>
        <dsp:cNvSpPr/>
      </dsp:nvSpPr>
      <dsp:spPr>
        <a:xfrm>
          <a:off x="1680575" y="1693995"/>
          <a:ext cx="1365801" cy="819480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Confirmar alterações</a:t>
          </a:r>
        </a:p>
      </dsp:txBody>
      <dsp:txXfrm>
        <a:off x="1680575" y="1693995"/>
        <a:ext cx="1365801" cy="81948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E6065-9B0A-4F5D-9462-4068B25E6F6E}">
      <dsp:nvSpPr>
        <dsp:cNvPr id="0" name=""/>
        <dsp:cNvSpPr/>
      </dsp:nvSpPr>
      <dsp:spPr>
        <a:xfrm>
          <a:off x="0" y="356716"/>
          <a:ext cx="3116833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901" tIns="312420" rIns="24190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500" kern="1200"/>
            <a:t>Permite alterar o utente de um episódio de urgência para outro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500" kern="1200"/>
            <a:t>Todos os dados do episódio passam automaticamente para o novo utente</a:t>
          </a:r>
        </a:p>
      </dsp:txBody>
      <dsp:txXfrm>
        <a:off x="0" y="356716"/>
        <a:ext cx="3116833" cy="1512000"/>
      </dsp:txXfrm>
    </dsp:sp>
    <dsp:sp modelId="{E63DC9AF-5220-421F-8CDC-9D42113C278A}">
      <dsp:nvSpPr>
        <dsp:cNvPr id="0" name=""/>
        <dsp:cNvSpPr/>
      </dsp:nvSpPr>
      <dsp:spPr>
        <a:xfrm>
          <a:off x="155841" y="135316"/>
          <a:ext cx="2181783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466" tIns="0" rIns="8246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Muda utente da urgência</a:t>
          </a:r>
        </a:p>
      </dsp:txBody>
      <dsp:txXfrm>
        <a:off x="177457" y="156932"/>
        <a:ext cx="2138551" cy="39956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1B09F-65B0-4318-89E2-DF1C8D351CDA}">
      <dsp:nvSpPr>
        <dsp:cNvPr id="0" name=""/>
        <dsp:cNvSpPr/>
      </dsp:nvSpPr>
      <dsp:spPr>
        <a:xfrm>
          <a:off x="1364641" y="924400"/>
          <a:ext cx="283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53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498555" y="968549"/>
        <a:ext cx="15706" cy="3141"/>
      </dsp:txXfrm>
    </dsp:sp>
    <dsp:sp modelId="{6060141C-A42B-4FAC-821E-3526F37BFF4A}">
      <dsp:nvSpPr>
        <dsp:cNvPr id="0" name=""/>
        <dsp:cNvSpPr/>
      </dsp:nvSpPr>
      <dsp:spPr>
        <a:xfrm>
          <a:off x="639" y="560379"/>
          <a:ext cx="1365801" cy="8194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Selecionar o utente a eliminar</a:t>
          </a:r>
        </a:p>
      </dsp:txBody>
      <dsp:txXfrm>
        <a:off x="639" y="560379"/>
        <a:ext cx="1365801" cy="819480"/>
      </dsp:txXfrm>
    </dsp:sp>
    <dsp:sp modelId="{B03AE8B4-EDE1-443F-A143-C42A58256A09}">
      <dsp:nvSpPr>
        <dsp:cNvPr id="0" name=""/>
        <dsp:cNvSpPr/>
      </dsp:nvSpPr>
      <dsp:spPr>
        <a:xfrm>
          <a:off x="683540" y="1378060"/>
          <a:ext cx="1679935" cy="283534"/>
        </a:xfrm>
        <a:custGeom>
          <a:avLst/>
          <a:gdLst/>
          <a:ahLst/>
          <a:cxnLst/>
          <a:rect l="0" t="0" r="0" b="0"/>
          <a:pathLst>
            <a:path>
              <a:moveTo>
                <a:pt x="1679935" y="0"/>
              </a:moveTo>
              <a:lnTo>
                <a:pt x="1679935" y="158867"/>
              </a:lnTo>
              <a:lnTo>
                <a:pt x="0" y="158867"/>
              </a:lnTo>
              <a:lnTo>
                <a:pt x="0" y="283534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480782" y="1518257"/>
        <a:ext cx="85452" cy="3141"/>
      </dsp:txXfrm>
    </dsp:sp>
    <dsp:sp modelId="{699F51C4-285D-47C3-9D51-C21E19F03991}">
      <dsp:nvSpPr>
        <dsp:cNvPr id="0" name=""/>
        <dsp:cNvSpPr/>
      </dsp:nvSpPr>
      <dsp:spPr>
        <a:xfrm>
          <a:off x="1680575" y="560379"/>
          <a:ext cx="1365801" cy="8194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Selecionar o utente correto</a:t>
          </a:r>
        </a:p>
      </dsp:txBody>
      <dsp:txXfrm>
        <a:off x="1680575" y="560379"/>
        <a:ext cx="1365801" cy="819480"/>
      </dsp:txXfrm>
    </dsp:sp>
    <dsp:sp modelId="{8761A7C7-956F-4255-B567-DB13734C7619}">
      <dsp:nvSpPr>
        <dsp:cNvPr id="0" name=""/>
        <dsp:cNvSpPr/>
      </dsp:nvSpPr>
      <dsp:spPr>
        <a:xfrm>
          <a:off x="1364641" y="2058015"/>
          <a:ext cx="2835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53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498555" y="2102164"/>
        <a:ext cx="15706" cy="3141"/>
      </dsp:txXfrm>
    </dsp:sp>
    <dsp:sp modelId="{539274BA-B5DA-40CC-AC60-1D5907904C73}">
      <dsp:nvSpPr>
        <dsp:cNvPr id="0" name=""/>
        <dsp:cNvSpPr/>
      </dsp:nvSpPr>
      <dsp:spPr>
        <a:xfrm>
          <a:off x="639" y="1693995"/>
          <a:ext cx="1365801" cy="8194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Escolher ______</a:t>
          </a:r>
        </a:p>
      </dsp:txBody>
      <dsp:txXfrm>
        <a:off x="639" y="1693995"/>
        <a:ext cx="1365801" cy="819480"/>
      </dsp:txXfrm>
    </dsp:sp>
    <dsp:sp modelId="{8424D554-1274-4009-9F17-3134C20497F3}">
      <dsp:nvSpPr>
        <dsp:cNvPr id="0" name=""/>
        <dsp:cNvSpPr/>
      </dsp:nvSpPr>
      <dsp:spPr>
        <a:xfrm>
          <a:off x="1680575" y="1693995"/>
          <a:ext cx="1365801" cy="819480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Confirmar alterações</a:t>
          </a:r>
        </a:p>
      </dsp:txBody>
      <dsp:txXfrm>
        <a:off x="1680575" y="1693995"/>
        <a:ext cx="1365801" cy="819480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E6065-9B0A-4F5D-9462-4068B25E6F6E}">
      <dsp:nvSpPr>
        <dsp:cNvPr id="0" name=""/>
        <dsp:cNvSpPr/>
      </dsp:nvSpPr>
      <dsp:spPr>
        <a:xfrm>
          <a:off x="0" y="356716"/>
          <a:ext cx="3116833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901" tIns="312420" rIns="24190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500" kern="1200"/>
            <a:t>Permite alterar o utente de um episódio de urgência para outro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500" kern="1200"/>
            <a:t>Todos os dados do episódio passam automaticamente para o novo utente</a:t>
          </a:r>
        </a:p>
      </dsp:txBody>
      <dsp:txXfrm>
        <a:off x="0" y="356716"/>
        <a:ext cx="3116833" cy="1512000"/>
      </dsp:txXfrm>
    </dsp:sp>
    <dsp:sp modelId="{E63DC9AF-5220-421F-8CDC-9D42113C278A}">
      <dsp:nvSpPr>
        <dsp:cNvPr id="0" name=""/>
        <dsp:cNvSpPr/>
      </dsp:nvSpPr>
      <dsp:spPr>
        <a:xfrm>
          <a:off x="155841" y="135316"/>
          <a:ext cx="2181783" cy="4428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466" tIns="0" rIns="8246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Muda utente da urgência</a:t>
          </a:r>
        </a:p>
      </dsp:txBody>
      <dsp:txXfrm>
        <a:off x="177457" y="156932"/>
        <a:ext cx="2138551" cy="39956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5F2AC-507A-477B-AE46-F9688A8543FC}">
      <dsp:nvSpPr>
        <dsp:cNvPr id="0" name=""/>
        <dsp:cNvSpPr/>
      </dsp:nvSpPr>
      <dsp:spPr>
        <a:xfrm>
          <a:off x="0" y="3110013"/>
          <a:ext cx="2521535" cy="10207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Eliminar a alta</a:t>
          </a:r>
        </a:p>
      </dsp:txBody>
      <dsp:txXfrm>
        <a:off x="0" y="3110013"/>
        <a:ext cx="2521535" cy="1020775"/>
      </dsp:txXfrm>
    </dsp:sp>
    <dsp:sp modelId="{1F61353C-1301-433B-8636-FDB89A7A4A5F}">
      <dsp:nvSpPr>
        <dsp:cNvPr id="0" name=""/>
        <dsp:cNvSpPr/>
      </dsp:nvSpPr>
      <dsp:spPr>
        <a:xfrm rot="10800000">
          <a:off x="0" y="1555371"/>
          <a:ext cx="2521535" cy="156995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Confirmar os dados do episódio</a:t>
          </a:r>
        </a:p>
      </dsp:txBody>
      <dsp:txXfrm rot="10800000">
        <a:off x="0" y="1555371"/>
        <a:ext cx="2521535" cy="1020108"/>
      </dsp:txXfrm>
    </dsp:sp>
    <dsp:sp modelId="{B6D481E2-E3B9-4F94-81C5-698142C54099}">
      <dsp:nvSpPr>
        <dsp:cNvPr id="0" name=""/>
        <dsp:cNvSpPr/>
      </dsp:nvSpPr>
      <dsp:spPr>
        <a:xfrm rot="10800000">
          <a:off x="0" y="730"/>
          <a:ext cx="2521535" cy="156995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Pesquisar episódio de urgência com alta</a:t>
          </a:r>
        </a:p>
      </dsp:txBody>
      <dsp:txXfrm rot="10800000">
        <a:off x="0" y="730"/>
        <a:ext cx="2521535" cy="102010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5F2AC-507A-477B-AE46-F9688A8543FC}">
      <dsp:nvSpPr>
        <dsp:cNvPr id="0" name=""/>
        <dsp:cNvSpPr/>
      </dsp:nvSpPr>
      <dsp:spPr>
        <a:xfrm>
          <a:off x="0" y="3110013"/>
          <a:ext cx="2521535" cy="10207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Eliminar a alta</a:t>
          </a:r>
        </a:p>
      </dsp:txBody>
      <dsp:txXfrm>
        <a:off x="0" y="3110013"/>
        <a:ext cx="2521535" cy="1020775"/>
      </dsp:txXfrm>
    </dsp:sp>
    <dsp:sp modelId="{1F61353C-1301-433B-8636-FDB89A7A4A5F}">
      <dsp:nvSpPr>
        <dsp:cNvPr id="0" name=""/>
        <dsp:cNvSpPr/>
      </dsp:nvSpPr>
      <dsp:spPr>
        <a:xfrm rot="10800000">
          <a:off x="0" y="1555371"/>
          <a:ext cx="2521535" cy="156995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Confirmar os dados do episódio</a:t>
          </a:r>
        </a:p>
      </dsp:txBody>
      <dsp:txXfrm rot="10800000">
        <a:off x="0" y="1555371"/>
        <a:ext cx="2521535" cy="1020108"/>
      </dsp:txXfrm>
    </dsp:sp>
    <dsp:sp modelId="{B6D481E2-E3B9-4F94-81C5-698142C54099}">
      <dsp:nvSpPr>
        <dsp:cNvPr id="0" name=""/>
        <dsp:cNvSpPr/>
      </dsp:nvSpPr>
      <dsp:spPr>
        <a:xfrm rot="10800000">
          <a:off x="0" y="730"/>
          <a:ext cx="2521535" cy="156995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Pesquisar episódio de urgência com alta</a:t>
          </a:r>
        </a:p>
      </dsp:txBody>
      <dsp:txXfrm rot="10800000">
        <a:off x="0" y="730"/>
        <a:ext cx="2521535" cy="10201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7C7A8-24E4-46AD-A34F-707A34D3573B}">
      <dsp:nvSpPr>
        <dsp:cNvPr id="0" name=""/>
        <dsp:cNvSpPr/>
      </dsp:nvSpPr>
      <dsp:spPr>
        <a:xfrm>
          <a:off x="0" y="30747"/>
          <a:ext cx="4022688" cy="431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Escolher a urgência</a:t>
          </a:r>
        </a:p>
      </dsp:txBody>
      <dsp:txXfrm>
        <a:off x="21075" y="51822"/>
        <a:ext cx="3980538" cy="389580"/>
      </dsp:txXfrm>
    </dsp:sp>
    <dsp:sp modelId="{8F60ED93-447F-49C8-979C-BEB4FDC098E6}">
      <dsp:nvSpPr>
        <dsp:cNvPr id="0" name=""/>
        <dsp:cNvSpPr/>
      </dsp:nvSpPr>
      <dsp:spPr>
        <a:xfrm>
          <a:off x="0" y="462477"/>
          <a:ext cx="40226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Pode parametrizar-se vários balcões de urgência</a:t>
          </a:r>
        </a:p>
      </dsp:txBody>
      <dsp:txXfrm>
        <a:off x="0" y="462477"/>
        <a:ext cx="4022688" cy="298080"/>
      </dsp:txXfrm>
    </dsp:sp>
    <dsp:sp modelId="{94960800-7914-4F0F-BE80-B744DCA36F72}">
      <dsp:nvSpPr>
        <dsp:cNvPr id="0" name=""/>
        <dsp:cNvSpPr/>
      </dsp:nvSpPr>
      <dsp:spPr>
        <a:xfrm>
          <a:off x="0" y="760557"/>
          <a:ext cx="4022688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Procurar o utente</a:t>
          </a:r>
        </a:p>
      </dsp:txBody>
      <dsp:txXfrm>
        <a:off x="21075" y="781632"/>
        <a:ext cx="3980538" cy="389580"/>
      </dsp:txXfrm>
    </dsp:sp>
    <dsp:sp modelId="{B5A43ACB-3012-493C-A688-72A8E04E7963}">
      <dsp:nvSpPr>
        <dsp:cNvPr id="0" name=""/>
        <dsp:cNvSpPr/>
      </dsp:nvSpPr>
      <dsp:spPr>
        <a:xfrm>
          <a:off x="0" y="1192287"/>
          <a:ext cx="4022688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Novo Utente – caso o utente não esteja registado no SONHO</a:t>
          </a:r>
        </a:p>
      </dsp:txBody>
      <dsp:txXfrm>
        <a:off x="0" y="1192287"/>
        <a:ext cx="4022688" cy="437805"/>
      </dsp:txXfrm>
    </dsp:sp>
    <dsp:sp modelId="{5143111D-E812-4515-B547-64A5E4C4F1BA}">
      <dsp:nvSpPr>
        <dsp:cNvPr id="0" name=""/>
        <dsp:cNvSpPr/>
      </dsp:nvSpPr>
      <dsp:spPr>
        <a:xfrm>
          <a:off x="0" y="1630092"/>
          <a:ext cx="4022688" cy="4317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Confirmar dados de identificação</a:t>
          </a:r>
        </a:p>
      </dsp:txBody>
      <dsp:txXfrm>
        <a:off x="21075" y="1651167"/>
        <a:ext cx="3980538" cy="389580"/>
      </dsp:txXfrm>
    </dsp:sp>
    <dsp:sp modelId="{D173388D-521F-4D40-8B93-B5E206393BF5}">
      <dsp:nvSpPr>
        <dsp:cNvPr id="0" name=""/>
        <dsp:cNvSpPr/>
      </dsp:nvSpPr>
      <dsp:spPr>
        <a:xfrm>
          <a:off x="0" y="2061822"/>
          <a:ext cx="40226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Através do separador Utente &gt; Dados Biográficos</a:t>
          </a:r>
        </a:p>
      </dsp:txBody>
      <dsp:txXfrm>
        <a:off x="0" y="2061822"/>
        <a:ext cx="4022688" cy="298080"/>
      </dsp:txXfrm>
    </dsp:sp>
    <dsp:sp modelId="{A7DA452D-EDAB-4CC1-941C-B1D31F5D55E8}">
      <dsp:nvSpPr>
        <dsp:cNvPr id="0" name=""/>
        <dsp:cNvSpPr/>
      </dsp:nvSpPr>
      <dsp:spPr>
        <a:xfrm>
          <a:off x="0" y="2359902"/>
          <a:ext cx="4022688" cy="431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Preencher dados da admissão</a:t>
          </a:r>
        </a:p>
      </dsp:txBody>
      <dsp:txXfrm>
        <a:off x="21075" y="2380977"/>
        <a:ext cx="3980538" cy="389580"/>
      </dsp:txXfrm>
    </dsp:sp>
    <dsp:sp modelId="{72E6B3C6-D86F-4059-BB67-72B9164A442C}">
      <dsp:nvSpPr>
        <dsp:cNvPr id="0" name=""/>
        <dsp:cNvSpPr/>
      </dsp:nvSpPr>
      <dsp:spPr>
        <a:xfrm>
          <a:off x="0" y="2791632"/>
          <a:ext cx="4022688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Separador Admissão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Obrigatório preencher Proveniência e a Taxa</a:t>
          </a:r>
        </a:p>
      </dsp:txBody>
      <dsp:txXfrm>
        <a:off x="0" y="2791632"/>
        <a:ext cx="4022688" cy="48438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5F2AC-507A-477B-AE46-F9688A8543FC}">
      <dsp:nvSpPr>
        <dsp:cNvPr id="0" name=""/>
        <dsp:cNvSpPr/>
      </dsp:nvSpPr>
      <dsp:spPr>
        <a:xfrm>
          <a:off x="0" y="3110013"/>
          <a:ext cx="2521535" cy="10207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Eliminar a alta</a:t>
          </a:r>
        </a:p>
      </dsp:txBody>
      <dsp:txXfrm>
        <a:off x="0" y="3110013"/>
        <a:ext cx="2521535" cy="1020775"/>
      </dsp:txXfrm>
    </dsp:sp>
    <dsp:sp modelId="{1F61353C-1301-433B-8636-FDB89A7A4A5F}">
      <dsp:nvSpPr>
        <dsp:cNvPr id="0" name=""/>
        <dsp:cNvSpPr/>
      </dsp:nvSpPr>
      <dsp:spPr>
        <a:xfrm rot="10800000">
          <a:off x="0" y="1555371"/>
          <a:ext cx="2521535" cy="156995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Confirmar os dados do episódio</a:t>
          </a:r>
        </a:p>
      </dsp:txBody>
      <dsp:txXfrm rot="10800000">
        <a:off x="0" y="1555371"/>
        <a:ext cx="2521535" cy="1020108"/>
      </dsp:txXfrm>
    </dsp:sp>
    <dsp:sp modelId="{B6D481E2-E3B9-4F94-81C5-698142C54099}">
      <dsp:nvSpPr>
        <dsp:cNvPr id="0" name=""/>
        <dsp:cNvSpPr/>
      </dsp:nvSpPr>
      <dsp:spPr>
        <a:xfrm rot="10800000">
          <a:off x="0" y="730"/>
          <a:ext cx="2521535" cy="156995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Pesquisar episódio de urgência com alta</a:t>
          </a:r>
        </a:p>
      </dsp:txBody>
      <dsp:txXfrm rot="10800000">
        <a:off x="0" y="730"/>
        <a:ext cx="2521535" cy="102010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32F1-EB4B-4903-8A12-6DB877AC634D}">
      <dsp:nvSpPr>
        <dsp:cNvPr id="0" name=""/>
        <dsp:cNvSpPr/>
      </dsp:nvSpPr>
      <dsp:spPr>
        <a:xfrm>
          <a:off x="833" y="8333"/>
          <a:ext cx="1705167" cy="10231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Caso o utente já tenha pago a taxa moderadora é dada essa indicação e a taxa é anulada.</a:t>
          </a:r>
        </a:p>
      </dsp:txBody>
      <dsp:txXfrm>
        <a:off x="833" y="8333"/>
        <a:ext cx="1705167" cy="1023100"/>
      </dsp:txXfrm>
    </dsp:sp>
    <dsp:sp modelId="{3D00B017-E8B0-435C-B7AD-A2FA3A5DA0FA}">
      <dsp:nvSpPr>
        <dsp:cNvPr id="0" name=""/>
        <dsp:cNvSpPr/>
      </dsp:nvSpPr>
      <dsp:spPr>
        <a:xfrm>
          <a:off x="833" y="1669128"/>
          <a:ext cx="1705167" cy="1023100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Se o episódio já foi faturado não é possível eliminar.</a:t>
          </a:r>
        </a:p>
      </dsp:txBody>
      <dsp:txXfrm>
        <a:off x="833" y="1669128"/>
        <a:ext cx="1705167" cy="102310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F7B70-A69E-40B0-9D52-7E77FD6DB4C9}">
      <dsp:nvSpPr>
        <dsp:cNvPr id="0" name=""/>
        <dsp:cNvSpPr/>
      </dsp:nvSpPr>
      <dsp:spPr>
        <a:xfrm>
          <a:off x="1188889" y="308599"/>
          <a:ext cx="2057470" cy="20577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ACC144-4234-41CF-A565-4830B8BAFC68}">
      <dsp:nvSpPr>
        <dsp:cNvPr id="0" name=""/>
        <dsp:cNvSpPr/>
      </dsp:nvSpPr>
      <dsp:spPr>
        <a:xfrm>
          <a:off x="1643657" y="1051522"/>
          <a:ext cx="1143296" cy="57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>
              <a:latin typeface="Calibri Light" panose="020F0302020204030204"/>
            </a:rPr>
            <a:t>Eliminar episódios de urgência</a:t>
          </a:r>
          <a:endParaRPr lang="pt-PT" sz="1300" kern="1200"/>
        </a:p>
      </dsp:txBody>
      <dsp:txXfrm>
        <a:off x="1643657" y="1051522"/>
        <a:ext cx="1143296" cy="571511"/>
      </dsp:txXfrm>
    </dsp:sp>
    <dsp:sp modelId="{BA88035C-EFD5-4373-B79F-E2FA17C31939}">
      <dsp:nvSpPr>
        <dsp:cNvPr id="0" name=""/>
        <dsp:cNvSpPr/>
      </dsp:nvSpPr>
      <dsp:spPr>
        <a:xfrm>
          <a:off x="617434" y="1490949"/>
          <a:ext cx="2057470" cy="20577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42DE58-34A6-4584-B16F-7A011B0ECDF1}">
      <dsp:nvSpPr>
        <dsp:cNvPr id="0" name=""/>
        <dsp:cNvSpPr/>
      </dsp:nvSpPr>
      <dsp:spPr>
        <a:xfrm>
          <a:off x="1074521" y="2240710"/>
          <a:ext cx="1143296" cy="57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>
              <a:latin typeface="Calibri Light" panose="020F0302020204030204"/>
            </a:rPr>
            <a:t>Procurar episódio a eliminar</a:t>
          </a:r>
          <a:endParaRPr lang="pt-PT" sz="1300" kern="1200"/>
        </a:p>
      </dsp:txBody>
      <dsp:txXfrm>
        <a:off x="1074521" y="2240710"/>
        <a:ext cx="1143296" cy="571511"/>
      </dsp:txXfrm>
    </dsp:sp>
    <dsp:sp modelId="{009FE24F-02A7-49C2-8E94-7CD8C66CAEA0}">
      <dsp:nvSpPr>
        <dsp:cNvPr id="0" name=""/>
        <dsp:cNvSpPr/>
      </dsp:nvSpPr>
      <dsp:spPr>
        <a:xfrm>
          <a:off x="1335327" y="2814786"/>
          <a:ext cx="1767685" cy="176839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546917-BEEB-4CD4-89F3-3FB9961D710E}">
      <dsp:nvSpPr>
        <dsp:cNvPr id="0" name=""/>
        <dsp:cNvSpPr/>
      </dsp:nvSpPr>
      <dsp:spPr>
        <a:xfrm>
          <a:off x="1646362" y="3431608"/>
          <a:ext cx="1143296" cy="57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>
              <a:latin typeface="Calibri Light" panose="020F0302020204030204"/>
            </a:rPr>
            <a:t>Remover Registo</a:t>
          </a:r>
          <a:endParaRPr lang="pt-PT" sz="1300" kern="1200"/>
        </a:p>
      </dsp:txBody>
      <dsp:txXfrm>
        <a:off x="1646362" y="3431608"/>
        <a:ext cx="1143296" cy="5715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7C7A8-24E4-46AD-A34F-707A34D3573B}">
      <dsp:nvSpPr>
        <dsp:cNvPr id="0" name=""/>
        <dsp:cNvSpPr/>
      </dsp:nvSpPr>
      <dsp:spPr>
        <a:xfrm>
          <a:off x="0" y="32555"/>
          <a:ext cx="4022688" cy="4317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Escolher a urgência</a:t>
          </a:r>
        </a:p>
      </dsp:txBody>
      <dsp:txXfrm>
        <a:off x="21075" y="53630"/>
        <a:ext cx="3980538" cy="389580"/>
      </dsp:txXfrm>
    </dsp:sp>
    <dsp:sp modelId="{8F60ED93-447F-49C8-979C-BEB4FDC098E6}">
      <dsp:nvSpPr>
        <dsp:cNvPr id="0" name=""/>
        <dsp:cNvSpPr/>
      </dsp:nvSpPr>
      <dsp:spPr>
        <a:xfrm>
          <a:off x="0" y="464285"/>
          <a:ext cx="40226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Pode parametrizar-se vários balcões de urgência</a:t>
          </a:r>
        </a:p>
      </dsp:txBody>
      <dsp:txXfrm>
        <a:off x="0" y="464285"/>
        <a:ext cx="4022688" cy="298080"/>
      </dsp:txXfrm>
    </dsp:sp>
    <dsp:sp modelId="{94960800-7914-4F0F-BE80-B744DCA36F72}">
      <dsp:nvSpPr>
        <dsp:cNvPr id="0" name=""/>
        <dsp:cNvSpPr/>
      </dsp:nvSpPr>
      <dsp:spPr>
        <a:xfrm>
          <a:off x="0" y="762365"/>
          <a:ext cx="4022688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Procurar o utente</a:t>
          </a:r>
        </a:p>
      </dsp:txBody>
      <dsp:txXfrm>
        <a:off x="21075" y="783440"/>
        <a:ext cx="3980538" cy="389580"/>
      </dsp:txXfrm>
    </dsp:sp>
    <dsp:sp modelId="{B5A43ACB-3012-493C-A688-72A8E04E7963}">
      <dsp:nvSpPr>
        <dsp:cNvPr id="0" name=""/>
        <dsp:cNvSpPr/>
      </dsp:nvSpPr>
      <dsp:spPr>
        <a:xfrm>
          <a:off x="0" y="1194095"/>
          <a:ext cx="4022688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Novo Utente – caso o utente não esteja registado no SONHO</a:t>
          </a:r>
        </a:p>
      </dsp:txBody>
      <dsp:txXfrm>
        <a:off x="0" y="1194095"/>
        <a:ext cx="4022688" cy="437805"/>
      </dsp:txXfrm>
    </dsp:sp>
    <dsp:sp modelId="{5143111D-E812-4515-B547-64A5E4C4F1BA}">
      <dsp:nvSpPr>
        <dsp:cNvPr id="0" name=""/>
        <dsp:cNvSpPr/>
      </dsp:nvSpPr>
      <dsp:spPr>
        <a:xfrm>
          <a:off x="0" y="1631900"/>
          <a:ext cx="4022688" cy="4317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Confirmar dados de identificação</a:t>
          </a:r>
        </a:p>
      </dsp:txBody>
      <dsp:txXfrm>
        <a:off x="21075" y="1652975"/>
        <a:ext cx="3980538" cy="389580"/>
      </dsp:txXfrm>
    </dsp:sp>
    <dsp:sp modelId="{D173388D-521F-4D40-8B93-B5E206393BF5}">
      <dsp:nvSpPr>
        <dsp:cNvPr id="0" name=""/>
        <dsp:cNvSpPr/>
      </dsp:nvSpPr>
      <dsp:spPr>
        <a:xfrm>
          <a:off x="0" y="2063630"/>
          <a:ext cx="40226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Através do separador Utente &gt; Dados Biográficos</a:t>
          </a:r>
        </a:p>
      </dsp:txBody>
      <dsp:txXfrm>
        <a:off x="0" y="2063630"/>
        <a:ext cx="4022688" cy="298080"/>
      </dsp:txXfrm>
    </dsp:sp>
    <dsp:sp modelId="{A7DA452D-EDAB-4CC1-941C-B1D31F5D55E8}">
      <dsp:nvSpPr>
        <dsp:cNvPr id="0" name=""/>
        <dsp:cNvSpPr/>
      </dsp:nvSpPr>
      <dsp:spPr>
        <a:xfrm>
          <a:off x="0" y="2361710"/>
          <a:ext cx="4022688" cy="4317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Preencher dados da admissão</a:t>
          </a:r>
        </a:p>
      </dsp:txBody>
      <dsp:txXfrm>
        <a:off x="21075" y="2382785"/>
        <a:ext cx="3980538" cy="389580"/>
      </dsp:txXfrm>
    </dsp:sp>
    <dsp:sp modelId="{72E6B3C6-D86F-4059-BB67-72B9164A442C}">
      <dsp:nvSpPr>
        <dsp:cNvPr id="0" name=""/>
        <dsp:cNvSpPr/>
      </dsp:nvSpPr>
      <dsp:spPr>
        <a:xfrm>
          <a:off x="0" y="2793440"/>
          <a:ext cx="4022688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Separador Admissão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Obrigatório preencher Proveniência e a Taxa</a:t>
          </a:r>
        </a:p>
      </dsp:txBody>
      <dsp:txXfrm>
        <a:off x="0" y="2793440"/>
        <a:ext cx="4022688" cy="484380"/>
      </dsp:txXfrm>
    </dsp:sp>
    <dsp:sp modelId="{A8C734AD-4B0E-43F5-8AB2-050D4317EBE1}">
      <dsp:nvSpPr>
        <dsp:cNvPr id="0" name=""/>
        <dsp:cNvSpPr/>
      </dsp:nvSpPr>
      <dsp:spPr>
        <a:xfrm>
          <a:off x="0" y="3277819"/>
          <a:ext cx="4022688" cy="4317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Gravar</a:t>
          </a:r>
        </a:p>
      </dsp:txBody>
      <dsp:txXfrm>
        <a:off x="21075" y="3298894"/>
        <a:ext cx="3980538" cy="389580"/>
      </dsp:txXfrm>
    </dsp:sp>
    <dsp:sp modelId="{0269EE2B-1502-487A-87E1-3F8B3B766106}">
      <dsp:nvSpPr>
        <dsp:cNvPr id="0" name=""/>
        <dsp:cNvSpPr/>
      </dsp:nvSpPr>
      <dsp:spPr>
        <a:xfrm>
          <a:off x="0" y="3709550"/>
          <a:ext cx="4022688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2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PT" sz="1400" kern="1200"/>
            <a:t>Episódio criado</a:t>
          </a:r>
        </a:p>
      </dsp:txBody>
      <dsp:txXfrm>
        <a:off x="0" y="3709550"/>
        <a:ext cx="4022688" cy="2980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50420-6B69-4716-B73E-049AE94DC8BD}">
      <dsp:nvSpPr>
        <dsp:cNvPr id="0" name=""/>
        <dsp:cNvSpPr/>
      </dsp:nvSpPr>
      <dsp:spPr>
        <a:xfrm>
          <a:off x="958273" y="132820"/>
          <a:ext cx="1661318" cy="16614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5B4A7-DD56-4F2E-8FE9-7B42BE2E871C}">
      <dsp:nvSpPr>
        <dsp:cNvPr id="0" name=""/>
        <dsp:cNvSpPr/>
      </dsp:nvSpPr>
      <dsp:spPr>
        <a:xfrm>
          <a:off x="1325066" y="734234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Indicar sexo</a:t>
          </a:r>
        </a:p>
      </dsp:txBody>
      <dsp:txXfrm>
        <a:off x="1325066" y="734234"/>
        <a:ext cx="927109" cy="463507"/>
      </dsp:txXfrm>
    </dsp:sp>
    <dsp:sp modelId="{9A03F608-D29B-49AB-866F-0000D05C3CAE}">
      <dsp:nvSpPr>
        <dsp:cNvPr id="0" name=""/>
        <dsp:cNvSpPr/>
      </dsp:nvSpPr>
      <dsp:spPr>
        <a:xfrm>
          <a:off x="496743" y="1087592"/>
          <a:ext cx="1661318" cy="16614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73A226-B6E7-40DD-9630-3B87E6E2E6B8}">
      <dsp:nvSpPr>
        <dsp:cNvPr id="0" name=""/>
        <dsp:cNvSpPr/>
      </dsp:nvSpPr>
      <dsp:spPr>
        <a:xfrm>
          <a:off x="861666" y="1690768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Indicar idade (opcional)</a:t>
          </a:r>
        </a:p>
      </dsp:txBody>
      <dsp:txXfrm>
        <a:off x="861666" y="1690768"/>
        <a:ext cx="927109" cy="463507"/>
      </dsp:txXfrm>
    </dsp:sp>
    <dsp:sp modelId="{B1479671-62D7-4F95-9C30-8CE45852FE12}">
      <dsp:nvSpPr>
        <dsp:cNvPr id="0" name=""/>
        <dsp:cNvSpPr/>
      </dsp:nvSpPr>
      <dsp:spPr>
        <a:xfrm>
          <a:off x="958273" y="2045888"/>
          <a:ext cx="1661318" cy="166148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1A3186-FC6D-47BF-A2E4-CDC302AEE982}">
      <dsp:nvSpPr>
        <dsp:cNvPr id="0" name=""/>
        <dsp:cNvSpPr/>
      </dsp:nvSpPr>
      <dsp:spPr>
        <a:xfrm>
          <a:off x="1325066" y="2647302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Preencher dados de admissão</a:t>
          </a:r>
        </a:p>
      </dsp:txBody>
      <dsp:txXfrm>
        <a:off x="1325066" y="2647302"/>
        <a:ext cx="927109" cy="463507"/>
      </dsp:txXfrm>
    </dsp:sp>
    <dsp:sp modelId="{EB80C616-34A0-42F3-9188-518DAA79F58D}">
      <dsp:nvSpPr>
        <dsp:cNvPr id="0" name=""/>
        <dsp:cNvSpPr/>
      </dsp:nvSpPr>
      <dsp:spPr>
        <a:xfrm>
          <a:off x="615164" y="3110809"/>
          <a:ext cx="1427281" cy="142797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B48057-A676-4915-9F6C-E42C02C522C7}">
      <dsp:nvSpPr>
        <dsp:cNvPr id="0" name=""/>
        <dsp:cNvSpPr/>
      </dsp:nvSpPr>
      <dsp:spPr>
        <a:xfrm>
          <a:off x="861666" y="3603836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Gravar</a:t>
          </a:r>
        </a:p>
      </dsp:txBody>
      <dsp:txXfrm>
        <a:off x="861666" y="3603836"/>
        <a:ext cx="927109" cy="4635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50420-6B69-4716-B73E-049AE94DC8BD}">
      <dsp:nvSpPr>
        <dsp:cNvPr id="0" name=""/>
        <dsp:cNvSpPr/>
      </dsp:nvSpPr>
      <dsp:spPr>
        <a:xfrm>
          <a:off x="958273" y="132820"/>
          <a:ext cx="1661318" cy="16614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5B4A7-DD56-4F2E-8FE9-7B42BE2E871C}">
      <dsp:nvSpPr>
        <dsp:cNvPr id="0" name=""/>
        <dsp:cNvSpPr/>
      </dsp:nvSpPr>
      <dsp:spPr>
        <a:xfrm>
          <a:off x="1325066" y="734234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Indicar sexo</a:t>
          </a:r>
        </a:p>
      </dsp:txBody>
      <dsp:txXfrm>
        <a:off x="1325066" y="734234"/>
        <a:ext cx="927109" cy="463507"/>
      </dsp:txXfrm>
    </dsp:sp>
    <dsp:sp modelId="{9A03F608-D29B-49AB-866F-0000D05C3CAE}">
      <dsp:nvSpPr>
        <dsp:cNvPr id="0" name=""/>
        <dsp:cNvSpPr/>
      </dsp:nvSpPr>
      <dsp:spPr>
        <a:xfrm>
          <a:off x="496743" y="1087592"/>
          <a:ext cx="1661318" cy="16614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73A226-B6E7-40DD-9630-3B87E6E2E6B8}">
      <dsp:nvSpPr>
        <dsp:cNvPr id="0" name=""/>
        <dsp:cNvSpPr/>
      </dsp:nvSpPr>
      <dsp:spPr>
        <a:xfrm>
          <a:off x="861666" y="1690768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Indicar idade (opcional)</a:t>
          </a:r>
        </a:p>
      </dsp:txBody>
      <dsp:txXfrm>
        <a:off x="861666" y="1690768"/>
        <a:ext cx="927109" cy="463507"/>
      </dsp:txXfrm>
    </dsp:sp>
    <dsp:sp modelId="{B1479671-62D7-4F95-9C30-8CE45852FE12}">
      <dsp:nvSpPr>
        <dsp:cNvPr id="0" name=""/>
        <dsp:cNvSpPr/>
      </dsp:nvSpPr>
      <dsp:spPr>
        <a:xfrm>
          <a:off x="958273" y="2045888"/>
          <a:ext cx="1661318" cy="166148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1A3186-FC6D-47BF-A2E4-CDC302AEE982}">
      <dsp:nvSpPr>
        <dsp:cNvPr id="0" name=""/>
        <dsp:cNvSpPr/>
      </dsp:nvSpPr>
      <dsp:spPr>
        <a:xfrm>
          <a:off x="1325066" y="2647302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Preencher dados de admissão</a:t>
          </a:r>
        </a:p>
      </dsp:txBody>
      <dsp:txXfrm>
        <a:off x="1325066" y="2647302"/>
        <a:ext cx="927109" cy="463507"/>
      </dsp:txXfrm>
    </dsp:sp>
    <dsp:sp modelId="{EB80C616-34A0-42F3-9188-518DAA79F58D}">
      <dsp:nvSpPr>
        <dsp:cNvPr id="0" name=""/>
        <dsp:cNvSpPr/>
      </dsp:nvSpPr>
      <dsp:spPr>
        <a:xfrm>
          <a:off x="615164" y="3110809"/>
          <a:ext cx="1427281" cy="142797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B48057-A676-4915-9F6C-E42C02C522C7}">
      <dsp:nvSpPr>
        <dsp:cNvPr id="0" name=""/>
        <dsp:cNvSpPr/>
      </dsp:nvSpPr>
      <dsp:spPr>
        <a:xfrm>
          <a:off x="861666" y="3603836"/>
          <a:ext cx="927109" cy="46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Gravar</a:t>
          </a:r>
        </a:p>
      </dsp:txBody>
      <dsp:txXfrm>
        <a:off x="861666" y="3603836"/>
        <a:ext cx="927109" cy="46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4092-326B-4CE5-86C1-13B24FDADE6D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014B-4446-4812-9EE0-3EF9396561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91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F083A0-D3E5-7C47-BF6B-E9472594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C687A-C670-864F-8922-33836F33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D23952D-BDC3-CA4D-93B7-669DB363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E9B8E7-129F-FF47-81AA-AC2BBBF4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7A0012-0965-704C-85D5-C6B6FB44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C8BB46-ED65-314F-867E-8F22FD0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DD2586C-5A5B-9145-928F-E8912513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9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DA5E6-7CD3-C948-8756-33548A0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FABEC08-4426-5B4B-A124-D1FE4B7F0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981219-BEF0-9544-A0A4-3298CC9B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55DF4B-E61E-B748-9D38-151D0C83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98D1E-E262-DB43-8B91-E8B27109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83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8F8DC6-72E5-7E4A-A3EA-71F546AA7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D3B01D-D4CE-D24A-B617-5E198C20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463381-64C7-C14C-B1FA-703FF2C1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17911E-1926-644B-BC72-1D4AA96B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96133C-57C6-6840-B457-FC0B318F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6C5B76-5D8D-AF4F-94EC-D5B76866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C4CA-9497-0E4E-97F4-32BA09CB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095"/>
            <a:ext cx="9144000" cy="14028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29821-836A-324E-8DBC-F3FE4EB44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E3030A-5376-6442-8FD7-41B6CAB2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46D438-8F1D-8644-8DF7-0D848A81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872434-3514-5444-BC3B-FE620EE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8" name="Imagem 7" descr="Uma imagem com relógio&#10;&#10;Descrição gerada automaticamente">
            <a:extLst>
              <a:ext uri="{FF2B5EF4-FFF2-40B4-BE49-F238E27FC236}">
                <a16:creationId xmlns:a16="http://schemas.microsoft.com/office/drawing/2014/main" id="{9544BF72-694A-1E47-BA95-5FAC6E7F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3A686-63CD-F342-946D-01CB716C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008665-8BEA-894F-8215-EF9C81CF8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D6C9E2-2B47-954E-9F25-B875F59D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5F6ED3F-0FF0-5A47-A115-EA1AD6B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6159EB-5370-1942-B0D0-3DB66E3B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DC6EAF-D678-484E-B7C3-607BDA97E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465FEB9-5471-2E43-9636-043FDEF19C5D}"/>
              </a:ext>
            </a:extLst>
          </p:cNvPr>
          <p:cNvSpPr txBox="1"/>
          <p:nvPr userDrawn="1"/>
        </p:nvSpPr>
        <p:spPr>
          <a:xfrm>
            <a:off x="8610600" y="6130338"/>
            <a:ext cx="33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0" i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www.spms.min-saude.pt</a:t>
            </a:r>
            <a:endParaRPr lang="pt-PT" sz="1600" b="0" i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070CC-34E2-E944-9B06-7463B664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1A419E-3AA0-CF40-8717-BBFA463E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F8D5BE-2D89-564C-8B02-52E5E539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9DA77E-EDA3-164B-853A-729BCA9C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59824B-42FF-9546-93AE-880AC3D9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E6041-9B9C-984B-8CF7-632E66C6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0B7891-E435-C74D-A868-68AADF32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544DAB-705B-5842-ABE7-2D515DB7C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2BF749-B7F6-2F42-84CE-BBCE6ABD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23B3B1-F8E9-B747-AB92-C683088E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65FEA5-226B-EB4A-B92F-7D54874C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7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9A53-ABA5-0C4A-9C90-598EB065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1887A50-C9C7-8C4D-98AE-DC86FBA1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E94F9F0-9CCE-8B4C-B754-39474040D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6EB06F1-7253-7441-AE87-5F3E27AE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A26496F-B6F6-3547-BC3B-591608C5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A95E21C-0174-E64B-9ED0-EC632C0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D7A5FEE-B14A-0144-BC9D-15E8F90E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010EE62-4BE6-8740-A722-32E83641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3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CBCE7-AE9A-AB40-A185-A1D7E95C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EC690B-556E-6F45-98DE-522AFC8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8078E3D-D652-CD4F-A17D-E5DF8262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CC53BE8-6204-3F45-AAC8-AAAD5722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09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8875A-9F0F-4A48-A243-D64ADBFE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4869E5-914F-5E4D-BBD8-E2BC0CA8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B9A867D-9D53-4A43-B611-0E54F608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ECAB6F-3849-1D43-832C-695961F6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EEBB53-6CD1-7547-BC43-AFA8BAB4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6CBAD09-5322-C349-AF25-10C63B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580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5F0342-9347-4B4E-8749-D4531CB3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3E3517-B400-4842-92AC-D53C0849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2F8316-49D7-344E-9818-8AB3278A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9739-B0CE-AB4F-9409-9C1F5A25CEC3}" type="datetimeFigureOut">
              <a:rPr lang="pt-PT" smtClean="0"/>
              <a:t>15/01/2024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2D0B4F-917F-6342-BFE4-30384A2B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378A0F-7A41-3E4D-A99D-940D5A37A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6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0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13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0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15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2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28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3.xml"/><Relationship Id="rId7" Type="http://schemas.openxmlformats.org/officeDocument/2006/relationships/image" Target="../media/image28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31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32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26.xml"/><Relationship Id="rId7" Type="http://schemas.openxmlformats.org/officeDocument/2006/relationships/image" Target="../media/image33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27.xml"/><Relationship Id="rId7" Type="http://schemas.openxmlformats.org/officeDocument/2006/relationships/image" Target="../media/image34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35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29.xml"/><Relationship Id="rId7" Type="http://schemas.openxmlformats.org/officeDocument/2006/relationships/image" Target="../media/image34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3" Type="http://schemas.openxmlformats.org/officeDocument/2006/relationships/diagramLayout" Target="../diagrams/layout30.xml"/><Relationship Id="rId7" Type="http://schemas.openxmlformats.org/officeDocument/2006/relationships/image" Target="../media/image37.png"/><Relationship Id="rId12" Type="http://schemas.microsoft.com/office/2007/relationships/diagramDrawing" Target="../diagrams/drawing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0.xml"/><Relationship Id="rId11" Type="http://schemas.openxmlformats.org/officeDocument/2006/relationships/diagramColors" Target="../diagrams/colors31.xml"/><Relationship Id="rId5" Type="http://schemas.openxmlformats.org/officeDocument/2006/relationships/diagramColors" Target="../diagrams/colors30.xml"/><Relationship Id="rId10" Type="http://schemas.openxmlformats.org/officeDocument/2006/relationships/diagramQuickStyle" Target="../diagrams/quickStyle31.xml"/><Relationship Id="rId4" Type="http://schemas.openxmlformats.org/officeDocument/2006/relationships/diagramQuickStyle" Target="../diagrams/quickStyle30.xml"/><Relationship Id="rId9" Type="http://schemas.openxmlformats.org/officeDocument/2006/relationships/diagramLayout" Target="../diagrams/layout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image" Target="../media/image38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image" Target="../media/image39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3" Type="http://schemas.openxmlformats.org/officeDocument/2006/relationships/diagramLayout" Target="../diagrams/layout36.xml"/><Relationship Id="rId7" Type="http://schemas.openxmlformats.org/officeDocument/2006/relationships/image" Target="../media/image40.png"/><Relationship Id="rId12" Type="http://schemas.microsoft.com/office/2007/relationships/diagramDrawing" Target="../diagrams/drawing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6.xml"/><Relationship Id="rId11" Type="http://schemas.openxmlformats.org/officeDocument/2006/relationships/diagramColors" Target="../diagrams/colors37.xml"/><Relationship Id="rId5" Type="http://schemas.openxmlformats.org/officeDocument/2006/relationships/diagramColors" Target="../diagrams/colors36.xml"/><Relationship Id="rId10" Type="http://schemas.openxmlformats.org/officeDocument/2006/relationships/diagramQuickStyle" Target="../diagrams/quickStyle37.xml"/><Relationship Id="rId4" Type="http://schemas.openxmlformats.org/officeDocument/2006/relationships/diagramQuickStyle" Target="../diagrams/quickStyle36.xml"/><Relationship Id="rId9" Type="http://schemas.openxmlformats.org/officeDocument/2006/relationships/diagramLayout" Target="../diagrams/layout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9.xml"/><Relationship Id="rId13" Type="http://schemas.openxmlformats.org/officeDocument/2006/relationships/diagramData" Target="../diagrams/data40.xml"/><Relationship Id="rId3" Type="http://schemas.openxmlformats.org/officeDocument/2006/relationships/diagramLayout" Target="../diagrams/layout38.xml"/><Relationship Id="rId7" Type="http://schemas.openxmlformats.org/officeDocument/2006/relationships/image" Target="../media/image40.png"/><Relationship Id="rId12" Type="http://schemas.microsoft.com/office/2007/relationships/diagramDrawing" Target="../diagrams/drawing39.xml"/><Relationship Id="rId17" Type="http://schemas.microsoft.com/office/2007/relationships/diagramDrawing" Target="../diagrams/drawing40.xml"/><Relationship Id="rId2" Type="http://schemas.openxmlformats.org/officeDocument/2006/relationships/diagramData" Target="../diagrams/data38.xml"/><Relationship Id="rId16" Type="http://schemas.openxmlformats.org/officeDocument/2006/relationships/diagramColors" Target="../diagrams/colors4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8.xml"/><Relationship Id="rId11" Type="http://schemas.openxmlformats.org/officeDocument/2006/relationships/diagramColors" Target="../diagrams/colors39.xml"/><Relationship Id="rId5" Type="http://schemas.openxmlformats.org/officeDocument/2006/relationships/diagramColors" Target="../diagrams/colors38.xml"/><Relationship Id="rId15" Type="http://schemas.openxmlformats.org/officeDocument/2006/relationships/diagramQuickStyle" Target="../diagrams/quickStyle40.xml"/><Relationship Id="rId10" Type="http://schemas.openxmlformats.org/officeDocument/2006/relationships/diagramQuickStyle" Target="../diagrams/quickStyle39.xml"/><Relationship Id="rId4" Type="http://schemas.openxmlformats.org/officeDocument/2006/relationships/diagramQuickStyle" Target="../diagrams/quickStyle38.xml"/><Relationship Id="rId9" Type="http://schemas.openxmlformats.org/officeDocument/2006/relationships/diagramLayout" Target="../diagrams/layout39.xml"/><Relationship Id="rId14" Type="http://schemas.openxmlformats.org/officeDocument/2006/relationships/diagramLayout" Target="../diagrams/layout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microsoft.com/office/2007/relationships/diagramDrawing" Target="../diagrams/drawing42.xml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12" Type="http://schemas.openxmlformats.org/officeDocument/2006/relationships/diagramColors" Target="../diagrams/colors4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1.xml"/><Relationship Id="rId11" Type="http://schemas.openxmlformats.org/officeDocument/2006/relationships/diagramQuickStyle" Target="../diagrams/quickStyle42.xml"/><Relationship Id="rId5" Type="http://schemas.openxmlformats.org/officeDocument/2006/relationships/diagramQuickStyle" Target="../diagrams/quickStyle41.xml"/><Relationship Id="rId10" Type="http://schemas.openxmlformats.org/officeDocument/2006/relationships/diagramLayout" Target="../diagrams/layout42.xml"/><Relationship Id="rId4" Type="http://schemas.openxmlformats.org/officeDocument/2006/relationships/diagramLayout" Target="../diagrams/layout41.xml"/><Relationship Id="rId9" Type="http://schemas.openxmlformats.org/officeDocument/2006/relationships/diagramData" Target="../diagrams/data4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4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43.xml"/><Relationship Id="rId7" Type="http://schemas.openxmlformats.org/officeDocument/2006/relationships/image" Target="../media/image42.png"/><Relationship Id="rId12" Type="http://schemas.microsoft.com/office/2007/relationships/diagramDrawing" Target="../diagrams/drawing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3.xml"/><Relationship Id="rId11" Type="http://schemas.openxmlformats.org/officeDocument/2006/relationships/diagramColors" Target="../diagrams/colors44.xml"/><Relationship Id="rId5" Type="http://schemas.openxmlformats.org/officeDocument/2006/relationships/diagramColors" Target="../diagrams/colors43.xml"/><Relationship Id="rId10" Type="http://schemas.openxmlformats.org/officeDocument/2006/relationships/diagramQuickStyle" Target="../diagrams/quickStyle44.xml"/><Relationship Id="rId4" Type="http://schemas.openxmlformats.org/officeDocument/2006/relationships/diagramQuickStyle" Target="../diagrams/quickStyle43.xml"/><Relationship Id="rId9" Type="http://schemas.openxmlformats.org/officeDocument/2006/relationships/diagramLayout" Target="../diagrams/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13" Type="http://schemas.openxmlformats.org/officeDocument/2006/relationships/image" Target="../media/image43.png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12" Type="http://schemas.openxmlformats.org/officeDocument/2006/relationships/image" Target="../media/image42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Relationship Id="rId1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diagramDrawing" Target="../diagrams/drawing48.xml"/><Relationship Id="rId3" Type="http://schemas.openxmlformats.org/officeDocument/2006/relationships/diagramLayout" Target="../diagrams/layout47.xml"/><Relationship Id="rId7" Type="http://schemas.openxmlformats.org/officeDocument/2006/relationships/image" Target="../media/image42.png"/><Relationship Id="rId12" Type="http://schemas.openxmlformats.org/officeDocument/2006/relationships/diagramColors" Target="../diagrams/colors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7.xml"/><Relationship Id="rId11" Type="http://schemas.openxmlformats.org/officeDocument/2006/relationships/diagramQuickStyle" Target="../diagrams/quickStyle48.xml"/><Relationship Id="rId5" Type="http://schemas.openxmlformats.org/officeDocument/2006/relationships/diagramColors" Target="../diagrams/colors47.xml"/><Relationship Id="rId10" Type="http://schemas.openxmlformats.org/officeDocument/2006/relationships/diagramLayout" Target="../diagrams/layout48.xml"/><Relationship Id="rId4" Type="http://schemas.openxmlformats.org/officeDocument/2006/relationships/diagramQuickStyle" Target="../diagrams/quickStyle47.xml"/><Relationship Id="rId9" Type="http://schemas.openxmlformats.org/officeDocument/2006/relationships/diagramData" Target="../diagrams/data48.xml"/><Relationship Id="rId1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13" Type="http://schemas.openxmlformats.org/officeDocument/2006/relationships/diagramLayout" Target="../diagrams/layout51.xml"/><Relationship Id="rId18" Type="http://schemas.openxmlformats.org/officeDocument/2006/relationships/image" Target="../media/image46.png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12" Type="http://schemas.openxmlformats.org/officeDocument/2006/relationships/diagramData" Target="../diagrams/data51.xml"/><Relationship Id="rId17" Type="http://schemas.openxmlformats.org/officeDocument/2006/relationships/image" Target="../media/image45.png"/><Relationship Id="rId2" Type="http://schemas.openxmlformats.org/officeDocument/2006/relationships/diagramData" Target="../diagrams/data49.xml"/><Relationship Id="rId16" Type="http://schemas.microsoft.com/office/2007/relationships/diagramDrawing" Target="../diagrams/drawing5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5" Type="http://schemas.openxmlformats.org/officeDocument/2006/relationships/diagramColors" Target="../diagrams/colors51.xml"/><Relationship Id="rId10" Type="http://schemas.openxmlformats.org/officeDocument/2006/relationships/diagramColors" Target="../diagrams/colors50.xml"/><Relationship Id="rId19" Type="http://schemas.openxmlformats.org/officeDocument/2006/relationships/image" Target="../media/image10.jpeg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Relationship Id="rId14" Type="http://schemas.openxmlformats.org/officeDocument/2006/relationships/diagramQuickStyle" Target="../diagrams/quickStyle5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3.xml"/><Relationship Id="rId13" Type="http://schemas.openxmlformats.org/officeDocument/2006/relationships/diagramLayout" Target="../diagrams/layout54.xml"/><Relationship Id="rId18" Type="http://schemas.openxmlformats.org/officeDocument/2006/relationships/image" Target="../media/image47.png"/><Relationship Id="rId3" Type="http://schemas.openxmlformats.org/officeDocument/2006/relationships/diagramLayout" Target="../diagrams/layout52.xml"/><Relationship Id="rId7" Type="http://schemas.openxmlformats.org/officeDocument/2006/relationships/diagramData" Target="../diagrams/data53.xml"/><Relationship Id="rId12" Type="http://schemas.openxmlformats.org/officeDocument/2006/relationships/diagramData" Target="../diagrams/data54.xml"/><Relationship Id="rId17" Type="http://schemas.openxmlformats.org/officeDocument/2006/relationships/image" Target="../media/image45.png"/><Relationship Id="rId2" Type="http://schemas.openxmlformats.org/officeDocument/2006/relationships/diagramData" Target="../diagrams/data52.xml"/><Relationship Id="rId16" Type="http://schemas.microsoft.com/office/2007/relationships/diagramDrawing" Target="../diagrams/drawing5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2.xml"/><Relationship Id="rId11" Type="http://schemas.microsoft.com/office/2007/relationships/diagramDrawing" Target="../diagrams/drawing53.xml"/><Relationship Id="rId5" Type="http://schemas.openxmlformats.org/officeDocument/2006/relationships/diagramColors" Target="../diagrams/colors52.xml"/><Relationship Id="rId15" Type="http://schemas.openxmlformats.org/officeDocument/2006/relationships/diagramColors" Target="../diagrams/colors54.xml"/><Relationship Id="rId10" Type="http://schemas.openxmlformats.org/officeDocument/2006/relationships/diagramColors" Target="../diagrams/colors53.xml"/><Relationship Id="rId19" Type="http://schemas.openxmlformats.org/officeDocument/2006/relationships/image" Target="../media/image10.jpeg"/><Relationship Id="rId4" Type="http://schemas.openxmlformats.org/officeDocument/2006/relationships/diagramQuickStyle" Target="../diagrams/quickStyle52.xml"/><Relationship Id="rId9" Type="http://schemas.openxmlformats.org/officeDocument/2006/relationships/diagramQuickStyle" Target="../diagrams/quickStyle53.xml"/><Relationship Id="rId14" Type="http://schemas.openxmlformats.org/officeDocument/2006/relationships/diagramQuickStyle" Target="../diagrams/quickStyle5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6.xml"/><Relationship Id="rId13" Type="http://schemas.openxmlformats.org/officeDocument/2006/relationships/diagramData" Target="../diagrams/data57.xml"/><Relationship Id="rId18" Type="http://schemas.openxmlformats.org/officeDocument/2006/relationships/image" Target="../media/image45.png"/><Relationship Id="rId3" Type="http://schemas.openxmlformats.org/officeDocument/2006/relationships/diagramLayout" Target="../diagrams/layout55.xml"/><Relationship Id="rId7" Type="http://schemas.openxmlformats.org/officeDocument/2006/relationships/diagramData" Target="../diagrams/data56.xml"/><Relationship Id="rId12" Type="http://schemas.openxmlformats.org/officeDocument/2006/relationships/image" Target="../media/image48.png"/><Relationship Id="rId17" Type="http://schemas.microsoft.com/office/2007/relationships/diagramDrawing" Target="../diagrams/drawing57.xml"/><Relationship Id="rId2" Type="http://schemas.openxmlformats.org/officeDocument/2006/relationships/diagramData" Target="../diagrams/data55.xml"/><Relationship Id="rId16" Type="http://schemas.openxmlformats.org/officeDocument/2006/relationships/diagramColors" Target="../diagrams/colors5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5.xml"/><Relationship Id="rId11" Type="http://schemas.microsoft.com/office/2007/relationships/diagramDrawing" Target="../diagrams/drawing56.xml"/><Relationship Id="rId5" Type="http://schemas.openxmlformats.org/officeDocument/2006/relationships/diagramColors" Target="../diagrams/colors55.xml"/><Relationship Id="rId15" Type="http://schemas.openxmlformats.org/officeDocument/2006/relationships/diagramQuickStyle" Target="../diagrams/quickStyle57.xml"/><Relationship Id="rId10" Type="http://schemas.openxmlformats.org/officeDocument/2006/relationships/diagramColors" Target="../diagrams/colors56.xml"/><Relationship Id="rId19" Type="http://schemas.openxmlformats.org/officeDocument/2006/relationships/image" Target="../media/image10.jpeg"/><Relationship Id="rId4" Type="http://schemas.openxmlformats.org/officeDocument/2006/relationships/diagramQuickStyle" Target="../diagrams/quickStyle55.xml"/><Relationship Id="rId9" Type="http://schemas.openxmlformats.org/officeDocument/2006/relationships/diagramQuickStyle" Target="../diagrams/quickStyle56.xml"/><Relationship Id="rId14" Type="http://schemas.openxmlformats.org/officeDocument/2006/relationships/diagramLayout" Target="../diagrams/layout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8.xml"/><Relationship Id="rId7" Type="http://schemas.openxmlformats.org/officeDocument/2006/relationships/image" Target="../media/image50.png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microsoft.com/office/2007/relationships/diagramDrawing" Target="../diagrams/drawing61.xml"/><Relationship Id="rId3" Type="http://schemas.openxmlformats.org/officeDocument/2006/relationships/diagramLayout" Target="../diagrams/layout60.xml"/><Relationship Id="rId7" Type="http://schemas.openxmlformats.org/officeDocument/2006/relationships/image" Target="../media/image51.png"/><Relationship Id="rId12" Type="http://schemas.openxmlformats.org/officeDocument/2006/relationships/diagramColors" Target="../diagrams/colors61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0.xml"/><Relationship Id="rId11" Type="http://schemas.openxmlformats.org/officeDocument/2006/relationships/diagramQuickStyle" Target="../diagrams/quickStyle61.xml"/><Relationship Id="rId5" Type="http://schemas.openxmlformats.org/officeDocument/2006/relationships/diagramColors" Target="../diagrams/colors60.xml"/><Relationship Id="rId10" Type="http://schemas.openxmlformats.org/officeDocument/2006/relationships/diagramLayout" Target="../diagrams/layout61.xml"/><Relationship Id="rId4" Type="http://schemas.openxmlformats.org/officeDocument/2006/relationships/diagramQuickStyle" Target="../diagrams/quickStyle60.xml"/><Relationship Id="rId9" Type="http://schemas.openxmlformats.org/officeDocument/2006/relationships/diagramData" Target="../diagrams/data6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3.xml"/><Relationship Id="rId13" Type="http://schemas.openxmlformats.org/officeDocument/2006/relationships/image" Target="../media/image54.png"/><Relationship Id="rId18" Type="http://schemas.microsoft.com/office/2007/relationships/diagramDrawing" Target="../diagrams/drawing64.xml"/><Relationship Id="rId3" Type="http://schemas.openxmlformats.org/officeDocument/2006/relationships/diagramLayout" Target="../diagrams/layout62.xml"/><Relationship Id="rId7" Type="http://schemas.openxmlformats.org/officeDocument/2006/relationships/diagramData" Target="../diagrams/data63.xml"/><Relationship Id="rId12" Type="http://schemas.openxmlformats.org/officeDocument/2006/relationships/image" Target="../media/image53.png"/><Relationship Id="rId17" Type="http://schemas.openxmlformats.org/officeDocument/2006/relationships/diagramColors" Target="../diagrams/colors64.xml"/><Relationship Id="rId2" Type="http://schemas.openxmlformats.org/officeDocument/2006/relationships/diagramData" Target="../diagrams/data62.xml"/><Relationship Id="rId16" Type="http://schemas.openxmlformats.org/officeDocument/2006/relationships/diagramQuickStyle" Target="../diagrams/quickStyle6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2.xml"/><Relationship Id="rId11" Type="http://schemas.microsoft.com/office/2007/relationships/diagramDrawing" Target="../diagrams/drawing63.xml"/><Relationship Id="rId5" Type="http://schemas.openxmlformats.org/officeDocument/2006/relationships/diagramColors" Target="../diagrams/colors62.xml"/><Relationship Id="rId15" Type="http://schemas.openxmlformats.org/officeDocument/2006/relationships/diagramLayout" Target="../diagrams/layout64.xml"/><Relationship Id="rId10" Type="http://schemas.openxmlformats.org/officeDocument/2006/relationships/diagramColors" Target="../diagrams/colors63.xml"/><Relationship Id="rId19" Type="http://schemas.openxmlformats.org/officeDocument/2006/relationships/image" Target="../media/image55.png"/><Relationship Id="rId4" Type="http://schemas.openxmlformats.org/officeDocument/2006/relationships/diagramQuickStyle" Target="../diagrams/quickStyle62.xml"/><Relationship Id="rId9" Type="http://schemas.openxmlformats.org/officeDocument/2006/relationships/diagramQuickStyle" Target="../diagrams/quickStyle63.xml"/><Relationship Id="rId14" Type="http://schemas.openxmlformats.org/officeDocument/2006/relationships/diagramData" Target="../diagrams/data6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0.jpe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F120C551-95D7-CA4D-B63E-28D06E6917C1}"/>
              </a:ext>
            </a:extLst>
          </p:cNvPr>
          <p:cNvSpPr txBox="1">
            <a:spLocks/>
          </p:cNvSpPr>
          <p:nvPr/>
        </p:nvSpPr>
        <p:spPr>
          <a:xfrm>
            <a:off x="459827" y="2764112"/>
            <a:ext cx="2757506" cy="1045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Módulo de</a:t>
            </a:r>
          </a:p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Urgência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348C271F-3B41-274D-BE71-CE2121852B0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11B64-3EAB-8419-9B81-761111F9C31E}"/>
              </a:ext>
            </a:extLst>
          </p:cNvPr>
          <p:cNvSpPr txBox="1">
            <a:spLocks/>
          </p:cNvSpPr>
          <p:nvPr/>
        </p:nvSpPr>
        <p:spPr>
          <a:xfrm>
            <a:off x="459827" y="4216607"/>
            <a:ext cx="3816424" cy="422920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400"/>
              <a:t>Formação SONHO v2</a:t>
            </a:r>
            <a:endParaRPr lang="pt-PT" sz="140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2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99249" y="1412548"/>
            <a:ext cx="435933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Admissão à Urgência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9" name="CaixaDeTexto 15">
            <a:extLst>
              <a:ext uri="{FF2B5EF4-FFF2-40B4-BE49-F238E27FC236}">
                <a16:creationId xmlns:a16="http://schemas.microsoft.com/office/drawing/2014/main" id="{FBA1AB50-146A-BAA8-30ED-982B7CC04EC4}"/>
              </a:ext>
            </a:extLst>
          </p:cNvPr>
          <p:cNvSpPr txBox="1"/>
          <p:nvPr/>
        </p:nvSpPr>
        <p:spPr>
          <a:xfrm>
            <a:off x="1703512" y="4943023"/>
            <a:ext cx="2232248" cy="7150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/>
              <a:t>Resultados da pesquisa</a:t>
            </a:r>
          </a:p>
        </p:txBody>
      </p:sp>
      <p:sp>
        <p:nvSpPr>
          <p:cNvPr id="10" name="CaixaDeTexto 16">
            <a:extLst>
              <a:ext uri="{FF2B5EF4-FFF2-40B4-BE49-F238E27FC236}">
                <a16:creationId xmlns:a16="http://schemas.microsoft.com/office/drawing/2014/main" id="{ED959B62-6D66-E96B-C2EF-5EA8C0F0DEDB}"/>
              </a:ext>
            </a:extLst>
          </p:cNvPr>
          <p:cNvSpPr txBox="1"/>
          <p:nvPr/>
        </p:nvSpPr>
        <p:spPr>
          <a:xfrm>
            <a:off x="1703512" y="4085095"/>
            <a:ext cx="2232248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PT"/>
              <a:t>Pesquisa de utentes para admissão</a:t>
            </a:r>
          </a:p>
        </p:txBody>
      </p:sp>
      <p:sp>
        <p:nvSpPr>
          <p:cNvPr id="12" name="CaixaDeTexto 18">
            <a:extLst>
              <a:ext uri="{FF2B5EF4-FFF2-40B4-BE49-F238E27FC236}">
                <a16:creationId xmlns:a16="http://schemas.microsoft.com/office/drawing/2014/main" id="{2D9F1B49-ADBE-FC1E-71C3-C48C26FA81CF}"/>
              </a:ext>
            </a:extLst>
          </p:cNvPr>
          <p:cNvSpPr txBox="1"/>
          <p:nvPr/>
        </p:nvSpPr>
        <p:spPr>
          <a:xfrm>
            <a:off x="1703512" y="2363367"/>
            <a:ext cx="2232248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/>
              <a:t>Pesquisa de utentes nas urgências</a:t>
            </a:r>
          </a:p>
        </p:txBody>
      </p:sp>
      <p:sp>
        <p:nvSpPr>
          <p:cNvPr id="18" name="CaixaDeTexto 28">
            <a:extLst>
              <a:ext uri="{FF2B5EF4-FFF2-40B4-BE49-F238E27FC236}">
                <a16:creationId xmlns:a16="http://schemas.microsoft.com/office/drawing/2014/main" id="{EDE682AF-6A16-DD5D-CAF3-9F780936ECA7}"/>
              </a:ext>
            </a:extLst>
          </p:cNvPr>
          <p:cNvSpPr txBox="1"/>
          <p:nvPr/>
        </p:nvSpPr>
        <p:spPr>
          <a:xfrm>
            <a:off x="1703512" y="5800663"/>
            <a:ext cx="2232248" cy="7132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PT"/>
              <a:t>Legenda de cores</a:t>
            </a: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784CD319-3571-4741-46C2-0D3E4DC58AE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34D85D-85BD-F15C-06A9-926B950A9BAB}"/>
              </a:ext>
            </a:extLst>
          </p:cNvPr>
          <p:cNvGrpSpPr/>
          <p:nvPr/>
        </p:nvGrpSpPr>
        <p:grpSpPr>
          <a:xfrm>
            <a:off x="4105345" y="2075512"/>
            <a:ext cx="6302930" cy="3965462"/>
            <a:chOff x="4332131" y="2075512"/>
            <a:chExt cx="6302930" cy="3965462"/>
          </a:xfrm>
        </p:grpSpPr>
        <p:pic>
          <p:nvPicPr>
            <p:cNvPr id="8" name="Marcador de Posição de Conteúdo 14">
              <a:extLst>
                <a:ext uri="{FF2B5EF4-FFF2-40B4-BE49-F238E27FC236}">
                  <a16:creationId xmlns:a16="http://schemas.microsoft.com/office/drawing/2014/main" id="{FB5268D3-4D94-B229-537B-A2485AA5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2131" y="2075512"/>
              <a:ext cx="6302930" cy="3965462"/>
            </a:xfrm>
            <a:prstGeom prst="rect">
              <a:avLst/>
            </a:prstGeom>
          </p:spPr>
        </p:pic>
        <p:sp>
          <p:nvSpPr>
            <p:cNvPr id="6" name="Retângulo 45">
              <a:extLst>
                <a:ext uri="{FF2B5EF4-FFF2-40B4-BE49-F238E27FC236}">
                  <a16:creationId xmlns:a16="http://schemas.microsoft.com/office/drawing/2014/main" id="{895CAC22-95EC-E5D6-2664-A9868C976048}"/>
                </a:ext>
              </a:extLst>
            </p:cNvPr>
            <p:cNvSpPr/>
            <p:nvPr/>
          </p:nvSpPr>
          <p:spPr>
            <a:xfrm>
              <a:off x="4434571" y="3466400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7" name="Retângulo 45">
              <a:extLst>
                <a:ext uri="{FF2B5EF4-FFF2-40B4-BE49-F238E27FC236}">
                  <a16:creationId xmlns:a16="http://schemas.microsoft.com/office/drawing/2014/main" id="{202F7DA2-3835-AAC7-E28D-3027BBB21DF2}"/>
                </a:ext>
              </a:extLst>
            </p:cNvPr>
            <p:cNvSpPr/>
            <p:nvPr/>
          </p:nvSpPr>
          <p:spPr>
            <a:xfrm>
              <a:off x="4447709" y="3610917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10BD7780-A318-D02B-83C5-7EBE41B4CED8}"/>
                </a:ext>
              </a:extLst>
            </p:cNvPr>
            <p:cNvSpPr/>
            <p:nvPr/>
          </p:nvSpPr>
          <p:spPr>
            <a:xfrm>
              <a:off x="4454277" y="3748865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0F98CFF3-B7BB-915A-DA9B-E8E74D91FB51}"/>
                </a:ext>
              </a:extLst>
            </p:cNvPr>
            <p:cNvSpPr/>
            <p:nvPr/>
          </p:nvSpPr>
          <p:spPr>
            <a:xfrm>
              <a:off x="4454278" y="3880245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2" name="Retângulo 45">
              <a:extLst>
                <a:ext uri="{FF2B5EF4-FFF2-40B4-BE49-F238E27FC236}">
                  <a16:creationId xmlns:a16="http://schemas.microsoft.com/office/drawing/2014/main" id="{92B6B41A-FDA7-D77A-D6CB-24F12B00014F}"/>
                </a:ext>
              </a:extLst>
            </p:cNvPr>
            <p:cNvSpPr/>
            <p:nvPr/>
          </p:nvSpPr>
          <p:spPr>
            <a:xfrm>
              <a:off x="4454277" y="4011623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3" name="Retângulo 45">
              <a:extLst>
                <a:ext uri="{FF2B5EF4-FFF2-40B4-BE49-F238E27FC236}">
                  <a16:creationId xmlns:a16="http://schemas.microsoft.com/office/drawing/2014/main" id="{EA5669F2-DD0E-047B-8D34-4F2DFCFCAE9E}"/>
                </a:ext>
              </a:extLst>
            </p:cNvPr>
            <p:cNvSpPr/>
            <p:nvPr/>
          </p:nvSpPr>
          <p:spPr>
            <a:xfrm>
              <a:off x="4454278" y="4149572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4" name="Retângulo 45">
              <a:extLst>
                <a:ext uri="{FF2B5EF4-FFF2-40B4-BE49-F238E27FC236}">
                  <a16:creationId xmlns:a16="http://schemas.microsoft.com/office/drawing/2014/main" id="{AD35A8DC-DAF8-D4F9-A1C3-2A8AF8D426C4}"/>
                </a:ext>
              </a:extLst>
            </p:cNvPr>
            <p:cNvSpPr/>
            <p:nvPr/>
          </p:nvSpPr>
          <p:spPr>
            <a:xfrm>
              <a:off x="4454277" y="4280951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5" name="Retângulo 45">
              <a:extLst>
                <a:ext uri="{FF2B5EF4-FFF2-40B4-BE49-F238E27FC236}">
                  <a16:creationId xmlns:a16="http://schemas.microsoft.com/office/drawing/2014/main" id="{2CE1C5CA-4793-AC4A-BD82-5C843F824574}"/>
                </a:ext>
              </a:extLst>
            </p:cNvPr>
            <p:cNvSpPr/>
            <p:nvPr/>
          </p:nvSpPr>
          <p:spPr>
            <a:xfrm>
              <a:off x="4454278" y="4550279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6" name="Retângulo 45">
              <a:extLst>
                <a:ext uri="{FF2B5EF4-FFF2-40B4-BE49-F238E27FC236}">
                  <a16:creationId xmlns:a16="http://schemas.microsoft.com/office/drawing/2014/main" id="{EFFEA576-75CE-C66E-8039-7784AB9520E0}"/>
                </a:ext>
              </a:extLst>
            </p:cNvPr>
            <p:cNvSpPr/>
            <p:nvPr/>
          </p:nvSpPr>
          <p:spPr>
            <a:xfrm>
              <a:off x="4447709" y="4681659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7" name="Retângulo 45">
              <a:extLst>
                <a:ext uri="{FF2B5EF4-FFF2-40B4-BE49-F238E27FC236}">
                  <a16:creationId xmlns:a16="http://schemas.microsoft.com/office/drawing/2014/main" id="{FC2D3AA9-C022-75B7-D2B4-6B6BFB56566F}"/>
                </a:ext>
              </a:extLst>
            </p:cNvPr>
            <p:cNvSpPr/>
            <p:nvPr/>
          </p:nvSpPr>
          <p:spPr>
            <a:xfrm>
              <a:off x="4441140" y="4826176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8" name="Retângulo 45">
              <a:extLst>
                <a:ext uri="{FF2B5EF4-FFF2-40B4-BE49-F238E27FC236}">
                  <a16:creationId xmlns:a16="http://schemas.microsoft.com/office/drawing/2014/main" id="{2F7BA2FB-99C5-ABE0-98DB-2B227AD00EB9}"/>
                </a:ext>
              </a:extLst>
            </p:cNvPr>
            <p:cNvSpPr/>
            <p:nvPr/>
          </p:nvSpPr>
          <p:spPr>
            <a:xfrm>
              <a:off x="4447709" y="4957555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9" name="Retângulo 45">
              <a:extLst>
                <a:ext uri="{FF2B5EF4-FFF2-40B4-BE49-F238E27FC236}">
                  <a16:creationId xmlns:a16="http://schemas.microsoft.com/office/drawing/2014/main" id="{128A8332-08D0-D840-AC70-A7D7E8A0A0FC}"/>
                </a:ext>
              </a:extLst>
            </p:cNvPr>
            <p:cNvSpPr/>
            <p:nvPr/>
          </p:nvSpPr>
          <p:spPr>
            <a:xfrm>
              <a:off x="4434570" y="5088934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0" name="Retângulo 45">
              <a:extLst>
                <a:ext uri="{FF2B5EF4-FFF2-40B4-BE49-F238E27FC236}">
                  <a16:creationId xmlns:a16="http://schemas.microsoft.com/office/drawing/2014/main" id="{9E48C3E5-325E-E3BF-0797-8B507DAE27DD}"/>
                </a:ext>
              </a:extLst>
            </p:cNvPr>
            <p:cNvSpPr/>
            <p:nvPr/>
          </p:nvSpPr>
          <p:spPr>
            <a:xfrm>
              <a:off x="4441139" y="5226882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1" name="Retângulo 45">
              <a:extLst>
                <a:ext uri="{FF2B5EF4-FFF2-40B4-BE49-F238E27FC236}">
                  <a16:creationId xmlns:a16="http://schemas.microsoft.com/office/drawing/2014/main" id="{308014C3-FF4B-DE34-1321-D641623EC99A}"/>
                </a:ext>
              </a:extLst>
            </p:cNvPr>
            <p:cNvSpPr/>
            <p:nvPr/>
          </p:nvSpPr>
          <p:spPr>
            <a:xfrm>
              <a:off x="4447709" y="5358262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32" name="Retângulo 45">
              <a:extLst>
                <a:ext uri="{FF2B5EF4-FFF2-40B4-BE49-F238E27FC236}">
                  <a16:creationId xmlns:a16="http://schemas.microsoft.com/office/drawing/2014/main" id="{007D207C-1580-F924-9158-983B8059C6C7}"/>
                </a:ext>
              </a:extLst>
            </p:cNvPr>
            <p:cNvSpPr/>
            <p:nvPr/>
          </p:nvSpPr>
          <p:spPr>
            <a:xfrm>
              <a:off x="4441140" y="5502779"/>
              <a:ext cx="877094" cy="1155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  <p:cxnSp>
        <p:nvCxnSpPr>
          <p:cNvPr id="13" name="Conexão reta unidirecional 20">
            <a:extLst>
              <a:ext uri="{FF2B5EF4-FFF2-40B4-BE49-F238E27FC236}">
                <a16:creationId xmlns:a16="http://schemas.microsoft.com/office/drawing/2014/main" id="{C0D370AD-841C-1005-28D5-DD5F073A67BF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935761" y="2720912"/>
            <a:ext cx="537619" cy="50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aixaDeTexto 17">
            <a:extLst>
              <a:ext uri="{FF2B5EF4-FFF2-40B4-BE49-F238E27FC236}">
                <a16:creationId xmlns:a16="http://schemas.microsoft.com/office/drawing/2014/main" id="{CAF2F6EA-DB3A-A546-836F-BF006EAD695A}"/>
              </a:ext>
            </a:extLst>
          </p:cNvPr>
          <p:cNvSpPr txBox="1"/>
          <p:nvPr/>
        </p:nvSpPr>
        <p:spPr>
          <a:xfrm>
            <a:off x="1703512" y="3221295"/>
            <a:ext cx="2232248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/>
              <a:t>Separadores de opções</a:t>
            </a:r>
          </a:p>
        </p:txBody>
      </p:sp>
      <p:cxnSp>
        <p:nvCxnSpPr>
          <p:cNvPr id="14" name="Conexão reta unidirecional 22">
            <a:extLst>
              <a:ext uri="{FF2B5EF4-FFF2-40B4-BE49-F238E27FC236}">
                <a16:creationId xmlns:a16="http://schemas.microsoft.com/office/drawing/2014/main" id="{384EFF23-A56E-8398-E8F1-ECA3E4D92F06}"/>
              </a:ext>
            </a:extLst>
          </p:cNvPr>
          <p:cNvCxnSpPr>
            <a:stCxn id="11" idx="3"/>
          </p:cNvCxnSpPr>
          <p:nvPr/>
        </p:nvCxnSpPr>
        <p:spPr>
          <a:xfrm flipV="1">
            <a:off x="3935761" y="2617095"/>
            <a:ext cx="2413641" cy="961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xão reta unidirecional 24">
            <a:extLst>
              <a:ext uri="{FF2B5EF4-FFF2-40B4-BE49-F238E27FC236}">
                <a16:creationId xmlns:a16="http://schemas.microsoft.com/office/drawing/2014/main" id="{4A976670-FBD6-25F8-DC7C-9AB5F584A7B4}"/>
              </a:ext>
            </a:extLst>
          </p:cNvPr>
          <p:cNvCxnSpPr>
            <a:stCxn id="10" idx="3"/>
          </p:cNvCxnSpPr>
          <p:nvPr/>
        </p:nvCxnSpPr>
        <p:spPr>
          <a:xfrm flipV="1">
            <a:off x="3935760" y="3263669"/>
            <a:ext cx="3271312" cy="1178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xão reta unidirecional 26">
            <a:extLst>
              <a:ext uri="{FF2B5EF4-FFF2-40B4-BE49-F238E27FC236}">
                <a16:creationId xmlns:a16="http://schemas.microsoft.com/office/drawing/2014/main" id="{7FF667C8-8AB2-7821-9326-203C9B79888A}"/>
              </a:ext>
            </a:extLst>
          </p:cNvPr>
          <p:cNvCxnSpPr>
            <a:stCxn id="9" idx="3"/>
          </p:cNvCxnSpPr>
          <p:nvPr/>
        </p:nvCxnSpPr>
        <p:spPr>
          <a:xfrm flipV="1">
            <a:off x="3935760" y="4020815"/>
            <a:ext cx="3780634" cy="12797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exão reta unidirecional 36">
            <a:extLst>
              <a:ext uri="{FF2B5EF4-FFF2-40B4-BE49-F238E27FC236}">
                <a16:creationId xmlns:a16="http://schemas.microsoft.com/office/drawing/2014/main" id="{C43120A6-2D0A-B59E-2EB2-8FB62A14B8AA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3935760" y="2441448"/>
            <a:ext cx="5061936" cy="3715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Imagem 27">
            <a:extLst>
              <a:ext uri="{FF2B5EF4-FFF2-40B4-BE49-F238E27FC236}">
                <a16:creationId xmlns:a16="http://schemas.microsoft.com/office/drawing/2014/main" id="{6982F3DD-200D-6DE9-3BF9-6CB84CE97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8042" y="4239398"/>
            <a:ext cx="2453009" cy="228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9751" y="1412548"/>
            <a:ext cx="485345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Utente não identificado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B2B54B5-A897-F4C7-7EBA-45117EBBA961}"/>
              </a:ext>
            </a:extLst>
          </p:cNvPr>
          <p:cNvSpPr txBox="1">
            <a:spLocks/>
          </p:cNvSpPr>
          <p:nvPr/>
        </p:nvSpPr>
        <p:spPr>
          <a:xfrm>
            <a:off x="1696064" y="1853339"/>
            <a:ext cx="7758185" cy="43204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/>
              <a:t>Situações em que não é possível identificar o utente</a:t>
            </a:r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18ECC287-635C-7E55-B436-BC2DCFA97583}"/>
              </a:ext>
            </a:extLst>
          </p:cNvPr>
          <p:cNvGraphicFramePr>
            <a:graphicFrameLocks/>
          </p:cNvGraphicFramePr>
          <p:nvPr/>
        </p:nvGraphicFramePr>
        <p:xfrm>
          <a:off x="1208715" y="2100307"/>
          <a:ext cx="3116336" cy="467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m 1">
            <a:extLst>
              <a:ext uri="{FF2B5EF4-FFF2-40B4-BE49-F238E27FC236}">
                <a16:creationId xmlns:a16="http://schemas.microsoft.com/office/drawing/2014/main" id="{98725271-2217-10FA-38E1-815002AA1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899" y="2546193"/>
            <a:ext cx="6308475" cy="345859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C954793E-0A8B-ECB9-0C9B-C793527BD77B}"/>
              </a:ext>
            </a:extLst>
          </p:cNvPr>
          <p:cNvSpPr/>
          <p:nvPr/>
        </p:nvSpPr>
        <p:spPr>
          <a:xfrm>
            <a:off x="9129596" y="5464787"/>
            <a:ext cx="777019" cy="432048"/>
          </a:xfrm>
          <a:custGeom>
            <a:avLst/>
            <a:gdLst>
              <a:gd name="connsiteX0" fmla="*/ 0 w 777019"/>
              <a:gd name="connsiteY0" fmla="*/ 0 h 432048"/>
              <a:gd name="connsiteX1" fmla="*/ 380739 w 777019"/>
              <a:gd name="connsiteY1" fmla="*/ 0 h 432048"/>
              <a:gd name="connsiteX2" fmla="*/ 777019 w 777019"/>
              <a:gd name="connsiteY2" fmla="*/ 0 h 432048"/>
              <a:gd name="connsiteX3" fmla="*/ 777019 w 777019"/>
              <a:gd name="connsiteY3" fmla="*/ 432048 h 432048"/>
              <a:gd name="connsiteX4" fmla="*/ 388510 w 777019"/>
              <a:gd name="connsiteY4" fmla="*/ 432048 h 432048"/>
              <a:gd name="connsiteX5" fmla="*/ 0 w 777019"/>
              <a:gd name="connsiteY5" fmla="*/ 432048 h 432048"/>
              <a:gd name="connsiteX6" fmla="*/ 0 w 777019"/>
              <a:gd name="connsiteY6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019" h="432048" extrusionOk="0">
                <a:moveTo>
                  <a:pt x="0" y="0"/>
                </a:moveTo>
                <a:cubicBezTo>
                  <a:pt x="170241" y="-27696"/>
                  <a:pt x="229168" y="25255"/>
                  <a:pt x="380739" y="0"/>
                </a:cubicBezTo>
                <a:cubicBezTo>
                  <a:pt x="532310" y="-25255"/>
                  <a:pt x="582682" y="16999"/>
                  <a:pt x="777019" y="0"/>
                </a:cubicBezTo>
                <a:cubicBezTo>
                  <a:pt x="780654" y="173551"/>
                  <a:pt x="754958" y="263872"/>
                  <a:pt x="777019" y="432048"/>
                </a:cubicBezTo>
                <a:cubicBezTo>
                  <a:pt x="675475" y="475770"/>
                  <a:pt x="563802" y="386004"/>
                  <a:pt x="388510" y="432048"/>
                </a:cubicBezTo>
                <a:cubicBezTo>
                  <a:pt x="213218" y="478092"/>
                  <a:pt x="125882" y="417777"/>
                  <a:pt x="0" y="432048"/>
                </a:cubicBezTo>
                <a:cubicBezTo>
                  <a:pt x="-37651" y="303337"/>
                  <a:pt x="1130" y="14040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6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861DA964-94D1-239E-4E2A-B9D38990739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28427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9751" y="1412548"/>
            <a:ext cx="485345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Utente não identificado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B2B54B5-A897-F4C7-7EBA-45117EBBA961}"/>
              </a:ext>
            </a:extLst>
          </p:cNvPr>
          <p:cNvSpPr txBox="1">
            <a:spLocks/>
          </p:cNvSpPr>
          <p:nvPr/>
        </p:nvSpPr>
        <p:spPr>
          <a:xfrm>
            <a:off x="1696064" y="1853339"/>
            <a:ext cx="7758185" cy="43204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/>
              <a:t>Situações em que não é possível identificar o utente</a:t>
            </a:r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18ECC287-635C-7E55-B436-BC2DCFA97583}"/>
              </a:ext>
            </a:extLst>
          </p:cNvPr>
          <p:cNvGraphicFramePr>
            <a:graphicFrameLocks/>
          </p:cNvGraphicFramePr>
          <p:nvPr/>
        </p:nvGraphicFramePr>
        <p:xfrm>
          <a:off x="1208715" y="2100307"/>
          <a:ext cx="3116336" cy="467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m 1">
            <a:extLst>
              <a:ext uri="{FF2B5EF4-FFF2-40B4-BE49-F238E27FC236}">
                <a16:creationId xmlns:a16="http://schemas.microsoft.com/office/drawing/2014/main" id="{98725271-2217-10FA-38E1-815002AA1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899" y="2546193"/>
            <a:ext cx="6308475" cy="345859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52C39F5-2FCD-A34E-39C5-9E186E65E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358" y="3668884"/>
            <a:ext cx="2169021" cy="1567395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861DA964-94D1-239E-4E2A-B9D38990739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250371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9751" y="1412548"/>
            <a:ext cx="485345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Utente não identificado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B2B54B5-A897-F4C7-7EBA-45117EBBA961}"/>
              </a:ext>
            </a:extLst>
          </p:cNvPr>
          <p:cNvSpPr txBox="1">
            <a:spLocks/>
          </p:cNvSpPr>
          <p:nvPr/>
        </p:nvSpPr>
        <p:spPr>
          <a:xfrm>
            <a:off x="1696064" y="1853339"/>
            <a:ext cx="7758185" cy="43204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/>
              <a:t>Situações em que não é possível identificar o utente</a:t>
            </a:r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18ECC287-635C-7E55-B436-BC2DCFA97583}"/>
              </a:ext>
            </a:extLst>
          </p:cNvPr>
          <p:cNvGraphicFramePr>
            <a:graphicFrameLocks/>
          </p:cNvGraphicFramePr>
          <p:nvPr/>
        </p:nvGraphicFramePr>
        <p:xfrm>
          <a:off x="1208715" y="2100307"/>
          <a:ext cx="3116336" cy="467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m 1">
            <a:extLst>
              <a:ext uri="{FF2B5EF4-FFF2-40B4-BE49-F238E27FC236}">
                <a16:creationId xmlns:a16="http://schemas.microsoft.com/office/drawing/2014/main" id="{98725271-2217-10FA-38E1-815002AA1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899" y="2546193"/>
            <a:ext cx="6308475" cy="345859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52C39F5-2FCD-A34E-39C5-9E186E65E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358" y="3668884"/>
            <a:ext cx="2169021" cy="1567395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5B3DA6EF-8AAA-99E1-AE00-BCA14E03CC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468" y="2255759"/>
            <a:ext cx="4672237" cy="4039462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861DA964-94D1-239E-4E2A-B9D38990739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297447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9751" y="1412548"/>
            <a:ext cx="485345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Utente não identificado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B2B54B5-A897-F4C7-7EBA-45117EBBA961}"/>
              </a:ext>
            </a:extLst>
          </p:cNvPr>
          <p:cNvSpPr txBox="1">
            <a:spLocks/>
          </p:cNvSpPr>
          <p:nvPr/>
        </p:nvSpPr>
        <p:spPr>
          <a:xfrm>
            <a:off x="1696064" y="1853339"/>
            <a:ext cx="7758185" cy="43204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/>
              <a:t>Situações em que não é possível identificar o utente</a:t>
            </a:r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18ECC287-635C-7E55-B436-BC2DCFA97583}"/>
              </a:ext>
            </a:extLst>
          </p:cNvPr>
          <p:cNvGraphicFramePr>
            <a:graphicFrameLocks/>
          </p:cNvGraphicFramePr>
          <p:nvPr/>
        </p:nvGraphicFramePr>
        <p:xfrm>
          <a:off x="1208715" y="2100307"/>
          <a:ext cx="3116336" cy="467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19">
            <a:extLst>
              <a:ext uri="{FF2B5EF4-FFF2-40B4-BE49-F238E27FC236}">
                <a16:creationId xmlns:a16="http://schemas.microsoft.com/office/drawing/2014/main" id="{50DC37E5-C710-45AE-44E8-0F510185DCC4}"/>
              </a:ext>
            </a:extLst>
          </p:cNvPr>
          <p:cNvSpPr txBox="1"/>
          <p:nvPr/>
        </p:nvSpPr>
        <p:spPr>
          <a:xfrm>
            <a:off x="4869468" y="6003401"/>
            <a:ext cx="467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/>
              <a:t>Não identificado </a:t>
            </a:r>
            <a:r>
              <a:rPr lang="pt-PT"/>
              <a:t>– Sombreado a amarelo na lista de utentes na urgência</a:t>
            </a:r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861DA964-94D1-239E-4E2A-B9D38990739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D3861E-36D9-DA77-262D-D416B338E8DC}"/>
              </a:ext>
            </a:extLst>
          </p:cNvPr>
          <p:cNvGrpSpPr/>
          <p:nvPr/>
        </p:nvGrpSpPr>
        <p:grpSpPr>
          <a:xfrm>
            <a:off x="5620004" y="2978661"/>
            <a:ext cx="3343275" cy="2914650"/>
            <a:chOff x="5620004" y="2978661"/>
            <a:chExt cx="3343275" cy="2914650"/>
          </a:xfrm>
        </p:grpSpPr>
        <p:pic>
          <p:nvPicPr>
            <p:cNvPr id="15" name="Picture 18">
              <a:extLst>
                <a:ext uri="{FF2B5EF4-FFF2-40B4-BE49-F238E27FC236}">
                  <a16:creationId xmlns:a16="http://schemas.microsoft.com/office/drawing/2014/main" id="{C2A3CC8C-CA9B-86A0-7E4B-1A6ADD86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20004" y="2978661"/>
              <a:ext cx="3343275" cy="2914650"/>
            </a:xfrm>
            <a:prstGeom prst="rect">
              <a:avLst/>
            </a:prstGeom>
          </p:spPr>
        </p:pic>
        <p:sp>
          <p:nvSpPr>
            <p:cNvPr id="22" name="Retângulo 45">
              <a:extLst>
                <a:ext uri="{FF2B5EF4-FFF2-40B4-BE49-F238E27FC236}">
                  <a16:creationId xmlns:a16="http://schemas.microsoft.com/office/drawing/2014/main" id="{CF16F731-A613-8C78-8B34-3523B62CF627}"/>
                </a:ext>
              </a:extLst>
            </p:cNvPr>
            <p:cNvSpPr/>
            <p:nvPr/>
          </p:nvSpPr>
          <p:spPr>
            <a:xfrm>
              <a:off x="6202039" y="4372791"/>
              <a:ext cx="1253390" cy="179083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3" name="Retângulo 45">
              <a:extLst>
                <a:ext uri="{FF2B5EF4-FFF2-40B4-BE49-F238E27FC236}">
                  <a16:creationId xmlns:a16="http://schemas.microsoft.com/office/drawing/2014/main" id="{5A30C347-A2E5-4601-6E3B-8464FD22BFF9}"/>
                </a:ext>
              </a:extLst>
            </p:cNvPr>
            <p:cNvSpPr/>
            <p:nvPr/>
          </p:nvSpPr>
          <p:spPr>
            <a:xfrm>
              <a:off x="6202038" y="4554219"/>
              <a:ext cx="1253390" cy="179083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4" name="Retângulo 45">
              <a:extLst>
                <a:ext uri="{FF2B5EF4-FFF2-40B4-BE49-F238E27FC236}">
                  <a16:creationId xmlns:a16="http://schemas.microsoft.com/office/drawing/2014/main" id="{61C7D66A-7639-984B-7E3E-2980333F8EB2}"/>
                </a:ext>
              </a:extLst>
            </p:cNvPr>
            <p:cNvSpPr/>
            <p:nvPr/>
          </p:nvSpPr>
          <p:spPr>
            <a:xfrm>
              <a:off x="6202038" y="4781005"/>
              <a:ext cx="1253390" cy="179083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5" name="Retângulo 45">
              <a:extLst>
                <a:ext uri="{FF2B5EF4-FFF2-40B4-BE49-F238E27FC236}">
                  <a16:creationId xmlns:a16="http://schemas.microsoft.com/office/drawing/2014/main" id="{4B6359BD-A437-0331-AA05-561BDFA28D98}"/>
                </a:ext>
              </a:extLst>
            </p:cNvPr>
            <p:cNvSpPr/>
            <p:nvPr/>
          </p:nvSpPr>
          <p:spPr>
            <a:xfrm>
              <a:off x="6202038" y="4989648"/>
              <a:ext cx="1253390" cy="179083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79963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79585" y="1422444"/>
            <a:ext cx="5505239" cy="654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Utente não identificado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FBB825B-A5E3-BBB8-A58C-A04B22B15689}"/>
              </a:ext>
            </a:extLst>
          </p:cNvPr>
          <p:cNvSpPr txBox="1">
            <a:spLocks/>
          </p:cNvSpPr>
          <p:nvPr/>
        </p:nvSpPr>
        <p:spPr>
          <a:xfrm>
            <a:off x="2082233" y="1941966"/>
            <a:ext cx="7758185" cy="43204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/>
              <a:t>Identificação posterior do utente</a:t>
            </a:r>
          </a:p>
        </p:txBody>
      </p:sp>
      <p:graphicFrame>
        <p:nvGraphicFramePr>
          <p:cNvPr id="7" name="Content Placeholder 40">
            <a:extLst>
              <a:ext uri="{FF2B5EF4-FFF2-40B4-BE49-F238E27FC236}">
                <a16:creationId xmlns:a16="http://schemas.microsoft.com/office/drawing/2014/main" id="{33260C45-F69F-B2F6-B193-AC1563A57A32}"/>
              </a:ext>
            </a:extLst>
          </p:cNvPr>
          <p:cNvGraphicFramePr>
            <a:graphicFrameLocks/>
          </p:cNvGraphicFramePr>
          <p:nvPr/>
        </p:nvGraphicFramePr>
        <p:xfrm>
          <a:off x="2073625" y="2374015"/>
          <a:ext cx="3868737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199A0D6B-9AD6-E483-E7A6-98F1619EF2BD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CB51C42-A862-6596-6E37-2EB3C030EF3B}"/>
              </a:ext>
            </a:extLst>
          </p:cNvPr>
          <p:cNvGrpSpPr/>
          <p:nvPr/>
        </p:nvGrpSpPr>
        <p:grpSpPr>
          <a:xfrm>
            <a:off x="6259166" y="2391424"/>
            <a:ext cx="4326257" cy="2721845"/>
            <a:chOff x="6259166" y="2391424"/>
            <a:chExt cx="4326257" cy="2721845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2DB5B813-D2D1-DAE9-070B-3136C398D65F}"/>
                </a:ext>
              </a:extLst>
            </p:cNvPr>
            <p:cNvGrpSpPr/>
            <p:nvPr/>
          </p:nvGrpSpPr>
          <p:grpSpPr>
            <a:xfrm>
              <a:off x="6259166" y="2391424"/>
              <a:ext cx="4326257" cy="2721845"/>
              <a:chOff x="7581124" y="2270691"/>
              <a:chExt cx="4326257" cy="2721845"/>
            </a:xfrm>
          </p:grpSpPr>
          <p:pic>
            <p:nvPicPr>
              <p:cNvPr id="5" name="Content Placeholder 22">
                <a:extLst>
                  <a:ext uri="{FF2B5EF4-FFF2-40B4-BE49-F238E27FC236}">
                    <a16:creationId xmlns:a16="http://schemas.microsoft.com/office/drawing/2014/main" id="{0FDA6337-02BB-18A9-C804-598228266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81124" y="2270691"/>
                <a:ext cx="4326257" cy="2721845"/>
              </a:xfrm>
              <a:prstGeom prst="rect">
                <a:avLst/>
              </a:prstGeom>
            </p:spPr>
          </p:pic>
          <p:sp>
            <p:nvSpPr>
              <p:cNvPr id="74" name="Retângulo 45">
                <a:extLst>
                  <a:ext uri="{FF2B5EF4-FFF2-40B4-BE49-F238E27FC236}">
                    <a16:creationId xmlns:a16="http://schemas.microsoft.com/office/drawing/2014/main" id="{10A9AED5-7F9D-2A30-1A18-1AB75D5A0455}"/>
                  </a:ext>
                </a:extLst>
              </p:cNvPr>
              <p:cNvSpPr/>
              <p:nvPr/>
            </p:nvSpPr>
            <p:spPr>
              <a:xfrm>
                <a:off x="7836903" y="3230489"/>
                <a:ext cx="609318" cy="9360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  <p:sp>
            <p:nvSpPr>
              <p:cNvPr id="76" name="Retângulo 45">
                <a:extLst>
                  <a:ext uri="{FF2B5EF4-FFF2-40B4-BE49-F238E27FC236}">
                    <a16:creationId xmlns:a16="http://schemas.microsoft.com/office/drawing/2014/main" id="{D4706A6B-E324-39A5-F870-5620BC45044A}"/>
                  </a:ext>
                </a:extLst>
              </p:cNvPr>
              <p:cNvSpPr/>
              <p:nvPr/>
            </p:nvSpPr>
            <p:spPr>
              <a:xfrm>
                <a:off x="7836903" y="3133458"/>
                <a:ext cx="609318" cy="93600"/>
              </a:xfrm>
              <a:prstGeom prst="rect">
                <a:avLst/>
              </a:prstGeom>
              <a:blipFill>
                <a:blip r:embed="rId9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52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  <p:sp>
            <p:nvSpPr>
              <p:cNvPr id="10" name="Retângulo 45">
                <a:extLst>
                  <a:ext uri="{FF2B5EF4-FFF2-40B4-BE49-F238E27FC236}">
                    <a16:creationId xmlns:a16="http://schemas.microsoft.com/office/drawing/2014/main" id="{B882E53B-1958-269B-8B6C-B136A69B33C8}"/>
                  </a:ext>
                </a:extLst>
              </p:cNvPr>
              <p:cNvSpPr/>
              <p:nvPr/>
            </p:nvSpPr>
            <p:spPr>
              <a:xfrm>
                <a:off x="7841666" y="3321113"/>
                <a:ext cx="609318" cy="9360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  <p:sp>
            <p:nvSpPr>
              <p:cNvPr id="11" name="Retângulo 45">
                <a:extLst>
                  <a:ext uri="{FF2B5EF4-FFF2-40B4-BE49-F238E27FC236}">
                    <a16:creationId xmlns:a16="http://schemas.microsoft.com/office/drawing/2014/main" id="{23C077ED-057F-9400-B1DF-0B0716F2B599}"/>
                  </a:ext>
                </a:extLst>
              </p:cNvPr>
              <p:cNvSpPr/>
              <p:nvPr/>
            </p:nvSpPr>
            <p:spPr>
              <a:xfrm>
                <a:off x="7836903" y="3396629"/>
                <a:ext cx="609318" cy="9360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  <p:sp>
            <p:nvSpPr>
              <p:cNvPr id="12" name="Retângulo 45">
                <a:extLst>
                  <a:ext uri="{FF2B5EF4-FFF2-40B4-BE49-F238E27FC236}">
                    <a16:creationId xmlns:a16="http://schemas.microsoft.com/office/drawing/2014/main" id="{E57053B6-F52B-3C9D-7E65-541EA97D9428}"/>
                  </a:ext>
                </a:extLst>
              </p:cNvPr>
              <p:cNvSpPr/>
              <p:nvPr/>
            </p:nvSpPr>
            <p:spPr>
              <a:xfrm>
                <a:off x="7841666" y="3489916"/>
                <a:ext cx="609318" cy="9360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013326-9214-E80F-DF01-2D39396C98EA}"/>
                </a:ext>
              </a:extLst>
            </p:cNvPr>
            <p:cNvSpPr/>
            <p:nvPr/>
          </p:nvSpPr>
          <p:spPr>
            <a:xfrm>
              <a:off x="7530469" y="2436345"/>
              <a:ext cx="288032" cy="254294"/>
            </a:xfrm>
            <a:custGeom>
              <a:avLst/>
              <a:gdLst>
                <a:gd name="connsiteX0" fmla="*/ 0 w 288032"/>
                <a:gd name="connsiteY0" fmla="*/ 127147 h 254294"/>
                <a:gd name="connsiteX1" fmla="*/ 144016 w 288032"/>
                <a:gd name="connsiteY1" fmla="*/ 0 h 254294"/>
                <a:gd name="connsiteX2" fmla="*/ 288032 w 288032"/>
                <a:gd name="connsiteY2" fmla="*/ 127147 h 254294"/>
                <a:gd name="connsiteX3" fmla="*/ 144016 w 288032"/>
                <a:gd name="connsiteY3" fmla="*/ 254294 h 254294"/>
                <a:gd name="connsiteX4" fmla="*/ 0 w 288032"/>
                <a:gd name="connsiteY4" fmla="*/ 127147 h 25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254294" extrusionOk="0">
                  <a:moveTo>
                    <a:pt x="0" y="127147"/>
                  </a:moveTo>
                  <a:cubicBezTo>
                    <a:pt x="-840" y="49676"/>
                    <a:pt x="56049" y="21037"/>
                    <a:pt x="144016" y="0"/>
                  </a:cubicBezTo>
                  <a:cubicBezTo>
                    <a:pt x="220830" y="-8217"/>
                    <a:pt x="308172" y="61271"/>
                    <a:pt x="288032" y="127147"/>
                  </a:cubicBezTo>
                  <a:cubicBezTo>
                    <a:pt x="286593" y="196078"/>
                    <a:pt x="213864" y="256789"/>
                    <a:pt x="144016" y="254294"/>
                  </a:cubicBezTo>
                  <a:cubicBezTo>
                    <a:pt x="68315" y="247925"/>
                    <a:pt x="-13641" y="195210"/>
                    <a:pt x="0" y="127147"/>
                  </a:cubicBezTo>
                  <a:close/>
                </a:path>
              </a:pathLst>
            </a:custGeom>
            <a:noFill/>
            <a:ln w="76200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2369788701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82571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79585" y="1422444"/>
            <a:ext cx="6197966" cy="654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Utente não identificado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8FBB825B-A5E3-BBB8-A58C-A04B22B15689}"/>
              </a:ext>
            </a:extLst>
          </p:cNvPr>
          <p:cNvSpPr txBox="1">
            <a:spLocks/>
          </p:cNvSpPr>
          <p:nvPr/>
        </p:nvSpPr>
        <p:spPr>
          <a:xfrm>
            <a:off x="2082233" y="1941966"/>
            <a:ext cx="7758185" cy="43204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/>
              <a:t>Identificação posterior do utente</a:t>
            </a:r>
          </a:p>
        </p:txBody>
      </p:sp>
      <p:graphicFrame>
        <p:nvGraphicFramePr>
          <p:cNvPr id="7" name="Content Placeholder 40">
            <a:extLst>
              <a:ext uri="{FF2B5EF4-FFF2-40B4-BE49-F238E27FC236}">
                <a16:creationId xmlns:a16="http://schemas.microsoft.com/office/drawing/2014/main" id="{33260C45-F69F-B2F6-B193-AC1563A57A32}"/>
              </a:ext>
            </a:extLst>
          </p:cNvPr>
          <p:cNvGraphicFramePr>
            <a:graphicFrameLocks/>
          </p:cNvGraphicFramePr>
          <p:nvPr/>
        </p:nvGraphicFramePr>
        <p:xfrm>
          <a:off x="2073625" y="2374015"/>
          <a:ext cx="3868737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199A0D6B-9AD6-E483-E7A6-98F1619EF2BD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DB5B813-D2D1-DAE9-070B-3136C398D65F}"/>
              </a:ext>
            </a:extLst>
          </p:cNvPr>
          <p:cNvGrpSpPr/>
          <p:nvPr/>
        </p:nvGrpSpPr>
        <p:grpSpPr>
          <a:xfrm>
            <a:off x="6259166" y="2391424"/>
            <a:ext cx="4326257" cy="2721845"/>
            <a:chOff x="7581124" y="2270691"/>
            <a:chExt cx="4326257" cy="2721845"/>
          </a:xfrm>
        </p:grpSpPr>
        <p:pic>
          <p:nvPicPr>
            <p:cNvPr id="5" name="Content Placeholder 22">
              <a:extLst>
                <a:ext uri="{FF2B5EF4-FFF2-40B4-BE49-F238E27FC236}">
                  <a16:creationId xmlns:a16="http://schemas.microsoft.com/office/drawing/2014/main" id="{0FDA6337-02BB-18A9-C804-598228266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1124" y="2270691"/>
              <a:ext cx="4326257" cy="2721845"/>
            </a:xfrm>
            <a:prstGeom prst="rect">
              <a:avLst/>
            </a:prstGeom>
          </p:spPr>
        </p:pic>
        <p:sp>
          <p:nvSpPr>
            <p:cNvPr id="74" name="Retângulo 45">
              <a:extLst>
                <a:ext uri="{FF2B5EF4-FFF2-40B4-BE49-F238E27FC236}">
                  <a16:creationId xmlns:a16="http://schemas.microsoft.com/office/drawing/2014/main" id="{10A9AED5-7F9D-2A30-1A18-1AB75D5A0455}"/>
                </a:ext>
              </a:extLst>
            </p:cNvPr>
            <p:cNvSpPr/>
            <p:nvPr/>
          </p:nvSpPr>
          <p:spPr>
            <a:xfrm>
              <a:off x="7836903" y="3230489"/>
              <a:ext cx="609318" cy="936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76" name="Retângulo 45">
              <a:extLst>
                <a:ext uri="{FF2B5EF4-FFF2-40B4-BE49-F238E27FC236}">
                  <a16:creationId xmlns:a16="http://schemas.microsoft.com/office/drawing/2014/main" id="{D4706A6B-E324-39A5-F870-5620BC45044A}"/>
                </a:ext>
              </a:extLst>
            </p:cNvPr>
            <p:cNvSpPr/>
            <p:nvPr/>
          </p:nvSpPr>
          <p:spPr>
            <a:xfrm>
              <a:off x="7836903" y="3133458"/>
              <a:ext cx="609318" cy="93600"/>
            </a:xfrm>
            <a:prstGeom prst="rect">
              <a:avLst/>
            </a:prstGeom>
            <a:blipFill>
              <a:blip r:embed="rId9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5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0" name="Retângulo 45">
              <a:extLst>
                <a:ext uri="{FF2B5EF4-FFF2-40B4-BE49-F238E27FC236}">
                  <a16:creationId xmlns:a16="http://schemas.microsoft.com/office/drawing/2014/main" id="{B882E53B-1958-269B-8B6C-B136A69B33C8}"/>
                </a:ext>
              </a:extLst>
            </p:cNvPr>
            <p:cNvSpPr/>
            <p:nvPr/>
          </p:nvSpPr>
          <p:spPr>
            <a:xfrm>
              <a:off x="7841666" y="3321113"/>
              <a:ext cx="609318" cy="936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23C077ED-057F-9400-B1DF-0B0716F2B599}"/>
                </a:ext>
              </a:extLst>
            </p:cNvPr>
            <p:cNvSpPr/>
            <p:nvPr/>
          </p:nvSpPr>
          <p:spPr>
            <a:xfrm>
              <a:off x="7836903" y="3396629"/>
              <a:ext cx="609318" cy="936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E57053B6-F52B-3C9D-7E65-541EA97D9428}"/>
                </a:ext>
              </a:extLst>
            </p:cNvPr>
            <p:cNvSpPr/>
            <p:nvPr/>
          </p:nvSpPr>
          <p:spPr>
            <a:xfrm>
              <a:off x="7841666" y="3489916"/>
              <a:ext cx="609318" cy="936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55C6158-2D35-3FE6-99A8-0D4452D61612}"/>
              </a:ext>
            </a:extLst>
          </p:cNvPr>
          <p:cNvGrpSpPr/>
          <p:nvPr/>
        </p:nvGrpSpPr>
        <p:grpSpPr>
          <a:xfrm>
            <a:off x="7236494" y="2699530"/>
            <a:ext cx="4060013" cy="3814365"/>
            <a:chOff x="7236494" y="2699530"/>
            <a:chExt cx="4060013" cy="3814365"/>
          </a:xfrm>
        </p:grpSpPr>
        <p:pic>
          <p:nvPicPr>
            <p:cNvPr id="6" name="Picture 23">
              <a:extLst>
                <a:ext uri="{FF2B5EF4-FFF2-40B4-BE49-F238E27FC236}">
                  <a16:creationId xmlns:a16="http://schemas.microsoft.com/office/drawing/2014/main" id="{C61C5AFB-B73C-DDEA-B6D2-1C1BCB43C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36494" y="2699530"/>
              <a:ext cx="4060013" cy="3814365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00D867B-D34A-94C7-8F0B-7B10202E0252}"/>
                </a:ext>
              </a:extLst>
            </p:cNvPr>
            <p:cNvSpPr/>
            <p:nvPr/>
          </p:nvSpPr>
          <p:spPr>
            <a:xfrm>
              <a:off x="10306354" y="3184617"/>
              <a:ext cx="788878" cy="308005"/>
            </a:xfrm>
            <a:custGeom>
              <a:avLst/>
              <a:gdLst>
                <a:gd name="connsiteX0" fmla="*/ 0 w 788878"/>
                <a:gd name="connsiteY0" fmla="*/ 154003 h 308005"/>
                <a:gd name="connsiteX1" fmla="*/ 394439 w 788878"/>
                <a:gd name="connsiteY1" fmla="*/ 0 h 308005"/>
                <a:gd name="connsiteX2" fmla="*/ 788878 w 788878"/>
                <a:gd name="connsiteY2" fmla="*/ 154003 h 308005"/>
                <a:gd name="connsiteX3" fmla="*/ 394439 w 788878"/>
                <a:gd name="connsiteY3" fmla="*/ 308006 h 308005"/>
                <a:gd name="connsiteX4" fmla="*/ 0 w 788878"/>
                <a:gd name="connsiteY4" fmla="*/ 154003 h 3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878" h="308005" extrusionOk="0">
                  <a:moveTo>
                    <a:pt x="0" y="154003"/>
                  </a:moveTo>
                  <a:cubicBezTo>
                    <a:pt x="-6386" y="13864"/>
                    <a:pt x="168288" y="20737"/>
                    <a:pt x="394439" y="0"/>
                  </a:cubicBezTo>
                  <a:cubicBezTo>
                    <a:pt x="604695" y="-22885"/>
                    <a:pt x="792158" y="69657"/>
                    <a:pt x="788878" y="154003"/>
                  </a:cubicBezTo>
                  <a:cubicBezTo>
                    <a:pt x="769899" y="222044"/>
                    <a:pt x="587232" y="314456"/>
                    <a:pt x="394439" y="308006"/>
                  </a:cubicBezTo>
                  <a:cubicBezTo>
                    <a:pt x="188383" y="288437"/>
                    <a:pt x="-5930" y="238119"/>
                    <a:pt x="0" y="154003"/>
                  </a:cubicBezTo>
                  <a:close/>
                </a:path>
              </a:pathLst>
            </a:custGeom>
            <a:noFill/>
            <a:ln w="76200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2369788701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79200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50087" y="1412548"/>
            <a:ext cx="10515600" cy="529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Acidentes ADELIA</a:t>
            </a:r>
            <a:endParaRPr lang="pt-PT" sz="40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Marcador de Posição de Conteúdo 13">
            <a:extLst>
              <a:ext uri="{FF2B5EF4-FFF2-40B4-BE49-F238E27FC236}">
                <a16:creationId xmlns:a16="http://schemas.microsoft.com/office/drawing/2014/main" id="{C28140E4-C091-9DE5-EA18-80D65935A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96572"/>
              </p:ext>
            </p:extLst>
          </p:nvPr>
        </p:nvGraphicFramePr>
        <p:xfrm>
          <a:off x="1395798" y="1699330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119C1FE-F39E-5318-9D64-5CA0DB6719B8}"/>
              </a:ext>
            </a:extLst>
          </p:cNvPr>
          <p:cNvSpPr txBox="1">
            <a:spLocks/>
          </p:cNvSpPr>
          <p:nvPr/>
        </p:nvSpPr>
        <p:spPr>
          <a:xfrm>
            <a:off x="1767599" y="1804315"/>
            <a:ext cx="7758185" cy="43204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>
                <a:solidFill>
                  <a:srgbClr val="575757"/>
                </a:solidFill>
                <a:cs typeface="Arial" panose="020B0604020202020204" pitchFamily="34" charset="0"/>
              </a:rPr>
              <a:t>Acidentes Domésticos e de Lazer</a:t>
            </a:r>
            <a:endParaRPr lang="pt-PT" sz="2000" b="1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47BF1D1E-06D0-E6FF-2B71-6E67676441B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526F06E-A505-0883-6E61-81DAC2C7D3A1}"/>
              </a:ext>
            </a:extLst>
          </p:cNvPr>
          <p:cNvGrpSpPr/>
          <p:nvPr/>
        </p:nvGrpSpPr>
        <p:grpSpPr>
          <a:xfrm>
            <a:off x="6259166" y="2391424"/>
            <a:ext cx="4326257" cy="2721845"/>
            <a:chOff x="6259166" y="2391424"/>
            <a:chExt cx="4326257" cy="2721845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83A0A1B4-FE55-022B-581B-9327D320BC96}"/>
                </a:ext>
              </a:extLst>
            </p:cNvPr>
            <p:cNvGrpSpPr/>
            <p:nvPr/>
          </p:nvGrpSpPr>
          <p:grpSpPr>
            <a:xfrm>
              <a:off x="6259166" y="2391424"/>
              <a:ext cx="4326257" cy="2721845"/>
              <a:chOff x="7581124" y="2270691"/>
              <a:chExt cx="4326257" cy="2721845"/>
            </a:xfrm>
          </p:grpSpPr>
          <p:pic>
            <p:nvPicPr>
              <p:cNvPr id="31" name="Content Placeholder 22">
                <a:extLst>
                  <a:ext uri="{FF2B5EF4-FFF2-40B4-BE49-F238E27FC236}">
                    <a16:creationId xmlns:a16="http://schemas.microsoft.com/office/drawing/2014/main" id="{E24078AF-FE42-A153-100D-E73DCFE71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81124" y="2270691"/>
                <a:ext cx="4326257" cy="2721845"/>
              </a:xfrm>
              <a:prstGeom prst="rect">
                <a:avLst/>
              </a:prstGeom>
            </p:spPr>
          </p:pic>
          <p:sp>
            <p:nvSpPr>
              <p:cNvPr id="32" name="Retângulo 45">
                <a:extLst>
                  <a:ext uri="{FF2B5EF4-FFF2-40B4-BE49-F238E27FC236}">
                    <a16:creationId xmlns:a16="http://schemas.microsoft.com/office/drawing/2014/main" id="{E6066640-494D-1850-0550-A6221B283456}"/>
                  </a:ext>
                </a:extLst>
              </p:cNvPr>
              <p:cNvSpPr/>
              <p:nvPr/>
            </p:nvSpPr>
            <p:spPr>
              <a:xfrm>
                <a:off x="7836903" y="3230489"/>
                <a:ext cx="609318" cy="9360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  <p:sp>
            <p:nvSpPr>
              <p:cNvPr id="33" name="Retângulo 45">
                <a:extLst>
                  <a:ext uri="{FF2B5EF4-FFF2-40B4-BE49-F238E27FC236}">
                    <a16:creationId xmlns:a16="http://schemas.microsoft.com/office/drawing/2014/main" id="{1186E5BA-482E-963F-EC47-5E919BECC79C}"/>
                  </a:ext>
                </a:extLst>
              </p:cNvPr>
              <p:cNvSpPr/>
              <p:nvPr/>
            </p:nvSpPr>
            <p:spPr>
              <a:xfrm>
                <a:off x="7836903" y="3133458"/>
                <a:ext cx="609318" cy="93600"/>
              </a:xfrm>
              <a:prstGeom prst="rect">
                <a:avLst/>
              </a:prstGeom>
              <a:blipFill>
                <a:blip r:embed="rId9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52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  <p:sp>
            <p:nvSpPr>
              <p:cNvPr id="34" name="Retângulo 45">
                <a:extLst>
                  <a:ext uri="{FF2B5EF4-FFF2-40B4-BE49-F238E27FC236}">
                    <a16:creationId xmlns:a16="http://schemas.microsoft.com/office/drawing/2014/main" id="{751D794D-9F95-1EE0-A245-5CE3251DEC40}"/>
                  </a:ext>
                </a:extLst>
              </p:cNvPr>
              <p:cNvSpPr/>
              <p:nvPr/>
            </p:nvSpPr>
            <p:spPr>
              <a:xfrm>
                <a:off x="7841666" y="3321113"/>
                <a:ext cx="609318" cy="9360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  <p:sp>
            <p:nvSpPr>
              <p:cNvPr id="35" name="Retângulo 45">
                <a:extLst>
                  <a:ext uri="{FF2B5EF4-FFF2-40B4-BE49-F238E27FC236}">
                    <a16:creationId xmlns:a16="http://schemas.microsoft.com/office/drawing/2014/main" id="{00C2D574-33D5-90C8-339E-98F9E7530C48}"/>
                  </a:ext>
                </a:extLst>
              </p:cNvPr>
              <p:cNvSpPr/>
              <p:nvPr/>
            </p:nvSpPr>
            <p:spPr>
              <a:xfrm>
                <a:off x="7836903" y="3396629"/>
                <a:ext cx="609318" cy="9360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  <p:sp>
            <p:nvSpPr>
              <p:cNvPr id="36" name="Retângulo 45">
                <a:extLst>
                  <a:ext uri="{FF2B5EF4-FFF2-40B4-BE49-F238E27FC236}">
                    <a16:creationId xmlns:a16="http://schemas.microsoft.com/office/drawing/2014/main" id="{3C451AAA-53E0-5A3D-67FC-2B073ECFFE2F}"/>
                  </a:ext>
                </a:extLst>
              </p:cNvPr>
              <p:cNvSpPr/>
              <p:nvPr/>
            </p:nvSpPr>
            <p:spPr>
              <a:xfrm>
                <a:off x="7841666" y="3489916"/>
                <a:ext cx="609318" cy="9360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8CDAA62-A0EB-879B-8258-EF5DF2E13EC6}"/>
                </a:ext>
              </a:extLst>
            </p:cNvPr>
            <p:cNvSpPr/>
            <p:nvPr/>
          </p:nvSpPr>
          <p:spPr>
            <a:xfrm>
              <a:off x="7530469" y="2436345"/>
              <a:ext cx="288032" cy="254294"/>
            </a:xfrm>
            <a:custGeom>
              <a:avLst/>
              <a:gdLst>
                <a:gd name="connsiteX0" fmla="*/ 0 w 288032"/>
                <a:gd name="connsiteY0" fmla="*/ 127147 h 254294"/>
                <a:gd name="connsiteX1" fmla="*/ 144016 w 288032"/>
                <a:gd name="connsiteY1" fmla="*/ 0 h 254294"/>
                <a:gd name="connsiteX2" fmla="*/ 288032 w 288032"/>
                <a:gd name="connsiteY2" fmla="*/ 127147 h 254294"/>
                <a:gd name="connsiteX3" fmla="*/ 144016 w 288032"/>
                <a:gd name="connsiteY3" fmla="*/ 254294 h 254294"/>
                <a:gd name="connsiteX4" fmla="*/ 0 w 288032"/>
                <a:gd name="connsiteY4" fmla="*/ 127147 h 25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254294" extrusionOk="0">
                  <a:moveTo>
                    <a:pt x="0" y="127147"/>
                  </a:moveTo>
                  <a:cubicBezTo>
                    <a:pt x="-840" y="49676"/>
                    <a:pt x="56049" y="21037"/>
                    <a:pt x="144016" y="0"/>
                  </a:cubicBezTo>
                  <a:cubicBezTo>
                    <a:pt x="220830" y="-8217"/>
                    <a:pt x="308172" y="61271"/>
                    <a:pt x="288032" y="127147"/>
                  </a:cubicBezTo>
                  <a:cubicBezTo>
                    <a:pt x="286593" y="196078"/>
                    <a:pt x="213864" y="256789"/>
                    <a:pt x="144016" y="254294"/>
                  </a:cubicBezTo>
                  <a:cubicBezTo>
                    <a:pt x="68315" y="247925"/>
                    <a:pt x="-13641" y="195210"/>
                    <a:pt x="0" y="127147"/>
                  </a:cubicBezTo>
                  <a:close/>
                </a:path>
              </a:pathLst>
            </a:custGeom>
            <a:noFill/>
            <a:ln w="76200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2369788701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708163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50087" y="1412548"/>
            <a:ext cx="10515600" cy="529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Acidentes ADELIA</a:t>
            </a:r>
            <a:endParaRPr lang="pt-PT" sz="40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Marcador de Posição de Conteúdo 13">
            <a:extLst>
              <a:ext uri="{FF2B5EF4-FFF2-40B4-BE49-F238E27FC236}">
                <a16:creationId xmlns:a16="http://schemas.microsoft.com/office/drawing/2014/main" id="{C28140E4-C091-9DE5-EA18-80D65935AA7C}"/>
              </a:ext>
            </a:extLst>
          </p:cNvPr>
          <p:cNvGraphicFramePr>
            <a:graphicFrameLocks/>
          </p:cNvGraphicFramePr>
          <p:nvPr/>
        </p:nvGraphicFramePr>
        <p:xfrm>
          <a:off x="1395798" y="1699330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119C1FE-F39E-5318-9D64-5CA0DB6719B8}"/>
              </a:ext>
            </a:extLst>
          </p:cNvPr>
          <p:cNvSpPr txBox="1">
            <a:spLocks/>
          </p:cNvSpPr>
          <p:nvPr/>
        </p:nvSpPr>
        <p:spPr>
          <a:xfrm>
            <a:off x="1767599" y="1804315"/>
            <a:ext cx="7758185" cy="43204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>
                <a:solidFill>
                  <a:srgbClr val="575757"/>
                </a:solidFill>
                <a:cs typeface="Arial" panose="020B0604020202020204" pitchFamily="34" charset="0"/>
              </a:rPr>
              <a:t>Acidentes Domésticos e de Lazer</a:t>
            </a:r>
            <a:endParaRPr lang="pt-PT" sz="2000" b="1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47BF1D1E-06D0-E6FF-2B71-6E67676441B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F2FFC90-3161-DF96-C87B-D967B72332E5}"/>
              </a:ext>
            </a:extLst>
          </p:cNvPr>
          <p:cNvGrpSpPr/>
          <p:nvPr/>
        </p:nvGrpSpPr>
        <p:grpSpPr>
          <a:xfrm>
            <a:off x="6259166" y="2391424"/>
            <a:ext cx="4326257" cy="2721845"/>
            <a:chOff x="7581124" y="2270691"/>
            <a:chExt cx="4326257" cy="2721845"/>
          </a:xfrm>
        </p:grpSpPr>
        <p:pic>
          <p:nvPicPr>
            <p:cNvPr id="13" name="Content Placeholder 22">
              <a:extLst>
                <a:ext uri="{FF2B5EF4-FFF2-40B4-BE49-F238E27FC236}">
                  <a16:creationId xmlns:a16="http://schemas.microsoft.com/office/drawing/2014/main" id="{A23C0F82-3B58-26A9-E70C-B5FFA882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81124" y="2270691"/>
              <a:ext cx="4326257" cy="2721845"/>
            </a:xfrm>
            <a:prstGeom prst="rect">
              <a:avLst/>
            </a:prstGeom>
          </p:spPr>
        </p:pic>
        <p:sp>
          <p:nvSpPr>
            <p:cNvPr id="14" name="Retângulo 45">
              <a:extLst>
                <a:ext uri="{FF2B5EF4-FFF2-40B4-BE49-F238E27FC236}">
                  <a16:creationId xmlns:a16="http://schemas.microsoft.com/office/drawing/2014/main" id="{A4BDC0CD-C97E-D815-0BDC-654B7E16B552}"/>
                </a:ext>
              </a:extLst>
            </p:cNvPr>
            <p:cNvSpPr/>
            <p:nvPr/>
          </p:nvSpPr>
          <p:spPr>
            <a:xfrm>
              <a:off x="7836903" y="3230489"/>
              <a:ext cx="609318" cy="936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5" name="Retângulo 45">
              <a:extLst>
                <a:ext uri="{FF2B5EF4-FFF2-40B4-BE49-F238E27FC236}">
                  <a16:creationId xmlns:a16="http://schemas.microsoft.com/office/drawing/2014/main" id="{1B4CA041-60B6-64EA-D588-832066585CD8}"/>
                </a:ext>
              </a:extLst>
            </p:cNvPr>
            <p:cNvSpPr/>
            <p:nvPr/>
          </p:nvSpPr>
          <p:spPr>
            <a:xfrm>
              <a:off x="7836903" y="3133458"/>
              <a:ext cx="609318" cy="93600"/>
            </a:xfrm>
            <a:prstGeom prst="rect">
              <a:avLst/>
            </a:prstGeom>
            <a:blipFill>
              <a:blip r:embed="rId9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colorTemperature colorTemp="52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6" name="Retângulo 45">
              <a:extLst>
                <a:ext uri="{FF2B5EF4-FFF2-40B4-BE49-F238E27FC236}">
                  <a16:creationId xmlns:a16="http://schemas.microsoft.com/office/drawing/2014/main" id="{63D88B9E-B1A6-A5C8-C2DD-DC55DB72D0B5}"/>
                </a:ext>
              </a:extLst>
            </p:cNvPr>
            <p:cNvSpPr/>
            <p:nvPr/>
          </p:nvSpPr>
          <p:spPr>
            <a:xfrm>
              <a:off x="7841666" y="3321113"/>
              <a:ext cx="609318" cy="936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8F1B4039-13AF-EE8A-E87A-214C8749AAEC}"/>
                </a:ext>
              </a:extLst>
            </p:cNvPr>
            <p:cNvSpPr/>
            <p:nvPr/>
          </p:nvSpPr>
          <p:spPr>
            <a:xfrm>
              <a:off x="7836903" y="3396629"/>
              <a:ext cx="609318" cy="936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3998A7C6-DC74-F1BD-3885-E59F0F299626}"/>
                </a:ext>
              </a:extLst>
            </p:cNvPr>
            <p:cNvSpPr/>
            <p:nvPr/>
          </p:nvSpPr>
          <p:spPr>
            <a:xfrm>
              <a:off x="7841666" y="3489916"/>
              <a:ext cx="609318" cy="936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FD30858-9FC5-B398-C226-56943A421776}"/>
              </a:ext>
            </a:extLst>
          </p:cNvPr>
          <p:cNvGrpSpPr/>
          <p:nvPr/>
        </p:nvGrpSpPr>
        <p:grpSpPr>
          <a:xfrm>
            <a:off x="7124093" y="2183586"/>
            <a:ext cx="3995935" cy="3756577"/>
            <a:chOff x="7124093" y="2183586"/>
            <a:chExt cx="3995935" cy="3756577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7BB022EC-388E-75D9-53BE-255684F60326}"/>
                </a:ext>
              </a:extLst>
            </p:cNvPr>
            <p:cNvGrpSpPr/>
            <p:nvPr/>
          </p:nvGrpSpPr>
          <p:grpSpPr>
            <a:xfrm>
              <a:off x="7124093" y="2183586"/>
              <a:ext cx="3995935" cy="3756577"/>
              <a:chOff x="7124093" y="2183586"/>
              <a:chExt cx="3995935" cy="3756577"/>
            </a:xfrm>
          </p:grpSpPr>
          <p:pic>
            <p:nvPicPr>
              <p:cNvPr id="6146" name="Picture 2">
                <a:extLst>
                  <a:ext uri="{FF2B5EF4-FFF2-40B4-BE49-F238E27FC236}">
                    <a16:creationId xmlns:a16="http://schemas.microsoft.com/office/drawing/2014/main" id="{9ED42B97-A8ED-141E-E497-E4E1F408E3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4093" y="2183586"/>
                <a:ext cx="3995935" cy="375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tângulo 45">
                <a:extLst>
                  <a:ext uri="{FF2B5EF4-FFF2-40B4-BE49-F238E27FC236}">
                    <a16:creationId xmlns:a16="http://schemas.microsoft.com/office/drawing/2014/main" id="{480F5D3F-F12F-935D-877E-A44914A38360}"/>
                  </a:ext>
                </a:extLst>
              </p:cNvPr>
              <p:cNvSpPr/>
              <p:nvPr/>
            </p:nvSpPr>
            <p:spPr>
              <a:xfrm>
                <a:off x="7634132" y="2974985"/>
                <a:ext cx="864000" cy="108000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1C64B3A-F0B2-1F1E-5BD6-3F94657F0AC9}"/>
                </a:ext>
              </a:extLst>
            </p:cNvPr>
            <p:cNvSpPr/>
            <p:nvPr/>
          </p:nvSpPr>
          <p:spPr>
            <a:xfrm>
              <a:off x="8034270" y="4954121"/>
              <a:ext cx="957329" cy="308005"/>
            </a:xfrm>
            <a:custGeom>
              <a:avLst/>
              <a:gdLst>
                <a:gd name="connsiteX0" fmla="*/ 0 w 957329"/>
                <a:gd name="connsiteY0" fmla="*/ 154003 h 308005"/>
                <a:gd name="connsiteX1" fmla="*/ 478665 w 957329"/>
                <a:gd name="connsiteY1" fmla="*/ 0 h 308005"/>
                <a:gd name="connsiteX2" fmla="*/ 957330 w 957329"/>
                <a:gd name="connsiteY2" fmla="*/ 154003 h 308005"/>
                <a:gd name="connsiteX3" fmla="*/ 478665 w 957329"/>
                <a:gd name="connsiteY3" fmla="*/ 308006 h 308005"/>
                <a:gd name="connsiteX4" fmla="*/ 0 w 957329"/>
                <a:gd name="connsiteY4" fmla="*/ 154003 h 3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329" h="308005" extrusionOk="0">
                  <a:moveTo>
                    <a:pt x="0" y="154003"/>
                  </a:moveTo>
                  <a:cubicBezTo>
                    <a:pt x="-7210" y="6751"/>
                    <a:pt x="194498" y="49440"/>
                    <a:pt x="478665" y="0"/>
                  </a:cubicBezTo>
                  <a:cubicBezTo>
                    <a:pt x="735437" y="-22885"/>
                    <a:pt x="960610" y="69657"/>
                    <a:pt x="957330" y="154003"/>
                  </a:cubicBezTo>
                  <a:cubicBezTo>
                    <a:pt x="919959" y="205557"/>
                    <a:pt x="736502" y="309685"/>
                    <a:pt x="478665" y="308006"/>
                  </a:cubicBezTo>
                  <a:cubicBezTo>
                    <a:pt x="226093" y="288437"/>
                    <a:pt x="-5930" y="238119"/>
                    <a:pt x="0" y="154003"/>
                  </a:cubicBezTo>
                  <a:close/>
                </a:path>
              </a:pathLst>
            </a:custGeom>
            <a:noFill/>
            <a:ln w="76200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2369788701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442727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50087" y="1412548"/>
            <a:ext cx="10515600" cy="5294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Acidentes ADELIA</a:t>
            </a:r>
            <a:endParaRPr lang="pt-PT" sz="40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Marcador de Posição de Conteúdo 13">
            <a:extLst>
              <a:ext uri="{FF2B5EF4-FFF2-40B4-BE49-F238E27FC236}">
                <a16:creationId xmlns:a16="http://schemas.microsoft.com/office/drawing/2014/main" id="{C28140E4-C091-9DE5-EA18-80D65935AA7C}"/>
              </a:ext>
            </a:extLst>
          </p:cNvPr>
          <p:cNvGraphicFramePr>
            <a:graphicFrameLocks/>
          </p:cNvGraphicFramePr>
          <p:nvPr/>
        </p:nvGraphicFramePr>
        <p:xfrm>
          <a:off x="1395798" y="1699330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119C1FE-F39E-5318-9D64-5CA0DB6719B8}"/>
              </a:ext>
            </a:extLst>
          </p:cNvPr>
          <p:cNvSpPr txBox="1">
            <a:spLocks/>
          </p:cNvSpPr>
          <p:nvPr/>
        </p:nvSpPr>
        <p:spPr>
          <a:xfrm>
            <a:off x="1767599" y="1804315"/>
            <a:ext cx="7758185" cy="43204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>
                <a:solidFill>
                  <a:srgbClr val="575757"/>
                </a:solidFill>
                <a:cs typeface="Arial" panose="020B0604020202020204" pitchFamily="34" charset="0"/>
              </a:rPr>
              <a:t>Acidentes Domésticos e de Lazer</a:t>
            </a:r>
            <a:endParaRPr lang="pt-PT" sz="2000" b="1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47BF1D1E-06D0-E6FF-2B71-6E67676441B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6610" name="Group 6609">
            <a:extLst>
              <a:ext uri="{FF2B5EF4-FFF2-40B4-BE49-F238E27FC236}">
                <a16:creationId xmlns:a16="http://schemas.microsoft.com/office/drawing/2014/main" id="{E5542E74-879D-703B-58AA-37239A84EDF4}"/>
              </a:ext>
            </a:extLst>
          </p:cNvPr>
          <p:cNvGrpSpPr/>
          <p:nvPr/>
        </p:nvGrpSpPr>
        <p:grpSpPr>
          <a:xfrm>
            <a:off x="6222223" y="2315071"/>
            <a:ext cx="4573979" cy="3572316"/>
            <a:chOff x="6892745" y="2828175"/>
            <a:chExt cx="4573979" cy="3572316"/>
          </a:xfrm>
        </p:grpSpPr>
        <p:pic>
          <p:nvPicPr>
            <p:cNvPr id="6396" name="Picture 6395">
              <a:extLst>
                <a:ext uri="{FF2B5EF4-FFF2-40B4-BE49-F238E27FC236}">
                  <a16:creationId xmlns:a16="http://schemas.microsoft.com/office/drawing/2014/main" id="{260DAC7B-7D69-8498-E15F-867671054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92745" y="2828175"/>
              <a:ext cx="4573979" cy="3572316"/>
            </a:xfrm>
            <a:prstGeom prst="rect">
              <a:avLst/>
            </a:prstGeom>
          </p:spPr>
        </p:pic>
        <p:sp>
          <p:nvSpPr>
            <p:cNvPr id="6609" name="Retângulo 45">
              <a:extLst>
                <a:ext uri="{FF2B5EF4-FFF2-40B4-BE49-F238E27FC236}">
                  <a16:creationId xmlns:a16="http://schemas.microsoft.com/office/drawing/2014/main" id="{1C244302-97C1-91C2-C7FF-BE844EC0A709}"/>
                </a:ext>
              </a:extLst>
            </p:cNvPr>
            <p:cNvSpPr/>
            <p:nvPr/>
          </p:nvSpPr>
          <p:spPr>
            <a:xfrm>
              <a:off x="7498428" y="3798817"/>
              <a:ext cx="907026" cy="129603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4103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EC3963-536C-A040-98B1-E744B6328EF1}"/>
              </a:ext>
            </a:extLst>
          </p:cNvPr>
          <p:cNvSpPr txBox="1">
            <a:spLocks/>
          </p:cNvSpPr>
          <p:nvPr/>
        </p:nvSpPr>
        <p:spPr>
          <a:xfrm>
            <a:off x="3434255" y="411520"/>
            <a:ext cx="4829212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Objetivos Gerais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A9AA75-29EE-8741-A9AD-201540D84EC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8" name="Marcador de Posição de Conteúdo 1">
            <a:extLst>
              <a:ext uri="{FF2B5EF4-FFF2-40B4-BE49-F238E27FC236}">
                <a16:creationId xmlns:a16="http://schemas.microsoft.com/office/drawing/2014/main" id="{A0650820-53E1-4771-9E52-F146C2EC8205}"/>
              </a:ext>
            </a:extLst>
          </p:cNvPr>
          <p:cNvSpPr>
            <a:spLocks noGrp="1"/>
          </p:cNvSpPr>
          <p:nvPr/>
        </p:nvSpPr>
        <p:spPr>
          <a:xfrm>
            <a:off x="3527106" y="1161112"/>
            <a:ext cx="4900649" cy="472074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000">
                <a:solidFill>
                  <a:srgbClr val="000000"/>
                </a:solidFill>
                <a:latin typeface="Arial"/>
                <a:cs typeface="Arial"/>
              </a:rPr>
              <a:t>Adquirir conhecimentos teóricos e práticos relativos à utilização do módulo de Urgência. </a:t>
            </a:r>
            <a:endParaRPr lang="pt-PT"/>
          </a:p>
          <a:p>
            <a:pPr marL="0" indent="0" algn="just">
              <a:buNone/>
            </a:pPr>
            <a:endParaRPr lang="pt-PT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PT" sz="2000">
                <a:solidFill>
                  <a:srgbClr val="000000"/>
                </a:solidFill>
                <a:latin typeface="Arial"/>
                <a:cs typeface="Arial"/>
              </a:rPr>
              <a:t>Adquirir as competências necessárias para a correta utilização da aplicação de forma autónoma. </a:t>
            </a:r>
            <a:endParaRPr lang="pt-PT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PT">
              <a:solidFill>
                <a:srgbClr val="00000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C26C447-A1B1-40D9-93BF-25171333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70" y="4582269"/>
            <a:ext cx="3199016" cy="1677767"/>
          </a:xfrm>
          <a:prstGeom prst="rect">
            <a:avLst/>
          </a:prstGeom>
        </p:spPr>
      </p:pic>
      <p:graphicFrame>
        <p:nvGraphicFramePr>
          <p:cNvPr id="2" name="Marcador de Posição de Conteúdo 12">
            <a:extLst>
              <a:ext uri="{FF2B5EF4-FFF2-40B4-BE49-F238E27FC236}">
                <a16:creationId xmlns:a16="http://schemas.microsoft.com/office/drawing/2014/main" id="{287A2726-173F-BE64-5E91-BA9E8F2AA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786016"/>
              </p:ext>
            </p:extLst>
          </p:nvPr>
        </p:nvGraphicFramePr>
        <p:xfrm>
          <a:off x="8590526" y="1163236"/>
          <a:ext cx="3059796" cy="528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32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9751" y="1412548"/>
            <a:ext cx="229456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Migrantes</a:t>
            </a:r>
            <a:endParaRPr lang="pt-PT" sz="40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Marcador de Posição de Conteúdo 13">
            <a:extLst>
              <a:ext uri="{FF2B5EF4-FFF2-40B4-BE49-F238E27FC236}">
                <a16:creationId xmlns:a16="http://schemas.microsoft.com/office/drawing/2014/main" id="{A7F026B2-0817-815A-6910-E0EC6FE699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440580"/>
              </p:ext>
            </p:extLst>
          </p:nvPr>
        </p:nvGraphicFramePr>
        <p:xfrm>
          <a:off x="1294113" y="1612375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CF76D219-8A21-4591-ECC9-291149EB064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0014BA0-63C7-1E39-4742-9ECD5C8B1028}"/>
              </a:ext>
            </a:extLst>
          </p:cNvPr>
          <p:cNvGrpSpPr/>
          <p:nvPr/>
        </p:nvGrpSpPr>
        <p:grpSpPr>
          <a:xfrm>
            <a:off x="4917335" y="2228851"/>
            <a:ext cx="5412069" cy="2945473"/>
            <a:chOff x="4917335" y="2228851"/>
            <a:chExt cx="5412069" cy="2945473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E491B25F-E637-1919-7718-75FFD5B48A62}"/>
                </a:ext>
              </a:extLst>
            </p:cNvPr>
            <p:cNvGrpSpPr/>
            <p:nvPr/>
          </p:nvGrpSpPr>
          <p:grpSpPr>
            <a:xfrm>
              <a:off x="4917335" y="2228851"/>
              <a:ext cx="5412069" cy="2945473"/>
              <a:chOff x="4917335" y="2228851"/>
              <a:chExt cx="5412069" cy="2945473"/>
            </a:xfrm>
          </p:grpSpPr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38CBE8AD-2521-6F29-FF0E-E75DE5C0A5FC}"/>
                  </a:ext>
                </a:extLst>
              </p:cNvPr>
              <p:cNvGrpSpPr/>
              <p:nvPr/>
            </p:nvGrpSpPr>
            <p:grpSpPr>
              <a:xfrm>
                <a:off x="4917335" y="2228851"/>
                <a:ext cx="5412069" cy="2945473"/>
                <a:chOff x="4917335" y="2228851"/>
                <a:chExt cx="5412069" cy="294547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F41A274B-2752-8F21-4CD9-026C94487A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17335" y="2228851"/>
                  <a:ext cx="5412069" cy="2945473"/>
                </a:xfrm>
                <a:prstGeom prst="rect">
                  <a:avLst/>
                </a:prstGeom>
              </p:spPr>
            </p:pic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D6928B04-AF85-06D5-B335-2A54E0B54AFB}"/>
                    </a:ext>
                  </a:extLst>
                </p:cNvPr>
                <p:cNvSpPr/>
                <p:nvPr/>
              </p:nvSpPr>
              <p:spPr>
                <a:xfrm>
                  <a:off x="6262156" y="2286996"/>
                  <a:ext cx="288032" cy="254294"/>
                </a:xfrm>
                <a:custGeom>
                  <a:avLst/>
                  <a:gdLst>
                    <a:gd name="connsiteX0" fmla="*/ 0 w 288032"/>
                    <a:gd name="connsiteY0" fmla="*/ 127147 h 254294"/>
                    <a:gd name="connsiteX1" fmla="*/ 144016 w 288032"/>
                    <a:gd name="connsiteY1" fmla="*/ 0 h 254294"/>
                    <a:gd name="connsiteX2" fmla="*/ 288032 w 288032"/>
                    <a:gd name="connsiteY2" fmla="*/ 127147 h 254294"/>
                    <a:gd name="connsiteX3" fmla="*/ 144016 w 288032"/>
                    <a:gd name="connsiteY3" fmla="*/ 254294 h 254294"/>
                    <a:gd name="connsiteX4" fmla="*/ 0 w 288032"/>
                    <a:gd name="connsiteY4" fmla="*/ 127147 h 254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032" h="254294" extrusionOk="0">
                      <a:moveTo>
                        <a:pt x="0" y="127147"/>
                      </a:moveTo>
                      <a:cubicBezTo>
                        <a:pt x="-840" y="49676"/>
                        <a:pt x="56049" y="21037"/>
                        <a:pt x="144016" y="0"/>
                      </a:cubicBezTo>
                      <a:cubicBezTo>
                        <a:pt x="220830" y="-8217"/>
                        <a:pt x="308172" y="61271"/>
                        <a:pt x="288032" y="127147"/>
                      </a:cubicBezTo>
                      <a:cubicBezTo>
                        <a:pt x="286593" y="196078"/>
                        <a:pt x="213864" y="256789"/>
                        <a:pt x="144016" y="254294"/>
                      </a:cubicBezTo>
                      <a:cubicBezTo>
                        <a:pt x="68315" y="247925"/>
                        <a:pt x="-13641" y="195210"/>
                        <a:pt x="0" y="127147"/>
                      </a:cubicBezTo>
                      <a:close/>
                    </a:path>
                  </a:pathLst>
                </a:custGeom>
                <a:noFill/>
                <a:ln w="76200">
                  <a:solidFill>
                    <a:schemeClr val="accent6"/>
                  </a:solidFill>
                  <a:extLst>
                    <a:ext uri="{C807C97D-BFC1-408E-A445-0C87EB9F89A2}">
                      <ask:lineSketchStyleProps xmlns:ask="http://schemas.microsoft.com/office/drawing/2018/sketchyshapes" sd="2369788701">
                        <a:prstGeom prst="ellipse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0" name="Retângulo 45">
                  <a:extLst>
                    <a:ext uri="{FF2B5EF4-FFF2-40B4-BE49-F238E27FC236}">
                      <a16:creationId xmlns:a16="http://schemas.microsoft.com/office/drawing/2014/main" id="{E41C824F-C7DD-5E87-94E2-3F0B4597E93E}"/>
                    </a:ext>
                  </a:extLst>
                </p:cNvPr>
                <p:cNvSpPr/>
                <p:nvPr/>
              </p:nvSpPr>
              <p:spPr>
                <a:xfrm>
                  <a:off x="5188974" y="3137635"/>
                  <a:ext cx="684000" cy="93246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/>
                </a:p>
              </p:txBody>
            </p:sp>
            <p:sp>
              <p:nvSpPr>
                <p:cNvPr id="12" name="Retângulo 45">
                  <a:extLst>
                    <a:ext uri="{FF2B5EF4-FFF2-40B4-BE49-F238E27FC236}">
                      <a16:creationId xmlns:a16="http://schemas.microsoft.com/office/drawing/2014/main" id="{6EC635C3-8D01-62F6-42B3-A88EAC270571}"/>
                    </a:ext>
                  </a:extLst>
                </p:cNvPr>
                <p:cNvSpPr/>
                <p:nvPr/>
              </p:nvSpPr>
              <p:spPr>
                <a:xfrm>
                  <a:off x="5188974" y="3244316"/>
                  <a:ext cx="684000" cy="93246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/>
                </a:p>
              </p:txBody>
            </p:sp>
            <p:sp>
              <p:nvSpPr>
                <p:cNvPr id="13" name="Retângulo 45">
                  <a:extLst>
                    <a:ext uri="{FF2B5EF4-FFF2-40B4-BE49-F238E27FC236}">
                      <a16:creationId xmlns:a16="http://schemas.microsoft.com/office/drawing/2014/main" id="{DA53C96B-D54B-76A4-4F73-43CA432ADF4A}"/>
                    </a:ext>
                  </a:extLst>
                </p:cNvPr>
                <p:cNvSpPr/>
                <p:nvPr/>
              </p:nvSpPr>
              <p:spPr>
                <a:xfrm>
                  <a:off x="5188974" y="3350262"/>
                  <a:ext cx="684000" cy="93246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/>
                </a:p>
              </p:txBody>
            </p:sp>
            <p:sp>
              <p:nvSpPr>
                <p:cNvPr id="14" name="Retângulo 45">
                  <a:extLst>
                    <a:ext uri="{FF2B5EF4-FFF2-40B4-BE49-F238E27FC236}">
                      <a16:creationId xmlns:a16="http://schemas.microsoft.com/office/drawing/2014/main" id="{44CDFDCA-0718-DF0D-193F-3B9B7D5D5D0D}"/>
                    </a:ext>
                  </a:extLst>
                </p:cNvPr>
                <p:cNvSpPr/>
                <p:nvPr/>
              </p:nvSpPr>
              <p:spPr>
                <a:xfrm>
                  <a:off x="5188974" y="3550089"/>
                  <a:ext cx="684000" cy="93246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/>
                </a:p>
              </p:txBody>
            </p:sp>
            <p:sp>
              <p:nvSpPr>
                <p:cNvPr id="15" name="Retângulo 45">
                  <a:extLst>
                    <a:ext uri="{FF2B5EF4-FFF2-40B4-BE49-F238E27FC236}">
                      <a16:creationId xmlns:a16="http://schemas.microsoft.com/office/drawing/2014/main" id="{19B6BF1C-2F84-070E-E1B6-E8B714137A37}"/>
                    </a:ext>
                  </a:extLst>
                </p:cNvPr>
                <p:cNvSpPr/>
                <p:nvPr/>
              </p:nvSpPr>
              <p:spPr>
                <a:xfrm>
                  <a:off x="5188974" y="3456843"/>
                  <a:ext cx="684000" cy="93246"/>
                </a:xfrm>
                <a:prstGeom prst="rect">
                  <a:avLst/>
                </a:prstGeom>
                <a:blipFill>
                  <a:blip r:embed="rId8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  <a:effectLst>
                  <a:softEdge rad="25400"/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P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PT"/>
                </a:p>
              </p:txBody>
            </p:sp>
          </p:grpSp>
          <p:sp>
            <p:nvSpPr>
              <p:cNvPr id="17" name="Retângulo 45">
                <a:extLst>
                  <a:ext uri="{FF2B5EF4-FFF2-40B4-BE49-F238E27FC236}">
                    <a16:creationId xmlns:a16="http://schemas.microsoft.com/office/drawing/2014/main" id="{9B7BCF8E-6618-C1D4-E72B-D5864C6C0A7F}"/>
                  </a:ext>
                </a:extLst>
              </p:cNvPr>
              <p:cNvSpPr/>
              <p:nvPr/>
            </p:nvSpPr>
            <p:spPr>
              <a:xfrm>
                <a:off x="6889253" y="2792195"/>
                <a:ext cx="936000" cy="93246"/>
              </a:xfrm>
              <a:prstGeom prst="rect">
                <a:avLst/>
              </a:prstGeom>
              <a:blipFill>
                <a:blip r:embed="rId8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PT"/>
              </a:p>
            </p:txBody>
          </p:sp>
        </p:grpSp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DE91B23D-80F8-0493-8D69-672F2A6153D2}"/>
                </a:ext>
              </a:extLst>
            </p:cNvPr>
            <p:cNvSpPr/>
            <p:nvPr/>
          </p:nvSpPr>
          <p:spPr>
            <a:xfrm>
              <a:off x="9626354" y="2915503"/>
              <a:ext cx="288000" cy="1080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739771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19FB704-EF18-8A2C-D8D9-7C6D6B64B244}"/>
              </a:ext>
            </a:extLst>
          </p:cNvPr>
          <p:cNvGrpSpPr/>
          <p:nvPr/>
        </p:nvGrpSpPr>
        <p:grpSpPr>
          <a:xfrm>
            <a:off x="4917335" y="2228851"/>
            <a:ext cx="5412069" cy="2945473"/>
            <a:chOff x="4917335" y="2228851"/>
            <a:chExt cx="5412069" cy="2945473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0F6B9123-E93B-24A4-5C7C-AA63D8CE8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7335" y="2228851"/>
              <a:ext cx="5412069" cy="2945473"/>
            </a:xfrm>
            <a:prstGeom prst="rect">
              <a:avLst/>
            </a:prstGeom>
          </p:spPr>
        </p:pic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FF68555A-0834-CBBF-1A9B-CE962A124142}"/>
                </a:ext>
              </a:extLst>
            </p:cNvPr>
            <p:cNvSpPr/>
            <p:nvPr/>
          </p:nvSpPr>
          <p:spPr>
            <a:xfrm>
              <a:off x="5188974" y="3146779"/>
              <a:ext cx="684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943B0B6C-83BC-3902-9D6F-D25D8126DAA8}"/>
                </a:ext>
              </a:extLst>
            </p:cNvPr>
            <p:cNvSpPr/>
            <p:nvPr/>
          </p:nvSpPr>
          <p:spPr>
            <a:xfrm>
              <a:off x="5188974" y="3244316"/>
              <a:ext cx="684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116AFA44-7085-8FE8-3198-EEA52FDE88AE}"/>
                </a:ext>
              </a:extLst>
            </p:cNvPr>
            <p:cNvSpPr/>
            <p:nvPr/>
          </p:nvSpPr>
          <p:spPr>
            <a:xfrm>
              <a:off x="5188974" y="3350262"/>
              <a:ext cx="684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0F7E885D-98DF-7FAA-C01B-84A870335BE1}"/>
                </a:ext>
              </a:extLst>
            </p:cNvPr>
            <p:cNvSpPr/>
            <p:nvPr/>
          </p:nvSpPr>
          <p:spPr>
            <a:xfrm>
              <a:off x="5188974" y="3550089"/>
              <a:ext cx="684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26318E0C-9DD4-D3F0-EA79-35208C3212C3}"/>
                </a:ext>
              </a:extLst>
            </p:cNvPr>
            <p:cNvSpPr/>
            <p:nvPr/>
          </p:nvSpPr>
          <p:spPr>
            <a:xfrm>
              <a:off x="5188974" y="3456843"/>
              <a:ext cx="684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  <p:sp>
        <p:nvSpPr>
          <p:cNvPr id="14" name="Retângulo 45">
            <a:extLst>
              <a:ext uri="{FF2B5EF4-FFF2-40B4-BE49-F238E27FC236}">
                <a16:creationId xmlns:a16="http://schemas.microsoft.com/office/drawing/2014/main" id="{612B8649-968D-42A2-85B2-93ED1EF791CF}"/>
              </a:ext>
            </a:extLst>
          </p:cNvPr>
          <p:cNvSpPr/>
          <p:nvPr/>
        </p:nvSpPr>
        <p:spPr>
          <a:xfrm>
            <a:off x="6889253" y="2792195"/>
            <a:ext cx="936000" cy="93246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12" name="Retângulo 45">
            <a:extLst>
              <a:ext uri="{FF2B5EF4-FFF2-40B4-BE49-F238E27FC236}">
                <a16:creationId xmlns:a16="http://schemas.microsoft.com/office/drawing/2014/main" id="{6336E856-ECC5-793C-6141-74154568353C}"/>
              </a:ext>
            </a:extLst>
          </p:cNvPr>
          <p:cNvSpPr/>
          <p:nvPr/>
        </p:nvSpPr>
        <p:spPr>
          <a:xfrm>
            <a:off x="9626354" y="2915503"/>
            <a:ext cx="288000" cy="108000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9751" y="1412548"/>
            <a:ext cx="229456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Migrantes</a:t>
            </a:r>
            <a:endParaRPr lang="pt-PT" sz="40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Marcador de Posição de Conteúdo 13">
            <a:extLst>
              <a:ext uri="{FF2B5EF4-FFF2-40B4-BE49-F238E27FC236}">
                <a16:creationId xmlns:a16="http://schemas.microsoft.com/office/drawing/2014/main" id="{A7F026B2-0817-815A-6910-E0EC6FE69970}"/>
              </a:ext>
            </a:extLst>
          </p:cNvPr>
          <p:cNvGraphicFramePr>
            <a:graphicFrameLocks/>
          </p:cNvGraphicFramePr>
          <p:nvPr/>
        </p:nvGraphicFramePr>
        <p:xfrm>
          <a:off x="1294113" y="1612375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CF76D219-8A21-4591-ECC9-291149EB064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530490D-36D2-53AB-576C-5B6B479A0A1F}"/>
              </a:ext>
            </a:extLst>
          </p:cNvPr>
          <p:cNvGrpSpPr/>
          <p:nvPr/>
        </p:nvGrpSpPr>
        <p:grpSpPr>
          <a:xfrm>
            <a:off x="6363893" y="2497950"/>
            <a:ext cx="3604675" cy="2407274"/>
            <a:chOff x="6363893" y="2497950"/>
            <a:chExt cx="3604675" cy="2407274"/>
          </a:xfrm>
        </p:grpSpPr>
        <p:pic>
          <p:nvPicPr>
            <p:cNvPr id="7" name="Imagem 1">
              <a:extLst>
                <a:ext uri="{FF2B5EF4-FFF2-40B4-BE49-F238E27FC236}">
                  <a16:creationId xmlns:a16="http://schemas.microsoft.com/office/drawing/2014/main" id="{83986095-A912-4775-8FAE-D7CA9FF59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63893" y="2497950"/>
              <a:ext cx="3604675" cy="2407274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C1FD999-F459-EF66-B516-BC62BA7A77FB}"/>
                </a:ext>
              </a:extLst>
            </p:cNvPr>
            <p:cNvSpPr/>
            <p:nvPr/>
          </p:nvSpPr>
          <p:spPr>
            <a:xfrm>
              <a:off x="7307905" y="4371828"/>
              <a:ext cx="489916" cy="254294"/>
            </a:xfrm>
            <a:custGeom>
              <a:avLst/>
              <a:gdLst>
                <a:gd name="connsiteX0" fmla="*/ 0 w 489916"/>
                <a:gd name="connsiteY0" fmla="*/ 127147 h 254294"/>
                <a:gd name="connsiteX1" fmla="*/ 244958 w 489916"/>
                <a:gd name="connsiteY1" fmla="*/ 0 h 254294"/>
                <a:gd name="connsiteX2" fmla="*/ 489916 w 489916"/>
                <a:gd name="connsiteY2" fmla="*/ 127147 h 254294"/>
                <a:gd name="connsiteX3" fmla="*/ 244958 w 489916"/>
                <a:gd name="connsiteY3" fmla="*/ 254294 h 254294"/>
                <a:gd name="connsiteX4" fmla="*/ 0 w 489916"/>
                <a:gd name="connsiteY4" fmla="*/ 127147 h 25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916" h="254294" extrusionOk="0">
                  <a:moveTo>
                    <a:pt x="0" y="127147"/>
                  </a:moveTo>
                  <a:cubicBezTo>
                    <a:pt x="-2430" y="35968"/>
                    <a:pt x="99210" y="26109"/>
                    <a:pt x="244958" y="0"/>
                  </a:cubicBezTo>
                  <a:cubicBezTo>
                    <a:pt x="377521" y="-8217"/>
                    <a:pt x="510056" y="61271"/>
                    <a:pt x="489916" y="127147"/>
                  </a:cubicBezTo>
                  <a:cubicBezTo>
                    <a:pt x="475674" y="184601"/>
                    <a:pt x="355219" y="260738"/>
                    <a:pt x="244958" y="254294"/>
                  </a:cubicBezTo>
                  <a:cubicBezTo>
                    <a:pt x="113508" y="247925"/>
                    <a:pt x="-13641" y="195210"/>
                    <a:pt x="0" y="127147"/>
                  </a:cubicBezTo>
                  <a:close/>
                </a:path>
              </a:pathLst>
            </a:custGeom>
            <a:noFill/>
            <a:ln w="76200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2369788701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527900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9751" y="1412548"/>
            <a:ext cx="2294561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Migrantes</a:t>
            </a:r>
            <a:endParaRPr lang="pt-PT" sz="40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Marcador de Posição de Conteúdo 13">
            <a:extLst>
              <a:ext uri="{FF2B5EF4-FFF2-40B4-BE49-F238E27FC236}">
                <a16:creationId xmlns:a16="http://schemas.microsoft.com/office/drawing/2014/main" id="{A7F026B2-0817-815A-6910-E0EC6FE69970}"/>
              </a:ext>
            </a:extLst>
          </p:cNvPr>
          <p:cNvGraphicFramePr>
            <a:graphicFrameLocks/>
          </p:cNvGraphicFramePr>
          <p:nvPr/>
        </p:nvGraphicFramePr>
        <p:xfrm>
          <a:off x="1294113" y="1612375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CF76D219-8A21-4591-ECC9-291149EB064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D959E50-AC66-FB68-8FDF-37DF1162DF95}"/>
              </a:ext>
            </a:extLst>
          </p:cNvPr>
          <p:cNvGrpSpPr/>
          <p:nvPr/>
        </p:nvGrpSpPr>
        <p:grpSpPr>
          <a:xfrm>
            <a:off x="6226948" y="2698975"/>
            <a:ext cx="3581400" cy="2554969"/>
            <a:chOff x="6226948" y="2698975"/>
            <a:chExt cx="3581400" cy="25549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A8DC853-5240-837A-21B5-970AD7175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6948" y="2698975"/>
              <a:ext cx="3581400" cy="2554969"/>
            </a:xfrm>
            <a:prstGeom prst="rect">
              <a:avLst/>
            </a:prstGeom>
          </p:spPr>
        </p:pic>
        <p:sp>
          <p:nvSpPr>
            <p:cNvPr id="9" name="Retângulo 45">
              <a:extLst>
                <a:ext uri="{FF2B5EF4-FFF2-40B4-BE49-F238E27FC236}">
                  <a16:creationId xmlns:a16="http://schemas.microsoft.com/office/drawing/2014/main" id="{A73700D0-84CF-26FD-48B0-EF80557B4B30}"/>
                </a:ext>
              </a:extLst>
            </p:cNvPr>
            <p:cNvSpPr/>
            <p:nvPr/>
          </p:nvSpPr>
          <p:spPr>
            <a:xfrm>
              <a:off x="6795845" y="3541495"/>
              <a:ext cx="1008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0" name="Retângulo 45">
              <a:extLst>
                <a:ext uri="{FF2B5EF4-FFF2-40B4-BE49-F238E27FC236}">
                  <a16:creationId xmlns:a16="http://schemas.microsoft.com/office/drawing/2014/main" id="{2A9514D7-3090-A6CC-BA8E-0DFE79D44824}"/>
                </a:ext>
              </a:extLst>
            </p:cNvPr>
            <p:cNvSpPr/>
            <p:nvPr/>
          </p:nvSpPr>
          <p:spPr>
            <a:xfrm>
              <a:off x="6795845" y="4143395"/>
              <a:ext cx="540000" cy="1080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564E9F35-26D6-7276-1024-4DA80993FD95}"/>
                </a:ext>
              </a:extLst>
            </p:cNvPr>
            <p:cNvSpPr/>
            <p:nvPr/>
          </p:nvSpPr>
          <p:spPr>
            <a:xfrm>
              <a:off x="8254456" y="4143395"/>
              <a:ext cx="864000" cy="1080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3" name="Retângulo 45">
              <a:extLst>
                <a:ext uri="{FF2B5EF4-FFF2-40B4-BE49-F238E27FC236}">
                  <a16:creationId xmlns:a16="http://schemas.microsoft.com/office/drawing/2014/main" id="{89A8B275-A804-41F0-4CF7-6CA9CB09439F}"/>
                </a:ext>
              </a:extLst>
            </p:cNvPr>
            <p:cNvSpPr/>
            <p:nvPr/>
          </p:nvSpPr>
          <p:spPr>
            <a:xfrm>
              <a:off x="6759845" y="3360564"/>
              <a:ext cx="396000" cy="108000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817090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1022555" y="1412548"/>
            <a:ext cx="993185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Seguros</a:t>
            </a:r>
            <a:endParaRPr lang="pt-PT" sz="40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Marcador de Posição de Conteúdo 13">
            <a:extLst>
              <a:ext uri="{FF2B5EF4-FFF2-40B4-BE49-F238E27FC236}">
                <a16:creationId xmlns:a16="http://schemas.microsoft.com/office/drawing/2014/main" id="{787895C8-961E-A957-D69F-EA0E40F4E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161091"/>
              </p:ext>
            </p:extLst>
          </p:nvPr>
        </p:nvGraphicFramePr>
        <p:xfrm>
          <a:off x="1271973" y="1431400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523633F-9581-1F87-4BAD-8B52B2F62C6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CE53FE4-AA8D-448D-E671-C1A5F76E3702}"/>
              </a:ext>
            </a:extLst>
          </p:cNvPr>
          <p:cNvGrpSpPr/>
          <p:nvPr/>
        </p:nvGrpSpPr>
        <p:grpSpPr>
          <a:xfrm>
            <a:off x="5060690" y="2518032"/>
            <a:ext cx="5550817" cy="3024883"/>
            <a:chOff x="5403590" y="2496601"/>
            <a:chExt cx="5550817" cy="30248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918571-B45E-6EBB-7B62-B5B9CE44B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3590" y="2496601"/>
              <a:ext cx="5550817" cy="3024883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A154785-12C8-A324-E8A4-45AFDE2DFD81}"/>
                </a:ext>
              </a:extLst>
            </p:cNvPr>
            <p:cNvSpPr/>
            <p:nvPr/>
          </p:nvSpPr>
          <p:spPr>
            <a:xfrm>
              <a:off x="6861256" y="2600448"/>
              <a:ext cx="206477" cy="183143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ângulo 45">
              <a:extLst>
                <a:ext uri="{FF2B5EF4-FFF2-40B4-BE49-F238E27FC236}">
                  <a16:creationId xmlns:a16="http://schemas.microsoft.com/office/drawing/2014/main" id="{3C27CD3F-629C-887D-189A-CB88C999FA1B}"/>
                </a:ext>
              </a:extLst>
            </p:cNvPr>
            <p:cNvSpPr/>
            <p:nvPr/>
          </p:nvSpPr>
          <p:spPr>
            <a:xfrm>
              <a:off x="5689451" y="3442435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7B2E5F09-D70A-C561-07D5-0C1C82D6A457}"/>
                </a:ext>
              </a:extLst>
            </p:cNvPr>
            <p:cNvSpPr/>
            <p:nvPr/>
          </p:nvSpPr>
          <p:spPr>
            <a:xfrm>
              <a:off x="5689451" y="3550921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6444A5EC-D047-20B8-B7A1-A755E031FC72}"/>
                </a:ext>
              </a:extLst>
            </p:cNvPr>
            <p:cNvSpPr/>
            <p:nvPr/>
          </p:nvSpPr>
          <p:spPr>
            <a:xfrm>
              <a:off x="5689451" y="3645071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3" name="Retângulo 45">
              <a:extLst>
                <a:ext uri="{FF2B5EF4-FFF2-40B4-BE49-F238E27FC236}">
                  <a16:creationId xmlns:a16="http://schemas.microsoft.com/office/drawing/2014/main" id="{F55CE7D0-BE2C-0FFD-7A18-B27ECEC5F9DE}"/>
                </a:ext>
              </a:extLst>
            </p:cNvPr>
            <p:cNvSpPr/>
            <p:nvPr/>
          </p:nvSpPr>
          <p:spPr>
            <a:xfrm>
              <a:off x="5689451" y="3754855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4" name="Retângulo 45">
              <a:extLst>
                <a:ext uri="{FF2B5EF4-FFF2-40B4-BE49-F238E27FC236}">
                  <a16:creationId xmlns:a16="http://schemas.microsoft.com/office/drawing/2014/main" id="{DD87B17E-67BA-A7D1-DD93-E10B350C8B79}"/>
                </a:ext>
              </a:extLst>
            </p:cNvPr>
            <p:cNvSpPr/>
            <p:nvPr/>
          </p:nvSpPr>
          <p:spPr>
            <a:xfrm>
              <a:off x="5704691" y="3861535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5" name="Retângulo 45">
              <a:extLst>
                <a:ext uri="{FF2B5EF4-FFF2-40B4-BE49-F238E27FC236}">
                  <a16:creationId xmlns:a16="http://schemas.microsoft.com/office/drawing/2014/main" id="{7F0F1BC4-B6FE-8EA9-B5B5-0040FE4780AC}"/>
                </a:ext>
              </a:extLst>
            </p:cNvPr>
            <p:cNvSpPr/>
            <p:nvPr/>
          </p:nvSpPr>
          <p:spPr>
            <a:xfrm>
              <a:off x="7419538" y="3077468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6" name="Retângulo 45">
              <a:extLst>
                <a:ext uri="{FF2B5EF4-FFF2-40B4-BE49-F238E27FC236}">
                  <a16:creationId xmlns:a16="http://schemas.microsoft.com/office/drawing/2014/main" id="{C8731D77-E572-9E94-8727-CB33E33A4806}"/>
                </a:ext>
              </a:extLst>
            </p:cNvPr>
            <p:cNvSpPr/>
            <p:nvPr/>
          </p:nvSpPr>
          <p:spPr>
            <a:xfrm>
              <a:off x="10236027" y="3216434"/>
              <a:ext cx="288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978456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DB4F59F9-A95F-3300-9663-CCD87B1761FB}"/>
              </a:ext>
            </a:extLst>
          </p:cNvPr>
          <p:cNvGrpSpPr/>
          <p:nvPr/>
        </p:nvGrpSpPr>
        <p:grpSpPr>
          <a:xfrm>
            <a:off x="5403590" y="2496601"/>
            <a:ext cx="5550817" cy="3024883"/>
            <a:chOff x="5403590" y="2496601"/>
            <a:chExt cx="5550817" cy="3024883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743C0ED8-9D48-71D4-C0D4-3F88F8B78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3590" y="2496601"/>
              <a:ext cx="5550817" cy="3024883"/>
            </a:xfrm>
            <a:prstGeom prst="rect">
              <a:avLst/>
            </a:prstGeom>
          </p:spPr>
        </p:pic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99AECDEA-46D6-44B1-C7EF-7A26D36E7451}"/>
                </a:ext>
              </a:extLst>
            </p:cNvPr>
            <p:cNvSpPr/>
            <p:nvPr/>
          </p:nvSpPr>
          <p:spPr>
            <a:xfrm>
              <a:off x="6861256" y="2600448"/>
              <a:ext cx="206477" cy="183143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7E898C8B-F8AD-C787-0457-8B5A2ED39F27}"/>
                </a:ext>
              </a:extLst>
            </p:cNvPr>
            <p:cNvSpPr/>
            <p:nvPr/>
          </p:nvSpPr>
          <p:spPr>
            <a:xfrm>
              <a:off x="5689451" y="3442435"/>
              <a:ext cx="684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3" name="Retângulo 45">
              <a:extLst>
                <a:ext uri="{FF2B5EF4-FFF2-40B4-BE49-F238E27FC236}">
                  <a16:creationId xmlns:a16="http://schemas.microsoft.com/office/drawing/2014/main" id="{381CD8E9-72F6-67D7-7252-A92C9C749729}"/>
                </a:ext>
              </a:extLst>
            </p:cNvPr>
            <p:cNvSpPr/>
            <p:nvPr/>
          </p:nvSpPr>
          <p:spPr>
            <a:xfrm>
              <a:off x="5689451" y="3550921"/>
              <a:ext cx="684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4" name="Retângulo 45">
              <a:extLst>
                <a:ext uri="{FF2B5EF4-FFF2-40B4-BE49-F238E27FC236}">
                  <a16:creationId xmlns:a16="http://schemas.microsoft.com/office/drawing/2014/main" id="{FAB59ACE-616C-AAB6-444F-E1A75B4D5674}"/>
                </a:ext>
              </a:extLst>
            </p:cNvPr>
            <p:cNvSpPr/>
            <p:nvPr/>
          </p:nvSpPr>
          <p:spPr>
            <a:xfrm>
              <a:off x="5689451" y="3645071"/>
              <a:ext cx="684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5" name="Retângulo 45">
              <a:extLst>
                <a:ext uri="{FF2B5EF4-FFF2-40B4-BE49-F238E27FC236}">
                  <a16:creationId xmlns:a16="http://schemas.microsoft.com/office/drawing/2014/main" id="{6574F524-EE08-B12E-AFBA-D1F7FABF8C35}"/>
                </a:ext>
              </a:extLst>
            </p:cNvPr>
            <p:cNvSpPr/>
            <p:nvPr/>
          </p:nvSpPr>
          <p:spPr>
            <a:xfrm>
              <a:off x="5689451" y="3754855"/>
              <a:ext cx="684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6" name="Retângulo 45">
              <a:extLst>
                <a:ext uri="{FF2B5EF4-FFF2-40B4-BE49-F238E27FC236}">
                  <a16:creationId xmlns:a16="http://schemas.microsoft.com/office/drawing/2014/main" id="{447C93F2-650B-A3BA-735D-303B1DAED39A}"/>
                </a:ext>
              </a:extLst>
            </p:cNvPr>
            <p:cNvSpPr/>
            <p:nvPr/>
          </p:nvSpPr>
          <p:spPr>
            <a:xfrm>
              <a:off x="5704691" y="3861535"/>
              <a:ext cx="684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2982BF02-86E6-97DD-DCAE-B89BE44F4013}"/>
                </a:ext>
              </a:extLst>
            </p:cNvPr>
            <p:cNvSpPr/>
            <p:nvPr/>
          </p:nvSpPr>
          <p:spPr>
            <a:xfrm>
              <a:off x="7419538" y="3077468"/>
              <a:ext cx="684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9E6D83A5-92AE-951D-6B84-D2B66A03E699}"/>
                </a:ext>
              </a:extLst>
            </p:cNvPr>
            <p:cNvSpPr/>
            <p:nvPr/>
          </p:nvSpPr>
          <p:spPr>
            <a:xfrm>
              <a:off x="10236027" y="3216434"/>
              <a:ext cx="288000" cy="93246"/>
            </a:xfrm>
            <a:prstGeom prst="rect">
              <a:avLst/>
            </a:prstGeom>
            <a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1022555" y="1412548"/>
            <a:ext cx="993185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Seguros</a:t>
            </a:r>
            <a:endParaRPr lang="pt-PT" sz="40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Marcador de Posição de Conteúdo 13">
            <a:extLst>
              <a:ext uri="{FF2B5EF4-FFF2-40B4-BE49-F238E27FC236}">
                <a16:creationId xmlns:a16="http://schemas.microsoft.com/office/drawing/2014/main" id="{787895C8-961E-A957-D69F-EA0E40F4E1E1}"/>
              </a:ext>
            </a:extLst>
          </p:cNvPr>
          <p:cNvGraphicFramePr>
            <a:graphicFrameLocks/>
          </p:cNvGraphicFramePr>
          <p:nvPr/>
        </p:nvGraphicFramePr>
        <p:xfrm>
          <a:off x="1271973" y="1431400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4" name="Picture 4">
            <a:extLst>
              <a:ext uri="{FF2B5EF4-FFF2-40B4-BE49-F238E27FC236}">
                <a16:creationId xmlns:a16="http://schemas.microsoft.com/office/drawing/2014/main" id="{21236FA9-65E1-A916-B2F5-CB2B4B68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38" y="2563782"/>
            <a:ext cx="3395474" cy="322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154785-12C8-A324-E8A4-45AFDE2DFD81}"/>
              </a:ext>
            </a:extLst>
          </p:cNvPr>
          <p:cNvSpPr/>
          <p:nvPr/>
        </p:nvSpPr>
        <p:spPr>
          <a:xfrm>
            <a:off x="7312644" y="4362192"/>
            <a:ext cx="377460" cy="19152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523633F-9581-1F87-4BAD-8B52B2F62C6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3361162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1022555" y="1412548"/>
            <a:ext cx="993185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Seguros</a:t>
            </a:r>
            <a:endParaRPr lang="pt-PT" sz="40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Marcador de Posição de Conteúdo 13">
            <a:extLst>
              <a:ext uri="{FF2B5EF4-FFF2-40B4-BE49-F238E27FC236}">
                <a16:creationId xmlns:a16="http://schemas.microsoft.com/office/drawing/2014/main" id="{787895C8-961E-A957-D69F-EA0E40F4E1E1}"/>
              </a:ext>
            </a:extLst>
          </p:cNvPr>
          <p:cNvGraphicFramePr>
            <a:graphicFrameLocks/>
          </p:cNvGraphicFramePr>
          <p:nvPr/>
        </p:nvGraphicFramePr>
        <p:xfrm>
          <a:off x="1271973" y="1431400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523633F-9581-1F87-4BAD-8B52B2F62C6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6D6B123-D9E5-31FB-C94B-41239BBCC34E}"/>
              </a:ext>
            </a:extLst>
          </p:cNvPr>
          <p:cNvGrpSpPr/>
          <p:nvPr/>
        </p:nvGrpSpPr>
        <p:grpSpPr>
          <a:xfrm>
            <a:off x="5959362" y="2661700"/>
            <a:ext cx="4074610" cy="2800350"/>
            <a:chOff x="5959362" y="2661700"/>
            <a:chExt cx="4074610" cy="28003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24C39B-99A3-8673-E5BD-FE72DB697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59362" y="2661700"/>
              <a:ext cx="4074610" cy="2800350"/>
            </a:xfrm>
            <a:prstGeom prst="rect">
              <a:avLst/>
            </a:prstGeom>
          </p:spPr>
        </p:pic>
        <p:sp>
          <p:nvSpPr>
            <p:cNvPr id="6" name="Retângulo 45">
              <a:extLst>
                <a:ext uri="{FF2B5EF4-FFF2-40B4-BE49-F238E27FC236}">
                  <a16:creationId xmlns:a16="http://schemas.microsoft.com/office/drawing/2014/main" id="{D8900827-247F-17C4-7E2F-CE7F42E8F7F9}"/>
                </a:ext>
              </a:extLst>
            </p:cNvPr>
            <p:cNvSpPr/>
            <p:nvPr/>
          </p:nvSpPr>
          <p:spPr>
            <a:xfrm>
              <a:off x="6585563" y="3521537"/>
              <a:ext cx="792000" cy="102571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1260264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50085" y="1412548"/>
            <a:ext cx="588333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não Codificadas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Marcador de Posição de Conteúdo 13">
            <a:extLst>
              <a:ext uri="{FF2B5EF4-FFF2-40B4-BE49-F238E27FC236}">
                <a16:creationId xmlns:a16="http://schemas.microsoft.com/office/drawing/2014/main" id="{CA727889-70D1-ED3E-D203-E5D36FBA2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996724"/>
              </p:ext>
            </p:extLst>
          </p:nvPr>
        </p:nvGraphicFramePr>
        <p:xfrm>
          <a:off x="1294113" y="1612375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4C2211C8-C391-09F2-B417-9056C976AF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2ADC91B-BC45-F9BB-FBCB-65C1546126C5}"/>
              </a:ext>
            </a:extLst>
          </p:cNvPr>
          <p:cNvGrpSpPr/>
          <p:nvPr/>
        </p:nvGrpSpPr>
        <p:grpSpPr>
          <a:xfrm>
            <a:off x="5403590" y="2496601"/>
            <a:ext cx="5550817" cy="3024883"/>
            <a:chOff x="5403590" y="2496601"/>
            <a:chExt cx="5550817" cy="30248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A904080-218D-DDA3-7FDE-E2790D8AC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3590" y="2496601"/>
              <a:ext cx="5550817" cy="3024883"/>
            </a:xfrm>
            <a:prstGeom prst="rect">
              <a:avLst/>
            </a:prstGeom>
          </p:spPr>
        </p:pic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8DADBB63-36B9-6754-7C1D-7B4B7131AC98}"/>
                </a:ext>
              </a:extLst>
            </p:cNvPr>
            <p:cNvSpPr/>
            <p:nvPr/>
          </p:nvSpPr>
          <p:spPr>
            <a:xfrm>
              <a:off x="6861256" y="2600448"/>
              <a:ext cx="206477" cy="183143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6CAFCF56-5BCC-DB34-CD1F-4FA01D497C8B}"/>
                </a:ext>
              </a:extLst>
            </p:cNvPr>
            <p:cNvSpPr/>
            <p:nvPr/>
          </p:nvSpPr>
          <p:spPr>
            <a:xfrm>
              <a:off x="5689451" y="3442435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E0C56EB4-00AE-CD87-EEF7-330DAEC188B0}"/>
                </a:ext>
              </a:extLst>
            </p:cNvPr>
            <p:cNvSpPr/>
            <p:nvPr/>
          </p:nvSpPr>
          <p:spPr>
            <a:xfrm>
              <a:off x="5689451" y="3550921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3" name="Retângulo 45">
              <a:extLst>
                <a:ext uri="{FF2B5EF4-FFF2-40B4-BE49-F238E27FC236}">
                  <a16:creationId xmlns:a16="http://schemas.microsoft.com/office/drawing/2014/main" id="{2549285C-903C-C53F-BF5A-8E0ECAC70DCB}"/>
                </a:ext>
              </a:extLst>
            </p:cNvPr>
            <p:cNvSpPr/>
            <p:nvPr/>
          </p:nvSpPr>
          <p:spPr>
            <a:xfrm>
              <a:off x="5689451" y="3645071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4" name="Retângulo 45">
              <a:extLst>
                <a:ext uri="{FF2B5EF4-FFF2-40B4-BE49-F238E27FC236}">
                  <a16:creationId xmlns:a16="http://schemas.microsoft.com/office/drawing/2014/main" id="{79F4244C-972D-6947-E68D-3F0588670D14}"/>
                </a:ext>
              </a:extLst>
            </p:cNvPr>
            <p:cNvSpPr/>
            <p:nvPr/>
          </p:nvSpPr>
          <p:spPr>
            <a:xfrm>
              <a:off x="5689451" y="3754855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5" name="Retângulo 45">
              <a:extLst>
                <a:ext uri="{FF2B5EF4-FFF2-40B4-BE49-F238E27FC236}">
                  <a16:creationId xmlns:a16="http://schemas.microsoft.com/office/drawing/2014/main" id="{9FC81699-C535-CF6A-25A9-934279B6AE1B}"/>
                </a:ext>
              </a:extLst>
            </p:cNvPr>
            <p:cNvSpPr/>
            <p:nvPr/>
          </p:nvSpPr>
          <p:spPr>
            <a:xfrm>
              <a:off x="5704691" y="3861535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6" name="Retângulo 45">
              <a:extLst>
                <a:ext uri="{FF2B5EF4-FFF2-40B4-BE49-F238E27FC236}">
                  <a16:creationId xmlns:a16="http://schemas.microsoft.com/office/drawing/2014/main" id="{C0D3D183-2A38-8F2F-F9BC-2B732C408E31}"/>
                </a:ext>
              </a:extLst>
            </p:cNvPr>
            <p:cNvSpPr/>
            <p:nvPr/>
          </p:nvSpPr>
          <p:spPr>
            <a:xfrm>
              <a:off x="7419538" y="3077468"/>
              <a:ext cx="684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6C14223A-9F72-436B-F9CC-540019C0786C}"/>
                </a:ext>
              </a:extLst>
            </p:cNvPr>
            <p:cNvSpPr/>
            <p:nvPr/>
          </p:nvSpPr>
          <p:spPr>
            <a:xfrm>
              <a:off x="10236027" y="3216434"/>
              <a:ext cx="288000" cy="93246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838474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50085" y="1412548"/>
            <a:ext cx="588333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não Codificadas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Marcador de Posição de Conteúdo 13">
            <a:extLst>
              <a:ext uri="{FF2B5EF4-FFF2-40B4-BE49-F238E27FC236}">
                <a16:creationId xmlns:a16="http://schemas.microsoft.com/office/drawing/2014/main" id="{CA727889-70D1-ED3E-D203-E5D36FBA2076}"/>
              </a:ext>
            </a:extLst>
          </p:cNvPr>
          <p:cNvGraphicFramePr>
            <a:graphicFrameLocks/>
          </p:cNvGraphicFramePr>
          <p:nvPr/>
        </p:nvGraphicFramePr>
        <p:xfrm>
          <a:off x="1294113" y="1612375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80552EF7-DDBF-0338-6238-9B35D16FC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2"/>
          <a:stretch/>
        </p:blipFill>
        <p:spPr bwMode="auto">
          <a:xfrm>
            <a:off x="5624620" y="2529860"/>
            <a:ext cx="4205180" cy="29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4F6115-7D95-DF82-8A3C-B4F2EB80CC9D}"/>
              </a:ext>
            </a:extLst>
          </p:cNvPr>
          <p:cNvSpPr/>
          <p:nvPr/>
        </p:nvSpPr>
        <p:spPr>
          <a:xfrm>
            <a:off x="6785043" y="4477031"/>
            <a:ext cx="914205" cy="19555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4C2211C8-C391-09F2-B417-9056C976AF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3948967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50085" y="1412548"/>
            <a:ext cx="588333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não Codificadas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2" name="Marcador de Posição de Conteúdo 13">
            <a:extLst>
              <a:ext uri="{FF2B5EF4-FFF2-40B4-BE49-F238E27FC236}">
                <a16:creationId xmlns:a16="http://schemas.microsoft.com/office/drawing/2014/main" id="{CA727889-70D1-ED3E-D203-E5D36FBA2076}"/>
              </a:ext>
            </a:extLst>
          </p:cNvPr>
          <p:cNvGraphicFramePr>
            <a:graphicFrameLocks/>
          </p:cNvGraphicFramePr>
          <p:nvPr/>
        </p:nvGraphicFramePr>
        <p:xfrm>
          <a:off x="1294113" y="1612375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2B71572C-C6F1-3A50-EBCC-E4EED274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19" y="2714574"/>
            <a:ext cx="5412068" cy="34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4C2211C8-C391-09F2-B417-9056C976AF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759488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57390" y="1412548"/>
            <a:ext cx="2821517" cy="67547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Espólio</a:t>
            </a:r>
            <a:endParaRPr lang="pt-PT" sz="3200">
              <a:solidFill>
                <a:srgbClr val="575757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1D36127-31E8-6270-5087-B8FDF5576E0F}"/>
              </a:ext>
            </a:extLst>
          </p:cNvPr>
          <p:cNvSpPr txBox="1">
            <a:spLocks/>
          </p:cNvSpPr>
          <p:nvPr/>
        </p:nvSpPr>
        <p:spPr>
          <a:xfrm>
            <a:off x="3928812" y="2121942"/>
            <a:ext cx="4435235" cy="503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Decorrentes      → Administrativa → Espólio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691B9CD9-E75D-2D24-03A2-A85DC9D53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472136"/>
              </p:ext>
            </p:extLst>
          </p:nvPr>
        </p:nvGraphicFramePr>
        <p:xfrm>
          <a:off x="1106490" y="2136208"/>
          <a:ext cx="2672417" cy="440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5F92F7F6-7EDE-204F-DDC9-193452E36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863" y="2492469"/>
            <a:ext cx="6224565" cy="3963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AA8CA-BC52-340D-BD79-5C25B1E382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5316" y="2136208"/>
            <a:ext cx="179917" cy="197791"/>
          </a:xfrm>
          <a:prstGeom prst="rect">
            <a:avLst/>
          </a:prstGeom>
        </p:spPr>
      </p:pic>
      <p:sp>
        <p:nvSpPr>
          <p:cNvPr id="74" name="TextBox 25">
            <a:extLst>
              <a:ext uri="{FF2B5EF4-FFF2-40B4-BE49-F238E27FC236}">
                <a16:creationId xmlns:a16="http://schemas.microsoft.com/office/drawing/2014/main" id="{4E4A91FD-4AD4-EDB3-D7C6-956B1D476BE2}"/>
              </a:ext>
            </a:extLst>
          </p:cNvPr>
          <p:cNvSpPr txBox="1"/>
          <p:nvPr/>
        </p:nvSpPr>
        <p:spPr>
          <a:xfrm>
            <a:off x="10325421" y="2495521"/>
            <a:ext cx="165914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/>
              <a:t>Funcionalidade existente igualmente no módulo de  internamento</a:t>
            </a:r>
            <a:endParaRPr lang="pt-BR" sz="1600">
              <a:cs typeface="Calibri"/>
            </a:endParaRPr>
          </a:p>
        </p:txBody>
      </p:sp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5D13649D-6B5D-22B3-5B39-C608C6393B8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6759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0DB419D4-4AA0-09B5-C084-A4060CC3FD74}"/>
              </a:ext>
            </a:extLst>
          </p:cNvPr>
          <p:cNvSpPr txBox="1">
            <a:spLocks/>
          </p:cNvSpPr>
          <p:nvPr/>
        </p:nvSpPr>
        <p:spPr>
          <a:xfrm>
            <a:off x="713853" y="1411332"/>
            <a:ext cx="6267971" cy="5259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b="1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13" name="Marcador de Posição de Conteúdo 6">
            <a:extLst>
              <a:ext uri="{FF2B5EF4-FFF2-40B4-BE49-F238E27FC236}">
                <a16:creationId xmlns:a16="http://schemas.microsoft.com/office/drawing/2014/main" id="{125189B9-9717-C38D-284D-FD8627CE1859}"/>
              </a:ext>
            </a:extLst>
          </p:cNvPr>
          <p:cNvSpPr txBox="1">
            <a:spLocks/>
          </p:cNvSpPr>
          <p:nvPr/>
        </p:nvSpPr>
        <p:spPr>
          <a:xfrm>
            <a:off x="545749" y="1937239"/>
            <a:ext cx="5196289" cy="4722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900" b="1"/>
              <a:t>Admitir utente à urgência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/>
              <a:t>Utente não identificado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/>
              <a:t>Causas de Admissão (Acidentes)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pt-PT"/>
              <a:t>Acidentes ADELIA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pt-PT"/>
              <a:t>Outros Acidentes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/>
              <a:t>Registar Migrantes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/>
              <a:t>Registar Seguros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/>
              <a:t>Registar Entidades não Codificadas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/>
              <a:t>Registar Espólio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/>
              <a:t>Declarações de presença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900" b="1"/>
              <a:t>Referências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900" b="1"/>
              <a:t>Transferir de urgência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900" b="1"/>
              <a:t>Alta da urgência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pt-PT"/>
              <a:t>Alta para internamento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900" b="1"/>
              <a:t>Mudar doente da urgência</a:t>
            </a:r>
            <a:endParaRPr lang="pt-PT" sz="1900" b="1">
              <a:cs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900" b="1"/>
              <a:t>Linha Azul - Urgência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900" b="1"/>
              <a:t>Eliminar alta de urgência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PT" sz="1900" b="1"/>
              <a:t>Eliminar episódio de Urgência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A595A3-ED33-8C28-7444-9A0B2AF11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" b="3360"/>
          <a:stretch/>
        </p:blipFill>
        <p:spPr bwMode="auto">
          <a:xfrm>
            <a:off x="6184245" y="2094269"/>
            <a:ext cx="3520441" cy="410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889E8226-8087-6A0E-953F-092B7DA448AC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2254855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1018911" y="1412548"/>
            <a:ext cx="485094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 de presença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5" name="Marcador de Posição de Conteúdo 13">
            <a:extLst>
              <a:ext uri="{FF2B5EF4-FFF2-40B4-BE49-F238E27FC236}">
                <a16:creationId xmlns:a16="http://schemas.microsoft.com/office/drawing/2014/main" id="{7E71E724-2339-A410-2865-A866F566E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751770"/>
              </p:ext>
            </p:extLst>
          </p:nvPr>
        </p:nvGraphicFramePr>
        <p:xfrm>
          <a:off x="89367" y="1541170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3">
            <a:extLst>
              <a:ext uri="{FF2B5EF4-FFF2-40B4-BE49-F238E27FC236}">
                <a16:creationId xmlns:a16="http://schemas.microsoft.com/office/drawing/2014/main" id="{7DA00F35-04A4-5407-7022-1468CE1D7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4806" y="3180328"/>
            <a:ext cx="261818" cy="288000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BB677E-2026-EBDF-2A2D-3713DD50044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28E4195-D973-54F8-C18C-69523EA716A1}"/>
              </a:ext>
            </a:extLst>
          </p:cNvPr>
          <p:cNvGrpSpPr/>
          <p:nvPr/>
        </p:nvGrpSpPr>
        <p:grpSpPr>
          <a:xfrm>
            <a:off x="5403590" y="2496601"/>
            <a:ext cx="5550817" cy="3024883"/>
            <a:chOff x="5403590" y="2496601"/>
            <a:chExt cx="5550817" cy="3024883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2C95211F-9F94-32DA-9D19-4A028CD40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03590" y="2496601"/>
              <a:ext cx="5550817" cy="3024883"/>
            </a:xfrm>
            <a:prstGeom prst="rect">
              <a:avLst/>
            </a:prstGeom>
          </p:spPr>
        </p:pic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C27122A0-E213-A9D3-6569-9E72DA9B9B9C}"/>
                </a:ext>
              </a:extLst>
            </p:cNvPr>
            <p:cNvSpPr/>
            <p:nvPr/>
          </p:nvSpPr>
          <p:spPr>
            <a:xfrm>
              <a:off x="6861256" y="2600448"/>
              <a:ext cx="206477" cy="183143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ângulo 45">
              <a:extLst>
                <a:ext uri="{FF2B5EF4-FFF2-40B4-BE49-F238E27FC236}">
                  <a16:creationId xmlns:a16="http://schemas.microsoft.com/office/drawing/2014/main" id="{672EB6CC-DB3E-8094-30E2-610F0076F743}"/>
                </a:ext>
              </a:extLst>
            </p:cNvPr>
            <p:cNvSpPr/>
            <p:nvPr/>
          </p:nvSpPr>
          <p:spPr>
            <a:xfrm>
              <a:off x="5689451" y="3442435"/>
              <a:ext cx="684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4" name="Retângulo 45">
              <a:extLst>
                <a:ext uri="{FF2B5EF4-FFF2-40B4-BE49-F238E27FC236}">
                  <a16:creationId xmlns:a16="http://schemas.microsoft.com/office/drawing/2014/main" id="{AC955F2B-F3F3-FA07-7FEA-41B35FB3852E}"/>
                </a:ext>
              </a:extLst>
            </p:cNvPr>
            <p:cNvSpPr/>
            <p:nvPr/>
          </p:nvSpPr>
          <p:spPr>
            <a:xfrm>
              <a:off x="5689451" y="3550921"/>
              <a:ext cx="684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84D1CF40-E822-97CE-8317-4473941A7DF0}"/>
                </a:ext>
              </a:extLst>
            </p:cNvPr>
            <p:cNvSpPr/>
            <p:nvPr/>
          </p:nvSpPr>
          <p:spPr>
            <a:xfrm>
              <a:off x="5689451" y="3645071"/>
              <a:ext cx="684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5626CE44-29BD-7D66-9C3C-8B4B4D341B60}"/>
                </a:ext>
              </a:extLst>
            </p:cNvPr>
            <p:cNvSpPr/>
            <p:nvPr/>
          </p:nvSpPr>
          <p:spPr>
            <a:xfrm>
              <a:off x="5689451" y="3754855"/>
              <a:ext cx="684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291D9CC7-0D33-8ABE-8E0A-3538D91DCB31}"/>
                </a:ext>
              </a:extLst>
            </p:cNvPr>
            <p:cNvSpPr/>
            <p:nvPr/>
          </p:nvSpPr>
          <p:spPr>
            <a:xfrm>
              <a:off x="5704691" y="3861535"/>
              <a:ext cx="684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77AF4795-EBE9-FCE7-489E-7D9A9401C5FF}"/>
                </a:ext>
              </a:extLst>
            </p:cNvPr>
            <p:cNvSpPr/>
            <p:nvPr/>
          </p:nvSpPr>
          <p:spPr>
            <a:xfrm>
              <a:off x="7419538" y="3077468"/>
              <a:ext cx="684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FCEE46F4-0AC2-CD63-0D5C-BCC8478D1855}"/>
                </a:ext>
              </a:extLst>
            </p:cNvPr>
            <p:cNvSpPr/>
            <p:nvPr/>
          </p:nvSpPr>
          <p:spPr>
            <a:xfrm>
              <a:off x="10236027" y="3216434"/>
              <a:ext cx="288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736071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1018911" y="1412548"/>
            <a:ext cx="485094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 de presença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5" name="Marcador de Posição de Conteúdo 13">
            <a:extLst>
              <a:ext uri="{FF2B5EF4-FFF2-40B4-BE49-F238E27FC236}">
                <a16:creationId xmlns:a16="http://schemas.microsoft.com/office/drawing/2014/main" id="{7E71E724-2339-A410-2865-A866F566E680}"/>
              </a:ext>
            </a:extLst>
          </p:cNvPr>
          <p:cNvGraphicFramePr>
            <a:graphicFrameLocks/>
          </p:cNvGraphicFramePr>
          <p:nvPr/>
        </p:nvGraphicFramePr>
        <p:xfrm>
          <a:off x="89367" y="1541170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>
            <a:extLst>
              <a:ext uri="{FF2B5EF4-FFF2-40B4-BE49-F238E27FC236}">
                <a16:creationId xmlns:a16="http://schemas.microsoft.com/office/drawing/2014/main" id="{9706D8F0-5D7B-8116-932A-38BA7900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15" y="2536125"/>
            <a:ext cx="3814242" cy="358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7DA00F35-04A4-5407-7022-1468CE1D7F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4806" y="3180328"/>
            <a:ext cx="261818" cy="288000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BB677E-2026-EBDF-2A2D-3713DD50044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3058732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1018911" y="1412548"/>
            <a:ext cx="485094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Declaração de presença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5" name="Marcador de Posição de Conteúdo 13">
            <a:extLst>
              <a:ext uri="{FF2B5EF4-FFF2-40B4-BE49-F238E27FC236}">
                <a16:creationId xmlns:a16="http://schemas.microsoft.com/office/drawing/2014/main" id="{7E71E724-2339-A410-2865-A866F566E680}"/>
              </a:ext>
            </a:extLst>
          </p:cNvPr>
          <p:cNvGraphicFramePr>
            <a:graphicFrameLocks/>
          </p:cNvGraphicFramePr>
          <p:nvPr/>
        </p:nvGraphicFramePr>
        <p:xfrm>
          <a:off x="89367" y="1541170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3">
            <a:extLst>
              <a:ext uri="{FF2B5EF4-FFF2-40B4-BE49-F238E27FC236}">
                <a16:creationId xmlns:a16="http://schemas.microsoft.com/office/drawing/2014/main" id="{7DA00F35-04A4-5407-7022-1468CE1D7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4806" y="3180328"/>
            <a:ext cx="261818" cy="288000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BB677E-2026-EBDF-2A2D-3713DD50044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7DB0C92-B818-B5B6-1D6B-75F14AF2969F}"/>
              </a:ext>
            </a:extLst>
          </p:cNvPr>
          <p:cNvGrpSpPr/>
          <p:nvPr/>
        </p:nvGrpSpPr>
        <p:grpSpPr>
          <a:xfrm>
            <a:off x="6331516" y="1994891"/>
            <a:ext cx="3887788" cy="4549836"/>
            <a:chOff x="6331516" y="1994891"/>
            <a:chExt cx="3887788" cy="4549836"/>
          </a:xfrm>
        </p:grpSpPr>
        <p:sp>
          <p:nvSpPr>
            <p:cNvPr id="9" name="Text Placeholder 9">
              <a:extLst>
                <a:ext uri="{FF2B5EF4-FFF2-40B4-BE49-F238E27FC236}">
                  <a16:creationId xmlns:a16="http://schemas.microsoft.com/office/drawing/2014/main" id="{EFD5AC1F-F5F3-D9B4-E436-7D16EFFA180F}"/>
                </a:ext>
              </a:extLst>
            </p:cNvPr>
            <p:cNvSpPr txBox="1">
              <a:spLocks/>
            </p:cNvSpPr>
            <p:nvPr/>
          </p:nvSpPr>
          <p:spPr>
            <a:xfrm>
              <a:off x="6331516" y="1994891"/>
              <a:ext cx="3887788" cy="307677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pt-PT" sz="1800" b="1"/>
                <a:t>Declaração para o próprio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7526E6-5B7D-7D86-C2E1-AAF12196E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6745" y="2483023"/>
              <a:ext cx="3700751" cy="406170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7" name="Retângulo 45">
              <a:extLst>
                <a:ext uri="{FF2B5EF4-FFF2-40B4-BE49-F238E27FC236}">
                  <a16:creationId xmlns:a16="http://schemas.microsoft.com/office/drawing/2014/main" id="{36A7EDA1-B7ED-346D-5BD7-326B0CABB80E}"/>
                </a:ext>
              </a:extLst>
            </p:cNvPr>
            <p:cNvSpPr/>
            <p:nvPr/>
          </p:nvSpPr>
          <p:spPr>
            <a:xfrm>
              <a:off x="6584801" y="2638808"/>
              <a:ext cx="684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8" name="Retângulo 45">
              <a:extLst>
                <a:ext uri="{FF2B5EF4-FFF2-40B4-BE49-F238E27FC236}">
                  <a16:creationId xmlns:a16="http://schemas.microsoft.com/office/drawing/2014/main" id="{3120374A-6E44-DA24-2BC6-D7E291C55DE8}"/>
                </a:ext>
              </a:extLst>
            </p:cNvPr>
            <p:cNvSpPr/>
            <p:nvPr/>
          </p:nvSpPr>
          <p:spPr>
            <a:xfrm>
              <a:off x="6572101" y="2731771"/>
              <a:ext cx="684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0" name="Retângulo 45">
              <a:extLst>
                <a:ext uri="{FF2B5EF4-FFF2-40B4-BE49-F238E27FC236}">
                  <a16:creationId xmlns:a16="http://schemas.microsoft.com/office/drawing/2014/main" id="{EC4592C1-D3F1-3219-B010-8E8952B88612}"/>
                </a:ext>
              </a:extLst>
            </p:cNvPr>
            <p:cNvSpPr/>
            <p:nvPr/>
          </p:nvSpPr>
          <p:spPr>
            <a:xfrm>
              <a:off x="7018001" y="2820671"/>
              <a:ext cx="351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3" name="Retângulo 45">
              <a:extLst>
                <a:ext uri="{FF2B5EF4-FFF2-40B4-BE49-F238E27FC236}">
                  <a16:creationId xmlns:a16="http://schemas.microsoft.com/office/drawing/2014/main" id="{BA0A4CB9-2CB5-6F06-8D7B-BE00DCA7FBFD}"/>
                </a:ext>
              </a:extLst>
            </p:cNvPr>
            <p:cNvSpPr/>
            <p:nvPr/>
          </p:nvSpPr>
          <p:spPr>
            <a:xfrm>
              <a:off x="8348514" y="3844709"/>
              <a:ext cx="1001444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4" name="Retângulo 45">
              <a:extLst>
                <a:ext uri="{FF2B5EF4-FFF2-40B4-BE49-F238E27FC236}">
                  <a16:creationId xmlns:a16="http://schemas.microsoft.com/office/drawing/2014/main" id="{0AAD8920-4717-5A06-C669-20D866D937DD}"/>
                </a:ext>
              </a:extLst>
            </p:cNvPr>
            <p:cNvSpPr/>
            <p:nvPr/>
          </p:nvSpPr>
          <p:spPr>
            <a:xfrm>
              <a:off x="6587007" y="4554987"/>
              <a:ext cx="565289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67714740-FE8B-8124-CB1A-F4844118D09C}"/>
                </a:ext>
              </a:extLst>
            </p:cNvPr>
            <p:cNvSpPr/>
            <p:nvPr/>
          </p:nvSpPr>
          <p:spPr>
            <a:xfrm>
              <a:off x="6573199" y="4643887"/>
              <a:ext cx="910404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B44A4952-1672-FCED-3992-0251263A31D3}"/>
                </a:ext>
              </a:extLst>
            </p:cNvPr>
            <p:cNvSpPr/>
            <p:nvPr/>
          </p:nvSpPr>
          <p:spPr>
            <a:xfrm>
              <a:off x="6840201" y="4745487"/>
              <a:ext cx="351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B300F904-3BF0-FCFB-C157-FA178C9BD708}"/>
                </a:ext>
              </a:extLst>
            </p:cNvPr>
            <p:cNvSpPr/>
            <p:nvPr/>
          </p:nvSpPr>
          <p:spPr>
            <a:xfrm>
              <a:off x="6700501" y="4834387"/>
              <a:ext cx="351000" cy="93246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875F761E-DC8A-6D01-BDCA-14576BF6F294}"/>
                </a:ext>
              </a:extLst>
            </p:cNvPr>
            <p:cNvSpPr/>
            <p:nvPr/>
          </p:nvSpPr>
          <p:spPr>
            <a:xfrm>
              <a:off x="6779201" y="4931325"/>
              <a:ext cx="752400" cy="102571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20E3A3FA-63B1-5420-C769-BA362A9A64B1}"/>
                </a:ext>
              </a:extLst>
            </p:cNvPr>
            <p:cNvSpPr/>
            <p:nvPr/>
          </p:nvSpPr>
          <p:spPr>
            <a:xfrm>
              <a:off x="6558742" y="5478646"/>
              <a:ext cx="621818" cy="112828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41738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89415" y="1412548"/>
            <a:ext cx="35629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951858"/>
              </p:ext>
            </p:extLst>
          </p:nvPr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F2EE686-EE4F-7BF4-9B30-1DB760D94F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44"/>
          <a:stretch/>
        </p:blipFill>
        <p:spPr>
          <a:xfrm>
            <a:off x="4804864" y="1752601"/>
            <a:ext cx="6035319" cy="4779460"/>
          </a:xfrm>
          <a:prstGeom prst="rect">
            <a:avLst/>
          </a:prstGeom>
        </p:spPr>
      </p:pic>
      <p:graphicFrame>
        <p:nvGraphicFramePr>
          <p:cNvPr id="6" name="Marcador de Posição de Conteúdo 13">
            <a:extLst>
              <a:ext uri="{FF2B5EF4-FFF2-40B4-BE49-F238E27FC236}">
                <a16:creationId xmlns:a16="http://schemas.microsoft.com/office/drawing/2014/main" id="{C3A7858A-E87E-6EEF-FEC4-6164E8A8C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660719"/>
              </p:ext>
            </p:extLst>
          </p:nvPr>
        </p:nvGraphicFramePr>
        <p:xfrm>
          <a:off x="623868" y="1664996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977DE300-FA34-0003-E11E-043E1DDB8F8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2707053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89415" y="1412548"/>
            <a:ext cx="35629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Posição de Conteúdo 13">
            <a:extLst>
              <a:ext uri="{FF2B5EF4-FFF2-40B4-BE49-F238E27FC236}">
                <a16:creationId xmlns:a16="http://schemas.microsoft.com/office/drawing/2014/main" id="{C3A7858A-E87E-6EEF-FEC4-6164E8A8C351}"/>
              </a:ext>
            </a:extLst>
          </p:cNvPr>
          <p:cNvGraphicFramePr>
            <a:graphicFrameLocks/>
          </p:cNvGraphicFramePr>
          <p:nvPr/>
        </p:nvGraphicFramePr>
        <p:xfrm>
          <a:off x="623868" y="1664996"/>
          <a:ext cx="3995936" cy="515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19F6B732-070F-275C-7176-B704FA240A9D}"/>
              </a:ext>
            </a:extLst>
          </p:cNvPr>
          <p:cNvGrpSpPr/>
          <p:nvPr/>
        </p:nvGrpSpPr>
        <p:grpSpPr>
          <a:xfrm>
            <a:off x="5988063" y="2265001"/>
            <a:ext cx="5529283" cy="4355614"/>
            <a:chOff x="5988063" y="2265001"/>
            <a:chExt cx="5529283" cy="435561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4F70C31-8A0A-520E-04FC-2C6E4B06D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8063" y="2265001"/>
              <a:ext cx="5529283" cy="4355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CF9DA1-9839-F6CD-4C6C-39604C89D10B}"/>
                </a:ext>
              </a:extLst>
            </p:cNvPr>
            <p:cNvSpPr/>
            <p:nvPr/>
          </p:nvSpPr>
          <p:spPr>
            <a:xfrm>
              <a:off x="9304546" y="6096000"/>
              <a:ext cx="1030079" cy="297256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977DE300-FA34-0003-E11E-043E1DDB8F8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62465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89413" y="1412548"/>
            <a:ext cx="552055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 de urgência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10">
            <a:extLst>
              <a:ext uri="{FF2B5EF4-FFF2-40B4-BE49-F238E27FC236}">
                <a16:creationId xmlns:a16="http://schemas.microsoft.com/office/drawing/2014/main" id="{F5E800A1-5A0E-C6DC-F316-0E7459B45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291900"/>
              </p:ext>
            </p:extLst>
          </p:nvPr>
        </p:nvGraphicFramePr>
        <p:xfrm>
          <a:off x="7968209" y="1834927"/>
          <a:ext cx="2537649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199F442F-44A2-8FC9-D3BE-39245D5C93D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4F8DB43-A6C1-165B-3F0A-9D92188966CE}"/>
              </a:ext>
            </a:extLst>
          </p:cNvPr>
          <p:cNvGrpSpPr/>
          <p:nvPr/>
        </p:nvGrpSpPr>
        <p:grpSpPr>
          <a:xfrm>
            <a:off x="1775521" y="2269548"/>
            <a:ext cx="6066041" cy="3816424"/>
            <a:chOff x="1775521" y="2269548"/>
            <a:chExt cx="6066041" cy="3816424"/>
          </a:xfrm>
        </p:grpSpPr>
        <p:pic>
          <p:nvPicPr>
            <p:cNvPr id="2" name="Content Placeholder 6">
              <a:extLst>
                <a:ext uri="{FF2B5EF4-FFF2-40B4-BE49-F238E27FC236}">
                  <a16:creationId xmlns:a16="http://schemas.microsoft.com/office/drawing/2014/main" id="{8B798737-37C4-FB61-EB90-3B41E82A3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75521" y="2269548"/>
              <a:ext cx="6066041" cy="3816424"/>
            </a:xfrm>
            <a:prstGeom prst="rect">
              <a:avLst/>
            </a:prstGeom>
          </p:spPr>
        </p:pic>
        <p:sp>
          <p:nvSpPr>
            <p:cNvPr id="7" name="Retângulo 45">
              <a:extLst>
                <a:ext uri="{FF2B5EF4-FFF2-40B4-BE49-F238E27FC236}">
                  <a16:creationId xmlns:a16="http://schemas.microsoft.com/office/drawing/2014/main" id="{84ACD1F5-A884-5D29-679D-BE9B2F70E40E}"/>
                </a:ext>
              </a:extLst>
            </p:cNvPr>
            <p:cNvSpPr/>
            <p:nvPr/>
          </p:nvSpPr>
          <p:spPr>
            <a:xfrm>
              <a:off x="2162233" y="3486416"/>
              <a:ext cx="827640" cy="93246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0" name="Retângulo 45">
              <a:extLst>
                <a:ext uri="{FF2B5EF4-FFF2-40B4-BE49-F238E27FC236}">
                  <a16:creationId xmlns:a16="http://schemas.microsoft.com/office/drawing/2014/main" id="{6FC7CC73-46FD-9379-30C8-CA715E7BE1CF}"/>
                </a:ext>
              </a:extLst>
            </p:cNvPr>
            <p:cNvSpPr/>
            <p:nvPr/>
          </p:nvSpPr>
          <p:spPr>
            <a:xfrm>
              <a:off x="2162233" y="3605579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75C446FA-0192-792C-380D-7FDB168658D8}"/>
                </a:ext>
              </a:extLst>
            </p:cNvPr>
            <p:cNvSpPr/>
            <p:nvPr/>
          </p:nvSpPr>
          <p:spPr>
            <a:xfrm>
              <a:off x="2162233" y="3738929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2" name="Retângulo 45">
              <a:extLst>
                <a:ext uri="{FF2B5EF4-FFF2-40B4-BE49-F238E27FC236}">
                  <a16:creationId xmlns:a16="http://schemas.microsoft.com/office/drawing/2014/main" id="{04AD580F-6EE6-1C99-B86E-D6050C4CD94B}"/>
                </a:ext>
              </a:extLst>
            </p:cNvPr>
            <p:cNvSpPr/>
            <p:nvPr/>
          </p:nvSpPr>
          <p:spPr>
            <a:xfrm>
              <a:off x="2171758" y="3872279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3" name="Retângulo 45">
              <a:extLst>
                <a:ext uri="{FF2B5EF4-FFF2-40B4-BE49-F238E27FC236}">
                  <a16:creationId xmlns:a16="http://schemas.microsoft.com/office/drawing/2014/main" id="{45ACCA75-CD82-B0AA-FB7A-530B92DE108C}"/>
                </a:ext>
              </a:extLst>
            </p:cNvPr>
            <p:cNvSpPr/>
            <p:nvPr/>
          </p:nvSpPr>
          <p:spPr>
            <a:xfrm>
              <a:off x="2171758" y="4005629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4" name="Retângulo 45">
              <a:extLst>
                <a:ext uri="{FF2B5EF4-FFF2-40B4-BE49-F238E27FC236}">
                  <a16:creationId xmlns:a16="http://schemas.microsoft.com/office/drawing/2014/main" id="{73691B52-D1B4-94F6-E773-407C5418F976}"/>
                </a:ext>
              </a:extLst>
            </p:cNvPr>
            <p:cNvSpPr/>
            <p:nvPr/>
          </p:nvSpPr>
          <p:spPr>
            <a:xfrm>
              <a:off x="2171758" y="4129454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5" name="Retângulo 45">
              <a:extLst>
                <a:ext uri="{FF2B5EF4-FFF2-40B4-BE49-F238E27FC236}">
                  <a16:creationId xmlns:a16="http://schemas.microsoft.com/office/drawing/2014/main" id="{BA57B5A7-9A18-A2A7-1EF6-82833586A36A}"/>
                </a:ext>
              </a:extLst>
            </p:cNvPr>
            <p:cNvSpPr/>
            <p:nvPr/>
          </p:nvSpPr>
          <p:spPr>
            <a:xfrm>
              <a:off x="2171758" y="4262804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6" name="Retângulo 45">
              <a:extLst>
                <a:ext uri="{FF2B5EF4-FFF2-40B4-BE49-F238E27FC236}">
                  <a16:creationId xmlns:a16="http://schemas.microsoft.com/office/drawing/2014/main" id="{42F42C08-BEAB-1E21-0013-F8CCD4F690C6}"/>
                </a:ext>
              </a:extLst>
            </p:cNvPr>
            <p:cNvSpPr/>
            <p:nvPr/>
          </p:nvSpPr>
          <p:spPr>
            <a:xfrm>
              <a:off x="2171758" y="4386629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3AF4AE63-7EE6-6DE7-EF43-92A4CF2C507D}"/>
                </a:ext>
              </a:extLst>
            </p:cNvPr>
            <p:cNvSpPr/>
            <p:nvPr/>
          </p:nvSpPr>
          <p:spPr>
            <a:xfrm>
              <a:off x="2152708" y="4519979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8" name="Retângulo 45">
              <a:extLst>
                <a:ext uri="{FF2B5EF4-FFF2-40B4-BE49-F238E27FC236}">
                  <a16:creationId xmlns:a16="http://schemas.microsoft.com/office/drawing/2014/main" id="{8A1FDF3D-7147-54E7-B938-2659C82C369D}"/>
                </a:ext>
              </a:extLst>
            </p:cNvPr>
            <p:cNvSpPr/>
            <p:nvPr/>
          </p:nvSpPr>
          <p:spPr>
            <a:xfrm>
              <a:off x="2181283" y="4653329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C9A05D32-C972-FF12-5A17-EC6886B0EDD2}"/>
                </a:ext>
              </a:extLst>
            </p:cNvPr>
            <p:cNvSpPr/>
            <p:nvPr/>
          </p:nvSpPr>
          <p:spPr>
            <a:xfrm>
              <a:off x="2162233" y="4777154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0" name="Retângulo 45">
              <a:extLst>
                <a:ext uri="{FF2B5EF4-FFF2-40B4-BE49-F238E27FC236}">
                  <a16:creationId xmlns:a16="http://schemas.microsoft.com/office/drawing/2014/main" id="{6736238E-FA3D-73AC-24E7-D433ACCAC897}"/>
                </a:ext>
              </a:extLst>
            </p:cNvPr>
            <p:cNvSpPr/>
            <p:nvPr/>
          </p:nvSpPr>
          <p:spPr>
            <a:xfrm>
              <a:off x="2190808" y="4910504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361EBDC0-BC68-62CD-2A6B-2FBB857D5C17}"/>
                </a:ext>
              </a:extLst>
            </p:cNvPr>
            <p:cNvSpPr/>
            <p:nvPr/>
          </p:nvSpPr>
          <p:spPr>
            <a:xfrm>
              <a:off x="2200333" y="5043854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2" name="Retângulo 45">
              <a:extLst>
                <a:ext uri="{FF2B5EF4-FFF2-40B4-BE49-F238E27FC236}">
                  <a16:creationId xmlns:a16="http://schemas.microsoft.com/office/drawing/2014/main" id="{DD8287F7-AE44-2EC5-51AE-D7C8C8703EC0}"/>
                </a:ext>
              </a:extLst>
            </p:cNvPr>
            <p:cNvSpPr/>
            <p:nvPr/>
          </p:nvSpPr>
          <p:spPr>
            <a:xfrm>
              <a:off x="2190808" y="5167679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3" name="Retângulo 45">
              <a:extLst>
                <a:ext uri="{FF2B5EF4-FFF2-40B4-BE49-F238E27FC236}">
                  <a16:creationId xmlns:a16="http://schemas.microsoft.com/office/drawing/2014/main" id="{254793BD-7247-1405-2A1B-CBDB3A0BCE3A}"/>
                </a:ext>
              </a:extLst>
            </p:cNvPr>
            <p:cNvSpPr/>
            <p:nvPr/>
          </p:nvSpPr>
          <p:spPr>
            <a:xfrm>
              <a:off x="2181283" y="5301029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4" name="Retângulo 45">
              <a:extLst>
                <a:ext uri="{FF2B5EF4-FFF2-40B4-BE49-F238E27FC236}">
                  <a16:creationId xmlns:a16="http://schemas.microsoft.com/office/drawing/2014/main" id="{6516F988-3CBF-9C76-A9C5-021351D4323F}"/>
                </a:ext>
              </a:extLst>
            </p:cNvPr>
            <p:cNvSpPr/>
            <p:nvPr/>
          </p:nvSpPr>
          <p:spPr>
            <a:xfrm>
              <a:off x="2190808" y="5424854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5" name="Retângulo 45">
              <a:extLst>
                <a:ext uri="{FF2B5EF4-FFF2-40B4-BE49-F238E27FC236}">
                  <a16:creationId xmlns:a16="http://schemas.microsoft.com/office/drawing/2014/main" id="{F30F7F07-4C48-41F4-459F-4BEB91D898FB}"/>
                </a:ext>
              </a:extLst>
            </p:cNvPr>
            <p:cNvSpPr/>
            <p:nvPr/>
          </p:nvSpPr>
          <p:spPr>
            <a:xfrm>
              <a:off x="2190808" y="5558204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26" name="Retângulo 45">
              <a:extLst>
                <a:ext uri="{FF2B5EF4-FFF2-40B4-BE49-F238E27FC236}">
                  <a16:creationId xmlns:a16="http://schemas.microsoft.com/office/drawing/2014/main" id="{AD7B6C60-C83B-0BB8-6995-53DA1A08A3AC}"/>
                </a:ext>
              </a:extLst>
            </p:cNvPr>
            <p:cNvSpPr/>
            <p:nvPr/>
          </p:nvSpPr>
          <p:spPr>
            <a:xfrm>
              <a:off x="2171758" y="5691554"/>
              <a:ext cx="827640" cy="102571"/>
            </a:xfrm>
            <a:prstGeom prst="rect">
              <a:avLst/>
            </a:prstGeom>
            <a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283042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1018909" y="1412548"/>
            <a:ext cx="4005374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de Urgência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F6B4A9-8F9B-8589-601E-18063E2CD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557" y="2213879"/>
            <a:ext cx="6105525" cy="3352800"/>
          </a:xfrm>
          <a:prstGeom prst="rect">
            <a:avLst/>
          </a:prstGeom>
        </p:spPr>
      </p:pic>
      <p:graphicFrame>
        <p:nvGraphicFramePr>
          <p:cNvPr id="7" name="Diagrama 15">
            <a:extLst>
              <a:ext uri="{FF2B5EF4-FFF2-40B4-BE49-F238E27FC236}">
                <a16:creationId xmlns:a16="http://schemas.microsoft.com/office/drawing/2014/main" id="{6A8026F4-F4A4-C045-1DD3-B5C8D82806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905990"/>
              </p:ext>
            </p:extLst>
          </p:nvPr>
        </p:nvGraphicFramePr>
        <p:xfrm>
          <a:off x="1549805" y="1858279"/>
          <a:ext cx="31712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A09B8163-2EAB-2BCD-6B37-54C79C533BB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4045655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1018909" y="1412548"/>
            <a:ext cx="4005374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de Urgência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F6B4A9-8F9B-8589-601E-18063E2CD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7558" y="2125191"/>
            <a:ext cx="6105525" cy="3352800"/>
          </a:xfrm>
          <a:prstGeom prst="rect">
            <a:avLst/>
          </a:prstGeom>
        </p:spPr>
      </p:pic>
      <p:graphicFrame>
        <p:nvGraphicFramePr>
          <p:cNvPr id="7" name="Diagrama 15">
            <a:extLst>
              <a:ext uri="{FF2B5EF4-FFF2-40B4-BE49-F238E27FC236}">
                <a16:creationId xmlns:a16="http://schemas.microsoft.com/office/drawing/2014/main" id="{6A8026F4-F4A4-C045-1DD3-B5C8D8280639}"/>
              </a:ext>
            </a:extLst>
          </p:cNvPr>
          <p:cNvGraphicFramePr/>
          <p:nvPr/>
        </p:nvGraphicFramePr>
        <p:xfrm>
          <a:off x="1549805" y="1858279"/>
          <a:ext cx="31712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a 11">
            <a:extLst>
              <a:ext uri="{FF2B5EF4-FFF2-40B4-BE49-F238E27FC236}">
                <a16:creationId xmlns:a16="http://schemas.microsoft.com/office/drawing/2014/main" id="{4D051A5B-AD87-AE19-C62F-428334AA5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253708"/>
              </p:ext>
            </p:extLst>
          </p:nvPr>
        </p:nvGraphicFramePr>
        <p:xfrm>
          <a:off x="5672624" y="4729314"/>
          <a:ext cx="6105525" cy="243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65D54A-D4A6-B65D-C396-759617E8F9C3}"/>
              </a:ext>
            </a:extLst>
          </p:cNvPr>
          <p:cNvCxnSpPr>
            <a:cxnSpLocks/>
          </p:cNvCxnSpPr>
          <p:nvPr/>
        </p:nvCxnSpPr>
        <p:spPr>
          <a:xfrm flipV="1">
            <a:off x="6701298" y="4630994"/>
            <a:ext cx="1524000" cy="89475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A60505-9E3A-E91D-2AAD-5E001E8EFD39}"/>
              </a:ext>
            </a:extLst>
          </p:cNvPr>
          <p:cNvCxnSpPr>
            <a:cxnSpLocks/>
          </p:cNvCxnSpPr>
          <p:nvPr/>
        </p:nvCxnSpPr>
        <p:spPr>
          <a:xfrm flipV="1">
            <a:off x="8086778" y="4653231"/>
            <a:ext cx="1524000" cy="89475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8FBD0A-C4D4-559F-ADDD-ACB4732E1749}"/>
              </a:ext>
            </a:extLst>
          </p:cNvPr>
          <p:cNvCxnSpPr>
            <a:cxnSpLocks/>
          </p:cNvCxnSpPr>
          <p:nvPr/>
        </p:nvCxnSpPr>
        <p:spPr>
          <a:xfrm flipV="1">
            <a:off x="9610778" y="4662135"/>
            <a:ext cx="1389723" cy="88584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CC069C-33A0-9675-6A39-B2E6B60AD4B5}"/>
              </a:ext>
            </a:extLst>
          </p:cNvPr>
          <p:cNvCxnSpPr>
            <a:cxnSpLocks/>
          </p:cNvCxnSpPr>
          <p:nvPr/>
        </p:nvCxnSpPr>
        <p:spPr>
          <a:xfrm flipH="1" flipV="1">
            <a:off x="8848778" y="4847303"/>
            <a:ext cx="1952572" cy="72900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5">
            <a:extLst>
              <a:ext uri="{FF2B5EF4-FFF2-40B4-BE49-F238E27FC236}">
                <a16:creationId xmlns:a16="http://schemas.microsoft.com/office/drawing/2014/main" id="{70A6A0E1-CA32-C86F-1035-B02D84FC7F5C}"/>
              </a:ext>
            </a:extLst>
          </p:cNvPr>
          <p:cNvSpPr txBox="1"/>
          <p:nvPr/>
        </p:nvSpPr>
        <p:spPr>
          <a:xfrm>
            <a:off x="1095375" y="5844790"/>
            <a:ext cx="4133850" cy="52322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/>
              <a:t>Através de parametro do Sistema é possível definir se a Alta de Enfermagem é </a:t>
            </a:r>
            <a:r>
              <a:rPr lang="pt-BR" sz="1400" u="sng"/>
              <a:t>Obrigatória</a:t>
            </a:r>
            <a:r>
              <a:rPr lang="pt-BR" sz="1400"/>
              <a:t> ou </a:t>
            </a:r>
            <a:r>
              <a:rPr lang="pt-BR" sz="1400" u="sng"/>
              <a:t>Não</a:t>
            </a:r>
            <a:r>
              <a:rPr lang="pt-BR" sz="1400"/>
              <a:t>.</a:t>
            </a:r>
            <a:endParaRPr lang="en-US" sz="1400" b="1"/>
          </a:p>
        </p:txBody>
      </p: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A09B8163-2EAB-2BCD-6B37-54C79C533BB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349440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72207" y="1412548"/>
            <a:ext cx="744245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para CSP</a:t>
            </a:r>
            <a:endParaRPr lang="pt-PT" sz="40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Posição de Conteúdo 6">
            <a:extLst>
              <a:ext uri="{FF2B5EF4-FFF2-40B4-BE49-F238E27FC236}">
                <a16:creationId xmlns:a16="http://schemas.microsoft.com/office/drawing/2014/main" id="{B02C1E03-895F-D790-0A6C-A60F9D40D04E}"/>
              </a:ext>
            </a:extLst>
          </p:cNvPr>
          <p:cNvSpPr txBox="1">
            <a:spLocks/>
          </p:cNvSpPr>
          <p:nvPr/>
        </p:nvSpPr>
        <p:spPr>
          <a:xfrm>
            <a:off x="504722" y="1956819"/>
            <a:ext cx="5591278" cy="1408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pt-BR" sz="1800"/>
              <a:t>No âmbito da Circular Normativa 11/2022 da ACSS, os episódios de Urgência com triagem </a:t>
            </a:r>
            <a:r>
              <a:rPr lang="pt-BR" sz="1800" b="1"/>
              <a:t>Azul</a:t>
            </a:r>
            <a:r>
              <a:rPr lang="pt-BR" sz="1800"/>
              <a:t>, </a:t>
            </a:r>
            <a:r>
              <a:rPr lang="pt-BR" sz="1800" b="1"/>
              <a:t>Verde</a:t>
            </a:r>
            <a:r>
              <a:rPr lang="pt-BR" sz="1800"/>
              <a:t> ou </a:t>
            </a:r>
            <a:r>
              <a:rPr lang="pt-BR" sz="1800" b="1"/>
              <a:t>Branco</a:t>
            </a:r>
            <a:r>
              <a:rPr lang="pt-BR" sz="1800"/>
              <a:t>, o Hospital deve questionar o utente se aceita o encaminhamento para os </a:t>
            </a:r>
            <a:r>
              <a:rPr lang="pt-BR" sz="1800" b="1"/>
              <a:t>CSP</a:t>
            </a:r>
            <a:r>
              <a:rPr lang="pt-BR" sz="1800"/>
              <a:t> – </a:t>
            </a:r>
            <a:r>
              <a:rPr lang="en-US" sz="1800" b="1" err="1"/>
              <a:t>C</a:t>
            </a:r>
            <a:r>
              <a:rPr lang="en-US" sz="1800" err="1"/>
              <a:t>uidados</a:t>
            </a:r>
            <a:r>
              <a:rPr lang="en-US" sz="1800"/>
              <a:t> de </a:t>
            </a:r>
            <a:r>
              <a:rPr lang="en-US" sz="1800" b="1" err="1"/>
              <a:t>S</a:t>
            </a:r>
            <a:r>
              <a:rPr lang="en-US" sz="1800" err="1"/>
              <a:t>aúde</a:t>
            </a:r>
            <a:r>
              <a:rPr lang="en-US" sz="1800"/>
              <a:t> </a:t>
            </a:r>
            <a:r>
              <a:rPr lang="en-US" sz="1800" err="1"/>
              <a:t>Primários</a:t>
            </a:r>
            <a:r>
              <a:rPr lang="pt-BR" sz="1800"/>
              <a:t>.</a:t>
            </a:r>
          </a:p>
        </p:txBody>
      </p:sp>
      <p:pic>
        <p:nvPicPr>
          <p:cNvPr id="7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FF8FDC7B-3155-0D8C-3518-D16ECCBA5B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468" y="1995005"/>
            <a:ext cx="5400133" cy="3885279"/>
          </a:xfrm>
          <a:prstGeom prst="rect">
            <a:avLst/>
          </a:prstGeom>
        </p:spPr>
      </p:pic>
      <p:graphicFrame>
        <p:nvGraphicFramePr>
          <p:cNvPr id="14" name="Diagrama 8">
            <a:extLst>
              <a:ext uri="{FF2B5EF4-FFF2-40B4-BE49-F238E27FC236}">
                <a16:creationId xmlns:a16="http://schemas.microsoft.com/office/drawing/2014/main" id="{4478EFE8-5A45-A6E3-AB65-4C8D4E759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0135"/>
              </p:ext>
            </p:extLst>
          </p:nvPr>
        </p:nvGraphicFramePr>
        <p:xfrm>
          <a:off x="755330" y="3419650"/>
          <a:ext cx="5503137" cy="243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21792FFA-532D-6B20-7809-287BC672C87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1700835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2682" y="1412548"/>
            <a:ext cx="504759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para o internamento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7">
            <a:extLst>
              <a:ext uri="{FF2B5EF4-FFF2-40B4-BE49-F238E27FC236}">
                <a16:creationId xmlns:a16="http://schemas.microsoft.com/office/drawing/2014/main" id="{6C298E9F-3280-31BD-429E-AC90A0A43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911" y="2140147"/>
            <a:ext cx="6455492" cy="4061445"/>
          </a:xfrm>
          <a:prstGeom prst="rect">
            <a:avLst/>
          </a:prstGeom>
        </p:spPr>
      </p:pic>
      <p:graphicFrame>
        <p:nvGraphicFramePr>
          <p:cNvPr id="10" name="Diagrama 20">
            <a:extLst>
              <a:ext uri="{FF2B5EF4-FFF2-40B4-BE49-F238E27FC236}">
                <a16:creationId xmlns:a16="http://schemas.microsoft.com/office/drawing/2014/main" id="{4D55EDE5-9E4E-CE72-0B27-5EFE3A78A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439442"/>
              </p:ext>
            </p:extLst>
          </p:nvPr>
        </p:nvGraphicFramePr>
        <p:xfrm>
          <a:off x="297527" y="1878436"/>
          <a:ext cx="3578044" cy="455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DEC87AD4-25D3-A921-1449-6DD4D256C25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sp>
        <p:nvSpPr>
          <p:cNvPr id="7" name="Retângulo 45">
            <a:extLst>
              <a:ext uri="{FF2B5EF4-FFF2-40B4-BE49-F238E27FC236}">
                <a16:creationId xmlns:a16="http://schemas.microsoft.com/office/drawing/2014/main" id="{4F1B9F3E-D01E-3CCF-6D4B-501D5F8E4C13}"/>
              </a:ext>
            </a:extLst>
          </p:cNvPr>
          <p:cNvSpPr/>
          <p:nvPr/>
        </p:nvSpPr>
        <p:spPr>
          <a:xfrm>
            <a:off x="4303965" y="3577004"/>
            <a:ext cx="827640" cy="102571"/>
          </a:xfrm>
          <a:prstGeom prst="rect">
            <a:avLst/>
          </a:prstGeom>
          <a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11" name="Retângulo 45">
            <a:extLst>
              <a:ext uri="{FF2B5EF4-FFF2-40B4-BE49-F238E27FC236}">
                <a16:creationId xmlns:a16="http://schemas.microsoft.com/office/drawing/2014/main" id="{134C85FD-92DF-2B5F-A39B-3AF3F2941314}"/>
              </a:ext>
            </a:extLst>
          </p:cNvPr>
          <p:cNvSpPr/>
          <p:nvPr/>
        </p:nvSpPr>
        <p:spPr>
          <a:xfrm>
            <a:off x="6614790" y="3005504"/>
            <a:ext cx="1296000" cy="102571"/>
          </a:xfrm>
          <a:prstGeom prst="rect">
            <a:avLst/>
          </a:prstGeom>
          <a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674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99248" y="1412548"/>
            <a:ext cx="50869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Admissão à Urgência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6852" y="6523530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9B8C842-606E-DEB8-E82B-248CB9A4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46811" y="2133087"/>
            <a:ext cx="4362307" cy="3556748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B25F9FC1-D03F-3B67-A4A8-4D04F5435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887189"/>
              </p:ext>
            </p:extLst>
          </p:nvPr>
        </p:nvGraphicFramePr>
        <p:xfrm>
          <a:off x="1620000" y="1999050"/>
          <a:ext cx="4022688" cy="85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Marcador de Posição do Rodapé 4">
            <a:extLst>
              <a:ext uri="{FF2B5EF4-FFF2-40B4-BE49-F238E27FC236}">
                <a16:creationId xmlns:a16="http://schemas.microsoft.com/office/drawing/2014/main" id="{071871C4-2C08-1C7D-8E43-3AB7FA1A4FA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3291884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2682" y="1412548"/>
            <a:ext cx="504759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para o internamento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20">
            <a:extLst>
              <a:ext uri="{FF2B5EF4-FFF2-40B4-BE49-F238E27FC236}">
                <a16:creationId xmlns:a16="http://schemas.microsoft.com/office/drawing/2014/main" id="{4D55EDE5-9E4E-CE72-0B27-5EFE3A78AA81}"/>
              </a:ext>
            </a:extLst>
          </p:cNvPr>
          <p:cNvGraphicFramePr/>
          <p:nvPr/>
        </p:nvGraphicFramePr>
        <p:xfrm>
          <a:off x="297527" y="1878436"/>
          <a:ext cx="3578044" cy="455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DEC87AD4-25D3-A921-1449-6DD4D256C25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0968A51-82D9-4655-D73C-A1432BEE6C2E}"/>
              </a:ext>
            </a:extLst>
          </p:cNvPr>
          <p:cNvGrpSpPr/>
          <p:nvPr/>
        </p:nvGrpSpPr>
        <p:grpSpPr>
          <a:xfrm>
            <a:off x="3883436" y="2140147"/>
            <a:ext cx="6472882" cy="4061445"/>
            <a:chOff x="3873911" y="2140147"/>
            <a:chExt cx="6472882" cy="4061445"/>
          </a:xfrm>
        </p:grpSpPr>
        <p:pic>
          <p:nvPicPr>
            <p:cNvPr id="2" name="Imagem 17">
              <a:extLst>
                <a:ext uri="{FF2B5EF4-FFF2-40B4-BE49-F238E27FC236}">
                  <a16:creationId xmlns:a16="http://schemas.microsoft.com/office/drawing/2014/main" id="{6C298E9F-3280-31BD-429E-AC90A0A43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73911" y="2140147"/>
              <a:ext cx="6455492" cy="4061445"/>
            </a:xfrm>
            <a:prstGeom prst="rect">
              <a:avLst/>
            </a:prstGeom>
          </p:spPr>
        </p:pic>
        <p:pic>
          <p:nvPicPr>
            <p:cNvPr id="5" name="Imagem 18">
              <a:extLst>
                <a:ext uri="{FF2B5EF4-FFF2-40B4-BE49-F238E27FC236}">
                  <a16:creationId xmlns:a16="http://schemas.microsoft.com/office/drawing/2014/main" id="{58D1DFB4-314F-7437-56E1-F18D242C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37063" y="2511617"/>
              <a:ext cx="4609730" cy="3485753"/>
            </a:xfrm>
            <a:prstGeom prst="rect">
              <a:avLst/>
            </a:prstGeom>
          </p:spPr>
        </p:pic>
        <p:sp>
          <p:nvSpPr>
            <p:cNvPr id="7" name="Retângulo 45">
              <a:extLst>
                <a:ext uri="{FF2B5EF4-FFF2-40B4-BE49-F238E27FC236}">
                  <a16:creationId xmlns:a16="http://schemas.microsoft.com/office/drawing/2014/main" id="{3B42F50C-BF81-BB05-BA21-3AB1722F389C}"/>
                </a:ext>
              </a:extLst>
            </p:cNvPr>
            <p:cNvSpPr/>
            <p:nvPr/>
          </p:nvSpPr>
          <p:spPr>
            <a:xfrm>
              <a:off x="4303965" y="3577004"/>
              <a:ext cx="827640" cy="102571"/>
            </a:xfrm>
            <a:prstGeom prst="rect">
              <a:avLst/>
            </a:prstGeom>
            <a:blipFill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EC527E37-3A0C-A670-2582-0C5591AA34A5}"/>
                </a:ext>
              </a:extLst>
            </p:cNvPr>
            <p:cNvSpPr/>
            <p:nvPr/>
          </p:nvSpPr>
          <p:spPr>
            <a:xfrm>
              <a:off x="6240722" y="3573939"/>
              <a:ext cx="1440000" cy="102571"/>
            </a:xfrm>
            <a:prstGeom prst="rect">
              <a:avLst/>
            </a:prstGeom>
            <a:blipFill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81545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62682" y="1412548"/>
            <a:ext cx="504759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para o internamento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7">
            <a:extLst>
              <a:ext uri="{FF2B5EF4-FFF2-40B4-BE49-F238E27FC236}">
                <a16:creationId xmlns:a16="http://schemas.microsoft.com/office/drawing/2014/main" id="{6C298E9F-3280-31BD-429E-AC90A0A43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911" y="2140147"/>
            <a:ext cx="6455492" cy="4061445"/>
          </a:xfrm>
          <a:prstGeom prst="rect">
            <a:avLst/>
          </a:prstGeom>
        </p:spPr>
      </p:pic>
      <p:pic>
        <p:nvPicPr>
          <p:cNvPr id="9" name="Imagem 19">
            <a:extLst>
              <a:ext uri="{FF2B5EF4-FFF2-40B4-BE49-F238E27FC236}">
                <a16:creationId xmlns:a16="http://schemas.microsoft.com/office/drawing/2014/main" id="{F53E836D-79BC-547E-456F-8B217780C0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2194" y="2467046"/>
            <a:ext cx="4607209" cy="3483846"/>
          </a:xfrm>
          <a:prstGeom prst="rect">
            <a:avLst/>
          </a:prstGeom>
        </p:spPr>
      </p:pic>
      <p:graphicFrame>
        <p:nvGraphicFramePr>
          <p:cNvPr id="10" name="Diagrama 20">
            <a:extLst>
              <a:ext uri="{FF2B5EF4-FFF2-40B4-BE49-F238E27FC236}">
                <a16:creationId xmlns:a16="http://schemas.microsoft.com/office/drawing/2014/main" id="{4D55EDE5-9E4E-CE72-0B27-5EFE3A78AA81}"/>
              </a:ext>
            </a:extLst>
          </p:cNvPr>
          <p:cNvGraphicFramePr/>
          <p:nvPr/>
        </p:nvGraphicFramePr>
        <p:xfrm>
          <a:off x="297527" y="1878436"/>
          <a:ext cx="3578044" cy="4553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DEC87AD4-25D3-A921-1449-6DD4D256C25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sp>
        <p:nvSpPr>
          <p:cNvPr id="7" name="Retângulo 45">
            <a:extLst>
              <a:ext uri="{FF2B5EF4-FFF2-40B4-BE49-F238E27FC236}">
                <a16:creationId xmlns:a16="http://schemas.microsoft.com/office/drawing/2014/main" id="{617DC4FF-E3A6-E8D9-527D-ED25B60E103A}"/>
              </a:ext>
            </a:extLst>
          </p:cNvPr>
          <p:cNvSpPr/>
          <p:nvPr/>
        </p:nvSpPr>
        <p:spPr>
          <a:xfrm>
            <a:off x="4303965" y="3577004"/>
            <a:ext cx="827640" cy="102571"/>
          </a:xfrm>
          <a:prstGeom prst="rect">
            <a:avLst/>
          </a:prstGeom>
          <a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7978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43632" y="1412548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Doente da Urgência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1">
            <a:extLst>
              <a:ext uri="{FF2B5EF4-FFF2-40B4-BE49-F238E27FC236}">
                <a16:creationId xmlns:a16="http://schemas.microsoft.com/office/drawing/2014/main" id="{BFFA0C90-2F60-E85E-3C22-211BBB3B2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507226"/>
              </p:ext>
            </p:extLst>
          </p:nvPr>
        </p:nvGraphicFramePr>
        <p:xfrm>
          <a:off x="1896856" y="3921264"/>
          <a:ext cx="3047017" cy="307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Diagrama 8">
            <a:extLst>
              <a:ext uri="{FF2B5EF4-FFF2-40B4-BE49-F238E27FC236}">
                <a16:creationId xmlns:a16="http://schemas.microsoft.com/office/drawing/2014/main" id="{5859F659-E472-A72A-5F87-9D98F1D1E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493429"/>
              </p:ext>
            </p:extLst>
          </p:nvPr>
        </p:nvGraphicFramePr>
        <p:xfrm>
          <a:off x="1827040" y="2110768"/>
          <a:ext cx="3116833" cy="200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8" name="Imagem 9">
            <a:extLst>
              <a:ext uri="{FF2B5EF4-FFF2-40B4-BE49-F238E27FC236}">
                <a16:creationId xmlns:a16="http://schemas.microsoft.com/office/drawing/2014/main" id="{2F935ED2-D71D-1082-EE75-A4E70DBBE7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63553" y="6059017"/>
            <a:ext cx="1076325" cy="238125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F1D0547-CC4E-1660-8D64-549AA787689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2AB12CDE-604F-6987-7768-6A4CC961BFF3}"/>
              </a:ext>
            </a:extLst>
          </p:cNvPr>
          <p:cNvGrpSpPr/>
          <p:nvPr/>
        </p:nvGrpSpPr>
        <p:grpSpPr>
          <a:xfrm>
            <a:off x="5466259" y="2172348"/>
            <a:ext cx="4890565" cy="3600000"/>
            <a:chOff x="5466259" y="2172348"/>
            <a:chExt cx="4890565" cy="3600000"/>
          </a:xfrm>
        </p:grpSpPr>
        <p:pic>
          <p:nvPicPr>
            <p:cNvPr id="15" name="Marcador de Posição de Conteúdo 7">
              <a:extLst>
                <a:ext uri="{FF2B5EF4-FFF2-40B4-BE49-F238E27FC236}">
                  <a16:creationId xmlns:a16="http://schemas.microsoft.com/office/drawing/2014/main" id="{97C663ED-8E58-ABC8-D86D-68702AA21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466259" y="2172348"/>
              <a:ext cx="4890565" cy="3600000"/>
            </a:xfrm>
            <a:prstGeom prst="rect">
              <a:avLst/>
            </a:prstGeom>
          </p:spPr>
        </p:pic>
        <p:sp>
          <p:nvSpPr>
            <p:cNvPr id="5" name="Retângulo 45">
              <a:extLst>
                <a:ext uri="{FF2B5EF4-FFF2-40B4-BE49-F238E27FC236}">
                  <a16:creationId xmlns:a16="http://schemas.microsoft.com/office/drawing/2014/main" id="{795BF055-7811-47FF-5069-2962645CAE96}"/>
                </a:ext>
              </a:extLst>
            </p:cNvPr>
            <p:cNvSpPr/>
            <p:nvPr/>
          </p:nvSpPr>
          <p:spPr>
            <a:xfrm>
              <a:off x="6041861" y="3160036"/>
              <a:ext cx="1774119" cy="84769"/>
            </a:xfrm>
            <a:prstGeom prst="rect">
              <a:avLst/>
            </a:prstGeom>
            <a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079322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43632" y="1412548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Doente da Urgência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1">
            <a:extLst>
              <a:ext uri="{FF2B5EF4-FFF2-40B4-BE49-F238E27FC236}">
                <a16:creationId xmlns:a16="http://schemas.microsoft.com/office/drawing/2014/main" id="{BFFA0C90-2F60-E85E-3C22-211BBB3B2BDE}"/>
              </a:ext>
            </a:extLst>
          </p:cNvPr>
          <p:cNvGraphicFramePr/>
          <p:nvPr/>
        </p:nvGraphicFramePr>
        <p:xfrm>
          <a:off x="1896856" y="3921264"/>
          <a:ext cx="3047017" cy="307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Diagrama 8">
            <a:extLst>
              <a:ext uri="{FF2B5EF4-FFF2-40B4-BE49-F238E27FC236}">
                <a16:creationId xmlns:a16="http://schemas.microsoft.com/office/drawing/2014/main" id="{5859F659-E472-A72A-5F87-9D98F1D1E8E4}"/>
              </a:ext>
            </a:extLst>
          </p:cNvPr>
          <p:cNvGraphicFramePr/>
          <p:nvPr/>
        </p:nvGraphicFramePr>
        <p:xfrm>
          <a:off x="1827040" y="2110768"/>
          <a:ext cx="3116833" cy="200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8" name="Imagem 9">
            <a:extLst>
              <a:ext uri="{FF2B5EF4-FFF2-40B4-BE49-F238E27FC236}">
                <a16:creationId xmlns:a16="http://schemas.microsoft.com/office/drawing/2014/main" id="{2F935ED2-D71D-1082-EE75-A4E70DBBE7A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63553" y="6059017"/>
            <a:ext cx="1076325" cy="238125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F1D0547-CC4E-1660-8D64-549AA787689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7F711E8-843F-E8E9-9D9D-6ED8FA5F5DD5}"/>
              </a:ext>
            </a:extLst>
          </p:cNvPr>
          <p:cNvGrpSpPr/>
          <p:nvPr/>
        </p:nvGrpSpPr>
        <p:grpSpPr>
          <a:xfrm>
            <a:off x="5776566" y="2603028"/>
            <a:ext cx="5601105" cy="3118668"/>
            <a:chOff x="5776566" y="2603028"/>
            <a:chExt cx="5601105" cy="3118668"/>
          </a:xfrm>
        </p:grpSpPr>
        <p:pic>
          <p:nvPicPr>
            <p:cNvPr id="19" name="Imagem 10">
              <a:extLst>
                <a:ext uri="{FF2B5EF4-FFF2-40B4-BE49-F238E27FC236}">
                  <a16:creationId xmlns:a16="http://schemas.microsoft.com/office/drawing/2014/main" id="{1A8ADFE7-1C3C-8832-CBAB-CDE5605E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776566" y="2603028"/>
              <a:ext cx="5601105" cy="3118668"/>
            </a:xfrm>
            <a:prstGeom prst="rect">
              <a:avLst/>
            </a:prstGeom>
          </p:spPr>
        </p:pic>
        <p:sp>
          <p:nvSpPr>
            <p:cNvPr id="5" name="Retângulo 45">
              <a:extLst>
                <a:ext uri="{FF2B5EF4-FFF2-40B4-BE49-F238E27FC236}">
                  <a16:creationId xmlns:a16="http://schemas.microsoft.com/office/drawing/2014/main" id="{95ECE316-4859-A1D7-BD2B-8E69849461E6}"/>
                </a:ext>
              </a:extLst>
            </p:cNvPr>
            <p:cNvSpPr/>
            <p:nvPr/>
          </p:nvSpPr>
          <p:spPr>
            <a:xfrm>
              <a:off x="6096398" y="3489449"/>
              <a:ext cx="827640" cy="102571"/>
            </a:xfrm>
            <a:prstGeom prst="rect">
              <a:avLst/>
            </a:prstGeom>
            <a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6" name="Retângulo 45">
              <a:extLst>
                <a:ext uri="{FF2B5EF4-FFF2-40B4-BE49-F238E27FC236}">
                  <a16:creationId xmlns:a16="http://schemas.microsoft.com/office/drawing/2014/main" id="{48801A19-2135-3996-B606-43FF4B993263}"/>
                </a:ext>
              </a:extLst>
            </p:cNvPr>
            <p:cNvSpPr/>
            <p:nvPr/>
          </p:nvSpPr>
          <p:spPr>
            <a:xfrm>
              <a:off x="6096000" y="3845061"/>
              <a:ext cx="827640" cy="102571"/>
            </a:xfrm>
            <a:prstGeom prst="rect">
              <a:avLst/>
            </a:prstGeom>
            <a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7" name="Retângulo 45">
              <a:extLst>
                <a:ext uri="{FF2B5EF4-FFF2-40B4-BE49-F238E27FC236}">
                  <a16:creationId xmlns:a16="http://schemas.microsoft.com/office/drawing/2014/main" id="{8F673A8F-B703-7246-D6D7-1731C0381400}"/>
                </a:ext>
              </a:extLst>
            </p:cNvPr>
            <p:cNvSpPr/>
            <p:nvPr/>
          </p:nvSpPr>
          <p:spPr>
            <a:xfrm>
              <a:off x="6096000" y="4094291"/>
              <a:ext cx="827640" cy="102571"/>
            </a:xfrm>
            <a:prstGeom prst="rect">
              <a:avLst/>
            </a:prstGeom>
            <a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9" name="Retângulo 45">
              <a:extLst>
                <a:ext uri="{FF2B5EF4-FFF2-40B4-BE49-F238E27FC236}">
                  <a16:creationId xmlns:a16="http://schemas.microsoft.com/office/drawing/2014/main" id="{45F51DC4-F128-8696-B70C-6DAF60FFC7A3}"/>
                </a:ext>
              </a:extLst>
            </p:cNvPr>
            <p:cNvSpPr/>
            <p:nvPr/>
          </p:nvSpPr>
          <p:spPr>
            <a:xfrm>
              <a:off x="8180795" y="2949159"/>
              <a:ext cx="1211747" cy="102571"/>
            </a:xfrm>
            <a:prstGeom prst="rect">
              <a:avLst/>
            </a:prstGeom>
            <a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700609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43632" y="1412548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Mudar Doente da Urgência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a 11">
            <a:extLst>
              <a:ext uri="{FF2B5EF4-FFF2-40B4-BE49-F238E27FC236}">
                <a16:creationId xmlns:a16="http://schemas.microsoft.com/office/drawing/2014/main" id="{BFFA0C90-2F60-E85E-3C22-211BBB3B2BDE}"/>
              </a:ext>
            </a:extLst>
          </p:cNvPr>
          <p:cNvGraphicFramePr/>
          <p:nvPr/>
        </p:nvGraphicFramePr>
        <p:xfrm>
          <a:off x="1896856" y="3921264"/>
          <a:ext cx="3047017" cy="307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Imagem 7">
            <a:extLst>
              <a:ext uri="{FF2B5EF4-FFF2-40B4-BE49-F238E27FC236}">
                <a16:creationId xmlns:a16="http://schemas.microsoft.com/office/drawing/2014/main" id="{65AFB0E7-7865-3342-D975-1A8B8F9A5E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9923" y="2314801"/>
            <a:ext cx="4973987" cy="3600000"/>
          </a:xfrm>
          <a:prstGeom prst="rect">
            <a:avLst/>
          </a:prstGeom>
        </p:spPr>
      </p:pic>
      <p:graphicFrame>
        <p:nvGraphicFramePr>
          <p:cNvPr id="17" name="Diagrama 8">
            <a:extLst>
              <a:ext uri="{FF2B5EF4-FFF2-40B4-BE49-F238E27FC236}">
                <a16:creationId xmlns:a16="http://schemas.microsoft.com/office/drawing/2014/main" id="{5859F659-E472-A72A-5F87-9D98F1D1E8E4}"/>
              </a:ext>
            </a:extLst>
          </p:cNvPr>
          <p:cNvGraphicFramePr/>
          <p:nvPr/>
        </p:nvGraphicFramePr>
        <p:xfrm>
          <a:off x="1827040" y="2110768"/>
          <a:ext cx="3116833" cy="200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8" name="Imagem 9">
            <a:extLst>
              <a:ext uri="{FF2B5EF4-FFF2-40B4-BE49-F238E27FC236}">
                <a16:creationId xmlns:a16="http://schemas.microsoft.com/office/drawing/2014/main" id="{2F935ED2-D71D-1082-EE75-A4E70DBBE7A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3553" y="6059017"/>
            <a:ext cx="1076325" cy="238125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1F1D0547-CC4E-1660-8D64-549AA7876891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sp>
        <p:nvSpPr>
          <p:cNvPr id="5" name="Retângulo 45">
            <a:extLst>
              <a:ext uri="{FF2B5EF4-FFF2-40B4-BE49-F238E27FC236}">
                <a16:creationId xmlns:a16="http://schemas.microsoft.com/office/drawing/2014/main" id="{DB4C9317-019A-3520-1C99-F8D906237A25}"/>
              </a:ext>
            </a:extLst>
          </p:cNvPr>
          <p:cNvSpPr/>
          <p:nvPr/>
        </p:nvSpPr>
        <p:spPr>
          <a:xfrm>
            <a:off x="6551895" y="3382110"/>
            <a:ext cx="1951531" cy="112828"/>
          </a:xfrm>
          <a:prstGeom prst="rect">
            <a:avLst/>
          </a:prstGeom>
          <a:blipFill>
            <a:blip r:embed="rId1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7" name="Retângulo 45">
            <a:extLst>
              <a:ext uri="{FF2B5EF4-FFF2-40B4-BE49-F238E27FC236}">
                <a16:creationId xmlns:a16="http://schemas.microsoft.com/office/drawing/2014/main" id="{18043FB2-5542-9E81-46F9-8CC2FA7BA256}"/>
              </a:ext>
            </a:extLst>
          </p:cNvPr>
          <p:cNvSpPr/>
          <p:nvPr/>
        </p:nvSpPr>
        <p:spPr>
          <a:xfrm>
            <a:off x="6552767" y="5182335"/>
            <a:ext cx="2597487" cy="112828"/>
          </a:xfrm>
          <a:prstGeom prst="rect">
            <a:avLst/>
          </a:prstGeom>
          <a:blipFill>
            <a:blip r:embed="rId19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6467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81732" y="1412548"/>
            <a:ext cx="541906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 Azul - Urgência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E5D87-5566-C444-CFC8-9D5D069D4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r="-1"/>
          <a:stretch/>
        </p:blipFill>
        <p:spPr bwMode="auto">
          <a:xfrm>
            <a:off x="4860637" y="2075741"/>
            <a:ext cx="5995125" cy="433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52F349-7EFC-1831-9E71-40A9C9A741C5}"/>
              </a:ext>
            </a:extLst>
          </p:cNvPr>
          <p:cNvGrpSpPr/>
          <p:nvPr/>
        </p:nvGrpSpPr>
        <p:grpSpPr>
          <a:xfrm>
            <a:off x="1090490" y="2075741"/>
            <a:ext cx="3609022" cy="991924"/>
            <a:chOff x="0" y="975125"/>
            <a:chExt cx="2645617" cy="823680"/>
          </a:xfrm>
          <a:scene3d>
            <a:camera prst="orthographicFront"/>
            <a:lightRig rig="flat" dir="t"/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674908B-746F-3ED4-8745-F2A2D34599B4}"/>
                </a:ext>
              </a:extLst>
            </p:cNvPr>
            <p:cNvSpPr/>
            <p:nvPr/>
          </p:nvSpPr>
          <p:spPr>
            <a:xfrm>
              <a:off x="0" y="975125"/>
              <a:ext cx="2645617" cy="823680"/>
            </a:xfrm>
            <a:prstGeom prst="roundRect">
              <a:avLst/>
            </a:prstGeom>
            <a:solidFill>
              <a:schemeClr val="accent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C7271F5C-C12D-20F3-68A2-3E4729DA0AC0}"/>
                </a:ext>
              </a:extLst>
            </p:cNvPr>
            <p:cNvSpPr txBox="1"/>
            <p:nvPr/>
          </p:nvSpPr>
          <p:spPr>
            <a:xfrm>
              <a:off x="40209" y="1015334"/>
              <a:ext cx="2565199" cy="7432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pt-PT" sz="1400">
                  <a:solidFill>
                    <a:schemeClr val="bg1"/>
                  </a:solidFill>
                  <a:latin typeface="Arial" panose="020B0604020202020204" pitchFamily="34" charset="0"/>
                </a:rPr>
                <a:t>Permite identificar a localização do utente dentro da instituição.</a:t>
              </a:r>
            </a:p>
          </p:txBody>
        </p:sp>
      </p:grpSp>
      <p:sp>
        <p:nvSpPr>
          <p:cNvPr id="8" name="Marcador de Posição do Rodapé 4">
            <a:extLst>
              <a:ext uri="{FF2B5EF4-FFF2-40B4-BE49-F238E27FC236}">
                <a16:creationId xmlns:a16="http://schemas.microsoft.com/office/drawing/2014/main" id="{FE3201B2-16B8-F041-0793-5B45FCE287ED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24978162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53157" y="1412548"/>
            <a:ext cx="565719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Eliminar alta de urgência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10" name="Diagrama 4">
            <a:extLst>
              <a:ext uri="{FF2B5EF4-FFF2-40B4-BE49-F238E27FC236}">
                <a16:creationId xmlns:a16="http://schemas.microsoft.com/office/drawing/2014/main" id="{1AFC24ED-01CF-69BD-2C9B-08A171641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469083"/>
              </p:ext>
            </p:extLst>
          </p:nvPr>
        </p:nvGraphicFramePr>
        <p:xfrm>
          <a:off x="2134305" y="2147343"/>
          <a:ext cx="2521535" cy="413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8CE3BF4D-9EF4-7218-F5E6-C10050E7C29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22BC659-95B5-5701-A907-F308A000D84E}"/>
              </a:ext>
            </a:extLst>
          </p:cNvPr>
          <p:cNvGrpSpPr/>
          <p:nvPr/>
        </p:nvGrpSpPr>
        <p:grpSpPr>
          <a:xfrm>
            <a:off x="6211841" y="2276779"/>
            <a:ext cx="5002419" cy="3570191"/>
            <a:chOff x="4887866" y="2149975"/>
            <a:chExt cx="5002419" cy="3570191"/>
          </a:xfrm>
        </p:grpSpPr>
        <p:pic>
          <p:nvPicPr>
            <p:cNvPr id="2" name="Imagem 12">
              <a:extLst>
                <a:ext uri="{FF2B5EF4-FFF2-40B4-BE49-F238E27FC236}">
                  <a16:creationId xmlns:a16="http://schemas.microsoft.com/office/drawing/2014/main" id="{AA86B3DC-7D02-69E3-52C4-613C5480A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7866" y="2149975"/>
              <a:ext cx="5002419" cy="3570191"/>
            </a:xfrm>
            <a:prstGeom prst="rect">
              <a:avLst/>
            </a:prstGeom>
          </p:spPr>
        </p:pic>
        <p:sp>
          <p:nvSpPr>
            <p:cNvPr id="7" name="Retângulo 45">
              <a:extLst>
                <a:ext uri="{FF2B5EF4-FFF2-40B4-BE49-F238E27FC236}">
                  <a16:creationId xmlns:a16="http://schemas.microsoft.com/office/drawing/2014/main" id="{6A9F552F-6E96-21C5-7EB6-E8BF5ABBC71A}"/>
                </a:ext>
              </a:extLst>
            </p:cNvPr>
            <p:cNvSpPr/>
            <p:nvPr/>
          </p:nvSpPr>
          <p:spPr>
            <a:xfrm>
              <a:off x="5461053" y="3458310"/>
              <a:ext cx="1466214" cy="112828"/>
            </a:xfrm>
            <a:prstGeom prst="rect">
              <a:avLst/>
            </a:prstGeom>
            <a:blipFill>
              <a:blip r:embed="rId8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1" name="Retângulo 45">
              <a:extLst>
                <a:ext uri="{FF2B5EF4-FFF2-40B4-BE49-F238E27FC236}">
                  <a16:creationId xmlns:a16="http://schemas.microsoft.com/office/drawing/2014/main" id="{0C809F95-8767-1E6F-A8C0-24E4CE837375}"/>
                </a:ext>
              </a:extLst>
            </p:cNvPr>
            <p:cNvSpPr/>
            <p:nvPr/>
          </p:nvSpPr>
          <p:spPr>
            <a:xfrm>
              <a:off x="6118249" y="4391760"/>
              <a:ext cx="1332922" cy="112828"/>
            </a:xfrm>
            <a:prstGeom prst="rect">
              <a:avLst/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513010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53157" y="1412548"/>
            <a:ext cx="565719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Eliminar alta de urgência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5" name="Imagem 13">
            <a:extLst>
              <a:ext uri="{FF2B5EF4-FFF2-40B4-BE49-F238E27FC236}">
                <a16:creationId xmlns:a16="http://schemas.microsoft.com/office/drawing/2014/main" id="{57B101E5-847F-60FE-762D-0F4F485A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256041"/>
            <a:ext cx="5004000" cy="3374611"/>
          </a:xfrm>
          <a:prstGeom prst="rect">
            <a:avLst/>
          </a:prstGeom>
        </p:spPr>
      </p:pic>
      <p:graphicFrame>
        <p:nvGraphicFramePr>
          <p:cNvPr id="10" name="Diagrama 4">
            <a:extLst>
              <a:ext uri="{FF2B5EF4-FFF2-40B4-BE49-F238E27FC236}">
                <a16:creationId xmlns:a16="http://schemas.microsoft.com/office/drawing/2014/main" id="{1AFC24ED-01CF-69BD-2C9B-08A171641F03}"/>
              </a:ext>
            </a:extLst>
          </p:cNvPr>
          <p:cNvGraphicFramePr/>
          <p:nvPr/>
        </p:nvGraphicFramePr>
        <p:xfrm>
          <a:off x="2134305" y="2147343"/>
          <a:ext cx="2521535" cy="413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8CE3BF4D-9EF4-7218-F5E6-C10050E7C29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sp>
        <p:nvSpPr>
          <p:cNvPr id="7" name="Retângulo 45">
            <a:extLst>
              <a:ext uri="{FF2B5EF4-FFF2-40B4-BE49-F238E27FC236}">
                <a16:creationId xmlns:a16="http://schemas.microsoft.com/office/drawing/2014/main" id="{7BDD5487-C0B2-651D-A7B7-BC755B5EAE90}"/>
              </a:ext>
            </a:extLst>
          </p:cNvPr>
          <p:cNvSpPr/>
          <p:nvPr/>
        </p:nvSpPr>
        <p:spPr>
          <a:xfrm>
            <a:off x="6670052" y="3214544"/>
            <a:ext cx="1466214" cy="124111"/>
          </a:xfrm>
          <a:prstGeom prst="rect">
            <a:avLst/>
          </a:prstGeom>
          <a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7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53157" y="1412548"/>
            <a:ext cx="565719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Eliminar alta de urgência</a:t>
            </a:r>
            <a:endParaRPr lang="pt-PT" sz="32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F1E9DCC9-9150-6D20-59F0-59661983A4D4}"/>
              </a:ext>
            </a:extLst>
          </p:cNvPr>
          <p:cNvGrpSpPr/>
          <p:nvPr/>
        </p:nvGrpSpPr>
        <p:grpSpPr>
          <a:xfrm>
            <a:off x="6227100" y="2374569"/>
            <a:ext cx="5004000" cy="3374611"/>
            <a:chOff x="6789075" y="2525796"/>
            <a:chExt cx="5004000" cy="3374611"/>
          </a:xfrm>
        </p:grpSpPr>
        <p:pic>
          <p:nvPicPr>
            <p:cNvPr id="5" name="Imagem 13">
              <a:extLst>
                <a:ext uri="{FF2B5EF4-FFF2-40B4-BE49-F238E27FC236}">
                  <a16:creationId xmlns:a16="http://schemas.microsoft.com/office/drawing/2014/main" id="{57B101E5-847F-60FE-762D-0F4F485A1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89075" y="2525796"/>
              <a:ext cx="5004000" cy="3374611"/>
            </a:xfrm>
            <a:prstGeom prst="rect">
              <a:avLst/>
            </a:prstGeom>
          </p:spPr>
        </p:pic>
        <p:pic>
          <p:nvPicPr>
            <p:cNvPr id="9" name="Imagem 14">
              <a:extLst>
                <a:ext uri="{FF2B5EF4-FFF2-40B4-BE49-F238E27FC236}">
                  <a16:creationId xmlns:a16="http://schemas.microsoft.com/office/drawing/2014/main" id="{F27DD5CF-F559-DC37-F5B6-FFAD62D49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62436" y="3429000"/>
              <a:ext cx="3429000" cy="1543050"/>
            </a:xfrm>
            <a:prstGeom prst="rect">
              <a:avLst/>
            </a:prstGeom>
          </p:spPr>
        </p:pic>
      </p:grpSp>
      <p:graphicFrame>
        <p:nvGraphicFramePr>
          <p:cNvPr id="10" name="Diagrama 4">
            <a:extLst>
              <a:ext uri="{FF2B5EF4-FFF2-40B4-BE49-F238E27FC236}">
                <a16:creationId xmlns:a16="http://schemas.microsoft.com/office/drawing/2014/main" id="{1AFC24ED-01CF-69BD-2C9B-08A171641F03}"/>
              </a:ext>
            </a:extLst>
          </p:cNvPr>
          <p:cNvGraphicFramePr/>
          <p:nvPr/>
        </p:nvGraphicFramePr>
        <p:xfrm>
          <a:off x="2134305" y="2147343"/>
          <a:ext cx="2521535" cy="4131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8CE3BF4D-9EF4-7218-F5E6-C10050E7C297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2263333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81732" y="1412548"/>
            <a:ext cx="6285843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Eliminar</a:t>
            </a:r>
            <a:r>
              <a:rPr lang="pt-PT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episódio de Urgência</a:t>
            </a:r>
          </a:p>
          <a:p>
            <a:endParaRPr lang="pt-PT" sz="400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5BB6590-9931-3D8C-77FC-6A94F101D947}"/>
              </a:ext>
            </a:extLst>
          </p:cNvPr>
          <p:cNvGraphicFramePr>
            <a:graphicFrameLocks/>
          </p:cNvGraphicFramePr>
          <p:nvPr/>
        </p:nvGraphicFramePr>
        <p:xfrm>
          <a:off x="2518903" y="4410928"/>
          <a:ext cx="3868737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1">
            <a:extLst>
              <a:ext uri="{FF2B5EF4-FFF2-40B4-BE49-F238E27FC236}">
                <a16:creationId xmlns:a16="http://schemas.microsoft.com/office/drawing/2014/main" id="{F632F9B9-E92D-6B3F-9F21-C97E760BE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851742"/>
              </p:ext>
            </p:extLst>
          </p:nvPr>
        </p:nvGraphicFramePr>
        <p:xfrm>
          <a:off x="8625257" y="2666705"/>
          <a:ext cx="1706834" cy="3167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9">
            <a:extLst>
              <a:ext uri="{FF2B5EF4-FFF2-40B4-BE49-F238E27FC236}">
                <a16:creationId xmlns:a16="http://schemas.microsoft.com/office/drawing/2014/main" id="{1E2943DE-3422-31FA-42F9-0501FDF92D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1914" y="3492042"/>
            <a:ext cx="1865019" cy="9108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658A81-51BD-8C68-3579-35429DB6DB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8898" y="5156766"/>
            <a:ext cx="2439087" cy="913240"/>
          </a:xfrm>
          <a:prstGeom prst="rect">
            <a:avLst/>
          </a:prstGeom>
        </p:spPr>
      </p:pic>
      <p:graphicFrame>
        <p:nvGraphicFramePr>
          <p:cNvPr id="115" name="Diagrama 20">
            <a:extLst>
              <a:ext uri="{FF2B5EF4-FFF2-40B4-BE49-F238E27FC236}">
                <a16:creationId xmlns:a16="http://schemas.microsoft.com/office/drawing/2014/main" id="{52B45465-E274-431B-1A72-8225A5E2B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707438"/>
              </p:ext>
            </p:extLst>
          </p:nvPr>
        </p:nvGraphicFramePr>
        <p:xfrm>
          <a:off x="-189306" y="1751437"/>
          <a:ext cx="3863794" cy="489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588" name="Agrupar 587">
            <a:extLst>
              <a:ext uri="{FF2B5EF4-FFF2-40B4-BE49-F238E27FC236}">
                <a16:creationId xmlns:a16="http://schemas.microsoft.com/office/drawing/2014/main" id="{C0B6508D-AEB1-9147-3048-0DA518733B94}"/>
              </a:ext>
            </a:extLst>
          </p:cNvPr>
          <p:cNvGrpSpPr/>
          <p:nvPr/>
        </p:nvGrpSpPr>
        <p:grpSpPr>
          <a:xfrm>
            <a:off x="3190876" y="2591083"/>
            <a:ext cx="5255033" cy="3310674"/>
            <a:chOff x="3190876" y="2696916"/>
            <a:chExt cx="5255033" cy="3310674"/>
          </a:xfrm>
        </p:grpSpPr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6B2FDA27-9C3A-044D-1065-6E0D7C41A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190876" y="2696916"/>
              <a:ext cx="5255033" cy="3310674"/>
            </a:xfrm>
            <a:prstGeom prst="rect">
              <a:avLst/>
            </a:prstGeom>
          </p:spPr>
        </p:pic>
        <p:sp>
          <p:nvSpPr>
            <p:cNvPr id="587" name="Retângulo 586">
              <a:extLst>
                <a:ext uri="{FF2B5EF4-FFF2-40B4-BE49-F238E27FC236}">
                  <a16:creationId xmlns:a16="http://schemas.microsoft.com/office/drawing/2014/main" id="{1508FA84-B936-98C8-F456-5C499E09E191}"/>
                </a:ext>
              </a:extLst>
            </p:cNvPr>
            <p:cNvSpPr/>
            <p:nvPr/>
          </p:nvSpPr>
          <p:spPr>
            <a:xfrm>
              <a:off x="3772959" y="3600979"/>
              <a:ext cx="1259416" cy="12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90255BED-C176-62EC-5EDF-86E4EC33D2F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341950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99248" y="1412548"/>
            <a:ext cx="50869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Admissão à Urgência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6852" y="6523530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9B8C842-606E-DEB8-E82B-248CB9A4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46811" y="2133087"/>
            <a:ext cx="4362307" cy="3556748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B25F9FC1-D03F-3B67-A4A8-4D04F5435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32495"/>
              </p:ext>
            </p:extLst>
          </p:nvPr>
        </p:nvGraphicFramePr>
        <p:xfrm>
          <a:off x="1620000" y="1979614"/>
          <a:ext cx="4022688" cy="176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304BC62-BC8F-7194-1C69-21114195F8E1}"/>
              </a:ext>
            </a:extLst>
          </p:cNvPr>
          <p:cNvGrpSpPr/>
          <p:nvPr/>
        </p:nvGrpSpPr>
        <p:grpSpPr>
          <a:xfrm>
            <a:off x="7092117" y="2443439"/>
            <a:ext cx="3960000" cy="3423685"/>
            <a:chOff x="5162142" y="1933768"/>
            <a:chExt cx="3960000" cy="3423685"/>
          </a:xfrm>
        </p:grpSpPr>
        <p:sp>
          <p:nvSpPr>
            <p:cNvPr id="20" name="Rounded Rectangle 22">
              <a:extLst>
                <a:ext uri="{FF2B5EF4-FFF2-40B4-BE49-F238E27FC236}">
                  <a16:creationId xmlns:a16="http://schemas.microsoft.com/office/drawing/2014/main" id="{78664BDB-B35E-075B-9761-ACBB648463BD}"/>
                </a:ext>
              </a:extLst>
            </p:cNvPr>
            <p:cNvSpPr/>
            <p:nvPr/>
          </p:nvSpPr>
          <p:spPr>
            <a:xfrm>
              <a:off x="7566034" y="5013176"/>
              <a:ext cx="606366" cy="189032"/>
            </a:xfrm>
            <a:prstGeom prst="round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C5111A1-5946-66CE-F56E-A3D0879E1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62142" y="1933768"/>
              <a:ext cx="3960000" cy="3423685"/>
            </a:xfrm>
            <a:prstGeom prst="rect">
              <a:avLst/>
            </a:prstGeom>
          </p:spPr>
        </p:pic>
      </p:grpSp>
      <p:sp>
        <p:nvSpPr>
          <p:cNvPr id="14" name="Marcador de Posição do Rodapé 4">
            <a:extLst>
              <a:ext uri="{FF2B5EF4-FFF2-40B4-BE49-F238E27FC236}">
                <a16:creationId xmlns:a16="http://schemas.microsoft.com/office/drawing/2014/main" id="{071871C4-2C08-1C7D-8E43-3AB7FA1A4FA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</p:spTree>
    <p:extLst>
      <p:ext uri="{BB962C8B-B14F-4D97-AF65-F5344CB8AC3E}">
        <p14:creationId xmlns:p14="http://schemas.microsoft.com/office/powerpoint/2010/main" val="617196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Questões?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CC113-AA60-4700-AE73-9B7CBDA5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2" b="98686" l="9587" r="89587">
                        <a14:foregroundMark x1="42645" y1="12409" x2="42645" y2="12409"/>
                        <a14:foregroundMark x1="41488" y1="9051" x2="40000" y2="2044"/>
                        <a14:foregroundMark x1="72066" y1="15766" x2="76364" y2="1752"/>
                        <a14:foregroundMark x1="28264" y1="72701" x2="28099" y2="94745"/>
                        <a14:foregroundMark x1="28099" y1="94745" x2="30579" y2="98686"/>
                        <a14:foregroundMark x1="23471" y1="95474" x2="55041" y2="96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1572" y="2961322"/>
            <a:ext cx="2592705" cy="29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59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Obrigado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</p:spTree>
    <p:extLst>
      <p:ext uri="{BB962C8B-B14F-4D97-AF65-F5344CB8AC3E}">
        <p14:creationId xmlns:p14="http://schemas.microsoft.com/office/powerpoint/2010/main" val="422452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99248" y="1412548"/>
            <a:ext cx="50869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Admissão à Urgência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6852" y="6523530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9B8C842-606E-DEB8-E82B-248CB9A4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46811" y="2133087"/>
            <a:ext cx="4362307" cy="3556748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B25F9FC1-D03F-3B67-A4A8-4D04F5435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948317"/>
              </p:ext>
            </p:extLst>
          </p:nvPr>
        </p:nvGraphicFramePr>
        <p:xfrm>
          <a:off x="1620000" y="2017715"/>
          <a:ext cx="4022688" cy="2439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Marcador de Posição do Rodapé 4">
            <a:extLst>
              <a:ext uri="{FF2B5EF4-FFF2-40B4-BE49-F238E27FC236}">
                <a16:creationId xmlns:a16="http://schemas.microsoft.com/office/drawing/2014/main" id="{071871C4-2C08-1C7D-8E43-3AB7FA1A4FA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374E4281-B54E-B56B-5F63-B877EABBBD9A}"/>
              </a:ext>
            </a:extLst>
          </p:cNvPr>
          <p:cNvGrpSpPr/>
          <p:nvPr/>
        </p:nvGrpSpPr>
        <p:grpSpPr>
          <a:xfrm>
            <a:off x="7092241" y="2443550"/>
            <a:ext cx="3960000" cy="3423685"/>
            <a:chOff x="7016041" y="2443550"/>
            <a:chExt cx="3960000" cy="34236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8EC350C-300F-B9B8-99F5-9AD506716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16041" y="2443550"/>
              <a:ext cx="3960000" cy="3423685"/>
            </a:xfrm>
            <a:prstGeom prst="rect">
              <a:avLst/>
            </a:prstGeom>
          </p:spPr>
        </p:pic>
        <p:sp>
          <p:nvSpPr>
            <p:cNvPr id="15" name="Retângulo 45">
              <a:extLst>
                <a:ext uri="{FF2B5EF4-FFF2-40B4-BE49-F238E27FC236}">
                  <a16:creationId xmlns:a16="http://schemas.microsoft.com/office/drawing/2014/main" id="{C9DD8B93-A855-49B7-4354-23A68464456D}"/>
                </a:ext>
              </a:extLst>
            </p:cNvPr>
            <p:cNvSpPr/>
            <p:nvPr/>
          </p:nvSpPr>
          <p:spPr>
            <a:xfrm>
              <a:off x="7801726" y="3012625"/>
              <a:ext cx="370724" cy="93452"/>
            </a:xfrm>
            <a:prstGeom prst="rect">
              <a:avLst/>
            </a:pr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6" name="Retângulo 45">
              <a:extLst>
                <a:ext uri="{FF2B5EF4-FFF2-40B4-BE49-F238E27FC236}">
                  <a16:creationId xmlns:a16="http://schemas.microsoft.com/office/drawing/2014/main" id="{C7DDECE5-0558-3D28-503F-E3176A64EFC4}"/>
                </a:ext>
              </a:extLst>
            </p:cNvPr>
            <p:cNvSpPr/>
            <p:nvPr/>
          </p:nvSpPr>
          <p:spPr>
            <a:xfrm>
              <a:off x="10325391" y="3012625"/>
              <a:ext cx="370724" cy="93452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  <p:sp>
          <p:nvSpPr>
            <p:cNvPr id="17" name="Retângulo 45">
              <a:extLst>
                <a:ext uri="{FF2B5EF4-FFF2-40B4-BE49-F238E27FC236}">
                  <a16:creationId xmlns:a16="http://schemas.microsoft.com/office/drawing/2014/main" id="{C15C42BE-3738-FCE1-02CF-7C4788211AD6}"/>
                </a:ext>
              </a:extLst>
            </p:cNvPr>
            <p:cNvSpPr/>
            <p:nvPr/>
          </p:nvSpPr>
          <p:spPr>
            <a:xfrm>
              <a:off x="7820166" y="3497609"/>
              <a:ext cx="2016000" cy="93600"/>
            </a:xfrm>
            <a:prstGeom prst="rect">
              <a:avLst/>
            </a:prstGeom>
            <a:blipFill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74815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99248" y="1412548"/>
            <a:ext cx="50869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Admissão à Urgência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6852" y="6523530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9B8C842-606E-DEB8-E82B-248CB9A4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46811" y="2133087"/>
            <a:ext cx="4362307" cy="3556748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B25F9FC1-D03F-3B67-A4A8-4D04F5435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64115"/>
              </p:ext>
            </p:extLst>
          </p:nvPr>
        </p:nvGraphicFramePr>
        <p:xfrm>
          <a:off x="1620000" y="2019600"/>
          <a:ext cx="4022688" cy="330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CaixaDeTexto 8">
            <a:extLst>
              <a:ext uri="{FF2B5EF4-FFF2-40B4-BE49-F238E27FC236}">
                <a16:creationId xmlns:a16="http://schemas.microsoft.com/office/drawing/2014/main" id="{51106E86-1203-0BE3-AC0B-554A4A3EB322}"/>
              </a:ext>
            </a:extLst>
          </p:cNvPr>
          <p:cNvSpPr txBox="1"/>
          <p:nvPr/>
        </p:nvSpPr>
        <p:spPr>
          <a:xfrm>
            <a:off x="1332889" y="6014814"/>
            <a:ext cx="397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>
                <a:solidFill>
                  <a:schemeClr val="accent1"/>
                </a:solidFill>
              </a:rPr>
              <a:t>Atualização automática do RNU ATIVA</a:t>
            </a:r>
          </a:p>
        </p:txBody>
      </p:sp>
      <p:sp>
        <p:nvSpPr>
          <p:cNvPr id="14" name="Marcador de Posição do Rodapé 4">
            <a:extLst>
              <a:ext uri="{FF2B5EF4-FFF2-40B4-BE49-F238E27FC236}">
                <a16:creationId xmlns:a16="http://schemas.microsoft.com/office/drawing/2014/main" id="{071871C4-2C08-1C7D-8E43-3AB7FA1A4FA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107D64C-6153-1680-772B-C13762A136B8}"/>
              </a:ext>
            </a:extLst>
          </p:cNvPr>
          <p:cNvGrpSpPr/>
          <p:nvPr/>
        </p:nvGrpSpPr>
        <p:grpSpPr>
          <a:xfrm>
            <a:off x="7093454" y="2506165"/>
            <a:ext cx="3960000" cy="3423685"/>
            <a:chOff x="7093454" y="2506165"/>
            <a:chExt cx="3960000" cy="342368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807C35A-52EC-F83E-FFDB-54D7A72340DE}"/>
                </a:ext>
              </a:extLst>
            </p:cNvPr>
            <p:cNvGrpSpPr/>
            <p:nvPr/>
          </p:nvGrpSpPr>
          <p:grpSpPr>
            <a:xfrm>
              <a:off x="7093454" y="2506165"/>
              <a:ext cx="3960000" cy="3423685"/>
              <a:chOff x="9299125" y="476953"/>
              <a:chExt cx="3960000" cy="342368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958CC97-C907-3248-4B35-D5F6200BE0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99125" y="476953"/>
                <a:ext cx="3960000" cy="342368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2B031E7-F8FF-C03A-0E64-74C456D2AB8D}"/>
                  </a:ext>
                </a:extLst>
              </p:cNvPr>
              <p:cNvSpPr/>
              <p:nvPr/>
            </p:nvSpPr>
            <p:spPr>
              <a:xfrm>
                <a:off x="9705553" y="877607"/>
                <a:ext cx="2039081" cy="98323"/>
              </a:xfrm>
              <a:prstGeom prst="rect">
                <a:avLst/>
              </a:prstGeom>
              <a:blipFill>
                <a:blip r:embed="rId9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DA8F9E4F-4AAA-51B0-2F5D-69BCC4E8D9CD}"/>
                </a:ext>
              </a:extLst>
            </p:cNvPr>
            <p:cNvSpPr/>
            <p:nvPr/>
          </p:nvSpPr>
          <p:spPr>
            <a:xfrm>
              <a:off x="10505325" y="3078269"/>
              <a:ext cx="324000" cy="84031"/>
            </a:xfrm>
            <a:prstGeom prst="rect">
              <a:avLst/>
            </a:prstGeom>
            <a:blipFill>
              <a:blip r:embed="rId9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607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99248" y="1412548"/>
            <a:ext cx="50869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Admissão à Urgência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6852" y="6523530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9B8C842-606E-DEB8-E82B-248CB9A4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46811" y="2133087"/>
            <a:ext cx="4362307" cy="3556748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02EC4371-45A5-F3A2-567D-CD0B3A182E6A}"/>
              </a:ext>
            </a:extLst>
          </p:cNvPr>
          <p:cNvGrpSpPr/>
          <p:nvPr/>
        </p:nvGrpSpPr>
        <p:grpSpPr>
          <a:xfrm>
            <a:off x="6087958" y="2506165"/>
            <a:ext cx="4965496" cy="3833523"/>
            <a:chOff x="6087958" y="2506165"/>
            <a:chExt cx="4965496" cy="3833523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F83769DF-7E06-5AD5-A038-E35406F8CEAF}"/>
                </a:ext>
              </a:extLst>
            </p:cNvPr>
            <p:cNvGrpSpPr/>
            <p:nvPr/>
          </p:nvGrpSpPr>
          <p:grpSpPr>
            <a:xfrm>
              <a:off x="7093454" y="2506165"/>
              <a:ext cx="3960000" cy="3423685"/>
              <a:chOff x="7093454" y="2506165"/>
              <a:chExt cx="3960000" cy="3423685"/>
            </a:xfrm>
          </p:grpSpPr>
          <p:grpSp>
            <p:nvGrpSpPr>
              <p:cNvPr id="27" name="Group 12">
                <a:extLst>
                  <a:ext uri="{FF2B5EF4-FFF2-40B4-BE49-F238E27FC236}">
                    <a16:creationId xmlns:a16="http://schemas.microsoft.com/office/drawing/2014/main" id="{7053F937-E1F2-A887-616F-AA8121E401E1}"/>
                  </a:ext>
                </a:extLst>
              </p:cNvPr>
              <p:cNvGrpSpPr/>
              <p:nvPr/>
            </p:nvGrpSpPr>
            <p:grpSpPr>
              <a:xfrm>
                <a:off x="7093454" y="2506165"/>
                <a:ext cx="3960000" cy="3423685"/>
                <a:chOff x="9299125" y="476953"/>
                <a:chExt cx="3960000" cy="3423685"/>
              </a:xfrm>
            </p:grpSpPr>
            <p:pic>
              <p:nvPicPr>
                <p:cNvPr id="29" name="Picture 22">
                  <a:extLst>
                    <a:ext uri="{FF2B5EF4-FFF2-40B4-BE49-F238E27FC236}">
                      <a16:creationId xmlns:a16="http://schemas.microsoft.com/office/drawing/2014/main" id="{7D0A4353-14C3-DD31-1390-C41C3EB21A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99125" y="476953"/>
                  <a:ext cx="3960000" cy="3423685"/>
                </a:xfrm>
                <a:prstGeom prst="rect">
                  <a:avLst/>
                </a:prstGeom>
              </p:spPr>
            </p:pic>
            <p:sp>
              <p:nvSpPr>
                <p:cNvPr id="30" name="Rectangle 11">
                  <a:extLst>
                    <a:ext uri="{FF2B5EF4-FFF2-40B4-BE49-F238E27FC236}">
                      <a16:creationId xmlns:a16="http://schemas.microsoft.com/office/drawing/2014/main" id="{E7AFC652-FE8F-9C28-66CF-1F3435CAD427}"/>
                    </a:ext>
                  </a:extLst>
                </p:cNvPr>
                <p:cNvSpPr/>
                <p:nvPr/>
              </p:nvSpPr>
              <p:spPr>
                <a:xfrm>
                  <a:off x="9705553" y="877607"/>
                  <a:ext cx="2039081" cy="98323"/>
                </a:xfrm>
                <a:prstGeom prst="rect">
                  <a:avLst/>
                </a:prstGeom>
                <a:blipFill>
                  <a:blip r:embed="rId4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</a:blip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Rectangle 11">
                <a:extLst>
                  <a:ext uri="{FF2B5EF4-FFF2-40B4-BE49-F238E27FC236}">
                    <a16:creationId xmlns:a16="http://schemas.microsoft.com/office/drawing/2014/main" id="{F70C1050-5441-B39B-C819-C024E8FC1A6C}"/>
                  </a:ext>
                </a:extLst>
              </p:cNvPr>
              <p:cNvSpPr/>
              <p:nvPr/>
            </p:nvSpPr>
            <p:spPr>
              <a:xfrm>
                <a:off x="10505325" y="3078269"/>
                <a:ext cx="324000" cy="84031"/>
              </a:xfrm>
              <a:prstGeom prst="rect">
                <a:avLst/>
              </a:pr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CaixaDeTexto 2">
              <a:extLst>
                <a:ext uri="{FF2B5EF4-FFF2-40B4-BE49-F238E27FC236}">
                  <a16:creationId xmlns:a16="http://schemas.microsoft.com/office/drawing/2014/main" id="{6755C0E6-E102-32F0-4136-83BAC18F3017}"/>
                </a:ext>
              </a:extLst>
            </p:cNvPr>
            <p:cNvSpPr txBox="1"/>
            <p:nvPr/>
          </p:nvSpPr>
          <p:spPr>
            <a:xfrm>
              <a:off x="6087958" y="5970356"/>
              <a:ext cx="3937860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pt-PT"/>
                <a:t>utentes isentos –  preencher a isenção</a:t>
              </a:r>
            </a:p>
          </p:txBody>
        </p:sp>
        <p:cxnSp>
          <p:nvCxnSpPr>
            <p:cNvPr id="25" name="Conexão reta unidirecional 12">
              <a:extLst>
                <a:ext uri="{FF2B5EF4-FFF2-40B4-BE49-F238E27FC236}">
                  <a16:creationId xmlns:a16="http://schemas.microsoft.com/office/drawing/2014/main" id="{9D1919F4-BA20-BEA2-88F1-CE7AD8A07C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8317" y="4615805"/>
              <a:ext cx="0" cy="13164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Marcador de Posição do Rodapé 4">
            <a:extLst>
              <a:ext uri="{FF2B5EF4-FFF2-40B4-BE49-F238E27FC236}">
                <a16:creationId xmlns:a16="http://schemas.microsoft.com/office/drawing/2014/main" id="{071871C4-2C08-1C7D-8E43-3AB7FA1A4FA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F0786BBB-EFC1-7F62-BCFB-C0A90DBDB2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137507"/>
              </p:ext>
            </p:extLst>
          </p:nvPr>
        </p:nvGraphicFramePr>
        <p:xfrm>
          <a:off x="1620000" y="2019600"/>
          <a:ext cx="4022688" cy="330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CaixaDeTexto 8">
            <a:extLst>
              <a:ext uri="{FF2B5EF4-FFF2-40B4-BE49-F238E27FC236}">
                <a16:creationId xmlns:a16="http://schemas.microsoft.com/office/drawing/2014/main" id="{2B3962D1-4B2E-396D-0AB3-5FEBB455C889}"/>
              </a:ext>
            </a:extLst>
          </p:cNvPr>
          <p:cNvSpPr txBox="1"/>
          <p:nvPr/>
        </p:nvSpPr>
        <p:spPr>
          <a:xfrm>
            <a:off x="1332889" y="6014814"/>
            <a:ext cx="397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>
                <a:solidFill>
                  <a:schemeClr val="accent1"/>
                </a:solidFill>
              </a:rPr>
              <a:t>Atualização automática do RNU ATIVA</a:t>
            </a:r>
          </a:p>
        </p:txBody>
      </p:sp>
    </p:spTree>
    <p:extLst>
      <p:ext uri="{BB962C8B-B14F-4D97-AF65-F5344CB8AC3E}">
        <p14:creationId xmlns:p14="http://schemas.microsoft.com/office/powerpoint/2010/main" val="385414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999248" y="1412548"/>
            <a:ext cx="508692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Admissão à Urgência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6852" y="6523530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9B8C842-606E-DEB8-E82B-248CB9A4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46811" y="2133087"/>
            <a:ext cx="4362307" cy="3556748"/>
          </a:xfrm>
          <a:prstGeom prst="rect">
            <a:avLst/>
          </a:prstGeom>
        </p:spPr>
      </p:pic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B25F9FC1-D03F-3B67-A4A8-4D04F5435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690867"/>
              </p:ext>
            </p:extLst>
          </p:nvPr>
        </p:nvGraphicFramePr>
        <p:xfrm>
          <a:off x="1620000" y="1979615"/>
          <a:ext cx="4022688" cy="404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203DF90-D2A5-FBDC-4DCF-D3474AA469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5703" y="5385035"/>
            <a:ext cx="190500" cy="190500"/>
          </a:xfrm>
          <a:prstGeom prst="rect">
            <a:avLst/>
          </a:prstGeom>
        </p:spPr>
      </p:pic>
      <p:sp>
        <p:nvSpPr>
          <p:cNvPr id="26" name="CaixaDeTexto 8">
            <a:extLst>
              <a:ext uri="{FF2B5EF4-FFF2-40B4-BE49-F238E27FC236}">
                <a16:creationId xmlns:a16="http://schemas.microsoft.com/office/drawing/2014/main" id="{51106E86-1203-0BE3-AC0B-554A4A3EB322}"/>
              </a:ext>
            </a:extLst>
          </p:cNvPr>
          <p:cNvSpPr txBox="1"/>
          <p:nvPr/>
        </p:nvSpPr>
        <p:spPr>
          <a:xfrm>
            <a:off x="1656739" y="6214839"/>
            <a:ext cx="397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>
                <a:solidFill>
                  <a:schemeClr val="accent1"/>
                </a:solidFill>
              </a:rPr>
              <a:t>Atualização automática do RNU ATIVA</a:t>
            </a:r>
          </a:p>
        </p:txBody>
      </p:sp>
      <p:sp>
        <p:nvSpPr>
          <p:cNvPr id="14" name="Marcador de Posição do Rodapé 4">
            <a:extLst>
              <a:ext uri="{FF2B5EF4-FFF2-40B4-BE49-F238E27FC236}">
                <a16:creationId xmlns:a16="http://schemas.microsoft.com/office/drawing/2014/main" id="{071871C4-2C08-1C7D-8E43-3AB7FA1A4FA8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Urgência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8D2FF9E-BCB3-C8E7-3A62-4F71BF74336C}"/>
              </a:ext>
            </a:extLst>
          </p:cNvPr>
          <p:cNvGrpSpPr/>
          <p:nvPr/>
        </p:nvGrpSpPr>
        <p:grpSpPr>
          <a:xfrm>
            <a:off x="7093454" y="2506165"/>
            <a:ext cx="3960000" cy="3423685"/>
            <a:chOff x="7093454" y="2506165"/>
            <a:chExt cx="3960000" cy="3423685"/>
          </a:xfrm>
        </p:grpSpPr>
        <p:grpSp>
          <p:nvGrpSpPr>
            <p:cNvPr id="11" name="Group 12">
              <a:extLst>
                <a:ext uri="{FF2B5EF4-FFF2-40B4-BE49-F238E27FC236}">
                  <a16:creationId xmlns:a16="http://schemas.microsoft.com/office/drawing/2014/main" id="{A328F21B-894B-C530-EC61-69DD0180995B}"/>
                </a:ext>
              </a:extLst>
            </p:cNvPr>
            <p:cNvGrpSpPr/>
            <p:nvPr/>
          </p:nvGrpSpPr>
          <p:grpSpPr>
            <a:xfrm>
              <a:off x="7093454" y="2506165"/>
              <a:ext cx="3960000" cy="3423685"/>
              <a:chOff x="9299125" y="476953"/>
              <a:chExt cx="3960000" cy="3423685"/>
            </a:xfrm>
          </p:grpSpPr>
          <p:pic>
            <p:nvPicPr>
              <p:cNvPr id="17" name="Picture 22">
                <a:extLst>
                  <a:ext uri="{FF2B5EF4-FFF2-40B4-BE49-F238E27FC236}">
                    <a16:creationId xmlns:a16="http://schemas.microsoft.com/office/drawing/2014/main" id="{72685AD4-7FB5-D9BB-2854-075C4D29C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99125" y="476953"/>
                <a:ext cx="3960000" cy="3423685"/>
              </a:xfrm>
              <a:prstGeom prst="rect">
                <a:avLst/>
              </a:prstGeom>
            </p:spPr>
          </p:pic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7EADCD16-12C9-8AA2-A3EA-60277D1ACC19}"/>
                  </a:ext>
                </a:extLst>
              </p:cNvPr>
              <p:cNvSpPr/>
              <p:nvPr/>
            </p:nvSpPr>
            <p:spPr>
              <a:xfrm>
                <a:off x="9705553" y="877607"/>
                <a:ext cx="2039081" cy="98323"/>
              </a:xfrm>
              <a:prstGeom prst="rect">
                <a:avLst/>
              </a:prstGeom>
              <a:blipFill>
                <a:blip r:embed="rId10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1D7AF9C7-7A3F-FDB1-5B63-13F93B02CB07}"/>
                </a:ext>
              </a:extLst>
            </p:cNvPr>
            <p:cNvSpPr/>
            <p:nvPr/>
          </p:nvSpPr>
          <p:spPr>
            <a:xfrm>
              <a:off x="10505325" y="3078269"/>
              <a:ext cx="324000" cy="84031"/>
            </a:xfrm>
            <a:prstGeom prst="rect">
              <a:avLst/>
            </a:prstGeom>
            <a:blipFill>
              <a:blip r:embed="rId10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1">
            <a:extLst>
              <a:ext uri="{FF2B5EF4-FFF2-40B4-BE49-F238E27FC236}">
                <a16:creationId xmlns:a16="http://schemas.microsoft.com/office/drawing/2014/main" id="{3BA05EAA-E11B-D0FA-1EA9-1C05C7223C64}"/>
              </a:ext>
            </a:extLst>
          </p:cNvPr>
          <p:cNvSpPr/>
          <p:nvPr/>
        </p:nvSpPr>
        <p:spPr>
          <a:xfrm>
            <a:off x="7733550" y="4383194"/>
            <a:ext cx="324000" cy="84031"/>
          </a:xfrm>
          <a:prstGeom prst="rect">
            <a:avLst/>
          </a:prstGeom>
          <a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30B447A2-460F-01A9-B58E-A3E5D0F924B7}"/>
              </a:ext>
            </a:extLst>
          </p:cNvPr>
          <p:cNvSpPr/>
          <p:nvPr/>
        </p:nvSpPr>
        <p:spPr>
          <a:xfrm>
            <a:off x="8301894" y="4376711"/>
            <a:ext cx="1365982" cy="98323"/>
          </a:xfrm>
          <a:prstGeom prst="rect">
            <a:avLst/>
          </a:prstGeom>
          <a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C130418-3639-F88F-3308-4B7349558F9E}"/>
              </a:ext>
            </a:extLst>
          </p:cNvPr>
          <p:cNvSpPr/>
          <p:nvPr/>
        </p:nvSpPr>
        <p:spPr>
          <a:xfrm>
            <a:off x="10247400" y="4375083"/>
            <a:ext cx="540000" cy="84031"/>
          </a:xfrm>
          <a:prstGeom prst="rect">
            <a:avLst/>
          </a:prstGeom>
          <a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72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482E7459670459D11D7A4CCFBF41E" ma:contentTypeVersion="15" ma:contentTypeDescription="Create a new document." ma:contentTypeScope="" ma:versionID="2f3ad0960d5b283fcc3d0af4020b4c86">
  <xsd:schema xmlns:xsd="http://www.w3.org/2001/XMLSchema" xmlns:xs="http://www.w3.org/2001/XMLSchema" xmlns:p="http://schemas.microsoft.com/office/2006/metadata/properties" xmlns:ns2="3d263bfa-e54b-4474-99a1-1497adc5c703" xmlns:ns3="d6a12305-00c7-47eb-8956-ac84cee4acca" targetNamespace="http://schemas.microsoft.com/office/2006/metadata/properties" ma:root="true" ma:fieldsID="5ee885a0fb7676ab64b59f1e709299a5" ns2:_="" ns3:_="">
    <xsd:import namespace="3d263bfa-e54b-4474-99a1-1497adc5c703"/>
    <xsd:import namespace="d6a12305-00c7-47eb-8956-ac84cee4a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63bfa-e54b-4474-99a1-1497adc5c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ed6ea8-6a9a-4bd7-b786-b0397e358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12305-00c7-47eb-8956-ac84cee4a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4918850-50c4-4320-b624-cb81c91711e8}" ma:internalName="TaxCatchAll" ma:showField="CatchAllData" ma:web="d6a12305-00c7-47eb-8956-ac84cee4a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12305-00c7-47eb-8956-ac84cee4acca" xsi:nil="true"/>
    <lcf76f155ced4ddcb4097134ff3c332f xmlns="3d263bfa-e54b-4474-99a1-1497adc5c70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24ED9E-B68C-448A-A763-0BBE718AD2B8}"/>
</file>

<file path=customXml/itemProps2.xml><?xml version="1.0" encoding="utf-8"?>
<ds:datastoreItem xmlns:ds="http://schemas.openxmlformats.org/officeDocument/2006/customXml" ds:itemID="{2641F3B8-C350-4ACA-8F0F-5142A59E9B47}">
  <ds:schemaRefs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3d263bfa-e54b-4474-99a1-1497adc5c703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6a12305-00c7-47eb-8956-ac84cee4acca"/>
  </ds:schemaRefs>
</ds:datastoreItem>
</file>

<file path=customXml/itemProps3.xml><?xml version="1.0" encoding="utf-8"?>
<ds:datastoreItem xmlns:ds="http://schemas.openxmlformats.org/officeDocument/2006/customXml" ds:itemID="{85E98F79-3E93-4FFC-A878-6FEFE03E30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2645</Words>
  <Application>Microsoft Office PowerPoint</Application>
  <PresentationFormat>Ecrã Panorâmico</PresentationFormat>
  <Paragraphs>404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51</vt:i4>
      </vt:variant>
    </vt:vector>
  </HeadingPairs>
  <TitlesOfParts>
    <vt:vector size="5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Questões?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Viana</dc:creator>
  <cp:lastModifiedBy>Hugo Castanheta</cp:lastModifiedBy>
  <cp:revision>8</cp:revision>
  <dcterms:created xsi:type="dcterms:W3CDTF">2020-11-10T14:48:16Z</dcterms:created>
  <dcterms:modified xsi:type="dcterms:W3CDTF">2024-01-15T14:29:06Z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0x0101001AD482E7459670459D11D7A4CCFBF41E</vt:lpwstr>
  </property>
  <property fmtid="{D5CDD505-2E9C-101B-9397-08002B2CF9AE}" pid="3" name="MediaServiceImageTags">
    <vt:lpwstr/>
  </property>
</Properties>
</file>